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94" r:id="rId2"/>
    <p:sldId id="295" r:id="rId3"/>
    <p:sldId id="296" r:id="rId4"/>
    <p:sldId id="297" r:id="rId5"/>
    <p:sldId id="298" r:id="rId6"/>
    <p:sldId id="299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00" r:id="rId15"/>
    <p:sldId id="316" r:id="rId16"/>
    <p:sldId id="317" r:id="rId17"/>
    <p:sldId id="318" r:id="rId18"/>
    <p:sldId id="301" r:id="rId19"/>
    <p:sldId id="319" r:id="rId20"/>
    <p:sldId id="320" r:id="rId21"/>
    <p:sldId id="321" r:id="rId22"/>
    <p:sldId id="322" r:id="rId23"/>
    <p:sldId id="323" r:id="rId24"/>
    <p:sldId id="302" r:id="rId25"/>
    <p:sldId id="305" r:id="rId26"/>
    <p:sldId id="306" r:id="rId27"/>
    <p:sldId id="307" r:id="rId28"/>
    <p:sldId id="308" r:id="rId29"/>
    <p:sldId id="303" r:id="rId30"/>
    <p:sldId id="304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  <p:cmAuthor id="3" name="wowoher@outlook.com" initials="w" lastIdx="1" clrIdx="2">
    <p:extLst>
      <p:ext uri="{19B8F6BF-5375-455C-9EA6-DF929625EA0E}">
        <p15:presenceInfo xmlns:p15="http://schemas.microsoft.com/office/powerpoint/2012/main" userId="5fe86b4ec768752f" providerId="Windows Live"/>
      </p:ext>
    </p:extLst>
  </p:cmAuthor>
  <p:cmAuthor id="4" name="smart" initials="s" lastIdx="1" clrIdx="3">
    <p:extLst>
      <p:ext uri="{19B8F6BF-5375-455C-9EA6-DF929625EA0E}">
        <p15:presenceInfo xmlns:p15="http://schemas.microsoft.com/office/powerpoint/2012/main" userId="sma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8980"/>
    <a:srgbClr val="BECCCF"/>
    <a:srgbClr val="6E7D76"/>
    <a:srgbClr val="CF786F"/>
    <a:srgbClr val="6E5434"/>
    <a:srgbClr val="322111"/>
    <a:srgbClr val="00524B"/>
    <a:srgbClr val="4B5B50"/>
    <a:srgbClr val="E6C6A9"/>
    <a:srgbClr val="EDDF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248" autoAdjust="0"/>
    <p:restoredTop sz="94291" autoAdjust="0"/>
  </p:normalViewPr>
  <p:slideViewPr>
    <p:cSldViewPr snapToGrid="0">
      <p:cViewPr varScale="1">
        <p:scale>
          <a:sx n="112" d="100"/>
          <a:sy n="112" d="100"/>
        </p:scale>
        <p:origin x="53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B0-49B1-BAC1-7D18E0ADDB31}"/>
              </c:ext>
            </c:extLst>
          </c:dPt>
          <c:dPt>
            <c:idx val="1"/>
            <c:bubble3D val="0"/>
            <c:explosion val="7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FB0-49B1-BAC1-7D18E0ADDB31}"/>
              </c:ext>
            </c:extLst>
          </c:dPt>
          <c:dPt>
            <c:idx val="2"/>
            <c:bubble3D val="0"/>
            <c:explosion val="24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FB0-49B1-BAC1-7D18E0ADDB31}"/>
              </c:ext>
            </c:extLst>
          </c:dPt>
          <c:dPt>
            <c:idx val="3"/>
            <c:bubble3D val="0"/>
            <c:explosion val="8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FB0-49B1-BAC1-7D18E0ADDB31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B0-49B1-BAC1-7D18E0ADD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2.5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E-4134-9AF0-8E388E9D70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4.4000000000000004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E-4134-9AF0-8E388E9D705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E-4134-9AF0-8E388E9D7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8297024"/>
        <c:axId val="1420353088"/>
      </c:barChart>
      <c:catAx>
        <c:axId val="898297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20353088"/>
        <c:crosses val="autoZero"/>
        <c:auto val="1"/>
        <c:lblAlgn val="ctr"/>
        <c:lblOffset val="100"/>
        <c:noMultiLvlLbl val="0"/>
      </c:catAx>
      <c:valAx>
        <c:axId val="1420353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82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F8B1F794-5E35-4AAE-B351-B18A0A5C5F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0" name="Rectangle 57">
            <a:extLst>
              <a:ext uri="{FF2B5EF4-FFF2-40B4-BE49-F238E27FC236}">
                <a16:creationId xmlns:a16="http://schemas.microsoft.com/office/drawing/2014/main" id="{0C584B0A-CBC8-4CAC-A052-E67D25EED589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Graphic 50">
            <a:extLst>
              <a:ext uri="{FF2B5EF4-FFF2-40B4-BE49-F238E27FC236}">
                <a16:creationId xmlns:a16="http://schemas.microsoft.com/office/drawing/2014/main" id="{A1647638-8ADE-49F8-95D0-475AE4D55210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D2A8960-D2EF-4538-AF81-86762EC0E586}"/>
              </a:ext>
            </a:extLst>
          </p:cNvPr>
          <p:cNvGrpSpPr/>
          <p:nvPr/>
        </p:nvGrpSpPr>
        <p:grpSpPr>
          <a:xfrm>
            <a:off x="4016898" y="2643527"/>
            <a:ext cx="4159792" cy="1570946"/>
            <a:chOff x="4016898" y="2643527"/>
            <a:chExt cx="4159792" cy="1570946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30A2F73-F4C9-40C3-A6B7-2921E88E5467}"/>
                </a:ext>
              </a:extLst>
            </p:cNvPr>
            <p:cNvSpPr txBox="1"/>
            <p:nvPr/>
          </p:nvSpPr>
          <p:spPr>
            <a:xfrm>
              <a:off x="4016898" y="2643527"/>
              <a:ext cx="415979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7200" dirty="0" err="1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Janelkha</a:t>
              </a:r>
              <a:endParaRPr lang="en-US" sz="7200" dirty="0">
                <a:solidFill>
                  <a:schemeClr val="bg1">
                    <a:lumMod val="95000"/>
                  </a:schemeClr>
                </a:solidFill>
                <a:latin typeface="+mj-l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D41252E-2CC3-4630-9A06-DF2BC1ED7851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676C7-F96A-4BA4-8151-6C8D56D3D960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14EF56AC-E625-4715-88EA-A2D9A42016F3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BCD035-9C7A-4077-A841-CBF47D004CDE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FDB2242-16DF-43D1-A08D-E79B334CA838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75" name="PpHeader">
            <a:extLst>
              <a:ext uri="{FF2B5EF4-FFF2-40B4-BE49-F238E27FC236}">
                <a16:creationId xmlns:a16="http://schemas.microsoft.com/office/drawing/2014/main" id="{1C724035-03B4-44A9-8EDC-273615D214D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6" name="PpFooter">
              <a:extLst>
                <a:ext uri="{FF2B5EF4-FFF2-40B4-BE49-F238E27FC236}">
                  <a16:creationId xmlns:a16="http://schemas.microsoft.com/office/drawing/2014/main" id="{6A40B1FE-E1ED-4BCC-8C04-8446352EF74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5E61542-95D4-4157-8D7D-EB4B2906E9F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CC9AE8A-498C-4BC1-AE5C-6D0E711C68B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79" name="PpHeader">
              <a:extLst>
                <a:ext uri="{FF2B5EF4-FFF2-40B4-BE49-F238E27FC236}">
                  <a16:creationId xmlns:a16="http://schemas.microsoft.com/office/drawing/2014/main" id="{24BFF3FE-5275-4B1E-AE81-5C8620D9C82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D2B7E61-BCFF-43C1-A5C5-C4E97EB0791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1" name="Icon 1">
                <a:extLst>
                  <a:ext uri="{FF2B5EF4-FFF2-40B4-BE49-F238E27FC236}">
                    <a16:creationId xmlns:a16="http://schemas.microsoft.com/office/drawing/2014/main" id="{36FCE8B9-94FA-4C4E-BF3E-C810587683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2" name="Icon 5">
                <a:extLst>
                  <a:ext uri="{FF2B5EF4-FFF2-40B4-BE49-F238E27FC236}">
                    <a16:creationId xmlns:a16="http://schemas.microsoft.com/office/drawing/2014/main" id="{A4BC07CA-F2BA-4E77-B1BA-B928C0EB217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3" name="Icon 7">
                <a:extLst>
                  <a:ext uri="{FF2B5EF4-FFF2-40B4-BE49-F238E27FC236}">
                    <a16:creationId xmlns:a16="http://schemas.microsoft.com/office/drawing/2014/main" id="{DC09AA91-1869-4BD3-BA49-BCE2713DA27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6876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pHolder1">
            <a:extLst>
              <a:ext uri="{FF2B5EF4-FFF2-40B4-BE49-F238E27FC236}">
                <a16:creationId xmlns:a16="http://schemas.microsoft.com/office/drawing/2014/main" id="{B065FDFC-F91C-48FC-B908-A15E93CAD52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09" b="16111"/>
          <a:stretch>
            <a:fillRect/>
          </a:stretch>
        </p:blipFill>
        <p:spPr>
          <a:xfrm>
            <a:off x="3" y="0"/>
            <a:ext cx="2840039" cy="5753100"/>
          </a:xfrm>
          <a:custGeom>
            <a:avLst/>
            <a:gdLst>
              <a:gd name="connsiteX0" fmla="*/ 0 w 2840039"/>
              <a:gd name="connsiteY0" fmla="*/ 0 h 5753100"/>
              <a:gd name="connsiteX1" fmla="*/ 2840039 w 2840039"/>
              <a:gd name="connsiteY1" fmla="*/ 0 h 5753100"/>
              <a:gd name="connsiteX2" fmla="*/ 2840039 w 2840039"/>
              <a:gd name="connsiteY2" fmla="*/ 5753100 h 5753100"/>
              <a:gd name="connsiteX3" fmla="*/ 0 w 2840039"/>
              <a:gd name="connsiteY3" fmla="*/ 575310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039" h="5753100">
                <a:moveTo>
                  <a:pt x="0" y="0"/>
                </a:moveTo>
                <a:lnTo>
                  <a:pt x="2840039" y="0"/>
                </a:lnTo>
                <a:lnTo>
                  <a:pt x="2840039" y="5753100"/>
                </a:lnTo>
                <a:lnTo>
                  <a:pt x="0" y="5753100"/>
                </a:lnTo>
                <a:close/>
              </a:path>
            </a:pathLst>
          </a:custGeom>
        </p:spPr>
      </p:pic>
      <p:pic>
        <p:nvPicPr>
          <p:cNvPr id="45" name="PpHolder2">
            <a:extLst>
              <a:ext uri="{FF2B5EF4-FFF2-40B4-BE49-F238E27FC236}">
                <a16:creationId xmlns:a16="http://schemas.microsoft.com/office/drawing/2014/main" id="{B15B468F-1E3B-4621-B328-E3917F9D6D9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12014" b="58889"/>
          <a:stretch>
            <a:fillRect/>
          </a:stretch>
        </p:blipFill>
        <p:spPr>
          <a:xfrm>
            <a:off x="10296528" y="823916"/>
            <a:ext cx="1897061" cy="1995487"/>
          </a:xfrm>
          <a:custGeom>
            <a:avLst/>
            <a:gdLst>
              <a:gd name="connsiteX0" fmla="*/ 0 w 1897061"/>
              <a:gd name="connsiteY0" fmla="*/ 0 h 1995487"/>
              <a:gd name="connsiteX1" fmla="*/ 1897061 w 1897061"/>
              <a:gd name="connsiteY1" fmla="*/ 0 h 1995487"/>
              <a:gd name="connsiteX2" fmla="*/ 1897061 w 1897061"/>
              <a:gd name="connsiteY2" fmla="*/ 1995487 h 1995487"/>
              <a:gd name="connsiteX3" fmla="*/ 0 w 1897061"/>
              <a:gd name="connsiteY3" fmla="*/ 1995487 h 199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5487">
                <a:moveTo>
                  <a:pt x="0" y="0"/>
                </a:moveTo>
                <a:lnTo>
                  <a:pt x="1897061" y="0"/>
                </a:lnTo>
                <a:lnTo>
                  <a:pt x="1897061" y="1995487"/>
                </a:lnTo>
                <a:lnTo>
                  <a:pt x="0" y="199548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CB4949D5-28C8-436B-908F-13FCFBDF76C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44583" b="26343"/>
          <a:stretch>
            <a:fillRect/>
          </a:stretch>
        </p:blipFill>
        <p:spPr>
          <a:xfrm>
            <a:off x="10296528" y="3057525"/>
            <a:ext cx="1897061" cy="1993900"/>
          </a:xfrm>
          <a:custGeom>
            <a:avLst/>
            <a:gdLst>
              <a:gd name="connsiteX0" fmla="*/ 0 w 1897061"/>
              <a:gd name="connsiteY0" fmla="*/ 0 h 1993900"/>
              <a:gd name="connsiteX1" fmla="*/ 1897061 w 1897061"/>
              <a:gd name="connsiteY1" fmla="*/ 0 h 1993900"/>
              <a:gd name="connsiteX2" fmla="*/ 1897061 w 1897061"/>
              <a:gd name="connsiteY2" fmla="*/ 1993900 h 1993900"/>
              <a:gd name="connsiteX3" fmla="*/ 0 w 1897061"/>
              <a:gd name="connsiteY3" fmla="*/ 1993900 h 199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993900">
                <a:moveTo>
                  <a:pt x="0" y="0"/>
                </a:moveTo>
                <a:lnTo>
                  <a:pt x="1897061" y="0"/>
                </a:lnTo>
                <a:lnTo>
                  <a:pt x="1897061" y="1993900"/>
                </a:lnTo>
                <a:lnTo>
                  <a:pt x="0" y="1993900"/>
                </a:lnTo>
                <a:close/>
              </a:path>
            </a:pathLst>
          </a:custGeom>
        </p:spPr>
      </p:pic>
      <p:pic>
        <p:nvPicPr>
          <p:cNvPr id="39" name="PpHolder4">
            <a:extLst>
              <a:ext uri="{FF2B5EF4-FFF2-40B4-BE49-F238E27FC236}">
                <a16:creationId xmlns:a16="http://schemas.microsoft.com/office/drawing/2014/main" id="{F240D4F8-184C-486C-A394-1DC7B358B38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2" t="77130"/>
          <a:stretch>
            <a:fillRect/>
          </a:stretch>
        </p:blipFill>
        <p:spPr>
          <a:xfrm>
            <a:off x="10296528" y="5289550"/>
            <a:ext cx="1897061" cy="1568450"/>
          </a:xfrm>
          <a:custGeom>
            <a:avLst/>
            <a:gdLst>
              <a:gd name="connsiteX0" fmla="*/ 0 w 1897061"/>
              <a:gd name="connsiteY0" fmla="*/ 0 h 1568450"/>
              <a:gd name="connsiteX1" fmla="*/ 1897061 w 1897061"/>
              <a:gd name="connsiteY1" fmla="*/ 0 h 1568450"/>
              <a:gd name="connsiteX2" fmla="*/ 1897061 w 1897061"/>
              <a:gd name="connsiteY2" fmla="*/ 1568450 h 1568450"/>
              <a:gd name="connsiteX3" fmla="*/ 0 w 1897061"/>
              <a:gd name="connsiteY3" fmla="*/ 1568450 h 15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7061" h="1568450">
                <a:moveTo>
                  <a:pt x="0" y="0"/>
                </a:moveTo>
                <a:lnTo>
                  <a:pt x="1897061" y="0"/>
                </a:lnTo>
                <a:lnTo>
                  <a:pt x="1897061" y="1568450"/>
                </a:lnTo>
                <a:lnTo>
                  <a:pt x="0" y="1568450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1CB8CD55-0034-43D3-AE4A-0A39D169425D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2FE10C2-15BE-4A5B-845A-FD83ECC10EA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FB8835-5963-4439-9F37-1198F031C54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CDFE33-CE0C-47C5-A66E-38C8C075B73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21889B1-0E46-419B-A331-21DCC6E2E0A1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92120A6-040E-4F10-967B-DEA16C0C3A3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965EC5D-9D64-4D2E-AE77-AEF148B84CB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02D74075-3ADB-40F0-BA74-D531446978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1CF451-9416-41B8-A4B1-23F1784A6DC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361131F-AA75-4C19-B973-68369FEBA506}"/>
              </a:ext>
            </a:extLst>
          </p:cNvPr>
          <p:cNvSpPr/>
          <p:nvPr/>
        </p:nvSpPr>
        <p:spPr>
          <a:xfrm>
            <a:off x="2382838" y="1364456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Shape">
            <a:extLst>
              <a:ext uri="{FF2B5EF4-FFF2-40B4-BE49-F238E27FC236}">
                <a16:creationId xmlns:a16="http://schemas.microsoft.com/office/drawing/2014/main" id="{F8E823D7-6E84-43F2-8682-0C1BA324034E}"/>
              </a:ext>
            </a:extLst>
          </p:cNvPr>
          <p:cNvSpPr>
            <a:spLocks noChangeAspect="1"/>
          </p:cNvSpPr>
          <p:nvPr/>
        </p:nvSpPr>
        <p:spPr>
          <a:xfrm>
            <a:off x="2637276" y="1618894"/>
            <a:ext cx="405524" cy="405524"/>
          </a:xfrm>
          <a:custGeom>
            <a:avLst/>
            <a:gdLst>
              <a:gd name="connsiteX0" fmla="*/ 506647 w 512845"/>
              <a:gd name="connsiteY0" fmla="*/ 439592 h 513816"/>
              <a:gd name="connsiteX1" fmla="*/ 473695 w 512845"/>
              <a:gd name="connsiteY1" fmla="*/ 379203 h 513816"/>
              <a:gd name="connsiteX2" fmla="*/ 473695 w 512845"/>
              <a:gd name="connsiteY2" fmla="*/ 326204 h 513816"/>
              <a:gd name="connsiteX3" fmla="*/ 453662 w 512845"/>
              <a:gd name="connsiteY3" fmla="*/ 306132 h 513816"/>
              <a:gd name="connsiteX4" fmla="*/ 433633 w 512845"/>
              <a:gd name="connsiteY4" fmla="*/ 326204 h 513816"/>
              <a:gd name="connsiteX5" fmla="*/ 433633 w 512845"/>
              <a:gd name="connsiteY5" fmla="*/ 363283 h 513816"/>
              <a:gd name="connsiteX6" fmla="*/ 81072 w 512845"/>
              <a:gd name="connsiteY6" fmla="*/ 363283 h 513816"/>
              <a:gd name="connsiteX7" fmla="*/ 81072 w 512845"/>
              <a:gd name="connsiteY7" fmla="*/ 127450 h 513816"/>
              <a:gd name="connsiteX8" fmla="*/ 130587 w 512845"/>
              <a:gd name="connsiteY8" fmla="*/ 127450 h 513816"/>
              <a:gd name="connsiteX9" fmla="*/ 149861 w 512845"/>
              <a:gd name="connsiteY9" fmla="*/ 181065 h 513816"/>
              <a:gd name="connsiteX10" fmla="*/ 131608 w 512845"/>
              <a:gd name="connsiteY10" fmla="*/ 226302 h 513816"/>
              <a:gd name="connsiteX11" fmla="*/ 136237 w 512845"/>
              <a:gd name="connsiteY11" fmla="*/ 248236 h 513816"/>
              <a:gd name="connsiteX12" fmla="*/ 150186 w 512845"/>
              <a:gd name="connsiteY12" fmla="*/ 253897 h 513816"/>
              <a:gd name="connsiteX13" fmla="*/ 158262 w 512845"/>
              <a:gd name="connsiteY13" fmla="*/ 252192 h 513816"/>
              <a:gd name="connsiteX14" fmla="*/ 212347 w 512845"/>
              <a:gd name="connsiteY14" fmla="*/ 228305 h 513816"/>
              <a:gd name="connsiteX15" fmla="*/ 256850 w 512845"/>
              <a:gd name="connsiteY15" fmla="*/ 235781 h 513816"/>
              <a:gd name="connsiteX16" fmla="*/ 317230 w 512845"/>
              <a:gd name="connsiteY16" fmla="*/ 221570 h 513816"/>
              <a:gd name="connsiteX17" fmla="*/ 363021 w 512845"/>
              <a:gd name="connsiteY17" fmla="*/ 182273 h 513816"/>
              <a:gd name="connsiteX18" fmla="*/ 363220 w 512845"/>
              <a:gd name="connsiteY18" fmla="*/ 181990 h 513816"/>
              <a:gd name="connsiteX19" fmla="*/ 383124 w 512845"/>
              <a:gd name="connsiteY19" fmla="*/ 127450 h 513816"/>
              <a:gd name="connsiteX20" fmla="*/ 433633 w 512845"/>
              <a:gd name="connsiteY20" fmla="*/ 127450 h 513816"/>
              <a:gd name="connsiteX21" fmla="*/ 433633 w 512845"/>
              <a:gd name="connsiteY21" fmla="*/ 225800 h 513816"/>
              <a:gd name="connsiteX22" fmla="*/ 453666 w 512845"/>
              <a:gd name="connsiteY22" fmla="*/ 245868 h 513816"/>
              <a:gd name="connsiteX23" fmla="*/ 473695 w 512845"/>
              <a:gd name="connsiteY23" fmla="*/ 225800 h 513816"/>
              <a:gd name="connsiteX24" fmla="*/ 473695 w 512845"/>
              <a:gd name="connsiteY24" fmla="*/ 107378 h 513816"/>
              <a:gd name="connsiteX25" fmla="*/ 453666 w 512845"/>
              <a:gd name="connsiteY25" fmla="*/ 87310 h 513816"/>
              <a:gd name="connsiteX26" fmla="*/ 379219 w 512845"/>
              <a:gd name="connsiteY26" fmla="*/ 87310 h 513816"/>
              <a:gd name="connsiteX27" fmla="*/ 256850 w 512845"/>
              <a:gd name="connsiteY27" fmla="*/ 0 h 513816"/>
              <a:gd name="connsiteX28" fmla="*/ 134484 w 512845"/>
              <a:gd name="connsiteY28" fmla="*/ 87310 h 513816"/>
              <a:gd name="connsiteX29" fmla="*/ 61039 w 512845"/>
              <a:gd name="connsiteY29" fmla="*/ 87310 h 513816"/>
              <a:gd name="connsiteX30" fmla="*/ 41006 w 512845"/>
              <a:gd name="connsiteY30" fmla="*/ 107378 h 513816"/>
              <a:gd name="connsiteX31" fmla="*/ 41006 w 512845"/>
              <a:gd name="connsiteY31" fmla="*/ 375534 h 513816"/>
              <a:gd name="connsiteX32" fmla="*/ 6050 w 512845"/>
              <a:gd name="connsiteY32" fmla="*/ 439592 h 513816"/>
              <a:gd name="connsiteX33" fmla="*/ 7067 w 512845"/>
              <a:gd name="connsiteY33" fmla="*/ 488632 h 513816"/>
              <a:gd name="connsiteX34" fmla="*/ 51074 w 512845"/>
              <a:gd name="connsiteY34" fmla="*/ 513816 h 513816"/>
              <a:gd name="connsiteX35" fmla="*/ 462630 w 512845"/>
              <a:gd name="connsiteY35" fmla="*/ 513816 h 513816"/>
              <a:gd name="connsiteX36" fmla="*/ 505783 w 512845"/>
              <a:gd name="connsiteY36" fmla="*/ 489204 h 513816"/>
              <a:gd name="connsiteX37" fmla="*/ 506647 w 512845"/>
              <a:gd name="connsiteY37" fmla="*/ 439592 h 513816"/>
              <a:gd name="connsiteX38" fmla="*/ 256850 w 512845"/>
              <a:gd name="connsiteY38" fmla="*/ 40140 h 513816"/>
              <a:gd name="connsiteX39" fmla="*/ 343488 w 512845"/>
              <a:gd name="connsiteY39" fmla="*/ 117889 h 513816"/>
              <a:gd name="connsiteX40" fmla="*/ 330467 w 512845"/>
              <a:gd name="connsiteY40" fmla="*/ 158868 h 513816"/>
              <a:gd name="connsiteX41" fmla="*/ 300226 w 512845"/>
              <a:gd name="connsiteY41" fmla="*/ 185217 h 513816"/>
              <a:gd name="connsiteX42" fmla="*/ 299459 w 512845"/>
              <a:gd name="connsiteY42" fmla="*/ 185585 h 513816"/>
              <a:gd name="connsiteX43" fmla="*/ 256850 w 512845"/>
              <a:gd name="connsiteY43" fmla="*/ 195641 h 513816"/>
              <a:gd name="connsiteX44" fmla="*/ 219699 w 512845"/>
              <a:gd name="connsiteY44" fmla="*/ 188130 h 513816"/>
              <a:gd name="connsiteX45" fmla="*/ 211838 w 512845"/>
              <a:gd name="connsiteY45" fmla="*/ 186522 h 513816"/>
              <a:gd name="connsiteX46" fmla="*/ 203758 w 512845"/>
              <a:gd name="connsiteY46" fmla="*/ 188228 h 513816"/>
              <a:gd name="connsiteX47" fmla="*/ 187243 w 512845"/>
              <a:gd name="connsiteY47" fmla="*/ 195523 h 513816"/>
              <a:gd name="connsiteX48" fmla="*/ 191273 w 512845"/>
              <a:gd name="connsiteY48" fmla="*/ 185530 h 513816"/>
              <a:gd name="connsiteX49" fmla="*/ 187947 w 512845"/>
              <a:gd name="connsiteY49" fmla="*/ 164988 h 513816"/>
              <a:gd name="connsiteX50" fmla="*/ 170211 w 512845"/>
              <a:gd name="connsiteY50" fmla="*/ 117889 h 513816"/>
              <a:gd name="connsiteX51" fmla="*/ 256850 w 512845"/>
              <a:gd name="connsiteY51" fmla="*/ 40140 h 513816"/>
              <a:gd name="connsiteX52" fmla="*/ 471324 w 512845"/>
              <a:gd name="connsiteY52" fmla="*/ 468728 h 513816"/>
              <a:gd name="connsiteX53" fmla="*/ 462630 w 512845"/>
              <a:gd name="connsiteY53" fmla="*/ 473672 h 513816"/>
              <a:gd name="connsiteX54" fmla="*/ 325404 w 512845"/>
              <a:gd name="connsiteY54" fmla="*/ 473672 h 513816"/>
              <a:gd name="connsiteX55" fmla="*/ 305426 w 512845"/>
              <a:gd name="connsiteY55" fmla="*/ 454654 h 513816"/>
              <a:gd name="connsiteX56" fmla="*/ 206270 w 512845"/>
              <a:gd name="connsiteY56" fmla="*/ 454654 h 513816"/>
              <a:gd name="connsiteX57" fmla="*/ 186292 w 512845"/>
              <a:gd name="connsiteY57" fmla="*/ 473672 h 513816"/>
              <a:gd name="connsiteX58" fmla="*/ 51070 w 512845"/>
              <a:gd name="connsiteY58" fmla="*/ 473672 h 513816"/>
              <a:gd name="connsiteX59" fmla="*/ 41530 w 512845"/>
              <a:gd name="connsiteY59" fmla="*/ 468156 h 513816"/>
              <a:gd name="connsiteX60" fmla="*/ 41202 w 512845"/>
              <a:gd name="connsiteY60" fmla="*/ 458849 h 513816"/>
              <a:gd name="connsiteX61" fmla="*/ 71447 w 512845"/>
              <a:gd name="connsiteY61" fmla="*/ 403423 h 513816"/>
              <a:gd name="connsiteX62" fmla="*/ 441251 w 512845"/>
              <a:gd name="connsiteY62" fmla="*/ 403423 h 513816"/>
              <a:gd name="connsiteX63" fmla="*/ 471496 w 512845"/>
              <a:gd name="connsiteY63" fmla="*/ 458849 h 513816"/>
              <a:gd name="connsiteX64" fmla="*/ 471324 w 512845"/>
              <a:gd name="connsiteY64" fmla="*/ 468728 h 51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12845" h="513816">
                <a:moveTo>
                  <a:pt x="506647" y="439592"/>
                </a:moveTo>
                <a:lnTo>
                  <a:pt x="473695" y="379203"/>
                </a:lnTo>
                <a:lnTo>
                  <a:pt x="473695" y="326204"/>
                </a:lnTo>
                <a:cubicBezTo>
                  <a:pt x="473695" y="315117"/>
                  <a:pt x="464727" y="306132"/>
                  <a:pt x="453662" y="306132"/>
                </a:cubicBezTo>
                <a:cubicBezTo>
                  <a:pt x="442601" y="306132"/>
                  <a:pt x="433633" y="315117"/>
                  <a:pt x="433633" y="326204"/>
                </a:cubicBezTo>
                <a:lnTo>
                  <a:pt x="433633" y="363283"/>
                </a:lnTo>
                <a:lnTo>
                  <a:pt x="81072" y="363283"/>
                </a:lnTo>
                <a:lnTo>
                  <a:pt x="81072" y="127450"/>
                </a:lnTo>
                <a:lnTo>
                  <a:pt x="130587" y="127450"/>
                </a:lnTo>
                <a:cubicBezTo>
                  <a:pt x="132266" y="146488"/>
                  <a:pt x="138906" y="164968"/>
                  <a:pt x="149861" y="181065"/>
                </a:cubicBezTo>
                <a:lnTo>
                  <a:pt x="131608" y="226302"/>
                </a:lnTo>
                <a:cubicBezTo>
                  <a:pt x="128553" y="233876"/>
                  <a:pt x="130384" y="242552"/>
                  <a:pt x="136237" y="248236"/>
                </a:cubicBezTo>
                <a:cubicBezTo>
                  <a:pt x="140056" y="251945"/>
                  <a:pt x="145080" y="253897"/>
                  <a:pt x="150186" y="253897"/>
                </a:cubicBezTo>
                <a:cubicBezTo>
                  <a:pt x="152913" y="253897"/>
                  <a:pt x="155664" y="253341"/>
                  <a:pt x="158262" y="252192"/>
                </a:cubicBezTo>
                <a:lnTo>
                  <a:pt x="212347" y="228305"/>
                </a:lnTo>
                <a:cubicBezTo>
                  <a:pt x="226542" y="233268"/>
                  <a:pt x="241473" y="235781"/>
                  <a:pt x="256850" y="235781"/>
                </a:cubicBezTo>
                <a:cubicBezTo>
                  <a:pt x="277935" y="235781"/>
                  <a:pt x="298805" y="230869"/>
                  <a:pt x="317230" y="221570"/>
                </a:cubicBezTo>
                <a:cubicBezTo>
                  <a:pt x="334552" y="213569"/>
                  <a:pt x="349956" y="200349"/>
                  <a:pt x="363021" y="182273"/>
                </a:cubicBezTo>
                <a:cubicBezTo>
                  <a:pt x="363087" y="182178"/>
                  <a:pt x="363154" y="182084"/>
                  <a:pt x="363220" y="181990"/>
                </a:cubicBezTo>
                <a:cubicBezTo>
                  <a:pt x="374657" y="165580"/>
                  <a:pt x="381441" y="146891"/>
                  <a:pt x="383124" y="127450"/>
                </a:cubicBezTo>
                <a:lnTo>
                  <a:pt x="433633" y="127450"/>
                </a:lnTo>
                <a:lnTo>
                  <a:pt x="433633" y="225800"/>
                </a:lnTo>
                <a:cubicBezTo>
                  <a:pt x="433633" y="236883"/>
                  <a:pt x="442601" y="245868"/>
                  <a:pt x="453666" y="245868"/>
                </a:cubicBezTo>
                <a:cubicBezTo>
                  <a:pt x="464727" y="245868"/>
                  <a:pt x="473695" y="236883"/>
                  <a:pt x="473695" y="225800"/>
                </a:cubicBezTo>
                <a:lnTo>
                  <a:pt x="473695" y="107378"/>
                </a:lnTo>
                <a:cubicBezTo>
                  <a:pt x="473695" y="96295"/>
                  <a:pt x="464727" y="87310"/>
                  <a:pt x="453666" y="87310"/>
                </a:cubicBezTo>
                <a:lnTo>
                  <a:pt x="379219" y="87310"/>
                </a:lnTo>
                <a:cubicBezTo>
                  <a:pt x="364707" y="37083"/>
                  <a:pt x="315348" y="0"/>
                  <a:pt x="256850" y="0"/>
                </a:cubicBezTo>
                <a:cubicBezTo>
                  <a:pt x="198355" y="0"/>
                  <a:pt x="148996" y="37083"/>
                  <a:pt x="134484" y="87310"/>
                </a:cubicBezTo>
                <a:lnTo>
                  <a:pt x="61039" y="87310"/>
                </a:lnTo>
                <a:cubicBezTo>
                  <a:pt x="49974" y="87310"/>
                  <a:pt x="41006" y="96295"/>
                  <a:pt x="41006" y="107378"/>
                </a:cubicBezTo>
                <a:lnTo>
                  <a:pt x="41006" y="375534"/>
                </a:lnTo>
                <a:lnTo>
                  <a:pt x="6050" y="439592"/>
                </a:lnTo>
                <a:cubicBezTo>
                  <a:pt x="-2362" y="455007"/>
                  <a:pt x="-1983" y="473339"/>
                  <a:pt x="7067" y="488632"/>
                </a:cubicBezTo>
                <a:cubicBezTo>
                  <a:pt x="16403" y="504400"/>
                  <a:pt x="32852" y="513816"/>
                  <a:pt x="51074" y="513816"/>
                </a:cubicBezTo>
                <a:lnTo>
                  <a:pt x="462630" y="513816"/>
                </a:lnTo>
                <a:cubicBezTo>
                  <a:pt x="480530" y="513816"/>
                  <a:pt x="496662" y="504615"/>
                  <a:pt x="505783" y="489204"/>
                </a:cubicBezTo>
                <a:cubicBezTo>
                  <a:pt x="514884" y="473825"/>
                  <a:pt x="515208" y="455278"/>
                  <a:pt x="506647" y="439592"/>
                </a:cubicBezTo>
                <a:close/>
                <a:moveTo>
                  <a:pt x="256850" y="40140"/>
                </a:moveTo>
                <a:cubicBezTo>
                  <a:pt x="304620" y="40140"/>
                  <a:pt x="343488" y="75020"/>
                  <a:pt x="343488" y="117889"/>
                </a:cubicBezTo>
                <a:cubicBezTo>
                  <a:pt x="343488" y="132421"/>
                  <a:pt x="338985" y="146590"/>
                  <a:pt x="330467" y="158868"/>
                </a:cubicBezTo>
                <a:cubicBezTo>
                  <a:pt x="321323" y="171484"/>
                  <a:pt x="311432" y="180101"/>
                  <a:pt x="300226" y="185217"/>
                </a:cubicBezTo>
                <a:cubicBezTo>
                  <a:pt x="299968" y="185334"/>
                  <a:pt x="299713" y="185460"/>
                  <a:pt x="299459" y="185585"/>
                </a:cubicBezTo>
                <a:cubicBezTo>
                  <a:pt x="286539" y="192164"/>
                  <a:pt x="271804" y="195641"/>
                  <a:pt x="256850" y="195641"/>
                </a:cubicBezTo>
                <a:cubicBezTo>
                  <a:pt x="243852" y="195641"/>
                  <a:pt x="231355" y="193112"/>
                  <a:pt x="219699" y="188130"/>
                </a:cubicBezTo>
                <a:cubicBezTo>
                  <a:pt x="217187" y="187059"/>
                  <a:pt x="214510" y="186522"/>
                  <a:pt x="211838" y="186522"/>
                </a:cubicBezTo>
                <a:cubicBezTo>
                  <a:pt x="209084" y="186522"/>
                  <a:pt x="206329" y="187091"/>
                  <a:pt x="203758" y="188228"/>
                </a:cubicBezTo>
                <a:lnTo>
                  <a:pt x="187243" y="195523"/>
                </a:lnTo>
                <a:lnTo>
                  <a:pt x="191273" y="185530"/>
                </a:lnTo>
                <a:cubicBezTo>
                  <a:pt x="194071" y="178595"/>
                  <a:pt x="192787" y="170680"/>
                  <a:pt x="187947" y="164988"/>
                </a:cubicBezTo>
                <a:cubicBezTo>
                  <a:pt x="176346" y="151349"/>
                  <a:pt x="170211" y="135064"/>
                  <a:pt x="170211" y="117889"/>
                </a:cubicBezTo>
                <a:cubicBezTo>
                  <a:pt x="170211" y="75020"/>
                  <a:pt x="209080" y="40140"/>
                  <a:pt x="256850" y="40140"/>
                </a:cubicBezTo>
                <a:close/>
                <a:moveTo>
                  <a:pt x="471324" y="468728"/>
                </a:moveTo>
                <a:cubicBezTo>
                  <a:pt x="470443" y="470214"/>
                  <a:pt x="467834" y="473672"/>
                  <a:pt x="462630" y="473672"/>
                </a:cubicBezTo>
                <a:lnTo>
                  <a:pt x="325404" y="473672"/>
                </a:lnTo>
                <a:cubicBezTo>
                  <a:pt x="324856" y="463083"/>
                  <a:pt x="316135" y="454654"/>
                  <a:pt x="305426" y="454654"/>
                </a:cubicBezTo>
                <a:lnTo>
                  <a:pt x="206270" y="454654"/>
                </a:lnTo>
                <a:cubicBezTo>
                  <a:pt x="195561" y="454654"/>
                  <a:pt x="186840" y="463079"/>
                  <a:pt x="186292" y="473672"/>
                </a:cubicBezTo>
                <a:lnTo>
                  <a:pt x="51070" y="473672"/>
                </a:lnTo>
                <a:cubicBezTo>
                  <a:pt x="45248" y="473672"/>
                  <a:pt x="42293" y="469450"/>
                  <a:pt x="41530" y="468156"/>
                </a:cubicBezTo>
                <a:cubicBezTo>
                  <a:pt x="40478" y="466384"/>
                  <a:pt x="39042" y="462813"/>
                  <a:pt x="41202" y="458849"/>
                </a:cubicBezTo>
                <a:lnTo>
                  <a:pt x="71447" y="403423"/>
                </a:lnTo>
                <a:lnTo>
                  <a:pt x="441251" y="403423"/>
                </a:lnTo>
                <a:lnTo>
                  <a:pt x="471496" y="458849"/>
                </a:lnTo>
                <a:cubicBezTo>
                  <a:pt x="473863" y="463189"/>
                  <a:pt x="472404" y="466901"/>
                  <a:pt x="471324" y="468728"/>
                </a:cubicBezTo>
                <a:close/>
              </a:path>
            </a:pathLst>
          </a:custGeom>
          <a:solidFill>
            <a:schemeClr val="bg1"/>
          </a:solidFill>
          <a:ln w="98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Justify Text Body">
            <a:extLst>
              <a:ext uri="{FF2B5EF4-FFF2-40B4-BE49-F238E27FC236}">
                <a16:creationId xmlns:a16="http://schemas.microsoft.com/office/drawing/2014/main" id="{D485D847-3F9F-4971-B9C4-E2B1B4E2FE2E}"/>
              </a:ext>
            </a:extLst>
          </p:cNvPr>
          <p:cNvSpPr txBox="1"/>
          <p:nvPr/>
        </p:nvSpPr>
        <p:spPr>
          <a:xfrm>
            <a:off x="4007674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F5E7EE5-A1E9-49EE-B717-93BB1D3DB733}"/>
              </a:ext>
            </a:extLst>
          </p:cNvPr>
          <p:cNvSpPr txBox="1"/>
          <p:nvPr/>
        </p:nvSpPr>
        <p:spPr>
          <a:xfrm>
            <a:off x="4032896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2C165A-1611-419B-A64E-C678E35D054E}"/>
              </a:ext>
            </a:extLst>
          </p:cNvPr>
          <p:cNvSpPr txBox="1"/>
          <p:nvPr/>
        </p:nvSpPr>
        <p:spPr>
          <a:xfrm>
            <a:off x="4016989" y="1588636"/>
            <a:ext cx="384239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What We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Serve ?</a:t>
            </a:r>
          </a:p>
        </p:txBody>
      </p:sp>
      <p:sp>
        <p:nvSpPr>
          <p:cNvPr id="25" name="Justify Text Body">
            <a:extLst>
              <a:ext uri="{FF2B5EF4-FFF2-40B4-BE49-F238E27FC236}">
                <a16:creationId xmlns:a16="http://schemas.microsoft.com/office/drawing/2014/main" id="{BDC2E84C-0E9A-47F8-AA98-41791C259C41}"/>
              </a:ext>
            </a:extLst>
          </p:cNvPr>
          <p:cNvSpPr txBox="1"/>
          <p:nvPr/>
        </p:nvSpPr>
        <p:spPr>
          <a:xfrm>
            <a:off x="4007674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ABAB19E2-949F-49A0-8418-F28DD1B9CFA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D898FCF-D038-4AA9-8452-4ABBBDBD6DE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A0F61A-4911-4185-8D7B-9A2467D2F27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8F7F8-F3E9-4013-BDB0-5980DB1499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2CCA787B-F924-4772-AC5A-CC837AF5647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3184715-350C-4BC0-A602-0C82EC7BB9F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2CC2FB9-0715-4556-B302-64FEC3E6603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D938FD6-D0D5-4E46-9D06-7E9E920F5C1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A0B5758F-B1FA-43B4-B506-9DEB5754C392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7" name="PpHolder3">
            <a:extLst>
              <a:ext uri="{FF2B5EF4-FFF2-40B4-BE49-F238E27FC236}">
                <a16:creationId xmlns:a16="http://schemas.microsoft.com/office/drawing/2014/main" id="{193E8155-14AE-4F14-82D9-DC7B8F1078D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" r="59362" b="25301"/>
          <a:stretch>
            <a:fillRect/>
          </a:stretch>
        </p:blipFill>
        <p:spPr>
          <a:xfrm>
            <a:off x="943659" y="3"/>
            <a:ext cx="4011615" cy="5122863"/>
          </a:xfrm>
          <a:custGeom>
            <a:avLst/>
            <a:gdLst>
              <a:gd name="connsiteX0" fmla="*/ 0 w 4011615"/>
              <a:gd name="connsiteY0" fmla="*/ 0 h 5122863"/>
              <a:gd name="connsiteX1" fmla="*/ 4011615 w 4011615"/>
              <a:gd name="connsiteY1" fmla="*/ 0 h 5122863"/>
              <a:gd name="connsiteX2" fmla="*/ 4011615 w 4011615"/>
              <a:gd name="connsiteY2" fmla="*/ 5122863 h 5122863"/>
              <a:gd name="connsiteX3" fmla="*/ 0 w 4011615"/>
              <a:gd name="connsiteY3" fmla="*/ 5122863 h 512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1615" h="5122863">
                <a:moveTo>
                  <a:pt x="0" y="0"/>
                </a:moveTo>
                <a:lnTo>
                  <a:pt x="4011615" y="0"/>
                </a:lnTo>
                <a:lnTo>
                  <a:pt x="4011615" y="5122863"/>
                </a:lnTo>
                <a:lnTo>
                  <a:pt x="0" y="5122863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D7F00AF-15D1-4CCA-ADF5-DD6CC9B12B7B}"/>
              </a:ext>
            </a:extLst>
          </p:cNvPr>
          <p:cNvSpPr/>
          <p:nvPr/>
        </p:nvSpPr>
        <p:spPr>
          <a:xfrm>
            <a:off x="1892528" y="4383315"/>
            <a:ext cx="2699657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Icon 29">
            <a:extLst>
              <a:ext uri="{FF2B5EF4-FFF2-40B4-BE49-F238E27FC236}">
                <a16:creationId xmlns:a16="http://schemas.microsoft.com/office/drawing/2014/main" id="{6D75D1E1-F6A6-4447-9261-49AE29A66695}"/>
              </a:ext>
            </a:extLst>
          </p:cNvPr>
          <p:cNvSpPr/>
          <p:nvPr/>
        </p:nvSpPr>
        <p:spPr>
          <a:xfrm>
            <a:off x="2249145" y="4555409"/>
            <a:ext cx="306324" cy="306324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CB94A-6291-4121-9C9E-7A3EE348D3B3}"/>
              </a:ext>
            </a:extLst>
          </p:cNvPr>
          <p:cNvSpPr/>
          <p:nvPr/>
        </p:nvSpPr>
        <p:spPr>
          <a:xfrm>
            <a:off x="2098431" y="4899600"/>
            <a:ext cx="2394530" cy="79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i="1" dirty="0" err="1">
                <a:solidFill>
                  <a:schemeClr val="bg1"/>
                </a:solidFill>
              </a:rPr>
              <a:t>Dapibus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aliquam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sied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pretium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viverra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ornare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ipraesen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turpisa</a:t>
            </a:r>
            <a:r>
              <a:rPr lang="en-US" sz="1050" i="1" dirty="0">
                <a:solidFill>
                  <a:schemeClr val="bg1"/>
                </a:solidFill>
              </a:rPr>
              <a:t>  </a:t>
            </a:r>
            <a:r>
              <a:rPr lang="en-US" sz="1050" i="1" dirty="0" err="1">
                <a:solidFill>
                  <a:schemeClr val="bg1"/>
                </a:solidFill>
              </a:rPr>
              <a:t>nulla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sedas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massa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  <a:r>
              <a:rPr lang="en-US" sz="1050" i="1" dirty="0" err="1">
                <a:solidFill>
                  <a:schemeClr val="bg1"/>
                </a:solidFill>
              </a:rPr>
              <a:t>feugiat</a:t>
            </a:r>
            <a:r>
              <a:rPr lang="en-US" sz="1050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A2C490-5DC9-4563-885B-B67D656F09CB}"/>
              </a:ext>
            </a:extLst>
          </p:cNvPr>
          <p:cNvSpPr txBox="1"/>
          <p:nvPr/>
        </p:nvSpPr>
        <p:spPr>
          <a:xfrm>
            <a:off x="2692390" y="4600849"/>
            <a:ext cx="7341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+mj-lt"/>
              </a:rPr>
              <a:t>12.345 k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97541C-91A2-4B71-B9CE-5764912A496B}"/>
              </a:ext>
            </a:extLst>
          </p:cNvPr>
          <p:cNvGrpSpPr/>
          <p:nvPr/>
        </p:nvGrpSpPr>
        <p:grpSpPr>
          <a:xfrm>
            <a:off x="5993136" y="1797864"/>
            <a:ext cx="5256796" cy="4065908"/>
            <a:chOff x="4007674" y="1588636"/>
            <a:chExt cx="5256796" cy="4065908"/>
          </a:xfrm>
        </p:grpSpPr>
        <p:sp>
          <p:nvSpPr>
            <p:cNvPr id="20" name="Justify Text Body">
              <a:extLst>
                <a:ext uri="{FF2B5EF4-FFF2-40B4-BE49-F238E27FC236}">
                  <a16:creationId xmlns:a16="http://schemas.microsoft.com/office/drawing/2014/main" id="{1DCDA1AE-EB5A-4397-90BB-3F941394BDE8}"/>
                </a:ext>
              </a:extLst>
            </p:cNvPr>
            <p:cNvSpPr txBox="1"/>
            <p:nvPr/>
          </p:nvSpPr>
          <p:spPr>
            <a:xfrm>
              <a:off x="4007674" y="3913450"/>
              <a:ext cx="5256796" cy="13536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sedas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ducimus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5BD692-A149-4F27-92F3-19F7C5D80BCC}"/>
                </a:ext>
              </a:extLst>
            </p:cNvPr>
            <p:cNvSpPr txBox="1"/>
            <p:nvPr/>
          </p:nvSpPr>
          <p:spPr>
            <a:xfrm>
              <a:off x="4032896" y="5500656"/>
              <a:ext cx="761426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483BFF-926D-432D-A2F8-AD5EA6F69DBE}"/>
                </a:ext>
              </a:extLst>
            </p:cNvPr>
            <p:cNvSpPr txBox="1"/>
            <p:nvPr/>
          </p:nvSpPr>
          <p:spPr>
            <a:xfrm>
              <a:off x="4016989" y="1588636"/>
              <a:ext cx="384239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What We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Serve ?</a:t>
              </a:r>
            </a:p>
          </p:txBody>
        </p:sp>
        <p:sp>
          <p:nvSpPr>
            <p:cNvPr id="23" name="Justify Text Body">
              <a:extLst>
                <a:ext uri="{FF2B5EF4-FFF2-40B4-BE49-F238E27FC236}">
                  <a16:creationId xmlns:a16="http://schemas.microsoft.com/office/drawing/2014/main" id="{1F822D35-20C3-4BB1-B21B-58E708FCF443}"/>
                </a:ext>
              </a:extLst>
            </p:cNvPr>
            <p:cNvSpPr txBox="1"/>
            <p:nvPr/>
          </p:nvSpPr>
          <p:spPr>
            <a:xfrm>
              <a:off x="4007674" y="2489721"/>
              <a:ext cx="5256796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eros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antesa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dolor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is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tristiquel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0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1C6E26A-A139-414B-81B4-A34A6C0940A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15C4DDAA-E9CC-4A28-A4A2-6647720E8929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CB69F4E-FE1D-4B74-877F-4F88D88E75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F7D06A-4AEE-4765-9A77-DA45FC40061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9FE3CE4-9939-4201-8672-25FD99223B5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D3176E3-FFED-4A12-A153-E05B072D963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4EDDD00C-78ED-490F-889E-62D16FA2630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52F0C75-989C-4376-A482-9389FDCB608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56AE967-1B06-48C5-B9A9-F8532C8C844B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6" name="PpHolder3">
            <a:extLst>
              <a:ext uri="{FF2B5EF4-FFF2-40B4-BE49-F238E27FC236}">
                <a16:creationId xmlns:a16="http://schemas.microsoft.com/office/drawing/2014/main" id="{87E633CA-B646-4682-AC60-BE90A696AE8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6" t="19094"/>
          <a:stretch>
            <a:fillRect/>
          </a:stretch>
        </p:blipFill>
        <p:spPr>
          <a:xfrm>
            <a:off x="7257146" y="1309480"/>
            <a:ext cx="4936443" cy="5548521"/>
          </a:xfrm>
          <a:custGeom>
            <a:avLst/>
            <a:gdLst>
              <a:gd name="connsiteX0" fmla="*/ 0 w 4936443"/>
              <a:gd name="connsiteY0" fmla="*/ 0 h 5548521"/>
              <a:gd name="connsiteX1" fmla="*/ 4936443 w 4936443"/>
              <a:gd name="connsiteY1" fmla="*/ 0 h 5548521"/>
              <a:gd name="connsiteX2" fmla="*/ 4936443 w 4936443"/>
              <a:gd name="connsiteY2" fmla="*/ 5548521 h 5548521"/>
              <a:gd name="connsiteX3" fmla="*/ 0 w 4936443"/>
              <a:gd name="connsiteY3" fmla="*/ 5548521 h 554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6443" h="5548521">
                <a:moveTo>
                  <a:pt x="0" y="0"/>
                </a:moveTo>
                <a:lnTo>
                  <a:pt x="4936443" y="0"/>
                </a:lnTo>
                <a:lnTo>
                  <a:pt x="4936443" y="5548521"/>
                </a:lnTo>
                <a:lnTo>
                  <a:pt x="0" y="5548521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C9DEFD3-76DD-40A6-BC7E-57BE0C3C6E9E}"/>
              </a:ext>
            </a:extLst>
          </p:cNvPr>
          <p:cNvSpPr/>
          <p:nvPr/>
        </p:nvSpPr>
        <p:spPr>
          <a:xfrm>
            <a:off x="1177388" y="4383315"/>
            <a:ext cx="7284441" cy="14804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C93C9-1771-44AC-82EF-81D989C85BDC}"/>
              </a:ext>
            </a:extLst>
          </p:cNvPr>
          <p:cNvSpPr txBox="1"/>
          <p:nvPr/>
        </p:nvSpPr>
        <p:spPr>
          <a:xfrm>
            <a:off x="1186703" y="1588636"/>
            <a:ext cx="444192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About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Missions</a:t>
            </a: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18ADAEA6-4EDE-400B-8CBB-ED02DC12D392}"/>
              </a:ext>
            </a:extLst>
          </p:cNvPr>
          <p:cNvSpPr txBox="1"/>
          <p:nvPr/>
        </p:nvSpPr>
        <p:spPr>
          <a:xfrm>
            <a:off x="1177388" y="2489721"/>
            <a:ext cx="5256796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AE1D96-FEAE-4A86-803A-BFBF544CC9CE}"/>
              </a:ext>
            </a:extLst>
          </p:cNvPr>
          <p:cNvSpPr txBox="1"/>
          <p:nvPr/>
        </p:nvSpPr>
        <p:spPr>
          <a:xfrm>
            <a:off x="1189106" y="3909588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Left Text Body">
            <a:extLst>
              <a:ext uri="{FF2B5EF4-FFF2-40B4-BE49-F238E27FC236}">
                <a16:creationId xmlns:a16="http://schemas.microsoft.com/office/drawing/2014/main" id="{11C44164-CF44-45B5-99D9-937B3CFB11D2}"/>
              </a:ext>
            </a:extLst>
          </p:cNvPr>
          <p:cNvSpPr txBox="1"/>
          <p:nvPr/>
        </p:nvSpPr>
        <p:spPr>
          <a:xfrm>
            <a:off x="2050937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7" name="LeftSub">
            <a:extLst>
              <a:ext uri="{FF2B5EF4-FFF2-40B4-BE49-F238E27FC236}">
                <a16:creationId xmlns:a16="http://schemas.microsoft.com/office/drawing/2014/main" id="{386C2572-7F2C-4188-B1F4-1D850E82965F}"/>
              </a:ext>
            </a:extLst>
          </p:cNvPr>
          <p:cNvSpPr txBox="1"/>
          <p:nvPr/>
        </p:nvSpPr>
        <p:spPr>
          <a:xfrm>
            <a:off x="2050937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01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8" name="Left Text Body">
            <a:extLst>
              <a:ext uri="{FF2B5EF4-FFF2-40B4-BE49-F238E27FC236}">
                <a16:creationId xmlns:a16="http://schemas.microsoft.com/office/drawing/2014/main" id="{7191A6C1-6E97-4B40-A094-A7E9D74BA867}"/>
              </a:ext>
            </a:extLst>
          </p:cNvPr>
          <p:cNvSpPr txBox="1"/>
          <p:nvPr/>
        </p:nvSpPr>
        <p:spPr>
          <a:xfrm>
            <a:off x="5207478" y="5024212"/>
            <a:ext cx="2380802" cy="524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1"/>
                </a:solidFill>
              </a:rPr>
              <a:t>ipsum </a:t>
            </a:r>
            <a:r>
              <a:rPr lang="en-US" sz="1200" dirty="0" err="1">
                <a:solidFill>
                  <a:schemeClr val="bg1"/>
                </a:solidFill>
              </a:rPr>
              <a:t>volutpat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tincidunt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dapibus</a:t>
            </a:r>
            <a:r>
              <a:rPr lang="en-US" sz="1200" dirty="0">
                <a:solidFill>
                  <a:schemeClr val="bg1"/>
                </a:solidFill>
              </a:rPr>
              <a:t> at integer </a:t>
            </a:r>
            <a:r>
              <a:rPr lang="en-US" sz="1200" dirty="0" err="1">
                <a:solidFill>
                  <a:schemeClr val="bg1"/>
                </a:solidFill>
              </a:rPr>
              <a:t>eleifend</a:t>
            </a:r>
            <a:endParaRPr lang="en-ID" sz="1200" dirty="0">
              <a:solidFill>
                <a:schemeClr val="bg1"/>
              </a:solidFill>
            </a:endParaRPr>
          </a:p>
        </p:txBody>
      </p:sp>
      <p:sp>
        <p:nvSpPr>
          <p:cNvPr id="19" name="LeftSub">
            <a:extLst>
              <a:ext uri="{FF2B5EF4-FFF2-40B4-BE49-F238E27FC236}">
                <a16:creationId xmlns:a16="http://schemas.microsoft.com/office/drawing/2014/main" id="{2CA07483-7B5C-42A2-BE99-1F238CA39897}"/>
              </a:ext>
            </a:extLst>
          </p:cNvPr>
          <p:cNvSpPr txBox="1"/>
          <p:nvPr/>
        </p:nvSpPr>
        <p:spPr>
          <a:xfrm>
            <a:off x="5207478" y="4698564"/>
            <a:ext cx="891270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Mission 02</a:t>
            </a:r>
            <a:endParaRPr lang="en-ID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9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240B0866-3F75-4DF2-A407-8A033D41E18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95DEB391-180D-493A-82E1-754C92D5225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BCC762-D4C8-4A7E-9CA6-459A5057DC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7FDF4E-3669-4546-83B8-2376DD4A637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6673335-6F90-4B21-808B-7630B6EF0C9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7A9794D-FA4E-4B06-9550-6165FAA2714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BCA72D-1924-45A8-A10F-8EE00FCA0B5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92356EB-F707-4544-A396-24035D3BF75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99338CDB-DB9F-4C99-B056-66E8CA42AE0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3">
            <a:extLst>
              <a:ext uri="{FF2B5EF4-FFF2-40B4-BE49-F238E27FC236}">
                <a16:creationId xmlns:a16="http://schemas.microsoft.com/office/drawing/2014/main" id="{4E2CEE0F-5F24-4E36-B53C-6496DE10693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11CE02E-24B2-412E-BF17-2DCBA38D9605}"/>
              </a:ext>
            </a:extLst>
          </p:cNvPr>
          <p:cNvSpPr/>
          <p:nvPr/>
        </p:nvSpPr>
        <p:spPr>
          <a:xfrm>
            <a:off x="2278347" y="2434360"/>
            <a:ext cx="7284441" cy="2199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E35B5D-C2E4-406E-B7F4-DEEE10793E5D}"/>
              </a:ext>
            </a:extLst>
          </p:cNvPr>
          <p:cNvSpPr txBox="1"/>
          <p:nvPr/>
        </p:nvSpPr>
        <p:spPr>
          <a:xfrm>
            <a:off x="7313100" y="1040904"/>
            <a:ext cx="2233047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Our Great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Vision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A647EEEE-7973-4055-BC0D-5AB910D6E962}"/>
              </a:ext>
            </a:extLst>
          </p:cNvPr>
          <p:cNvSpPr txBox="1"/>
          <p:nvPr/>
        </p:nvSpPr>
        <p:spPr>
          <a:xfrm>
            <a:off x="3067223" y="2905893"/>
            <a:ext cx="5706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bg1"/>
                </a:solidFill>
              </a:rPr>
              <a:t>“</a:t>
            </a:r>
            <a:r>
              <a:rPr lang="en-US" sz="1400" b="1" dirty="0" err="1">
                <a:solidFill>
                  <a:schemeClr val="bg1"/>
                </a:solidFill>
              </a:rPr>
              <a:t>Asuscipit</a:t>
            </a:r>
            <a:r>
              <a:rPr lang="en-US" sz="1400" b="1" dirty="0">
                <a:solidFill>
                  <a:schemeClr val="bg1"/>
                </a:solidFill>
              </a:rPr>
              <a:t> eros </a:t>
            </a:r>
            <a:r>
              <a:rPr lang="en-US" sz="1400" b="1" dirty="0" err="1">
                <a:solidFill>
                  <a:schemeClr val="bg1"/>
                </a:solidFill>
              </a:rPr>
              <a:t>iste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metus</a:t>
            </a:r>
            <a:r>
              <a:rPr lang="en-US" sz="1400" b="1" dirty="0">
                <a:solidFill>
                  <a:schemeClr val="bg1"/>
                </a:solidFill>
              </a:rPr>
              <a:t> auctor id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aliquam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sied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pretium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viverra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ornare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ipraesen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turpisa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antesa</a:t>
            </a:r>
            <a:r>
              <a:rPr lang="en-US" sz="1400" b="1" dirty="0">
                <a:solidFill>
                  <a:schemeClr val="bg1"/>
                </a:solidFill>
              </a:rPr>
              <a:t> dolor </a:t>
            </a:r>
            <a:r>
              <a:rPr lang="en-US" sz="1400" b="1" dirty="0" err="1">
                <a:solidFill>
                  <a:schemeClr val="bg1"/>
                </a:solidFill>
              </a:rPr>
              <a:t>elementum</a:t>
            </a:r>
            <a:r>
              <a:rPr lang="en-US" sz="1400" b="1" dirty="0">
                <a:solidFill>
                  <a:schemeClr val="bg1"/>
                </a:solidFill>
              </a:rPr>
              <a:t> ipsum </a:t>
            </a:r>
            <a:r>
              <a:rPr lang="en-US" sz="1400" b="1" dirty="0" err="1">
                <a:solidFill>
                  <a:schemeClr val="bg1"/>
                </a:solidFill>
              </a:rPr>
              <a:t>volutpat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tincidunt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dapibus</a:t>
            </a:r>
            <a:r>
              <a:rPr lang="en-US" sz="1400" b="1" dirty="0">
                <a:solidFill>
                  <a:schemeClr val="bg1"/>
                </a:solidFill>
              </a:rPr>
              <a:t> integer </a:t>
            </a:r>
            <a:r>
              <a:rPr lang="en-US" sz="1400" b="1" dirty="0" err="1">
                <a:solidFill>
                  <a:schemeClr val="bg1"/>
                </a:solidFill>
              </a:rPr>
              <a:t>mollis</a:t>
            </a:r>
            <a:r>
              <a:rPr lang="en-US" sz="1400" b="1" dirty="0">
                <a:solidFill>
                  <a:schemeClr val="bg1"/>
                </a:solidFill>
              </a:rPr>
              <a:t> da vel magna is </a:t>
            </a:r>
            <a:r>
              <a:rPr lang="en-US" sz="1400" b="1" dirty="0" err="1">
                <a:solidFill>
                  <a:schemeClr val="bg1"/>
                </a:solidFill>
              </a:rPr>
              <a:t>hendrerit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eleifend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nulla</a:t>
            </a:r>
            <a:r>
              <a:rPr lang="en-US" sz="1400" b="1" dirty="0">
                <a:solidFill>
                  <a:schemeClr val="bg1"/>
                </a:solidFill>
              </a:rPr>
              <a:t> dictum </a:t>
            </a:r>
            <a:r>
              <a:rPr lang="en-US" sz="1400" b="1" dirty="0" err="1">
                <a:solidFill>
                  <a:schemeClr val="bg1"/>
                </a:solidFill>
              </a:rPr>
              <a:t>pellentesque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lacus</a:t>
            </a:r>
            <a:r>
              <a:rPr lang="en-US" sz="1400" b="1" dirty="0">
                <a:solidFill>
                  <a:schemeClr val="bg1"/>
                </a:solidFill>
              </a:rPr>
              <a:t> vita </a:t>
            </a:r>
            <a:r>
              <a:rPr lang="en-US" sz="1400" b="1" dirty="0" err="1">
                <a:solidFill>
                  <a:schemeClr val="bg1"/>
                </a:solidFill>
              </a:rPr>
              <a:t>tristiquel</a:t>
            </a:r>
            <a:r>
              <a:rPr lang="en-US" sz="1400" b="1" dirty="0">
                <a:solidFill>
                  <a:schemeClr val="bg1"/>
                </a:solidFill>
              </a:rPr>
              <a:t>.”</a:t>
            </a:r>
            <a:endParaRPr lang="en-ID" sz="1400" b="1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718E18CB-1216-46F3-B0D8-475EEDD0841C}"/>
              </a:ext>
            </a:extLst>
          </p:cNvPr>
          <p:cNvSpPr txBox="1"/>
          <p:nvPr/>
        </p:nvSpPr>
        <p:spPr>
          <a:xfrm>
            <a:off x="2286254" y="5012947"/>
            <a:ext cx="728444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681DB-6D4E-428A-8426-A06094350199}"/>
              </a:ext>
            </a:extLst>
          </p:cNvPr>
          <p:cNvSpPr txBox="1"/>
          <p:nvPr/>
        </p:nvSpPr>
        <p:spPr>
          <a:xfrm>
            <a:off x="2278347" y="574433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Graphic 50">
            <a:extLst>
              <a:ext uri="{FF2B5EF4-FFF2-40B4-BE49-F238E27FC236}">
                <a16:creationId xmlns:a16="http://schemas.microsoft.com/office/drawing/2014/main" id="{F2A96923-8D1B-4729-AD02-B38F9CAFC34E}"/>
              </a:ext>
            </a:extLst>
          </p:cNvPr>
          <p:cNvSpPr/>
          <p:nvPr/>
        </p:nvSpPr>
        <p:spPr>
          <a:xfrm>
            <a:off x="7801588" y="2656113"/>
            <a:ext cx="1435804" cy="197402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16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C220D188-8076-4098-9014-B25656D2441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562A9839-64DB-43E4-9D27-B6737C55BBA1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CD4AB111-0192-4CC3-9557-8F824A4752FA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43B31-E8E5-4A69-94C7-5CA5D90A8A4D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50CB708D-7BF5-4DA5-A387-FEEB5ABCF02F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76494C-A9DE-4EF1-9D29-6DA7C21999FE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F6EF18-6EF4-41A3-A799-F56FB1FACE96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085D0E-71BB-4070-9E2D-962E4B64F10D}"/>
                </a:ext>
              </a:extLst>
            </p:cNvPr>
            <p:cNvSpPr txBox="1"/>
            <p:nvPr/>
          </p:nvSpPr>
          <p:spPr>
            <a:xfrm>
              <a:off x="8988960" y="1507786"/>
              <a:ext cx="2374048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Meet Our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Best Team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9DCA74-17E4-4B64-BF2D-918B4757BBE2}"/>
              </a:ext>
            </a:extLst>
          </p:cNvPr>
          <p:cNvSpPr txBox="1"/>
          <p:nvPr/>
        </p:nvSpPr>
        <p:spPr>
          <a:xfrm flipH="1">
            <a:off x="1892632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02</a:t>
            </a:r>
          </a:p>
        </p:txBody>
      </p:sp>
      <p:grpSp>
        <p:nvGrpSpPr>
          <p:cNvPr id="10" name="PpHeader">
            <a:extLst>
              <a:ext uri="{FF2B5EF4-FFF2-40B4-BE49-F238E27FC236}">
                <a16:creationId xmlns:a16="http://schemas.microsoft.com/office/drawing/2014/main" id="{9F7DC054-A8C6-4540-9354-A6A8A8EF92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2FA229B1-0B3D-462E-B759-03C34B222AC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717EE7-B797-48E8-83A6-A1D4378AF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4F97BB6-4F06-42D8-93FD-53871476A22E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E69F8E7B-21E1-463A-91D9-450F541BDAD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A8765-444A-41BB-A524-7A0F168872BD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1430A19F-86EA-4F29-914C-6C17D41FCFB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8C86B7A0-FC1B-4F5E-9122-5788E225DD9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CCD7BA24-E5CD-40ED-9040-89E61B554F4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1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C76E06-36E9-48CE-BE42-1EF7EF57F68D}"/>
              </a:ext>
            </a:extLst>
          </p:cNvPr>
          <p:cNvSpPr>
            <a:spLocks/>
          </p:cNvSpPr>
          <p:nvPr/>
        </p:nvSpPr>
        <p:spPr>
          <a:xfrm>
            <a:off x="444500" y="444500"/>
            <a:ext cx="11304588" cy="596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CC54371-1DA3-4A0E-9777-FC647E11499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6F59806-C1C9-488F-9940-30DB912C64DC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3CCF9-4828-4F48-9AA0-BF5A9212D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D6E8EE-5E77-4C77-BEEF-05D795DA1C3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FD440A42-78D0-4A31-847F-B2030E51F1A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7A2D6A-0CAE-40FD-A3B4-180D289955A0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192A46C-B06B-4A58-8E9A-3B6A224834C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E243616B-018D-4F79-AD8C-92D6C168D46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00596011-9616-4B79-A01B-FBFB54B551E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8" name="Graphic 50">
            <a:extLst>
              <a:ext uri="{FF2B5EF4-FFF2-40B4-BE49-F238E27FC236}">
                <a16:creationId xmlns:a16="http://schemas.microsoft.com/office/drawing/2014/main" id="{AD825D7D-28AA-4C67-BF96-42B6DD29A2D9}"/>
              </a:ext>
            </a:extLst>
          </p:cNvPr>
          <p:cNvSpPr/>
          <p:nvPr/>
        </p:nvSpPr>
        <p:spPr>
          <a:xfrm>
            <a:off x="1329568" y="1763134"/>
            <a:ext cx="3392992" cy="4664882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5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Figures">
            <a:extLst>
              <a:ext uri="{FF2B5EF4-FFF2-40B4-BE49-F238E27FC236}">
                <a16:creationId xmlns:a16="http://schemas.microsoft.com/office/drawing/2014/main" id="{39AF95F0-AF73-4194-ACE2-A6B3E88CCE16}"/>
              </a:ext>
            </a:extLst>
          </p:cNvPr>
          <p:cNvSpPr/>
          <p:nvPr/>
        </p:nvSpPr>
        <p:spPr>
          <a:xfrm>
            <a:off x="8370525" y="738602"/>
            <a:ext cx="2292134" cy="5674309"/>
          </a:xfrm>
          <a:custGeom>
            <a:avLst/>
            <a:gdLst>
              <a:gd name="connsiteX0" fmla="*/ 1224258 w 2292134"/>
              <a:gd name="connsiteY0" fmla="*/ 5385916 h 5674309"/>
              <a:gd name="connsiteX1" fmla="*/ 1202644 w 2292134"/>
              <a:gd name="connsiteY1" fmla="*/ 5489950 h 5674309"/>
              <a:gd name="connsiteX2" fmla="*/ 1189930 w 2292134"/>
              <a:gd name="connsiteY2" fmla="*/ 5566072 h 5674309"/>
              <a:gd name="connsiteX3" fmla="*/ 1130173 w 2292134"/>
              <a:gd name="connsiteY3" fmla="*/ 5626970 h 5674309"/>
              <a:gd name="connsiteX4" fmla="*/ 1001760 w 2292134"/>
              <a:gd name="connsiteY4" fmla="*/ 5651075 h 5674309"/>
              <a:gd name="connsiteX5" fmla="*/ 761463 w 2292134"/>
              <a:gd name="connsiteY5" fmla="*/ 5673912 h 5674309"/>
              <a:gd name="connsiteX6" fmla="*/ 699164 w 2292134"/>
              <a:gd name="connsiteY6" fmla="*/ 5658688 h 5674309"/>
              <a:gd name="connsiteX7" fmla="*/ 690264 w 2292134"/>
              <a:gd name="connsiteY7" fmla="*/ 5609208 h 5674309"/>
              <a:gd name="connsiteX8" fmla="*/ 802148 w 2292134"/>
              <a:gd name="connsiteY8" fmla="*/ 5410021 h 5674309"/>
              <a:gd name="connsiteX9" fmla="*/ 886062 w 2292134"/>
              <a:gd name="connsiteY9" fmla="*/ 5228597 h 5674309"/>
              <a:gd name="connsiteX10" fmla="*/ 968704 w 2292134"/>
              <a:gd name="connsiteY10" fmla="*/ 4806118 h 5674309"/>
              <a:gd name="connsiteX11" fmla="*/ 978875 w 2292134"/>
              <a:gd name="connsiteY11" fmla="*/ 4680516 h 5674309"/>
              <a:gd name="connsiteX12" fmla="*/ 978875 w 2292134"/>
              <a:gd name="connsiteY12" fmla="*/ 4535884 h 5674309"/>
              <a:gd name="connsiteX13" fmla="*/ 975061 w 2292134"/>
              <a:gd name="connsiteY13" fmla="*/ 4492748 h 5674309"/>
              <a:gd name="connsiteX14" fmla="*/ 949632 w 2292134"/>
              <a:gd name="connsiteY14" fmla="*/ 4474986 h 5674309"/>
              <a:gd name="connsiteX15" fmla="*/ 864448 w 2292134"/>
              <a:gd name="connsiteY15" fmla="*/ 4457225 h 5674309"/>
              <a:gd name="connsiteX16" fmla="*/ 844105 w 2292134"/>
              <a:gd name="connsiteY16" fmla="*/ 4447075 h 5674309"/>
              <a:gd name="connsiteX17" fmla="*/ 822491 w 2292134"/>
              <a:gd name="connsiteY17" fmla="*/ 4535884 h 5674309"/>
              <a:gd name="connsiteX18" fmla="*/ 733492 w 2292134"/>
              <a:gd name="connsiteY18" fmla="*/ 4908883 h 5674309"/>
              <a:gd name="connsiteX19" fmla="*/ 662293 w 2292134"/>
              <a:gd name="connsiteY19" fmla="*/ 5207029 h 5674309"/>
              <a:gd name="connsiteX20" fmla="*/ 634322 w 2292134"/>
              <a:gd name="connsiteY20" fmla="*/ 5270464 h 5674309"/>
              <a:gd name="connsiteX21" fmla="*/ 578379 w 2292134"/>
              <a:gd name="connsiteY21" fmla="*/ 5279345 h 5674309"/>
              <a:gd name="connsiteX22" fmla="*/ 556765 w 2292134"/>
              <a:gd name="connsiteY22" fmla="*/ 5245090 h 5674309"/>
              <a:gd name="connsiteX23" fmla="*/ 574565 w 2292134"/>
              <a:gd name="connsiteY23" fmla="*/ 5147400 h 5674309"/>
              <a:gd name="connsiteX24" fmla="*/ 629236 w 2292134"/>
              <a:gd name="connsiteY24" fmla="*/ 4872091 h 5674309"/>
              <a:gd name="connsiteX25" fmla="*/ 616522 w 2292134"/>
              <a:gd name="connsiteY25" fmla="*/ 4854329 h 5674309"/>
              <a:gd name="connsiteX26" fmla="*/ 582194 w 2292134"/>
              <a:gd name="connsiteY26" fmla="*/ 4802312 h 5674309"/>
              <a:gd name="connsiteX27" fmla="*/ 640679 w 2292134"/>
              <a:gd name="connsiteY27" fmla="*/ 4563796 h 5674309"/>
              <a:gd name="connsiteX28" fmla="*/ 720778 w 2292134"/>
              <a:gd name="connsiteY28" fmla="*/ 4235201 h 5674309"/>
              <a:gd name="connsiteX29" fmla="*/ 816134 w 2292134"/>
              <a:gd name="connsiteY29" fmla="*/ 3871083 h 5674309"/>
              <a:gd name="connsiteX30" fmla="*/ 823762 w 2292134"/>
              <a:gd name="connsiteY30" fmla="*/ 3736600 h 5674309"/>
              <a:gd name="connsiteX31" fmla="*/ 827577 w 2292134"/>
              <a:gd name="connsiteY31" fmla="*/ 3647791 h 5674309"/>
              <a:gd name="connsiteX32" fmla="*/ 826305 w 2292134"/>
              <a:gd name="connsiteY32" fmla="*/ 3612267 h 5674309"/>
              <a:gd name="connsiteX33" fmla="*/ 793248 w 2292134"/>
              <a:gd name="connsiteY33" fmla="*/ 3583087 h 5674309"/>
              <a:gd name="connsiteX34" fmla="*/ 504637 w 2292134"/>
              <a:gd name="connsiteY34" fmla="*/ 3518383 h 5674309"/>
              <a:gd name="connsiteX35" fmla="*/ 411824 w 2292134"/>
              <a:gd name="connsiteY35" fmla="*/ 3458754 h 5674309"/>
              <a:gd name="connsiteX36" fmla="*/ 385124 w 2292134"/>
              <a:gd name="connsiteY36" fmla="*/ 3353451 h 5674309"/>
              <a:gd name="connsiteX37" fmla="*/ 452509 w 2292134"/>
              <a:gd name="connsiteY37" fmla="*/ 3104785 h 5674309"/>
              <a:gd name="connsiteX38" fmla="*/ 540237 w 2292134"/>
              <a:gd name="connsiteY38" fmla="*/ 2722905 h 5674309"/>
              <a:gd name="connsiteX39" fmla="*/ 556765 w 2292134"/>
              <a:gd name="connsiteY39" fmla="*/ 2655664 h 5674309"/>
              <a:gd name="connsiteX40" fmla="*/ 554223 w 2292134"/>
              <a:gd name="connsiteY40" fmla="*/ 2640439 h 5674309"/>
              <a:gd name="connsiteX41" fmla="*/ 538966 w 2292134"/>
              <a:gd name="connsiteY41" fmla="*/ 2642977 h 5674309"/>
              <a:gd name="connsiteX42" fmla="*/ 358425 w 2292134"/>
              <a:gd name="connsiteY42" fmla="*/ 2681038 h 5674309"/>
              <a:gd name="connsiteX43" fmla="*/ 247812 w 2292134"/>
              <a:gd name="connsiteY43" fmla="*/ 2735592 h 5674309"/>
              <a:gd name="connsiteX44" fmla="*/ 252897 w 2292134"/>
              <a:gd name="connsiteY44" fmla="*/ 2749548 h 5674309"/>
              <a:gd name="connsiteX45" fmla="*/ 284683 w 2292134"/>
              <a:gd name="connsiteY45" fmla="*/ 2795221 h 5674309"/>
              <a:gd name="connsiteX46" fmla="*/ 285954 w 2292134"/>
              <a:gd name="connsiteY46" fmla="*/ 2819327 h 5674309"/>
              <a:gd name="connsiteX47" fmla="*/ 260526 w 2292134"/>
              <a:gd name="connsiteY47" fmla="*/ 2840895 h 5674309"/>
              <a:gd name="connsiteX48" fmla="*/ 238912 w 2292134"/>
              <a:gd name="connsiteY48" fmla="*/ 2856119 h 5674309"/>
              <a:gd name="connsiteX49" fmla="*/ 235098 w 2292134"/>
              <a:gd name="connsiteY49" fmla="*/ 2872612 h 5674309"/>
              <a:gd name="connsiteX50" fmla="*/ 202041 w 2292134"/>
              <a:gd name="connsiteY50" fmla="*/ 2878956 h 5674309"/>
              <a:gd name="connsiteX51" fmla="*/ 101599 w 2292134"/>
              <a:gd name="connsiteY51" fmla="*/ 2752085 h 5674309"/>
              <a:gd name="connsiteX52" fmla="*/ 82528 w 2292134"/>
              <a:gd name="connsiteY52" fmla="*/ 2735592 h 5674309"/>
              <a:gd name="connsiteX53" fmla="*/ 68542 w 2292134"/>
              <a:gd name="connsiteY53" fmla="*/ 2759697 h 5674309"/>
              <a:gd name="connsiteX54" fmla="*/ 34214 w 2292134"/>
              <a:gd name="connsiteY54" fmla="*/ 2843432 h 5674309"/>
              <a:gd name="connsiteX55" fmla="*/ 15143 w 2292134"/>
              <a:gd name="connsiteY55" fmla="*/ 2848507 h 5674309"/>
              <a:gd name="connsiteX56" fmla="*/ 3700 w 2292134"/>
              <a:gd name="connsiteY56" fmla="*/ 2830745 h 5674309"/>
              <a:gd name="connsiteX57" fmla="*/ 21500 w 2292134"/>
              <a:gd name="connsiteY57" fmla="*/ 2641708 h 5674309"/>
              <a:gd name="connsiteX58" fmla="*/ 76171 w 2292134"/>
              <a:gd name="connsiteY58" fmla="*/ 2559242 h 5674309"/>
              <a:gd name="connsiteX59" fmla="*/ 120670 w 2292134"/>
              <a:gd name="connsiteY59" fmla="*/ 2500882 h 5674309"/>
              <a:gd name="connsiteX60" fmla="*/ 210941 w 2292134"/>
              <a:gd name="connsiteY60" fmla="*/ 2462821 h 5674309"/>
              <a:gd name="connsiteX61" fmla="*/ 268154 w 2292134"/>
              <a:gd name="connsiteY61" fmla="*/ 2461552 h 5674309"/>
              <a:gd name="connsiteX62" fmla="*/ 463952 w 2292134"/>
              <a:gd name="connsiteY62" fmla="*/ 2448865 h 5674309"/>
              <a:gd name="connsiteX63" fmla="*/ 566937 w 2292134"/>
              <a:gd name="connsiteY63" fmla="*/ 2427297 h 5674309"/>
              <a:gd name="connsiteX64" fmla="*/ 584736 w 2292134"/>
              <a:gd name="connsiteY64" fmla="*/ 2426028 h 5674309"/>
              <a:gd name="connsiteX65" fmla="*/ 625422 w 2292134"/>
              <a:gd name="connsiteY65" fmla="*/ 2394311 h 5674309"/>
              <a:gd name="connsiteX66" fmla="*/ 737306 w 2292134"/>
              <a:gd name="connsiteY66" fmla="*/ 2058104 h 5674309"/>
              <a:gd name="connsiteX67" fmla="*/ 769092 w 2292134"/>
              <a:gd name="connsiteY67" fmla="*/ 1994669 h 5674309"/>
              <a:gd name="connsiteX68" fmla="*/ 775449 w 2292134"/>
              <a:gd name="connsiteY68" fmla="*/ 1970563 h 5674309"/>
              <a:gd name="connsiteX69" fmla="*/ 685178 w 2292134"/>
              <a:gd name="connsiteY69" fmla="*/ 1756152 h 5674309"/>
              <a:gd name="connsiteX70" fmla="*/ 542780 w 2292134"/>
              <a:gd name="connsiteY70" fmla="*/ 1530323 h 5674309"/>
              <a:gd name="connsiteX71" fmla="*/ 517351 w 2292134"/>
              <a:gd name="connsiteY71" fmla="*/ 1411064 h 5674309"/>
              <a:gd name="connsiteX72" fmla="*/ 582194 w 2292134"/>
              <a:gd name="connsiteY72" fmla="*/ 1295612 h 5674309"/>
              <a:gd name="connsiteX73" fmla="*/ 650850 w 2292134"/>
              <a:gd name="connsiteY73" fmla="*/ 1241058 h 5674309"/>
              <a:gd name="connsiteX74" fmla="*/ 783077 w 2292134"/>
              <a:gd name="connsiteY74" fmla="*/ 1170010 h 5674309"/>
              <a:gd name="connsiteX75" fmla="*/ 872076 w 2292134"/>
              <a:gd name="connsiteY75" fmla="*/ 1064708 h 5674309"/>
              <a:gd name="connsiteX76" fmla="*/ 875890 w 2292134"/>
              <a:gd name="connsiteY76" fmla="*/ 899776 h 5674309"/>
              <a:gd name="connsiteX77" fmla="*/ 874619 w 2292134"/>
              <a:gd name="connsiteY77" fmla="*/ 889627 h 5674309"/>
              <a:gd name="connsiteX78" fmla="*/ 866990 w 2292134"/>
              <a:gd name="connsiteY78" fmla="*/ 733576 h 5674309"/>
              <a:gd name="connsiteX79" fmla="*/ 879705 w 2292134"/>
              <a:gd name="connsiteY79" fmla="*/ 583869 h 5674309"/>
              <a:gd name="connsiteX80" fmla="*/ 878433 w 2292134"/>
              <a:gd name="connsiteY80" fmla="*/ 554689 h 5674309"/>
              <a:gd name="connsiteX81" fmla="*/ 910218 w 2292134"/>
              <a:gd name="connsiteY81" fmla="*/ 323784 h 5674309"/>
              <a:gd name="connsiteX82" fmla="*/ 950904 w 2292134"/>
              <a:gd name="connsiteY82" fmla="*/ 208332 h 5674309"/>
              <a:gd name="connsiteX83" fmla="*/ 1111102 w 2292134"/>
              <a:gd name="connsiteY83" fmla="*/ 31982 h 5674309"/>
              <a:gd name="connsiteX84" fmla="*/ 1266214 w 2292134"/>
              <a:gd name="connsiteY84" fmla="*/ 1533 h 5674309"/>
              <a:gd name="connsiteX85" fmla="*/ 1357756 w 2292134"/>
              <a:gd name="connsiteY85" fmla="*/ 6608 h 5674309"/>
              <a:gd name="connsiteX86" fmla="*/ 1584068 w 2292134"/>
              <a:gd name="connsiteY86" fmla="*/ 118254 h 5674309"/>
              <a:gd name="connsiteX87" fmla="*/ 1744266 w 2292134"/>
              <a:gd name="connsiteY87" fmla="*/ 429087 h 5674309"/>
              <a:gd name="connsiteX88" fmla="*/ 1784951 w 2292134"/>
              <a:gd name="connsiteY88" fmla="*/ 591481 h 5674309"/>
              <a:gd name="connsiteX89" fmla="*/ 1797666 w 2292134"/>
              <a:gd name="connsiteY89" fmla="*/ 621930 h 5674309"/>
              <a:gd name="connsiteX90" fmla="*/ 1816737 w 2292134"/>
              <a:gd name="connsiteY90" fmla="*/ 756413 h 5674309"/>
              <a:gd name="connsiteX91" fmla="*/ 1823094 w 2292134"/>
              <a:gd name="connsiteY91" fmla="*/ 1007616 h 5674309"/>
              <a:gd name="connsiteX92" fmla="*/ 1826908 w 2292134"/>
              <a:gd name="connsiteY92" fmla="*/ 1071052 h 5674309"/>
              <a:gd name="connsiteX93" fmla="*/ 1862508 w 2292134"/>
              <a:gd name="connsiteY93" fmla="*/ 1105307 h 5674309"/>
              <a:gd name="connsiteX94" fmla="*/ 1924807 w 2292134"/>
              <a:gd name="connsiteY94" fmla="*/ 1119262 h 5674309"/>
              <a:gd name="connsiteX95" fmla="*/ 2040506 w 2292134"/>
              <a:gd name="connsiteY95" fmla="*/ 1176354 h 5674309"/>
              <a:gd name="connsiteX96" fmla="*/ 2088819 w 2292134"/>
              <a:gd name="connsiteY96" fmla="*/ 1206803 h 5674309"/>
              <a:gd name="connsiteX97" fmla="*/ 2168919 w 2292134"/>
              <a:gd name="connsiteY97" fmla="*/ 1338748 h 5674309"/>
              <a:gd name="connsiteX98" fmla="*/ 2146033 w 2292134"/>
              <a:gd name="connsiteY98" fmla="*/ 1465619 h 5674309"/>
              <a:gd name="connsiteX99" fmla="*/ 2032877 w 2292134"/>
              <a:gd name="connsiteY99" fmla="*/ 1818319 h 5674309"/>
              <a:gd name="connsiteX100" fmla="*/ 1957864 w 2292134"/>
              <a:gd name="connsiteY100" fmla="*/ 2026386 h 5674309"/>
              <a:gd name="connsiteX101" fmla="*/ 1918450 w 2292134"/>
              <a:gd name="connsiteY101" fmla="*/ 2158331 h 5674309"/>
              <a:gd name="connsiteX102" fmla="*/ 1887936 w 2292134"/>
              <a:gd name="connsiteY102" fmla="*/ 2346100 h 5674309"/>
              <a:gd name="connsiteX103" fmla="*/ 1910821 w 2292134"/>
              <a:gd name="connsiteY103" fmla="*/ 2400654 h 5674309"/>
              <a:gd name="connsiteX104" fmla="*/ 1998549 w 2292134"/>
              <a:gd name="connsiteY104" fmla="*/ 2508494 h 5674309"/>
              <a:gd name="connsiteX105" fmla="*/ 2046863 w 2292134"/>
              <a:gd name="connsiteY105" fmla="*/ 2656932 h 5674309"/>
              <a:gd name="connsiteX106" fmla="*/ 2045591 w 2292134"/>
              <a:gd name="connsiteY106" fmla="*/ 2729249 h 5674309"/>
              <a:gd name="connsiteX107" fmla="*/ 2030334 w 2292134"/>
              <a:gd name="connsiteY107" fmla="*/ 2826939 h 5674309"/>
              <a:gd name="connsiteX108" fmla="*/ 2035420 w 2292134"/>
              <a:gd name="connsiteY108" fmla="*/ 2853582 h 5674309"/>
              <a:gd name="connsiteX109" fmla="*/ 2163833 w 2292134"/>
              <a:gd name="connsiteY109" fmla="*/ 3211356 h 5674309"/>
              <a:gd name="connsiteX110" fmla="*/ 2223589 w 2292134"/>
              <a:gd name="connsiteY110" fmla="*/ 3307778 h 5674309"/>
              <a:gd name="connsiteX111" fmla="*/ 2243932 w 2292134"/>
              <a:gd name="connsiteY111" fmla="*/ 3378826 h 5674309"/>
              <a:gd name="connsiteX112" fmla="*/ 2174004 w 2292134"/>
              <a:gd name="connsiteY112" fmla="*/ 3466366 h 5674309"/>
              <a:gd name="connsiteX113" fmla="*/ 1955321 w 2292134"/>
              <a:gd name="connsiteY113" fmla="*/ 3541220 h 5674309"/>
              <a:gd name="connsiteX114" fmla="*/ 1784951 w 2292134"/>
              <a:gd name="connsiteY114" fmla="*/ 3567862 h 5674309"/>
              <a:gd name="connsiteX115" fmla="*/ 1770966 w 2292134"/>
              <a:gd name="connsiteY115" fmla="*/ 3585624 h 5674309"/>
              <a:gd name="connsiteX116" fmla="*/ 1805294 w 2292134"/>
              <a:gd name="connsiteY116" fmla="*/ 3819066 h 5674309"/>
              <a:gd name="connsiteX117" fmla="*/ 1806565 w 2292134"/>
              <a:gd name="connsiteY117" fmla="*/ 3841903 h 5674309"/>
              <a:gd name="connsiteX118" fmla="*/ 1812923 w 2292134"/>
              <a:gd name="connsiteY118" fmla="*/ 3924369 h 5674309"/>
              <a:gd name="connsiteX119" fmla="*/ 1999820 w 2292134"/>
              <a:gd name="connsiteY119" fmla="*/ 4542228 h 5674309"/>
              <a:gd name="connsiteX120" fmla="*/ 2050677 w 2292134"/>
              <a:gd name="connsiteY120" fmla="*/ 4712234 h 5674309"/>
              <a:gd name="connsiteX121" fmla="*/ 2116791 w 2292134"/>
              <a:gd name="connsiteY121" fmla="*/ 4812462 h 5674309"/>
              <a:gd name="connsiteX122" fmla="*/ 2195618 w 2292134"/>
              <a:gd name="connsiteY122" fmla="*/ 4884778 h 5674309"/>
              <a:gd name="connsiteX123" fmla="*/ 2208333 w 2292134"/>
              <a:gd name="connsiteY123" fmla="*/ 4902540 h 5674309"/>
              <a:gd name="connsiteX124" fmla="*/ 2252832 w 2292134"/>
              <a:gd name="connsiteY124" fmla="*/ 4954557 h 5674309"/>
              <a:gd name="connsiteX125" fmla="*/ 2290974 w 2292134"/>
              <a:gd name="connsiteY125" fmla="*/ 5052247 h 5674309"/>
              <a:gd name="connsiteX126" fmla="*/ 2240118 w 2292134"/>
              <a:gd name="connsiteY126" fmla="*/ 5100458 h 5674309"/>
              <a:gd name="connsiteX127" fmla="*/ 2187990 w 2292134"/>
              <a:gd name="connsiteY127" fmla="*/ 5119488 h 5674309"/>
              <a:gd name="connsiteX128" fmla="*/ 2175276 w 2292134"/>
              <a:gd name="connsiteY128" fmla="*/ 5143593 h 5674309"/>
              <a:gd name="connsiteX129" fmla="*/ 2185447 w 2292134"/>
              <a:gd name="connsiteY129" fmla="*/ 5180386 h 5674309"/>
              <a:gd name="connsiteX130" fmla="*/ 2168919 w 2292134"/>
              <a:gd name="connsiteY130" fmla="*/ 5205760 h 5674309"/>
              <a:gd name="connsiteX131" fmla="*/ 2107891 w 2292134"/>
              <a:gd name="connsiteY131" fmla="*/ 5200685 h 5674309"/>
              <a:gd name="connsiteX132" fmla="*/ 2087548 w 2292134"/>
              <a:gd name="connsiteY132" fmla="*/ 5175311 h 5674309"/>
              <a:gd name="connsiteX133" fmla="*/ 2063391 w 2292134"/>
              <a:gd name="connsiteY133" fmla="*/ 5162624 h 5674309"/>
              <a:gd name="connsiteX134" fmla="*/ 1950235 w 2292134"/>
              <a:gd name="connsiteY134" fmla="*/ 5189267 h 5674309"/>
              <a:gd name="connsiteX135" fmla="*/ 1875222 w 2292134"/>
              <a:gd name="connsiteY135" fmla="*/ 5195610 h 5674309"/>
              <a:gd name="connsiteX136" fmla="*/ 1833265 w 2292134"/>
              <a:gd name="connsiteY136" fmla="*/ 5162624 h 5674309"/>
              <a:gd name="connsiteX137" fmla="*/ 1774780 w 2292134"/>
              <a:gd name="connsiteY137" fmla="*/ 5021798 h 5674309"/>
              <a:gd name="connsiteX138" fmla="*/ 1653996 w 2292134"/>
              <a:gd name="connsiteY138" fmla="*/ 4826417 h 5674309"/>
              <a:gd name="connsiteX139" fmla="*/ 1585340 w 2292134"/>
              <a:gd name="connsiteY139" fmla="*/ 4727459 h 5674309"/>
              <a:gd name="connsiteX140" fmla="*/ 1563725 w 2292134"/>
              <a:gd name="connsiteY140" fmla="*/ 4546034 h 5674309"/>
              <a:gd name="connsiteX141" fmla="*/ 1556097 w 2292134"/>
              <a:gd name="connsiteY141" fmla="*/ 4476255 h 5674309"/>
              <a:gd name="connsiteX142" fmla="*/ 1553554 w 2292134"/>
              <a:gd name="connsiteY142" fmla="*/ 4395058 h 5674309"/>
              <a:gd name="connsiteX143" fmla="*/ 1544654 w 2292134"/>
              <a:gd name="connsiteY143" fmla="*/ 4332891 h 5674309"/>
              <a:gd name="connsiteX144" fmla="*/ 1488712 w 2292134"/>
              <a:gd name="connsiteY144" fmla="*/ 4199677 h 5674309"/>
              <a:gd name="connsiteX145" fmla="*/ 1468369 w 2292134"/>
              <a:gd name="connsiteY145" fmla="*/ 4145123 h 5674309"/>
              <a:gd name="connsiteX146" fmla="*/ 1435313 w 2292134"/>
              <a:gd name="connsiteY146" fmla="*/ 4100718 h 5674309"/>
              <a:gd name="connsiteX147" fmla="*/ 1375556 w 2292134"/>
              <a:gd name="connsiteY147" fmla="*/ 4058851 h 5674309"/>
              <a:gd name="connsiteX148" fmla="*/ 1357756 w 2292134"/>
              <a:gd name="connsiteY148" fmla="*/ 4066463 h 5674309"/>
              <a:gd name="connsiteX149" fmla="*/ 1343771 w 2292134"/>
              <a:gd name="connsiteY149" fmla="*/ 4180647 h 5674309"/>
              <a:gd name="connsiteX150" fmla="*/ 1327242 w 2292134"/>
              <a:gd name="connsiteY150" fmla="*/ 4317667 h 5674309"/>
              <a:gd name="connsiteX151" fmla="*/ 1322157 w 2292134"/>
              <a:gd name="connsiteY151" fmla="*/ 4407745 h 5674309"/>
              <a:gd name="connsiteX152" fmla="*/ 1320885 w 2292134"/>
              <a:gd name="connsiteY152" fmla="*/ 4416626 h 5674309"/>
              <a:gd name="connsiteX153" fmla="*/ 1294186 w 2292134"/>
              <a:gd name="connsiteY153" fmla="*/ 4487673 h 5674309"/>
              <a:gd name="connsiteX154" fmla="*/ 1264943 w 2292134"/>
              <a:gd name="connsiteY154" fmla="*/ 4708428 h 5674309"/>
              <a:gd name="connsiteX155" fmla="*/ 1286557 w 2292134"/>
              <a:gd name="connsiteY155" fmla="*/ 4789625 h 5674309"/>
              <a:gd name="connsiteX156" fmla="*/ 1333599 w 2292134"/>
              <a:gd name="connsiteY156" fmla="*/ 4867016 h 5674309"/>
              <a:gd name="connsiteX157" fmla="*/ 1341228 w 2292134"/>
              <a:gd name="connsiteY157" fmla="*/ 5089039 h 5674309"/>
              <a:gd name="connsiteX158" fmla="*/ 1291643 w 2292134"/>
              <a:gd name="connsiteY158" fmla="*/ 5203223 h 5674309"/>
              <a:gd name="connsiteX159" fmla="*/ 1266214 w 2292134"/>
              <a:gd name="connsiteY159" fmla="*/ 5383379 h 5674309"/>
              <a:gd name="connsiteX160" fmla="*/ 1266214 w 2292134"/>
              <a:gd name="connsiteY160" fmla="*/ 5444277 h 5674309"/>
              <a:gd name="connsiteX161" fmla="*/ 1244600 w 2292134"/>
              <a:gd name="connsiteY161" fmla="*/ 5465845 h 5674309"/>
              <a:gd name="connsiteX162" fmla="*/ 1229343 w 2292134"/>
              <a:gd name="connsiteY162" fmla="*/ 5443008 h 5674309"/>
              <a:gd name="connsiteX163" fmla="*/ 1224258 w 2292134"/>
              <a:gd name="connsiteY163" fmla="*/ 5385916 h 567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</a:cxnLst>
            <a:rect l="l" t="t" r="r" b="b"/>
            <a:pathLst>
              <a:path w="2292134" h="5674309">
                <a:moveTo>
                  <a:pt x="1224258" y="5385916"/>
                </a:moveTo>
                <a:cubicBezTo>
                  <a:pt x="1211544" y="5418903"/>
                  <a:pt x="1210272" y="5454426"/>
                  <a:pt x="1202644" y="5489950"/>
                </a:cubicBezTo>
                <a:cubicBezTo>
                  <a:pt x="1197558" y="5515324"/>
                  <a:pt x="1195015" y="5540698"/>
                  <a:pt x="1189930" y="5566072"/>
                </a:cubicBezTo>
                <a:cubicBezTo>
                  <a:pt x="1183573" y="5597790"/>
                  <a:pt x="1160687" y="5616821"/>
                  <a:pt x="1130173" y="5626970"/>
                </a:cubicBezTo>
                <a:cubicBezTo>
                  <a:pt x="1088216" y="5640926"/>
                  <a:pt x="1044988" y="5644732"/>
                  <a:pt x="1001760" y="5651075"/>
                </a:cubicBezTo>
                <a:cubicBezTo>
                  <a:pt x="921661" y="5662494"/>
                  <a:pt x="841562" y="5665031"/>
                  <a:pt x="761463" y="5673912"/>
                </a:cubicBezTo>
                <a:cubicBezTo>
                  <a:pt x="738578" y="5676449"/>
                  <a:pt x="718235" y="5666300"/>
                  <a:pt x="699164" y="5658688"/>
                </a:cubicBezTo>
                <a:cubicBezTo>
                  <a:pt x="685178" y="5653613"/>
                  <a:pt x="682635" y="5628239"/>
                  <a:pt x="690264" y="5609208"/>
                </a:cubicBezTo>
                <a:cubicBezTo>
                  <a:pt x="715692" y="5536892"/>
                  <a:pt x="757649" y="5472188"/>
                  <a:pt x="802148" y="5410021"/>
                </a:cubicBezTo>
                <a:cubicBezTo>
                  <a:pt x="842833" y="5354199"/>
                  <a:pt x="870805" y="5294570"/>
                  <a:pt x="886062" y="5228597"/>
                </a:cubicBezTo>
                <a:cubicBezTo>
                  <a:pt x="917847" y="5089039"/>
                  <a:pt x="949632" y="4948213"/>
                  <a:pt x="968704" y="4806118"/>
                </a:cubicBezTo>
                <a:cubicBezTo>
                  <a:pt x="973789" y="4764251"/>
                  <a:pt x="976332" y="4722384"/>
                  <a:pt x="978875" y="4680516"/>
                </a:cubicBezTo>
                <a:cubicBezTo>
                  <a:pt x="980146" y="4632306"/>
                  <a:pt x="983961" y="4584095"/>
                  <a:pt x="978875" y="4535884"/>
                </a:cubicBezTo>
                <a:cubicBezTo>
                  <a:pt x="977603" y="4521928"/>
                  <a:pt x="976332" y="4506704"/>
                  <a:pt x="975061" y="4492748"/>
                </a:cubicBezTo>
                <a:cubicBezTo>
                  <a:pt x="973789" y="4478792"/>
                  <a:pt x="961075" y="4474986"/>
                  <a:pt x="949632" y="4474986"/>
                </a:cubicBezTo>
                <a:cubicBezTo>
                  <a:pt x="920390" y="4472449"/>
                  <a:pt x="893690" y="4457225"/>
                  <a:pt x="864448" y="4457225"/>
                </a:cubicBezTo>
                <a:cubicBezTo>
                  <a:pt x="858091" y="4457225"/>
                  <a:pt x="853005" y="4450881"/>
                  <a:pt x="844105" y="4447075"/>
                </a:cubicBezTo>
                <a:cubicBezTo>
                  <a:pt x="836476" y="4477524"/>
                  <a:pt x="828848" y="4506704"/>
                  <a:pt x="822491" y="4535884"/>
                </a:cubicBezTo>
                <a:cubicBezTo>
                  <a:pt x="794520" y="4660217"/>
                  <a:pt x="766549" y="4785819"/>
                  <a:pt x="733492" y="4908883"/>
                </a:cubicBezTo>
                <a:cubicBezTo>
                  <a:pt x="706792" y="5007842"/>
                  <a:pt x="688992" y="5108070"/>
                  <a:pt x="662293" y="5207029"/>
                </a:cubicBezTo>
                <a:cubicBezTo>
                  <a:pt x="655936" y="5229866"/>
                  <a:pt x="640679" y="5247627"/>
                  <a:pt x="634322" y="5270464"/>
                </a:cubicBezTo>
                <a:cubicBezTo>
                  <a:pt x="630507" y="5280614"/>
                  <a:pt x="596179" y="5285689"/>
                  <a:pt x="578379" y="5279345"/>
                </a:cubicBezTo>
                <a:cubicBezTo>
                  <a:pt x="563122" y="5274270"/>
                  <a:pt x="554223" y="5261583"/>
                  <a:pt x="556765" y="5245090"/>
                </a:cubicBezTo>
                <a:cubicBezTo>
                  <a:pt x="561851" y="5212104"/>
                  <a:pt x="568208" y="5180386"/>
                  <a:pt x="574565" y="5147400"/>
                </a:cubicBezTo>
                <a:cubicBezTo>
                  <a:pt x="591094" y="5054784"/>
                  <a:pt x="613979" y="4964706"/>
                  <a:pt x="629236" y="4872091"/>
                </a:cubicBezTo>
                <a:cubicBezTo>
                  <a:pt x="631779" y="4859404"/>
                  <a:pt x="630507" y="4855598"/>
                  <a:pt x="616522" y="4854329"/>
                </a:cubicBezTo>
                <a:cubicBezTo>
                  <a:pt x="570751" y="4851791"/>
                  <a:pt x="569480" y="4849254"/>
                  <a:pt x="582194" y="4802312"/>
                </a:cubicBezTo>
                <a:cubicBezTo>
                  <a:pt x="602536" y="4723653"/>
                  <a:pt x="622879" y="4643724"/>
                  <a:pt x="640679" y="4563796"/>
                </a:cubicBezTo>
                <a:cubicBezTo>
                  <a:pt x="666107" y="4453418"/>
                  <a:pt x="695349" y="4345578"/>
                  <a:pt x="720778" y="4235201"/>
                </a:cubicBezTo>
                <a:cubicBezTo>
                  <a:pt x="750020" y="4113405"/>
                  <a:pt x="779263" y="3991610"/>
                  <a:pt x="816134" y="3871083"/>
                </a:cubicBezTo>
                <a:cubicBezTo>
                  <a:pt x="830119" y="3825409"/>
                  <a:pt x="828848" y="3782273"/>
                  <a:pt x="823762" y="3736600"/>
                </a:cubicBezTo>
                <a:cubicBezTo>
                  <a:pt x="819948" y="3706151"/>
                  <a:pt x="827577" y="3676971"/>
                  <a:pt x="827577" y="3647791"/>
                </a:cubicBezTo>
                <a:cubicBezTo>
                  <a:pt x="827577" y="3636372"/>
                  <a:pt x="826305" y="3623685"/>
                  <a:pt x="826305" y="3612267"/>
                </a:cubicBezTo>
                <a:cubicBezTo>
                  <a:pt x="826305" y="3589430"/>
                  <a:pt x="811048" y="3584355"/>
                  <a:pt x="793248" y="3583087"/>
                </a:cubicBezTo>
                <a:cubicBezTo>
                  <a:pt x="694078" y="3574206"/>
                  <a:pt x="597451" y="3555175"/>
                  <a:pt x="504637" y="3518383"/>
                </a:cubicBezTo>
                <a:cubicBezTo>
                  <a:pt x="470309" y="3504427"/>
                  <a:pt x="438524" y="3486665"/>
                  <a:pt x="411824" y="3458754"/>
                </a:cubicBezTo>
                <a:cubicBezTo>
                  <a:pt x="383853" y="3428305"/>
                  <a:pt x="372410" y="3395319"/>
                  <a:pt x="385124" y="3353451"/>
                </a:cubicBezTo>
                <a:cubicBezTo>
                  <a:pt x="409281" y="3270986"/>
                  <a:pt x="430895" y="3188520"/>
                  <a:pt x="452509" y="3104785"/>
                </a:cubicBezTo>
                <a:cubicBezTo>
                  <a:pt x="485566" y="2977915"/>
                  <a:pt x="512266" y="2851044"/>
                  <a:pt x="540237" y="2722905"/>
                </a:cubicBezTo>
                <a:cubicBezTo>
                  <a:pt x="545323" y="2700068"/>
                  <a:pt x="552951" y="2678500"/>
                  <a:pt x="556765" y="2655664"/>
                </a:cubicBezTo>
                <a:cubicBezTo>
                  <a:pt x="558037" y="2650589"/>
                  <a:pt x="559308" y="2645514"/>
                  <a:pt x="554223" y="2640439"/>
                </a:cubicBezTo>
                <a:cubicBezTo>
                  <a:pt x="549137" y="2636633"/>
                  <a:pt x="544051" y="2640439"/>
                  <a:pt x="538966" y="2642977"/>
                </a:cubicBezTo>
                <a:cubicBezTo>
                  <a:pt x="481752" y="2670888"/>
                  <a:pt x="420724" y="2681038"/>
                  <a:pt x="358425" y="2681038"/>
                </a:cubicBezTo>
                <a:cubicBezTo>
                  <a:pt x="312654" y="2681038"/>
                  <a:pt x="274511" y="2696262"/>
                  <a:pt x="247812" y="2735592"/>
                </a:cubicBezTo>
                <a:cubicBezTo>
                  <a:pt x="242726" y="2743204"/>
                  <a:pt x="241455" y="2747010"/>
                  <a:pt x="252897" y="2749548"/>
                </a:cubicBezTo>
                <a:cubicBezTo>
                  <a:pt x="279597" y="2757160"/>
                  <a:pt x="284683" y="2767310"/>
                  <a:pt x="284683" y="2795221"/>
                </a:cubicBezTo>
                <a:cubicBezTo>
                  <a:pt x="284683" y="2802833"/>
                  <a:pt x="285954" y="2810446"/>
                  <a:pt x="285954" y="2819327"/>
                </a:cubicBezTo>
                <a:cubicBezTo>
                  <a:pt x="285954" y="2840895"/>
                  <a:pt x="280868" y="2847238"/>
                  <a:pt x="260526" y="2840895"/>
                </a:cubicBezTo>
                <a:cubicBezTo>
                  <a:pt x="245269" y="2837088"/>
                  <a:pt x="237640" y="2839626"/>
                  <a:pt x="238912" y="2856119"/>
                </a:cubicBezTo>
                <a:cubicBezTo>
                  <a:pt x="238912" y="2861194"/>
                  <a:pt x="237640" y="2867537"/>
                  <a:pt x="235098" y="2872612"/>
                </a:cubicBezTo>
                <a:cubicBezTo>
                  <a:pt x="226198" y="2894180"/>
                  <a:pt x="217298" y="2895449"/>
                  <a:pt x="202041" y="2878956"/>
                </a:cubicBezTo>
                <a:cubicBezTo>
                  <a:pt x="165170" y="2839626"/>
                  <a:pt x="127027" y="2800296"/>
                  <a:pt x="101599" y="2752085"/>
                </a:cubicBezTo>
                <a:cubicBezTo>
                  <a:pt x="97785" y="2744473"/>
                  <a:pt x="95242" y="2731786"/>
                  <a:pt x="82528" y="2735592"/>
                </a:cubicBezTo>
                <a:cubicBezTo>
                  <a:pt x="71085" y="2738129"/>
                  <a:pt x="69814" y="2748279"/>
                  <a:pt x="68542" y="2759697"/>
                </a:cubicBezTo>
                <a:cubicBezTo>
                  <a:pt x="63457" y="2790146"/>
                  <a:pt x="62185" y="2821864"/>
                  <a:pt x="34214" y="2843432"/>
                </a:cubicBezTo>
                <a:cubicBezTo>
                  <a:pt x="27857" y="2847238"/>
                  <a:pt x="22771" y="2853582"/>
                  <a:pt x="15143" y="2848507"/>
                </a:cubicBezTo>
                <a:cubicBezTo>
                  <a:pt x="8786" y="2844701"/>
                  <a:pt x="4972" y="2839626"/>
                  <a:pt x="3700" y="2830745"/>
                </a:cubicBezTo>
                <a:cubicBezTo>
                  <a:pt x="-5200" y="2766041"/>
                  <a:pt x="2429" y="2702606"/>
                  <a:pt x="21500" y="2641708"/>
                </a:cubicBezTo>
                <a:cubicBezTo>
                  <a:pt x="31671" y="2609990"/>
                  <a:pt x="55828" y="2585885"/>
                  <a:pt x="76171" y="2559242"/>
                </a:cubicBezTo>
                <a:cubicBezTo>
                  <a:pt x="91428" y="2540212"/>
                  <a:pt x="106685" y="2521181"/>
                  <a:pt x="120670" y="2500882"/>
                </a:cubicBezTo>
                <a:cubicBezTo>
                  <a:pt x="143556" y="2467895"/>
                  <a:pt x="172798" y="2456477"/>
                  <a:pt x="210941" y="2462821"/>
                </a:cubicBezTo>
                <a:cubicBezTo>
                  <a:pt x="230012" y="2465358"/>
                  <a:pt x="249083" y="2461552"/>
                  <a:pt x="268154" y="2461552"/>
                </a:cubicBezTo>
                <a:cubicBezTo>
                  <a:pt x="334268" y="2461552"/>
                  <a:pt x="399110" y="2459014"/>
                  <a:pt x="463952" y="2448865"/>
                </a:cubicBezTo>
                <a:cubicBezTo>
                  <a:pt x="498280" y="2443790"/>
                  <a:pt x="531337" y="2429834"/>
                  <a:pt x="566937" y="2427297"/>
                </a:cubicBezTo>
                <a:cubicBezTo>
                  <a:pt x="573294" y="2427297"/>
                  <a:pt x="578379" y="2426028"/>
                  <a:pt x="584736" y="2426028"/>
                </a:cubicBezTo>
                <a:cubicBezTo>
                  <a:pt x="619065" y="2426028"/>
                  <a:pt x="616522" y="2428566"/>
                  <a:pt x="625422" y="2394311"/>
                </a:cubicBezTo>
                <a:cubicBezTo>
                  <a:pt x="657207" y="2280127"/>
                  <a:pt x="695349" y="2168481"/>
                  <a:pt x="737306" y="2058104"/>
                </a:cubicBezTo>
                <a:cubicBezTo>
                  <a:pt x="746206" y="2035267"/>
                  <a:pt x="756377" y="2013699"/>
                  <a:pt x="769092" y="1994669"/>
                </a:cubicBezTo>
                <a:cubicBezTo>
                  <a:pt x="774177" y="1987056"/>
                  <a:pt x="776720" y="1979444"/>
                  <a:pt x="775449" y="1970563"/>
                </a:cubicBezTo>
                <a:cubicBezTo>
                  <a:pt x="769092" y="1889366"/>
                  <a:pt x="734763" y="1820856"/>
                  <a:pt x="685178" y="1756152"/>
                </a:cubicBezTo>
                <a:cubicBezTo>
                  <a:pt x="631779" y="1685105"/>
                  <a:pt x="579651" y="1612788"/>
                  <a:pt x="542780" y="1530323"/>
                </a:cubicBezTo>
                <a:cubicBezTo>
                  <a:pt x="526251" y="1492261"/>
                  <a:pt x="517351" y="1451663"/>
                  <a:pt x="517351" y="1411064"/>
                </a:cubicBezTo>
                <a:cubicBezTo>
                  <a:pt x="517351" y="1361585"/>
                  <a:pt x="545323" y="1326061"/>
                  <a:pt x="582194" y="1295612"/>
                </a:cubicBezTo>
                <a:cubicBezTo>
                  <a:pt x="605079" y="1276582"/>
                  <a:pt x="627965" y="1260089"/>
                  <a:pt x="650850" y="1241058"/>
                </a:cubicBezTo>
                <a:cubicBezTo>
                  <a:pt x="690264" y="1208072"/>
                  <a:pt x="736035" y="1189041"/>
                  <a:pt x="783077" y="1170010"/>
                </a:cubicBezTo>
                <a:cubicBezTo>
                  <a:pt x="831391" y="1149711"/>
                  <a:pt x="861905" y="1117994"/>
                  <a:pt x="872076" y="1064708"/>
                </a:cubicBezTo>
                <a:cubicBezTo>
                  <a:pt x="883519" y="1008885"/>
                  <a:pt x="884790" y="955599"/>
                  <a:pt x="875890" y="899776"/>
                </a:cubicBezTo>
                <a:cubicBezTo>
                  <a:pt x="875890" y="895970"/>
                  <a:pt x="874619" y="893433"/>
                  <a:pt x="874619" y="889627"/>
                </a:cubicBezTo>
                <a:cubicBezTo>
                  <a:pt x="874619" y="837610"/>
                  <a:pt x="874619" y="785593"/>
                  <a:pt x="866990" y="733576"/>
                </a:cubicBezTo>
                <a:cubicBezTo>
                  <a:pt x="859362" y="684097"/>
                  <a:pt x="869533" y="633348"/>
                  <a:pt x="879705" y="583869"/>
                </a:cubicBezTo>
                <a:cubicBezTo>
                  <a:pt x="882247" y="573719"/>
                  <a:pt x="879705" y="564838"/>
                  <a:pt x="878433" y="554689"/>
                </a:cubicBezTo>
                <a:cubicBezTo>
                  <a:pt x="864448" y="474760"/>
                  <a:pt x="884790" y="398638"/>
                  <a:pt x="910218" y="323784"/>
                </a:cubicBezTo>
                <a:cubicBezTo>
                  <a:pt x="922933" y="285723"/>
                  <a:pt x="929290" y="243856"/>
                  <a:pt x="950904" y="208332"/>
                </a:cubicBezTo>
                <a:cubicBezTo>
                  <a:pt x="992860" y="139822"/>
                  <a:pt x="1036089" y="70044"/>
                  <a:pt x="1111102" y="31982"/>
                </a:cubicBezTo>
                <a:cubicBezTo>
                  <a:pt x="1159416" y="9146"/>
                  <a:pt x="1210272" y="-4810"/>
                  <a:pt x="1266214" y="1533"/>
                </a:cubicBezTo>
                <a:cubicBezTo>
                  <a:pt x="1296728" y="5340"/>
                  <a:pt x="1327242" y="5340"/>
                  <a:pt x="1357756" y="6608"/>
                </a:cubicBezTo>
                <a:cubicBezTo>
                  <a:pt x="1450570" y="7877"/>
                  <a:pt x="1525583" y="47207"/>
                  <a:pt x="1584068" y="118254"/>
                </a:cubicBezTo>
                <a:cubicBezTo>
                  <a:pt x="1660353" y="210870"/>
                  <a:pt x="1708667" y="316172"/>
                  <a:pt x="1744266" y="429087"/>
                </a:cubicBezTo>
                <a:cubicBezTo>
                  <a:pt x="1760795" y="482373"/>
                  <a:pt x="1779866" y="535658"/>
                  <a:pt x="1784951" y="591481"/>
                </a:cubicBezTo>
                <a:cubicBezTo>
                  <a:pt x="1786223" y="601631"/>
                  <a:pt x="1793851" y="611780"/>
                  <a:pt x="1797666" y="621930"/>
                </a:cubicBezTo>
                <a:cubicBezTo>
                  <a:pt x="1811651" y="665066"/>
                  <a:pt x="1814194" y="710739"/>
                  <a:pt x="1816737" y="756413"/>
                </a:cubicBezTo>
                <a:cubicBezTo>
                  <a:pt x="1823094" y="840147"/>
                  <a:pt x="1814194" y="923882"/>
                  <a:pt x="1823094" y="1007616"/>
                </a:cubicBezTo>
                <a:cubicBezTo>
                  <a:pt x="1825637" y="1029184"/>
                  <a:pt x="1820551" y="1049484"/>
                  <a:pt x="1826908" y="1071052"/>
                </a:cubicBezTo>
                <a:cubicBezTo>
                  <a:pt x="1831994" y="1090082"/>
                  <a:pt x="1842165" y="1101500"/>
                  <a:pt x="1862508" y="1105307"/>
                </a:cubicBezTo>
                <a:cubicBezTo>
                  <a:pt x="1882850" y="1109113"/>
                  <a:pt x="1904464" y="1114187"/>
                  <a:pt x="1924807" y="1119262"/>
                </a:cubicBezTo>
                <a:cubicBezTo>
                  <a:pt x="1968035" y="1130681"/>
                  <a:pt x="2007449" y="1147174"/>
                  <a:pt x="2040506" y="1176354"/>
                </a:cubicBezTo>
                <a:cubicBezTo>
                  <a:pt x="2054491" y="1189041"/>
                  <a:pt x="2072291" y="1197922"/>
                  <a:pt x="2088819" y="1206803"/>
                </a:cubicBezTo>
                <a:cubicBezTo>
                  <a:pt x="2142219" y="1234714"/>
                  <a:pt x="2161290" y="1282925"/>
                  <a:pt x="2168919" y="1338748"/>
                </a:cubicBezTo>
                <a:cubicBezTo>
                  <a:pt x="2175276" y="1383153"/>
                  <a:pt x="2162562" y="1425020"/>
                  <a:pt x="2146033" y="1465619"/>
                </a:cubicBezTo>
                <a:cubicBezTo>
                  <a:pt x="2100262" y="1581071"/>
                  <a:pt x="2057034" y="1696523"/>
                  <a:pt x="2032877" y="1818319"/>
                </a:cubicBezTo>
                <a:cubicBezTo>
                  <a:pt x="2017620" y="1890635"/>
                  <a:pt x="1992192" y="1960413"/>
                  <a:pt x="1957864" y="2026386"/>
                </a:cubicBezTo>
                <a:cubicBezTo>
                  <a:pt x="1934978" y="2068253"/>
                  <a:pt x="1924807" y="2111389"/>
                  <a:pt x="1918450" y="2158331"/>
                </a:cubicBezTo>
                <a:cubicBezTo>
                  <a:pt x="1909550" y="2220498"/>
                  <a:pt x="1899379" y="2282665"/>
                  <a:pt x="1887936" y="2346100"/>
                </a:cubicBezTo>
                <a:cubicBezTo>
                  <a:pt x="1884122" y="2370205"/>
                  <a:pt x="1885393" y="2389236"/>
                  <a:pt x="1910821" y="2400654"/>
                </a:cubicBezTo>
                <a:cubicBezTo>
                  <a:pt x="1957864" y="2422222"/>
                  <a:pt x="1980749" y="2464089"/>
                  <a:pt x="1998549" y="2508494"/>
                </a:cubicBezTo>
                <a:cubicBezTo>
                  <a:pt x="2018892" y="2556705"/>
                  <a:pt x="2037963" y="2604915"/>
                  <a:pt x="2046863" y="2656932"/>
                </a:cubicBezTo>
                <a:cubicBezTo>
                  <a:pt x="2050677" y="2681038"/>
                  <a:pt x="2053220" y="2706412"/>
                  <a:pt x="2045591" y="2729249"/>
                </a:cubicBezTo>
                <a:cubicBezTo>
                  <a:pt x="2035420" y="2760966"/>
                  <a:pt x="2034149" y="2793953"/>
                  <a:pt x="2030334" y="2826939"/>
                </a:cubicBezTo>
                <a:cubicBezTo>
                  <a:pt x="2029063" y="2837088"/>
                  <a:pt x="2032877" y="2845969"/>
                  <a:pt x="2035420" y="2853582"/>
                </a:cubicBezTo>
                <a:cubicBezTo>
                  <a:pt x="2068477" y="2976646"/>
                  <a:pt x="2110433" y="3095904"/>
                  <a:pt x="2163833" y="3211356"/>
                </a:cubicBezTo>
                <a:cubicBezTo>
                  <a:pt x="2179090" y="3245612"/>
                  <a:pt x="2204518" y="3274792"/>
                  <a:pt x="2223589" y="3307778"/>
                </a:cubicBezTo>
                <a:cubicBezTo>
                  <a:pt x="2236304" y="3329346"/>
                  <a:pt x="2247746" y="3350914"/>
                  <a:pt x="2243932" y="3378826"/>
                </a:cubicBezTo>
                <a:cubicBezTo>
                  <a:pt x="2237575" y="3423230"/>
                  <a:pt x="2208333" y="3447335"/>
                  <a:pt x="2174004" y="3466366"/>
                </a:cubicBezTo>
                <a:cubicBezTo>
                  <a:pt x="2106619" y="3505696"/>
                  <a:pt x="2031606" y="3525995"/>
                  <a:pt x="1955321" y="3541220"/>
                </a:cubicBezTo>
                <a:cubicBezTo>
                  <a:pt x="1899379" y="3552638"/>
                  <a:pt x="1842165" y="3560250"/>
                  <a:pt x="1784951" y="3567862"/>
                </a:cubicBezTo>
                <a:cubicBezTo>
                  <a:pt x="1772237" y="3569131"/>
                  <a:pt x="1770966" y="3575475"/>
                  <a:pt x="1770966" y="3585624"/>
                </a:cubicBezTo>
                <a:cubicBezTo>
                  <a:pt x="1770966" y="3665552"/>
                  <a:pt x="1784951" y="3742944"/>
                  <a:pt x="1805294" y="3819066"/>
                </a:cubicBezTo>
                <a:cubicBezTo>
                  <a:pt x="1807837" y="3826678"/>
                  <a:pt x="1810380" y="3835559"/>
                  <a:pt x="1806565" y="3841903"/>
                </a:cubicBezTo>
                <a:cubicBezTo>
                  <a:pt x="1792580" y="3871083"/>
                  <a:pt x="1804023" y="3897726"/>
                  <a:pt x="1812923" y="3924369"/>
                </a:cubicBezTo>
                <a:cubicBezTo>
                  <a:pt x="1877765" y="4129898"/>
                  <a:pt x="1938792" y="4335429"/>
                  <a:pt x="1999820" y="4542228"/>
                </a:cubicBezTo>
                <a:cubicBezTo>
                  <a:pt x="2016349" y="4599319"/>
                  <a:pt x="2031606" y="4656411"/>
                  <a:pt x="2050677" y="4712234"/>
                </a:cubicBezTo>
                <a:cubicBezTo>
                  <a:pt x="2063391" y="4750295"/>
                  <a:pt x="2091362" y="4782013"/>
                  <a:pt x="2116791" y="4812462"/>
                </a:cubicBezTo>
                <a:cubicBezTo>
                  <a:pt x="2139676" y="4840373"/>
                  <a:pt x="2165104" y="4864478"/>
                  <a:pt x="2195618" y="4884778"/>
                </a:cubicBezTo>
                <a:cubicBezTo>
                  <a:pt x="2201975" y="4888584"/>
                  <a:pt x="2204518" y="4896196"/>
                  <a:pt x="2208333" y="4902540"/>
                </a:cubicBezTo>
                <a:cubicBezTo>
                  <a:pt x="2219775" y="4922839"/>
                  <a:pt x="2235032" y="4940601"/>
                  <a:pt x="2252832" y="4954557"/>
                </a:cubicBezTo>
                <a:cubicBezTo>
                  <a:pt x="2284617" y="4979931"/>
                  <a:pt x="2296060" y="5014186"/>
                  <a:pt x="2290974" y="5052247"/>
                </a:cubicBezTo>
                <a:cubicBezTo>
                  <a:pt x="2287160" y="5078890"/>
                  <a:pt x="2261732" y="5090308"/>
                  <a:pt x="2240118" y="5100458"/>
                </a:cubicBezTo>
                <a:cubicBezTo>
                  <a:pt x="2223589" y="5108070"/>
                  <a:pt x="2205790" y="5113145"/>
                  <a:pt x="2187990" y="5119488"/>
                </a:cubicBezTo>
                <a:cubicBezTo>
                  <a:pt x="2175276" y="5123295"/>
                  <a:pt x="2171461" y="5130906"/>
                  <a:pt x="2175276" y="5143593"/>
                </a:cubicBezTo>
                <a:cubicBezTo>
                  <a:pt x="2179090" y="5155012"/>
                  <a:pt x="2181633" y="5167699"/>
                  <a:pt x="2185447" y="5180386"/>
                </a:cubicBezTo>
                <a:cubicBezTo>
                  <a:pt x="2189261" y="5194342"/>
                  <a:pt x="2182904" y="5203223"/>
                  <a:pt x="2168919" y="5205760"/>
                </a:cubicBezTo>
                <a:cubicBezTo>
                  <a:pt x="2148576" y="5209566"/>
                  <a:pt x="2128233" y="5207029"/>
                  <a:pt x="2107891" y="5200685"/>
                </a:cubicBezTo>
                <a:cubicBezTo>
                  <a:pt x="2095176" y="5196879"/>
                  <a:pt x="2090091" y="5187998"/>
                  <a:pt x="2087548" y="5175311"/>
                </a:cubicBezTo>
                <a:cubicBezTo>
                  <a:pt x="2085005" y="5158818"/>
                  <a:pt x="2077377" y="5157549"/>
                  <a:pt x="2063391" y="5162624"/>
                </a:cubicBezTo>
                <a:cubicBezTo>
                  <a:pt x="2026520" y="5172774"/>
                  <a:pt x="1989649" y="5187998"/>
                  <a:pt x="1950235" y="5189267"/>
                </a:cubicBezTo>
                <a:cubicBezTo>
                  <a:pt x="1924807" y="5190536"/>
                  <a:pt x="1900650" y="5191804"/>
                  <a:pt x="1875222" y="5195610"/>
                </a:cubicBezTo>
                <a:cubicBezTo>
                  <a:pt x="1853608" y="5199417"/>
                  <a:pt x="1842165" y="5180386"/>
                  <a:pt x="1833265" y="5162624"/>
                </a:cubicBezTo>
                <a:cubicBezTo>
                  <a:pt x="1809108" y="5118219"/>
                  <a:pt x="1793851" y="5068740"/>
                  <a:pt x="1774780" y="5021798"/>
                </a:cubicBezTo>
                <a:cubicBezTo>
                  <a:pt x="1745538" y="4949482"/>
                  <a:pt x="1701038" y="4887315"/>
                  <a:pt x="1653996" y="4826417"/>
                </a:cubicBezTo>
                <a:cubicBezTo>
                  <a:pt x="1629839" y="4794700"/>
                  <a:pt x="1603139" y="4764251"/>
                  <a:pt x="1585340" y="4727459"/>
                </a:cubicBezTo>
                <a:cubicBezTo>
                  <a:pt x="1557368" y="4669098"/>
                  <a:pt x="1543383" y="4609469"/>
                  <a:pt x="1563725" y="4546034"/>
                </a:cubicBezTo>
                <a:cubicBezTo>
                  <a:pt x="1571354" y="4523197"/>
                  <a:pt x="1557368" y="4499092"/>
                  <a:pt x="1556097" y="4476255"/>
                </a:cubicBezTo>
                <a:cubicBezTo>
                  <a:pt x="1554825" y="4449612"/>
                  <a:pt x="1547197" y="4422969"/>
                  <a:pt x="1553554" y="4395058"/>
                </a:cubicBezTo>
                <a:cubicBezTo>
                  <a:pt x="1557368" y="4373490"/>
                  <a:pt x="1547197" y="4353191"/>
                  <a:pt x="1544654" y="4332891"/>
                </a:cubicBezTo>
                <a:cubicBezTo>
                  <a:pt x="1537026" y="4283412"/>
                  <a:pt x="1511597" y="4241545"/>
                  <a:pt x="1488712" y="4199677"/>
                </a:cubicBezTo>
                <a:cubicBezTo>
                  <a:pt x="1478541" y="4181915"/>
                  <a:pt x="1470912" y="4164154"/>
                  <a:pt x="1468369" y="4145123"/>
                </a:cubicBezTo>
                <a:cubicBezTo>
                  <a:pt x="1464555" y="4123555"/>
                  <a:pt x="1450570" y="4112137"/>
                  <a:pt x="1435313" y="4100718"/>
                </a:cubicBezTo>
                <a:cubicBezTo>
                  <a:pt x="1414970" y="4086763"/>
                  <a:pt x="1394627" y="4074075"/>
                  <a:pt x="1375556" y="4058851"/>
                </a:cubicBezTo>
                <a:cubicBezTo>
                  <a:pt x="1362842" y="4048701"/>
                  <a:pt x="1360299" y="4052507"/>
                  <a:pt x="1357756" y="4066463"/>
                </a:cubicBezTo>
                <a:cubicBezTo>
                  <a:pt x="1352671" y="4104524"/>
                  <a:pt x="1348856" y="4142585"/>
                  <a:pt x="1343771" y="4180647"/>
                </a:cubicBezTo>
                <a:cubicBezTo>
                  <a:pt x="1338685" y="4226320"/>
                  <a:pt x="1334871" y="4271994"/>
                  <a:pt x="1327242" y="4317667"/>
                </a:cubicBezTo>
                <a:cubicBezTo>
                  <a:pt x="1322157" y="4346847"/>
                  <a:pt x="1315800" y="4377296"/>
                  <a:pt x="1322157" y="4407745"/>
                </a:cubicBezTo>
                <a:cubicBezTo>
                  <a:pt x="1322157" y="4411551"/>
                  <a:pt x="1323428" y="4415357"/>
                  <a:pt x="1320885" y="4416626"/>
                </a:cubicBezTo>
                <a:cubicBezTo>
                  <a:pt x="1295457" y="4434388"/>
                  <a:pt x="1299271" y="4463568"/>
                  <a:pt x="1294186" y="4487673"/>
                </a:cubicBezTo>
                <a:cubicBezTo>
                  <a:pt x="1282743" y="4561258"/>
                  <a:pt x="1270029" y="4634843"/>
                  <a:pt x="1264943" y="4708428"/>
                </a:cubicBezTo>
                <a:cubicBezTo>
                  <a:pt x="1262400" y="4737608"/>
                  <a:pt x="1267486" y="4765520"/>
                  <a:pt x="1286557" y="4789625"/>
                </a:cubicBezTo>
                <a:cubicBezTo>
                  <a:pt x="1304357" y="4813730"/>
                  <a:pt x="1318342" y="4841642"/>
                  <a:pt x="1333599" y="4867016"/>
                </a:cubicBezTo>
                <a:cubicBezTo>
                  <a:pt x="1374285" y="4939332"/>
                  <a:pt x="1369199" y="5014186"/>
                  <a:pt x="1341228" y="5089039"/>
                </a:cubicBezTo>
                <a:cubicBezTo>
                  <a:pt x="1325971" y="5128369"/>
                  <a:pt x="1310714" y="5166430"/>
                  <a:pt x="1291643" y="5203223"/>
                </a:cubicBezTo>
                <a:cubicBezTo>
                  <a:pt x="1261129" y="5260314"/>
                  <a:pt x="1268757" y="5322481"/>
                  <a:pt x="1266214" y="5383379"/>
                </a:cubicBezTo>
                <a:cubicBezTo>
                  <a:pt x="1264943" y="5403678"/>
                  <a:pt x="1266214" y="5423977"/>
                  <a:pt x="1266214" y="5444277"/>
                </a:cubicBezTo>
                <a:cubicBezTo>
                  <a:pt x="1266214" y="5458232"/>
                  <a:pt x="1259857" y="5467113"/>
                  <a:pt x="1244600" y="5465845"/>
                </a:cubicBezTo>
                <a:cubicBezTo>
                  <a:pt x="1229343" y="5464576"/>
                  <a:pt x="1229343" y="5454426"/>
                  <a:pt x="1229343" y="5443008"/>
                </a:cubicBezTo>
                <a:cubicBezTo>
                  <a:pt x="1224258" y="5430321"/>
                  <a:pt x="1224258" y="5408753"/>
                  <a:pt x="1224258" y="5385916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68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8C0AC8-A7DC-416E-9496-CC1B7DC57918}"/>
              </a:ext>
            </a:extLst>
          </p:cNvPr>
          <p:cNvGrpSpPr/>
          <p:nvPr/>
        </p:nvGrpSpPr>
        <p:grpSpPr>
          <a:xfrm flipH="1">
            <a:off x="2427509" y="1622752"/>
            <a:ext cx="4683063" cy="3612496"/>
            <a:chOff x="6679945" y="1472971"/>
            <a:chExt cx="4683063" cy="3612496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BE7B1562-8A80-4658-B163-C810BA1B3F2E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33781A-83A6-4401-A393-FF7C9238A192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>
                  <a:solidFill>
                    <a:schemeClr val="bg1"/>
                  </a:solidFill>
                  <a:latin typeface="+mj-lt"/>
                </a:rPr>
                <a:t>“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.”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EEF007-D840-4612-810B-0CDBAADC98E3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1B2AA9-B1D8-4A41-AB42-F4C3F91DEA39}"/>
                </a:ext>
              </a:extLst>
            </p:cNvPr>
            <p:cNvSpPr txBox="1"/>
            <p:nvPr/>
          </p:nvSpPr>
          <p:spPr>
            <a:xfrm>
              <a:off x="8408673" y="1472971"/>
              <a:ext cx="2954335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It’s </a:t>
              </a:r>
              <a:r>
                <a:rPr lang="en-US" sz="3600" dirty="0" err="1">
                  <a:solidFill>
                    <a:schemeClr val="bg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bg1"/>
                </a:solidFill>
                <a:latin typeface="+mj-lt"/>
              </a:endParaRP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Expert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DDB111D-19EB-4A0A-9C8D-9FCCFCDEE7C4}"/>
              </a:ext>
            </a:extLst>
          </p:cNvPr>
          <p:cNvGrpSpPr/>
          <p:nvPr/>
        </p:nvGrpSpPr>
        <p:grpSpPr>
          <a:xfrm>
            <a:off x="3418896" y="5036968"/>
            <a:ext cx="964043" cy="242672"/>
            <a:chOff x="5697518" y="3280313"/>
            <a:chExt cx="613913" cy="154536"/>
          </a:xfrm>
        </p:grpSpPr>
        <p:sp>
          <p:nvSpPr>
            <p:cNvPr id="20" name="Icon 7">
              <a:extLst>
                <a:ext uri="{FF2B5EF4-FFF2-40B4-BE49-F238E27FC236}">
                  <a16:creationId xmlns:a16="http://schemas.microsoft.com/office/drawing/2014/main" id="{9D243C15-AAD2-4FC3-BCBA-5DF2489C363E}"/>
                </a:ext>
              </a:extLst>
            </p:cNvPr>
            <p:cNvSpPr/>
            <p:nvPr/>
          </p:nvSpPr>
          <p:spPr>
            <a:xfrm>
              <a:off x="5697518" y="3299724"/>
              <a:ext cx="154243" cy="125621"/>
            </a:xfrm>
            <a:custGeom>
              <a:avLst/>
              <a:gdLst>
                <a:gd name="connsiteX0" fmla="*/ 281283 w 319151"/>
                <a:gd name="connsiteY0" fmla="*/ 41754 h 259928"/>
                <a:gd name="connsiteX1" fmla="*/ 281125 w 319151"/>
                <a:gd name="connsiteY1" fmla="*/ 41140 h 259928"/>
                <a:gd name="connsiteX2" fmla="*/ 310422 w 319151"/>
                <a:gd name="connsiteY2" fmla="*/ 4363 h 259928"/>
                <a:gd name="connsiteX3" fmla="*/ 268035 w 319151"/>
                <a:gd name="connsiteY3" fmla="*/ 20570 h 259928"/>
                <a:gd name="connsiteX4" fmla="*/ 221285 w 319151"/>
                <a:gd name="connsiteY4" fmla="*/ 0 h 259928"/>
                <a:gd name="connsiteX5" fmla="*/ 155211 w 319151"/>
                <a:gd name="connsiteY5" fmla="*/ 65450 h 259928"/>
                <a:gd name="connsiteX6" fmla="*/ 156280 w 319151"/>
                <a:gd name="connsiteY6" fmla="*/ 81073 h 259928"/>
                <a:gd name="connsiteX7" fmla="*/ 67216 w 319151"/>
                <a:gd name="connsiteY7" fmla="*/ 50288 h 259928"/>
                <a:gd name="connsiteX8" fmla="*/ 30359 w 319151"/>
                <a:gd name="connsiteY8" fmla="*/ 18459 h 259928"/>
                <a:gd name="connsiteX9" fmla="*/ 15603 w 319151"/>
                <a:gd name="connsiteY9" fmla="*/ 14746 h 259928"/>
                <a:gd name="connsiteX10" fmla="*/ 8248 w 319151"/>
                <a:gd name="connsiteY10" fmla="*/ 28065 h 259928"/>
                <a:gd name="connsiteX11" fmla="*/ 37634 w 319151"/>
                <a:gd name="connsiteY11" fmla="*/ 101414 h 259928"/>
                <a:gd name="connsiteX12" fmla="*/ 28460 w 319151"/>
                <a:gd name="connsiteY12" fmla="*/ 98784 h 259928"/>
                <a:gd name="connsiteX13" fmla="*/ 14503 w 319151"/>
                <a:gd name="connsiteY13" fmla="*/ 99860 h 259928"/>
                <a:gd name="connsiteX14" fmla="*/ 10597 w 319151"/>
                <a:gd name="connsiteY14" fmla="*/ 113593 h 259928"/>
                <a:gd name="connsiteX15" fmla="*/ 62008 w 319151"/>
                <a:gd name="connsiteY15" fmla="*/ 164006 h 259928"/>
                <a:gd name="connsiteX16" fmla="*/ 45760 w 319151"/>
                <a:gd name="connsiteY16" fmla="*/ 166433 h 259928"/>
                <a:gd name="connsiteX17" fmla="*/ 45504 w 319151"/>
                <a:gd name="connsiteY17" fmla="*/ 166431 h 259928"/>
                <a:gd name="connsiteX18" fmla="*/ 33751 w 319151"/>
                <a:gd name="connsiteY18" fmla="*/ 174751 h 259928"/>
                <a:gd name="connsiteX19" fmla="*/ 37883 w 319151"/>
                <a:gd name="connsiteY19" fmla="*/ 188761 h 259928"/>
                <a:gd name="connsiteX20" fmla="*/ 85787 w 319151"/>
                <a:gd name="connsiteY20" fmla="*/ 209957 h 259928"/>
                <a:gd name="connsiteX21" fmla="*/ 49880 w 319151"/>
                <a:gd name="connsiteY21" fmla="*/ 220018 h 259928"/>
                <a:gd name="connsiteX22" fmla="*/ 15440 w 319151"/>
                <a:gd name="connsiteY22" fmla="*/ 217902 h 259928"/>
                <a:gd name="connsiteX23" fmla="*/ 629 w 319151"/>
                <a:gd name="connsiteY23" fmla="*/ 226110 h 259928"/>
                <a:gd name="connsiteX24" fmla="*/ 7663 w 319151"/>
                <a:gd name="connsiteY24" fmla="*/ 241513 h 259928"/>
                <a:gd name="connsiteX25" fmla="*/ 94750 w 319151"/>
                <a:gd name="connsiteY25" fmla="*/ 259929 h 259928"/>
                <a:gd name="connsiteX26" fmla="*/ 166439 w 319151"/>
                <a:gd name="connsiteY26" fmla="*/ 251212 h 259928"/>
                <a:gd name="connsiteX27" fmla="*/ 231395 w 319151"/>
                <a:gd name="connsiteY27" fmla="*/ 211976 h 259928"/>
                <a:gd name="connsiteX28" fmla="*/ 231302 w 319151"/>
                <a:gd name="connsiteY28" fmla="*/ 194344 h 259928"/>
                <a:gd name="connsiteX29" fmla="*/ 213671 w 319151"/>
                <a:gd name="connsiteY29" fmla="*/ 194439 h 259928"/>
                <a:gd name="connsiteX30" fmla="*/ 94750 w 319151"/>
                <a:gd name="connsiteY30" fmla="*/ 234998 h 259928"/>
                <a:gd name="connsiteX31" fmla="*/ 91424 w 319151"/>
                <a:gd name="connsiteY31" fmla="*/ 234954 h 259928"/>
                <a:gd name="connsiteX32" fmla="*/ 124962 w 319151"/>
                <a:gd name="connsiteY32" fmla="*/ 209239 h 259928"/>
                <a:gd name="connsiteX33" fmla="*/ 126664 w 319151"/>
                <a:gd name="connsiteY33" fmla="*/ 196168 h 259928"/>
                <a:gd name="connsiteX34" fmla="*/ 115685 w 319151"/>
                <a:gd name="connsiteY34" fmla="*/ 188876 h 259928"/>
                <a:gd name="connsiteX35" fmla="*/ 81699 w 319151"/>
                <a:gd name="connsiteY35" fmla="*/ 182905 h 259928"/>
                <a:gd name="connsiteX36" fmla="*/ 100983 w 319151"/>
                <a:gd name="connsiteY36" fmla="*/ 167054 h 259928"/>
                <a:gd name="connsiteX37" fmla="*/ 102612 w 319151"/>
                <a:gd name="connsiteY37" fmla="*/ 155011 h 259928"/>
                <a:gd name="connsiteX38" fmla="*/ 93216 w 319151"/>
                <a:gd name="connsiteY38" fmla="*/ 147305 h 259928"/>
                <a:gd name="connsiteX39" fmla="*/ 49368 w 319151"/>
                <a:gd name="connsiteY39" fmla="*/ 126825 h 259928"/>
                <a:gd name="connsiteX40" fmla="*/ 65984 w 319151"/>
                <a:gd name="connsiteY40" fmla="*/ 124297 h 259928"/>
                <a:gd name="connsiteX41" fmla="*/ 75005 w 319151"/>
                <a:gd name="connsiteY41" fmla="*/ 115417 h 259928"/>
                <a:gd name="connsiteX42" fmla="*/ 71611 w 319151"/>
                <a:gd name="connsiteY42" fmla="*/ 103225 h 259928"/>
                <a:gd name="connsiteX43" fmla="*/ 46222 w 319151"/>
                <a:gd name="connsiteY43" fmla="*/ 66113 h 259928"/>
                <a:gd name="connsiteX44" fmla="*/ 52631 w 319151"/>
                <a:gd name="connsiteY44" fmla="*/ 70537 h 259928"/>
                <a:gd name="connsiteX45" fmla="*/ 171420 w 319151"/>
                <a:gd name="connsiteY45" fmla="*/ 106590 h 259928"/>
                <a:gd name="connsiteX46" fmla="*/ 181313 w 319151"/>
                <a:gd name="connsiteY46" fmla="*/ 101696 h 259928"/>
                <a:gd name="connsiteX47" fmla="*/ 183454 w 319151"/>
                <a:gd name="connsiteY47" fmla="*/ 90861 h 259928"/>
                <a:gd name="connsiteX48" fmla="*/ 180147 w 319151"/>
                <a:gd name="connsiteY48" fmla="*/ 65450 h 259928"/>
                <a:gd name="connsiteX49" fmla="*/ 192210 w 319151"/>
                <a:gd name="connsiteY49" fmla="*/ 36903 h 259928"/>
                <a:gd name="connsiteX50" fmla="*/ 221287 w 319151"/>
                <a:gd name="connsiteY50" fmla="*/ 24933 h 259928"/>
                <a:gd name="connsiteX51" fmla="*/ 249858 w 319151"/>
                <a:gd name="connsiteY51" fmla="*/ 37634 h 259928"/>
                <a:gd name="connsiteX52" fmla="*/ 261804 w 319151"/>
                <a:gd name="connsiteY52" fmla="*/ 66001 h 259928"/>
                <a:gd name="connsiteX53" fmla="*/ 261804 w 319151"/>
                <a:gd name="connsiteY53" fmla="*/ 73554 h 259928"/>
                <a:gd name="connsiteX54" fmla="*/ 261894 w 319151"/>
                <a:gd name="connsiteY54" fmla="*/ 74598 h 259928"/>
                <a:gd name="connsiteX55" fmla="*/ 261804 w 319151"/>
                <a:gd name="connsiteY55" fmla="*/ 76047 h 259928"/>
                <a:gd name="connsiteX56" fmla="*/ 246213 w 319151"/>
                <a:gd name="connsiteY56" fmla="*/ 151035 h 259928"/>
                <a:gd name="connsiteX57" fmla="*/ 252018 w 319151"/>
                <a:gd name="connsiteY57" fmla="*/ 167685 h 259928"/>
                <a:gd name="connsiteX58" fmla="*/ 257431 w 319151"/>
                <a:gd name="connsiteY58" fmla="*/ 168926 h 259928"/>
                <a:gd name="connsiteX59" fmla="*/ 268666 w 319151"/>
                <a:gd name="connsiteY59" fmla="*/ 161880 h 259928"/>
                <a:gd name="connsiteX60" fmla="*/ 286738 w 319151"/>
                <a:gd name="connsiteY60" fmla="*/ 76047 h 259928"/>
                <a:gd name="connsiteX61" fmla="*/ 286652 w 319151"/>
                <a:gd name="connsiteY61" fmla="*/ 74644 h 259928"/>
                <a:gd name="connsiteX62" fmla="*/ 286738 w 319151"/>
                <a:gd name="connsiteY62" fmla="*/ 73554 h 259928"/>
                <a:gd name="connsiteX63" fmla="*/ 286738 w 319151"/>
                <a:gd name="connsiteY63" fmla="*/ 64827 h 259928"/>
                <a:gd name="connsiteX64" fmla="*/ 319151 w 319151"/>
                <a:gd name="connsiteY64" fmla="*/ 29920 h 259928"/>
                <a:gd name="connsiteX65" fmla="*/ 281283 w 319151"/>
                <a:gd name="connsiteY65" fmla="*/ 41754 h 259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19151" h="259928">
                  <a:moveTo>
                    <a:pt x="281283" y="41754"/>
                  </a:moveTo>
                  <a:lnTo>
                    <a:pt x="281125" y="41140"/>
                  </a:lnTo>
                  <a:cubicBezTo>
                    <a:pt x="294646" y="33034"/>
                    <a:pt x="305564" y="19672"/>
                    <a:pt x="310422" y="4363"/>
                  </a:cubicBezTo>
                  <a:cubicBezTo>
                    <a:pt x="297756" y="11899"/>
                    <a:pt x="282937" y="17614"/>
                    <a:pt x="268035" y="20570"/>
                  </a:cubicBezTo>
                  <a:cubicBezTo>
                    <a:pt x="256085" y="7838"/>
                    <a:pt x="240141" y="0"/>
                    <a:pt x="221285" y="0"/>
                  </a:cubicBezTo>
                  <a:cubicBezTo>
                    <a:pt x="185148" y="0"/>
                    <a:pt x="155211" y="29258"/>
                    <a:pt x="155211" y="65450"/>
                  </a:cubicBezTo>
                  <a:cubicBezTo>
                    <a:pt x="155211" y="70997"/>
                    <a:pt x="155669" y="76368"/>
                    <a:pt x="156280" y="81073"/>
                  </a:cubicBezTo>
                  <a:cubicBezTo>
                    <a:pt x="124461" y="78601"/>
                    <a:pt x="94560" y="68277"/>
                    <a:pt x="67216" y="50288"/>
                  </a:cubicBezTo>
                  <a:cubicBezTo>
                    <a:pt x="43339" y="34583"/>
                    <a:pt x="30469" y="18595"/>
                    <a:pt x="30359" y="18459"/>
                  </a:cubicBezTo>
                  <a:cubicBezTo>
                    <a:pt x="26853" y="14015"/>
                    <a:pt x="20792" y="12489"/>
                    <a:pt x="15603" y="14746"/>
                  </a:cubicBezTo>
                  <a:cubicBezTo>
                    <a:pt x="10412" y="17003"/>
                    <a:pt x="7393" y="22472"/>
                    <a:pt x="8248" y="28065"/>
                  </a:cubicBezTo>
                  <a:cubicBezTo>
                    <a:pt x="8545" y="29996"/>
                    <a:pt x="14632" y="68160"/>
                    <a:pt x="37634" y="101414"/>
                  </a:cubicBezTo>
                  <a:cubicBezTo>
                    <a:pt x="32273" y="100579"/>
                    <a:pt x="29073" y="99089"/>
                    <a:pt x="28460" y="98784"/>
                  </a:cubicBezTo>
                  <a:cubicBezTo>
                    <a:pt x="24009" y="96147"/>
                    <a:pt x="18552" y="96632"/>
                    <a:pt x="14503" y="99860"/>
                  </a:cubicBezTo>
                  <a:cubicBezTo>
                    <a:pt x="10429" y="103109"/>
                    <a:pt x="8973" y="108643"/>
                    <a:pt x="10597" y="113593"/>
                  </a:cubicBezTo>
                  <a:cubicBezTo>
                    <a:pt x="11123" y="115200"/>
                    <a:pt x="22063" y="147100"/>
                    <a:pt x="62008" y="164006"/>
                  </a:cubicBezTo>
                  <a:cubicBezTo>
                    <a:pt x="53449" y="166475"/>
                    <a:pt x="45857" y="166433"/>
                    <a:pt x="45760" y="166433"/>
                  </a:cubicBezTo>
                  <a:cubicBezTo>
                    <a:pt x="45675" y="166433"/>
                    <a:pt x="45589" y="166431"/>
                    <a:pt x="45504" y="166431"/>
                  </a:cubicBezTo>
                  <a:cubicBezTo>
                    <a:pt x="40228" y="166431"/>
                    <a:pt x="35511" y="169759"/>
                    <a:pt x="33751" y="174751"/>
                  </a:cubicBezTo>
                  <a:cubicBezTo>
                    <a:pt x="31959" y="179823"/>
                    <a:pt x="33627" y="185472"/>
                    <a:pt x="37883" y="188761"/>
                  </a:cubicBezTo>
                  <a:cubicBezTo>
                    <a:pt x="38845" y="189504"/>
                    <a:pt x="56727" y="203091"/>
                    <a:pt x="85787" y="209957"/>
                  </a:cubicBezTo>
                  <a:cubicBezTo>
                    <a:pt x="75621" y="215552"/>
                    <a:pt x="63622" y="218920"/>
                    <a:pt x="49880" y="220018"/>
                  </a:cubicBezTo>
                  <a:cubicBezTo>
                    <a:pt x="30861" y="221537"/>
                    <a:pt x="15565" y="217934"/>
                    <a:pt x="15440" y="217902"/>
                  </a:cubicBezTo>
                  <a:cubicBezTo>
                    <a:pt x="9117" y="216354"/>
                    <a:pt x="2667" y="219928"/>
                    <a:pt x="629" y="226110"/>
                  </a:cubicBezTo>
                  <a:cubicBezTo>
                    <a:pt x="-1409" y="232292"/>
                    <a:pt x="1656" y="239003"/>
                    <a:pt x="7663" y="241513"/>
                  </a:cubicBezTo>
                  <a:cubicBezTo>
                    <a:pt x="9463" y="242263"/>
                    <a:pt x="52222" y="259929"/>
                    <a:pt x="94750" y="259929"/>
                  </a:cubicBezTo>
                  <a:cubicBezTo>
                    <a:pt x="124271" y="259929"/>
                    <a:pt x="146382" y="257241"/>
                    <a:pt x="166439" y="251212"/>
                  </a:cubicBezTo>
                  <a:cubicBezTo>
                    <a:pt x="191467" y="243685"/>
                    <a:pt x="212716" y="230851"/>
                    <a:pt x="231395" y="211976"/>
                  </a:cubicBezTo>
                  <a:cubicBezTo>
                    <a:pt x="236238" y="207081"/>
                    <a:pt x="236196" y="199187"/>
                    <a:pt x="231302" y="194344"/>
                  </a:cubicBezTo>
                  <a:cubicBezTo>
                    <a:pt x="226405" y="189501"/>
                    <a:pt x="218514" y="189543"/>
                    <a:pt x="213671" y="194439"/>
                  </a:cubicBezTo>
                  <a:cubicBezTo>
                    <a:pt x="180364" y="228100"/>
                    <a:pt x="142041" y="234998"/>
                    <a:pt x="94750" y="234998"/>
                  </a:cubicBezTo>
                  <a:cubicBezTo>
                    <a:pt x="93642" y="234998"/>
                    <a:pt x="92534" y="234983"/>
                    <a:pt x="91424" y="234954"/>
                  </a:cubicBezTo>
                  <a:cubicBezTo>
                    <a:pt x="104616" y="228898"/>
                    <a:pt x="115929" y="220262"/>
                    <a:pt x="124962" y="209239"/>
                  </a:cubicBezTo>
                  <a:cubicBezTo>
                    <a:pt x="127974" y="205562"/>
                    <a:pt x="128637" y="200495"/>
                    <a:pt x="126664" y="196168"/>
                  </a:cubicBezTo>
                  <a:cubicBezTo>
                    <a:pt x="124695" y="191844"/>
                    <a:pt x="120436" y="189017"/>
                    <a:pt x="115685" y="188876"/>
                  </a:cubicBezTo>
                  <a:cubicBezTo>
                    <a:pt x="102668" y="188493"/>
                    <a:pt x="91171" y="186000"/>
                    <a:pt x="81699" y="182905"/>
                  </a:cubicBezTo>
                  <a:cubicBezTo>
                    <a:pt x="88731" y="179333"/>
                    <a:pt x="95580" y="174259"/>
                    <a:pt x="100983" y="167054"/>
                  </a:cubicBezTo>
                  <a:cubicBezTo>
                    <a:pt x="103579" y="163594"/>
                    <a:pt x="104195" y="159036"/>
                    <a:pt x="102612" y="155011"/>
                  </a:cubicBezTo>
                  <a:cubicBezTo>
                    <a:pt x="101030" y="150986"/>
                    <a:pt x="97472" y="148069"/>
                    <a:pt x="93216" y="147305"/>
                  </a:cubicBezTo>
                  <a:cubicBezTo>
                    <a:pt x="72286" y="143543"/>
                    <a:pt x="58385" y="135118"/>
                    <a:pt x="49368" y="126825"/>
                  </a:cubicBezTo>
                  <a:cubicBezTo>
                    <a:pt x="54428" y="126562"/>
                    <a:pt x="59987" y="125795"/>
                    <a:pt x="65984" y="124297"/>
                  </a:cubicBezTo>
                  <a:cubicBezTo>
                    <a:pt x="70382" y="123197"/>
                    <a:pt x="73837" y="119797"/>
                    <a:pt x="75005" y="115417"/>
                  </a:cubicBezTo>
                  <a:cubicBezTo>
                    <a:pt x="76174" y="111039"/>
                    <a:pt x="74876" y="106369"/>
                    <a:pt x="71611" y="103225"/>
                  </a:cubicBezTo>
                  <a:cubicBezTo>
                    <a:pt x="60311" y="92337"/>
                    <a:pt x="52098" y="78842"/>
                    <a:pt x="46222" y="66113"/>
                  </a:cubicBezTo>
                  <a:cubicBezTo>
                    <a:pt x="48273" y="67581"/>
                    <a:pt x="50410" y="69059"/>
                    <a:pt x="52631" y="70537"/>
                  </a:cubicBezTo>
                  <a:cubicBezTo>
                    <a:pt x="77379" y="86985"/>
                    <a:pt x="118076" y="106590"/>
                    <a:pt x="171420" y="106590"/>
                  </a:cubicBezTo>
                  <a:cubicBezTo>
                    <a:pt x="175299" y="106590"/>
                    <a:pt x="178956" y="104776"/>
                    <a:pt x="181313" y="101696"/>
                  </a:cubicBezTo>
                  <a:cubicBezTo>
                    <a:pt x="183673" y="98619"/>
                    <a:pt x="184462" y="94606"/>
                    <a:pt x="183454" y="90861"/>
                  </a:cubicBezTo>
                  <a:cubicBezTo>
                    <a:pt x="183420" y="90739"/>
                    <a:pt x="180147" y="78450"/>
                    <a:pt x="180147" y="65450"/>
                  </a:cubicBezTo>
                  <a:cubicBezTo>
                    <a:pt x="180147" y="54715"/>
                    <a:pt x="184430" y="44576"/>
                    <a:pt x="192210" y="36903"/>
                  </a:cubicBezTo>
                  <a:cubicBezTo>
                    <a:pt x="200033" y="29185"/>
                    <a:pt x="210359" y="24933"/>
                    <a:pt x="221287" y="24933"/>
                  </a:cubicBezTo>
                  <a:cubicBezTo>
                    <a:pt x="232334" y="24933"/>
                    <a:pt x="241947" y="29207"/>
                    <a:pt x="249858" y="37634"/>
                  </a:cubicBezTo>
                  <a:cubicBezTo>
                    <a:pt x="255571" y="43010"/>
                    <a:pt x="261804" y="57347"/>
                    <a:pt x="261804" y="66001"/>
                  </a:cubicBezTo>
                  <a:lnTo>
                    <a:pt x="261804" y="73554"/>
                  </a:lnTo>
                  <a:cubicBezTo>
                    <a:pt x="261804" y="73817"/>
                    <a:pt x="261831" y="74175"/>
                    <a:pt x="261894" y="74598"/>
                  </a:cubicBezTo>
                  <a:cubicBezTo>
                    <a:pt x="261841" y="75075"/>
                    <a:pt x="261804" y="75558"/>
                    <a:pt x="261804" y="76047"/>
                  </a:cubicBezTo>
                  <a:cubicBezTo>
                    <a:pt x="261804" y="104387"/>
                    <a:pt x="256559" y="129617"/>
                    <a:pt x="246213" y="151035"/>
                  </a:cubicBezTo>
                  <a:cubicBezTo>
                    <a:pt x="243218" y="157236"/>
                    <a:pt x="245819" y="164690"/>
                    <a:pt x="252018" y="167685"/>
                  </a:cubicBezTo>
                  <a:cubicBezTo>
                    <a:pt x="253766" y="168527"/>
                    <a:pt x="255612" y="168926"/>
                    <a:pt x="257431" y="168926"/>
                  </a:cubicBezTo>
                  <a:cubicBezTo>
                    <a:pt x="262067" y="168926"/>
                    <a:pt x="266516" y="166331"/>
                    <a:pt x="268666" y="161880"/>
                  </a:cubicBezTo>
                  <a:cubicBezTo>
                    <a:pt x="280658" y="137051"/>
                    <a:pt x="286738" y="108173"/>
                    <a:pt x="286738" y="76047"/>
                  </a:cubicBezTo>
                  <a:cubicBezTo>
                    <a:pt x="286738" y="75572"/>
                    <a:pt x="286703" y="75105"/>
                    <a:pt x="286652" y="74644"/>
                  </a:cubicBezTo>
                  <a:cubicBezTo>
                    <a:pt x="286711" y="74216"/>
                    <a:pt x="286738" y="73846"/>
                    <a:pt x="286738" y="73554"/>
                  </a:cubicBezTo>
                  <a:lnTo>
                    <a:pt x="286738" y="64827"/>
                  </a:lnTo>
                  <a:cubicBezTo>
                    <a:pt x="299545" y="55577"/>
                    <a:pt x="310390" y="43083"/>
                    <a:pt x="319151" y="29920"/>
                  </a:cubicBezTo>
                  <a:cubicBezTo>
                    <a:pt x="319149" y="29920"/>
                    <a:pt x="296168" y="40809"/>
                    <a:pt x="281283" y="41754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Icon 20">
              <a:extLst>
                <a:ext uri="{FF2B5EF4-FFF2-40B4-BE49-F238E27FC236}">
                  <a16:creationId xmlns:a16="http://schemas.microsoft.com/office/drawing/2014/main" id="{6A6E03C6-405E-4716-A808-5F1AFD292F77}"/>
                </a:ext>
              </a:extLst>
            </p:cNvPr>
            <p:cNvSpPr/>
            <p:nvPr/>
          </p:nvSpPr>
          <p:spPr>
            <a:xfrm>
              <a:off x="6157196" y="3280460"/>
              <a:ext cx="154235" cy="154241"/>
            </a:xfrm>
            <a:custGeom>
              <a:avLst/>
              <a:gdLst>
                <a:gd name="connsiteX0" fmla="*/ 162715 w 319135"/>
                <a:gd name="connsiteY0" fmla="*/ 319147 h 319147"/>
                <a:gd name="connsiteX1" fmla="*/ 159537 w 319135"/>
                <a:gd name="connsiteY1" fmla="*/ 319142 h 319147"/>
                <a:gd name="connsiteX2" fmla="*/ 88928 w 319135"/>
                <a:gd name="connsiteY2" fmla="*/ 317199 h 319147"/>
                <a:gd name="connsiteX3" fmla="*/ 34522 w 319135"/>
                <a:gd name="connsiteY3" fmla="*/ 296605 h 319147"/>
                <a:gd name="connsiteX4" fmla="*/ 5177 w 319135"/>
                <a:gd name="connsiteY4" fmla="*/ 249229 h 319147"/>
                <a:gd name="connsiteX5" fmla="*/ 360 w 319135"/>
                <a:gd name="connsiteY5" fmla="*/ 199099 h 319147"/>
                <a:gd name="connsiteX6" fmla="*/ 0 w 319135"/>
                <a:gd name="connsiteY6" fmla="*/ 159602 h 319147"/>
                <a:gd name="connsiteX7" fmla="*/ 360 w 319135"/>
                <a:gd name="connsiteY7" fmla="*/ 120047 h 319147"/>
                <a:gd name="connsiteX8" fmla="*/ 5177 w 319135"/>
                <a:gd name="connsiteY8" fmla="*/ 69917 h 319147"/>
                <a:gd name="connsiteX9" fmla="*/ 34522 w 319135"/>
                <a:gd name="connsiteY9" fmla="*/ 22541 h 319147"/>
                <a:gd name="connsiteX10" fmla="*/ 88930 w 319135"/>
                <a:gd name="connsiteY10" fmla="*/ 1947 h 319147"/>
                <a:gd name="connsiteX11" fmla="*/ 159598 w 319135"/>
                <a:gd name="connsiteY11" fmla="*/ 4 h 319147"/>
                <a:gd name="connsiteX12" fmla="*/ 230208 w 319135"/>
                <a:gd name="connsiteY12" fmla="*/ 1947 h 319147"/>
                <a:gd name="connsiteX13" fmla="*/ 284614 w 319135"/>
                <a:gd name="connsiteY13" fmla="*/ 22541 h 319147"/>
                <a:gd name="connsiteX14" fmla="*/ 313959 w 319135"/>
                <a:gd name="connsiteY14" fmla="*/ 69917 h 319147"/>
                <a:gd name="connsiteX15" fmla="*/ 318775 w 319135"/>
                <a:gd name="connsiteY15" fmla="*/ 120047 h 319147"/>
                <a:gd name="connsiteX16" fmla="*/ 319136 w 319135"/>
                <a:gd name="connsiteY16" fmla="*/ 159544 h 319147"/>
                <a:gd name="connsiteX17" fmla="*/ 318775 w 319135"/>
                <a:gd name="connsiteY17" fmla="*/ 199099 h 319147"/>
                <a:gd name="connsiteX18" fmla="*/ 306141 w 319135"/>
                <a:gd name="connsiteY18" fmla="*/ 211395 h 319147"/>
                <a:gd name="connsiteX19" fmla="*/ 293844 w 319135"/>
                <a:gd name="connsiteY19" fmla="*/ 198758 h 319147"/>
                <a:gd name="connsiteX20" fmla="*/ 294202 w 319135"/>
                <a:gd name="connsiteY20" fmla="*/ 159544 h 319147"/>
                <a:gd name="connsiteX21" fmla="*/ 293844 w 319135"/>
                <a:gd name="connsiteY21" fmla="*/ 120388 h 319147"/>
                <a:gd name="connsiteX22" fmla="*/ 289800 w 319135"/>
                <a:gd name="connsiteY22" fmla="*/ 76083 h 319147"/>
                <a:gd name="connsiteX23" fmla="*/ 268857 w 319135"/>
                <a:gd name="connsiteY23" fmla="*/ 41865 h 319147"/>
                <a:gd name="connsiteX24" fmla="*/ 228694 w 319135"/>
                <a:gd name="connsiteY24" fmla="*/ 26834 h 319147"/>
                <a:gd name="connsiteX25" fmla="*/ 159598 w 319135"/>
                <a:gd name="connsiteY25" fmla="*/ 24935 h 319147"/>
                <a:gd name="connsiteX26" fmla="*/ 90442 w 319135"/>
                <a:gd name="connsiteY26" fmla="*/ 26834 h 319147"/>
                <a:gd name="connsiteX27" fmla="*/ 50278 w 319135"/>
                <a:gd name="connsiteY27" fmla="*/ 41862 h 319147"/>
                <a:gd name="connsiteX28" fmla="*/ 29336 w 319135"/>
                <a:gd name="connsiteY28" fmla="*/ 76083 h 319147"/>
                <a:gd name="connsiteX29" fmla="*/ 25291 w 319135"/>
                <a:gd name="connsiteY29" fmla="*/ 120388 h 319147"/>
                <a:gd name="connsiteX30" fmla="*/ 24933 w 319135"/>
                <a:gd name="connsiteY30" fmla="*/ 159602 h 319147"/>
                <a:gd name="connsiteX31" fmla="*/ 25291 w 319135"/>
                <a:gd name="connsiteY31" fmla="*/ 198758 h 319147"/>
                <a:gd name="connsiteX32" fmla="*/ 29336 w 319135"/>
                <a:gd name="connsiteY32" fmla="*/ 243064 h 319147"/>
                <a:gd name="connsiteX33" fmla="*/ 50278 w 319135"/>
                <a:gd name="connsiteY33" fmla="*/ 277281 h 319147"/>
                <a:gd name="connsiteX34" fmla="*/ 90442 w 319135"/>
                <a:gd name="connsiteY34" fmla="*/ 292312 h 319147"/>
                <a:gd name="connsiteX35" fmla="*/ 159540 w 319135"/>
                <a:gd name="connsiteY35" fmla="*/ 294209 h 319147"/>
                <a:gd name="connsiteX36" fmla="*/ 228694 w 319135"/>
                <a:gd name="connsiteY36" fmla="*/ 292312 h 319147"/>
                <a:gd name="connsiteX37" fmla="*/ 268857 w 319135"/>
                <a:gd name="connsiteY37" fmla="*/ 277281 h 319147"/>
                <a:gd name="connsiteX38" fmla="*/ 285972 w 319135"/>
                <a:gd name="connsiteY38" fmla="*/ 254352 h 319147"/>
                <a:gd name="connsiteX39" fmla="*/ 302367 w 319135"/>
                <a:gd name="connsiteY39" fmla="*/ 247868 h 319147"/>
                <a:gd name="connsiteX40" fmla="*/ 308853 w 319135"/>
                <a:gd name="connsiteY40" fmla="*/ 264262 h 319147"/>
                <a:gd name="connsiteX41" fmla="*/ 284614 w 319135"/>
                <a:gd name="connsiteY41" fmla="*/ 296605 h 319147"/>
                <a:gd name="connsiteX42" fmla="*/ 230208 w 319135"/>
                <a:gd name="connsiteY42" fmla="*/ 317199 h 319147"/>
                <a:gd name="connsiteX43" fmla="*/ 162715 w 319135"/>
                <a:gd name="connsiteY43" fmla="*/ 319147 h 319147"/>
                <a:gd name="connsiteX44" fmla="*/ 236860 w 319135"/>
                <a:gd name="connsiteY44" fmla="*/ 159573 h 319147"/>
                <a:gd name="connsiteX45" fmla="*/ 158943 w 319135"/>
                <a:gd name="connsiteY45" fmla="*/ 81656 h 319147"/>
                <a:gd name="connsiteX46" fmla="*/ 81026 w 319135"/>
                <a:gd name="connsiteY46" fmla="*/ 159573 h 319147"/>
                <a:gd name="connsiteX47" fmla="*/ 158943 w 319135"/>
                <a:gd name="connsiteY47" fmla="*/ 237490 h 319147"/>
                <a:gd name="connsiteX48" fmla="*/ 236860 w 319135"/>
                <a:gd name="connsiteY48" fmla="*/ 159573 h 319147"/>
                <a:gd name="connsiteX49" fmla="*/ 211927 w 319135"/>
                <a:gd name="connsiteY49" fmla="*/ 159573 h 319147"/>
                <a:gd name="connsiteX50" fmla="*/ 158943 w 319135"/>
                <a:gd name="connsiteY50" fmla="*/ 212557 h 319147"/>
                <a:gd name="connsiteX51" fmla="*/ 105960 w 319135"/>
                <a:gd name="connsiteY51" fmla="*/ 159573 h 319147"/>
                <a:gd name="connsiteX52" fmla="*/ 158943 w 319135"/>
                <a:gd name="connsiteY52" fmla="*/ 106590 h 319147"/>
                <a:gd name="connsiteX53" fmla="*/ 211927 w 319135"/>
                <a:gd name="connsiteY53" fmla="*/ 159573 h 319147"/>
                <a:gd name="connsiteX54" fmla="*/ 245587 w 319135"/>
                <a:gd name="connsiteY54" fmla="*/ 56723 h 319147"/>
                <a:gd name="connsiteX55" fmla="*/ 226887 w 319135"/>
                <a:gd name="connsiteY55" fmla="*/ 75423 h 319147"/>
                <a:gd name="connsiteX56" fmla="*/ 245587 w 319135"/>
                <a:gd name="connsiteY56" fmla="*/ 94123 h 319147"/>
                <a:gd name="connsiteX57" fmla="*/ 264287 w 319135"/>
                <a:gd name="connsiteY57" fmla="*/ 75423 h 319147"/>
                <a:gd name="connsiteX58" fmla="*/ 245587 w 319135"/>
                <a:gd name="connsiteY58" fmla="*/ 56723 h 31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19135" h="319147">
                  <a:moveTo>
                    <a:pt x="162715" y="319147"/>
                  </a:moveTo>
                  <a:cubicBezTo>
                    <a:pt x="161658" y="319147"/>
                    <a:pt x="160602" y="319147"/>
                    <a:pt x="159537" y="319142"/>
                  </a:cubicBezTo>
                  <a:cubicBezTo>
                    <a:pt x="134521" y="319203"/>
                    <a:pt x="111407" y="318568"/>
                    <a:pt x="88928" y="317199"/>
                  </a:cubicBezTo>
                  <a:cubicBezTo>
                    <a:pt x="68319" y="315945"/>
                    <a:pt x="49507" y="308823"/>
                    <a:pt x="34522" y="296605"/>
                  </a:cubicBezTo>
                  <a:cubicBezTo>
                    <a:pt x="20064" y="284815"/>
                    <a:pt x="10190" y="268874"/>
                    <a:pt x="5177" y="249229"/>
                  </a:cubicBezTo>
                  <a:cubicBezTo>
                    <a:pt x="813" y="232126"/>
                    <a:pt x="582" y="215337"/>
                    <a:pt x="360" y="199099"/>
                  </a:cubicBezTo>
                  <a:cubicBezTo>
                    <a:pt x="200" y="187448"/>
                    <a:pt x="34" y="173642"/>
                    <a:pt x="0" y="159602"/>
                  </a:cubicBezTo>
                  <a:cubicBezTo>
                    <a:pt x="34" y="145504"/>
                    <a:pt x="200" y="131698"/>
                    <a:pt x="360" y="120047"/>
                  </a:cubicBezTo>
                  <a:cubicBezTo>
                    <a:pt x="582" y="103811"/>
                    <a:pt x="813" y="87023"/>
                    <a:pt x="5177" y="69917"/>
                  </a:cubicBezTo>
                  <a:cubicBezTo>
                    <a:pt x="10190" y="50273"/>
                    <a:pt x="20064" y="34331"/>
                    <a:pt x="34522" y="22541"/>
                  </a:cubicBezTo>
                  <a:cubicBezTo>
                    <a:pt x="49507" y="10323"/>
                    <a:pt x="68319" y="3201"/>
                    <a:pt x="88930" y="1947"/>
                  </a:cubicBezTo>
                  <a:cubicBezTo>
                    <a:pt x="111409" y="581"/>
                    <a:pt x="134529" y="-57"/>
                    <a:pt x="159598" y="4"/>
                  </a:cubicBezTo>
                  <a:cubicBezTo>
                    <a:pt x="184622" y="-50"/>
                    <a:pt x="207729" y="581"/>
                    <a:pt x="230208" y="1947"/>
                  </a:cubicBezTo>
                  <a:cubicBezTo>
                    <a:pt x="250817" y="3201"/>
                    <a:pt x="269629" y="10323"/>
                    <a:pt x="284614" y="22541"/>
                  </a:cubicBezTo>
                  <a:cubicBezTo>
                    <a:pt x="299075" y="34331"/>
                    <a:pt x="308946" y="50273"/>
                    <a:pt x="313959" y="69917"/>
                  </a:cubicBezTo>
                  <a:cubicBezTo>
                    <a:pt x="318323" y="87020"/>
                    <a:pt x="318554" y="103811"/>
                    <a:pt x="318775" y="120047"/>
                  </a:cubicBezTo>
                  <a:cubicBezTo>
                    <a:pt x="318936" y="131698"/>
                    <a:pt x="319104" y="145504"/>
                    <a:pt x="319136" y="159544"/>
                  </a:cubicBezTo>
                  <a:cubicBezTo>
                    <a:pt x="319104" y="173642"/>
                    <a:pt x="318936" y="187448"/>
                    <a:pt x="318775" y="199099"/>
                  </a:cubicBezTo>
                  <a:cubicBezTo>
                    <a:pt x="318683" y="205985"/>
                    <a:pt x="312995" y="211488"/>
                    <a:pt x="306141" y="211395"/>
                  </a:cubicBezTo>
                  <a:cubicBezTo>
                    <a:pt x="299255" y="211300"/>
                    <a:pt x="293752" y="205642"/>
                    <a:pt x="293844" y="198758"/>
                  </a:cubicBezTo>
                  <a:cubicBezTo>
                    <a:pt x="294003" y="187175"/>
                    <a:pt x="294171" y="173459"/>
                    <a:pt x="294202" y="159544"/>
                  </a:cubicBezTo>
                  <a:cubicBezTo>
                    <a:pt x="294171" y="145687"/>
                    <a:pt x="294003" y="131971"/>
                    <a:pt x="293844" y="120388"/>
                  </a:cubicBezTo>
                  <a:cubicBezTo>
                    <a:pt x="293642" y="105606"/>
                    <a:pt x="293433" y="90320"/>
                    <a:pt x="289800" y="76083"/>
                  </a:cubicBezTo>
                  <a:cubicBezTo>
                    <a:pt x="286136" y="61722"/>
                    <a:pt x="279089" y="50209"/>
                    <a:pt x="268857" y="41865"/>
                  </a:cubicBezTo>
                  <a:cubicBezTo>
                    <a:pt x="257791" y="32839"/>
                    <a:pt x="244277" y="27781"/>
                    <a:pt x="228694" y="26834"/>
                  </a:cubicBezTo>
                  <a:cubicBezTo>
                    <a:pt x="206743" y="25500"/>
                    <a:pt x="184147" y="24884"/>
                    <a:pt x="159598" y="24935"/>
                  </a:cubicBezTo>
                  <a:cubicBezTo>
                    <a:pt x="134991" y="24877"/>
                    <a:pt x="112393" y="25500"/>
                    <a:pt x="90442" y="26834"/>
                  </a:cubicBezTo>
                  <a:cubicBezTo>
                    <a:pt x="74859" y="27781"/>
                    <a:pt x="61347" y="32839"/>
                    <a:pt x="50278" y="41862"/>
                  </a:cubicBezTo>
                  <a:cubicBezTo>
                    <a:pt x="40047" y="50207"/>
                    <a:pt x="33000" y="61719"/>
                    <a:pt x="29336" y="76083"/>
                  </a:cubicBezTo>
                  <a:cubicBezTo>
                    <a:pt x="25703" y="90320"/>
                    <a:pt x="25493" y="105606"/>
                    <a:pt x="25291" y="120388"/>
                  </a:cubicBezTo>
                  <a:cubicBezTo>
                    <a:pt x="25133" y="131971"/>
                    <a:pt x="24968" y="145687"/>
                    <a:pt x="24933" y="159602"/>
                  </a:cubicBezTo>
                  <a:cubicBezTo>
                    <a:pt x="24968" y="173459"/>
                    <a:pt x="25133" y="187175"/>
                    <a:pt x="25291" y="198758"/>
                  </a:cubicBezTo>
                  <a:cubicBezTo>
                    <a:pt x="25493" y="213540"/>
                    <a:pt x="25703" y="228827"/>
                    <a:pt x="29336" y="243064"/>
                  </a:cubicBezTo>
                  <a:cubicBezTo>
                    <a:pt x="33000" y="257425"/>
                    <a:pt x="40047" y="268937"/>
                    <a:pt x="50278" y="277281"/>
                  </a:cubicBezTo>
                  <a:cubicBezTo>
                    <a:pt x="61347" y="286308"/>
                    <a:pt x="74859" y="291365"/>
                    <a:pt x="90442" y="292312"/>
                  </a:cubicBezTo>
                  <a:cubicBezTo>
                    <a:pt x="112393" y="293646"/>
                    <a:pt x="134996" y="294270"/>
                    <a:pt x="159540" y="294209"/>
                  </a:cubicBezTo>
                  <a:cubicBezTo>
                    <a:pt x="184150" y="294267"/>
                    <a:pt x="206743" y="293646"/>
                    <a:pt x="228694" y="292312"/>
                  </a:cubicBezTo>
                  <a:cubicBezTo>
                    <a:pt x="244277" y="291365"/>
                    <a:pt x="257788" y="286308"/>
                    <a:pt x="268857" y="277281"/>
                  </a:cubicBezTo>
                  <a:cubicBezTo>
                    <a:pt x="276228" y="271270"/>
                    <a:pt x="281986" y="263556"/>
                    <a:pt x="285972" y="254352"/>
                  </a:cubicBezTo>
                  <a:cubicBezTo>
                    <a:pt x="288709" y="248036"/>
                    <a:pt x="296048" y="245131"/>
                    <a:pt x="302367" y="247868"/>
                  </a:cubicBezTo>
                  <a:cubicBezTo>
                    <a:pt x="308685" y="250605"/>
                    <a:pt x="311588" y="257943"/>
                    <a:pt x="308853" y="264262"/>
                  </a:cubicBezTo>
                  <a:cubicBezTo>
                    <a:pt x="303265" y="277164"/>
                    <a:pt x="295111" y="288046"/>
                    <a:pt x="284614" y="296605"/>
                  </a:cubicBezTo>
                  <a:cubicBezTo>
                    <a:pt x="269629" y="308826"/>
                    <a:pt x="250817" y="315945"/>
                    <a:pt x="230208" y="317199"/>
                  </a:cubicBezTo>
                  <a:cubicBezTo>
                    <a:pt x="208681" y="318509"/>
                    <a:pt x="186567" y="319147"/>
                    <a:pt x="162715" y="319147"/>
                  </a:cubicBezTo>
                  <a:close/>
                  <a:moveTo>
                    <a:pt x="236860" y="159573"/>
                  </a:moveTo>
                  <a:cubicBezTo>
                    <a:pt x="236860" y="116609"/>
                    <a:pt x="201907" y="81656"/>
                    <a:pt x="158943" y="81656"/>
                  </a:cubicBezTo>
                  <a:cubicBezTo>
                    <a:pt x="115982" y="81656"/>
                    <a:pt x="81026" y="116609"/>
                    <a:pt x="81026" y="159573"/>
                  </a:cubicBezTo>
                  <a:cubicBezTo>
                    <a:pt x="81026" y="202537"/>
                    <a:pt x="115982" y="237490"/>
                    <a:pt x="158943" y="237490"/>
                  </a:cubicBezTo>
                  <a:cubicBezTo>
                    <a:pt x="201907" y="237490"/>
                    <a:pt x="236860" y="202537"/>
                    <a:pt x="236860" y="159573"/>
                  </a:cubicBezTo>
                  <a:close/>
                  <a:moveTo>
                    <a:pt x="211927" y="159573"/>
                  </a:moveTo>
                  <a:cubicBezTo>
                    <a:pt x="211927" y="188787"/>
                    <a:pt x="188160" y="212557"/>
                    <a:pt x="158943" y="212557"/>
                  </a:cubicBezTo>
                  <a:cubicBezTo>
                    <a:pt x="129729" y="212557"/>
                    <a:pt x="105960" y="188787"/>
                    <a:pt x="105960" y="159573"/>
                  </a:cubicBezTo>
                  <a:cubicBezTo>
                    <a:pt x="105960" y="130359"/>
                    <a:pt x="129729" y="106590"/>
                    <a:pt x="158943" y="106590"/>
                  </a:cubicBezTo>
                  <a:cubicBezTo>
                    <a:pt x="188160" y="106590"/>
                    <a:pt x="211927" y="130359"/>
                    <a:pt x="211927" y="159573"/>
                  </a:cubicBezTo>
                  <a:close/>
                  <a:moveTo>
                    <a:pt x="245587" y="56723"/>
                  </a:moveTo>
                  <a:cubicBezTo>
                    <a:pt x="235261" y="56723"/>
                    <a:pt x="226887" y="65094"/>
                    <a:pt x="226887" y="75423"/>
                  </a:cubicBezTo>
                  <a:cubicBezTo>
                    <a:pt x="226887" y="85752"/>
                    <a:pt x="235261" y="94123"/>
                    <a:pt x="245587" y="94123"/>
                  </a:cubicBezTo>
                  <a:cubicBezTo>
                    <a:pt x="255916" y="94123"/>
                    <a:pt x="264287" y="85752"/>
                    <a:pt x="264287" y="75423"/>
                  </a:cubicBezTo>
                  <a:cubicBezTo>
                    <a:pt x="264287" y="65094"/>
                    <a:pt x="255916" y="56723"/>
                    <a:pt x="245587" y="5672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Icon 21">
              <a:extLst>
                <a:ext uri="{FF2B5EF4-FFF2-40B4-BE49-F238E27FC236}">
                  <a16:creationId xmlns:a16="http://schemas.microsoft.com/office/drawing/2014/main" id="{7A9E8C3F-F6B0-430B-90B9-D9E86FC78032}"/>
                </a:ext>
              </a:extLst>
            </p:cNvPr>
            <p:cNvSpPr/>
            <p:nvPr/>
          </p:nvSpPr>
          <p:spPr>
            <a:xfrm>
              <a:off x="5927358" y="3280313"/>
              <a:ext cx="154242" cy="154536"/>
            </a:xfrm>
            <a:custGeom>
              <a:avLst/>
              <a:gdLst>
                <a:gd name="connsiteX0" fmla="*/ 75209 w 319148"/>
                <a:gd name="connsiteY0" fmla="*/ 319758 h 319757"/>
                <a:gd name="connsiteX1" fmla="*/ 62268 w 319148"/>
                <a:gd name="connsiteY1" fmla="*/ 316006 h 319757"/>
                <a:gd name="connsiteX2" fmla="*/ 50975 w 319148"/>
                <a:gd name="connsiteY2" fmla="*/ 296232 h 319757"/>
                <a:gd name="connsiteX3" fmla="*/ 50188 w 319148"/>
                <a:gd name="connsiteY3" fmla="*/ 270381 h 319757"/>
                <a:gd name="connsiteX4" fmla="*/ 0 w 319148"/>
                <a:gd name="connsiteY4" fmla="*/ 155468 h 319757"/>
                <a:gd name="connsiteX5" fmla="*/ 46295 w 319148"/>
                <a:gd name="connsiteY5" fmla="*/ 44173 h 319757"/>
                <a:gd name="connsiteX6" fmla="*/ 159574 w 319148"/>
                <a:gd name="connsiteY6" fmla="*/ 0 h 319757"/>
                <a:gd name="connsiteX7" fmla="*/ 272853 w 319148"/>
                <a:gd name="connsiteY7" fmla="*/ 44173 h 319757"/>
                <a:gd name="connsiteX8" fmla="*/ 319148 w 319148"/>
                <a:gd name="connsiteY8" fmla="*/ 155468 h 319757"/>
                <a:gd name="connsiteX9" fmla="*/ 295038 w 319148"/>
                <a:gd name="connsiteY9" fmla="*/ 239705 h 319757"/>
                <a:gd name="connsiteX10" fmla="*/ 277811 w 319148"/>
                <a:gd name="connsiteY10" fmla="*/ 243472 h 319757"/>
                <a:gd name="connsiteX11" fmla="*/ 274054 w 319148"/>
                <a:gd name="connsiteY11" fmla="*/ 226214 h 319757"/>
                <a:gd name="connsiteX12" fmla="*/ 294215 w 319148"/>
                <a:gd name="connsiteY12" fmla="*/ 155468 h 319757"/>
                <a:gd name="connsiteX13" fmla="*/ 159574 w 319148"/>
                <a:gd name="connsiteY13" fmla="*/ 24982 h 319757"/>
                <a:gd name="connsiteX14" fmla="*/ 24933 w 319148"/>
                <a:gd name="connsiteY14" fmla="*/ 155468 h 319757"/>
                <a:gd name="connsiteX15" fmla="*/ 66982 w 319148"/>
                <a:gd name="connsiteY15" fmla="*/ 251916 h 319757"/>
                <a:gd name="connsiteX16" fmla="*/ 75095 w 319148"/>
                <a:gd name="connsiteY16" fmla="*/ 269159 h 319757"/>
                <a:gd name="connsiteX17" fmla="*/ 75097 w 319148"/>
                <a:gd name="connsiteY17" fmla="*/ 269237 h 319757"/>
                <a:gd name="connsiteX18" fmla="*/ 75867 w 319148"/>
                <a:gd name="connsiteY18" fmla="*/ 294427 h 319757"/>
                <a:gd name="connsiteX19" fmla="*/ 104104 w 319148"/>
                <a:gd name="connsiteY19" fmla="*/ 281943 h 319757"/>
                <a:gd name="connsiteX20" fmla="*/ 120262 w 319148"/>
                <a:gd name="connsiteY20" fmla="*/ 280728 h 319757"/>
                <a:gd name="connsiteX21" fmla="*/ 159574 w 319148"/>
                <a:gd name="connsiteY21" fmla="*/ 285951 h 319757"/>
                <a:gd name="connsiteX22" fmla="*/ 235762 w 319148"/>
                <a:gd name="connsiteY22" fmla="*/ 264380 h 319757"/>
                <a:gd name="connsiteX23" fmla="*/ 252982 w 319148"/>
                <a:gd name="connsiteY23" fmla="*/ 268178 h 319757"/>
                <a:gd name="connsiteX24" fmla="*/ 249193 w 319148"/>
                <a:gd name="connsiteY24" fmla="*/ 285429 h 319757"/>
                <a:gd name="connsiteX25" fmla="*/ 159574 w 319148"/>
                <a:gd name="connsiteY25" fmla="*/ 310936 h 319757"/>
                <a:gd name="connsiteX26" fmla="*/ 113949 w 319148"/>
                <a:gd name="connsiteY26" fmla="*/ 304898 h 319757"/>
                <a:gd name="connsiteX27" fmla="*/ 84986 w 319148"/>
                <a:gd name="connsiteY27" fmla="*/ 317701 h 319757"/>
                <a:gd name="connsiteX28" fmla="*/ 75209 w 319148"/>
                <a:gd name="connsiteY28" fmla="*/ 319758 h 319757"/>
                <a:gd name="connsiteX29" fmla="*/ 81119 w 319148"/>
                <a:gd name="connsiteY29" fmla="*/ 206496 h 319757"/>
                <a:gd name="connsiteX30" fmla="*/ 127711 w 319148"/>
                <a:gd name="connsiteY30" fmla="*/ 170504 h 319757"/>
                <a:gd name="connsiteX31" fmla="*/ 138371 w 319148"/>
                <a:gd name="connsiteY31" fmla="*/ 170474 h 319757"/>
                <a:gd name="connsiteX32" fmla="*/ 172847 w 319148"/>
                <a:gd name="connsiteY32" fmla="*/ 197325 h 319757"/>
                <a:gd name="connsiteX33" fmla="*/ 204858 w 319148"/>
                <a:gd name="connsiteY33" fmla="*/ 191434 h 319757"/>
                <a:gd name="connsiteX34" fmla="*/ 248192 w 319148"/>
                <a:gd name="connsiteY34" fmla="*/ 122581 h 319757"/>
                <a:gd name="connsiteX35" fmla="*/ 238036 w 319148"/>
                <a:gd name="connsiteY35" fmla="*/ 113286 h 319757"/>
                <a:gd name="connsiteX36" fmla="*/ 191466 w 319148"/>
                <a:gd name="connsiteY36" fmla="*/ 148644 h 319757"/>
                <a:gd name="connsiteX37" fmla="*/ 180806 w 319148"/>
                <a:gd name="connsiteY37" fmla="*/ 148674 h 319757"/>
                <a:gd name="connsiteX38" fmla="*/ 146331 w 319148"/>
                <a:gd name="connsiteY38" fmla="*/ 122450 h 319757"/>
                <a:gd name="connsiteX39" fmla="*/ 114319 w 319148"/>
                <a:gd name="connsiteY39" fmla="*/ 128339 h 319757"/>
                <a:gd name="connsiteX40" fmla="*/ 70963 w 319148"/>
                <a:gd name="connsiteY40" fmla="*/ 197199 h 319757"/>
                <a:gd name="connsiteX41" fmla="*/ 81119 w 319148"/>
                <a:gd name="connsiteY41" fmla="*/ 206496 h 31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19148" h="319757">
                  <a:moveTo>
                    <a:pt x="75209" y="319758"/>
                  </a:moveTo>
                  <a:cubicBezTo>
                    <a:pt x="70690" y="319758"/>
                    <a:pt x="66205" y="318494"/>
                    <a:pt x="62268" y="316006"/>
                  </a:cubicBezTo>
                  <a:cubicBezTo>
                    <a:pt x="55455" y="311695"/>
                    <a:pt x="51233" y="304305"/>
                    <a:pt x="50975" y="296232"/>
                  </a:cubicBezTo>
                  <a:lnTo>
                    <a:pt x="50188" y="270381"/>
                  </a:lnTo>
                  <a:cubicBezTo>
                    <a:pt x="17833" y="241313"/>
                    <a:pt x="0" y="200499"/>
                    <a:pt x="0" y="155468"/>
                  </a:cubicBezTo>
                  <a:cubicBezTo>
                    <a:pt x="0" y="112488"/>
                    <a:pt x="16443" y="72963"/>
                    <a:pt x="46295" y="44173"/>
                  </a:cubicBezTo>
                  <a:cubicBezTo>
                    <a:pt x="75835" y="15687"/>
                    <a:pt x="116065" y="0"/>
                    <a:pt x="159574" y="0"/>
                  </a:cubicBezTo>
                  <a:cubicBezTo>
                    <a:pt x="203083" y="0"/>
                    <a:pt x="243313" y="15687"/>
                    <a:pt x="272853" y="44173"/>
                  </a:cubicBezTo>
                  <a:cubicBezTo>
                    <a:pt x="302705" y="72963"/>
                    <a:pt x="319148" y="112488"/>
                    <a:pt x="319148" y="155468"/>
                  </a:cubicBezTo>
                  <a:cubicBezTo>
                    <a:pt x="319148" y="185949"/>
                    <a:pt x="310811" y="215079"/>
                    <a:pt x="295038" y="239705"/>
                  </a:cubicBezTo>
                  <a:cubicBezTo>
                    <a:pt x="291317" y="245511"/>
                    <a:pt x="283606" y="247200"/>
                    <a:pt x="277811" y="243472"/>
                  </a:cubicBezTo>
                  <a:cubicBezTo>
                    <a:pt x="272018" y="239746"/>
                    <a:pt x="270333" y="232018"/>
                    <a:pt x="274054" y="226214"/>
                  </a:cubicBezTo>
                  <a:cubicBezTo>
                    <a:pt x="287243" y="205620"/>
                    <a:pt x="294215" y="181155"/>
                    <a:pt x="294215" y="155468"/>
                  </a:cubicBezTo>
                  <a:cubicBezTo>
                    <a:pt x="294215" y="81078"/>
                    <a:pt x="236332" y="24982"/>
                    <a:pt x="159574" y="24982"/>
                  </a:cubicBezTo>
                  <a:cubicBezTo>
                    <a:pt x="82816" y="24982"/>
                    <a:pt x="24933" y="81078"/>
                    <a:pt x="24933" y="155468"/>
                  </a:cubicBezTo>
                  <a:cubicBezTo>
                    <a:pt x="24933" y="193359"/>
                    <a:pt x="39867" y="227612"/>
                    <a:pt x="66982" y="251916"/>
                  </a:cubicBezTo>
                  <a:cubicBezTo>
                    <a:pt x="71983" y="256429"/>
                    <a:pt x="74854" y="262543"/>
                    <a:pt x="75095" y="269159"/>
                  </a:cubicBezTo>
                  <a:cubicBezTo>
                    <a:pt x="75097" y="269184"/>
                    <a:pt x="75097" y="269210"/>
                    <a:pt x="75097" y="269237"/>
                  </a:cubicBezTo>
                  <a:lnTo>
                    <a:pt x="75867" y="294427"/>
                  </a:lnTo>
                  <a:lnTo>
                    <a:pt x="104104" y="281943"/>
                  </a:lnTo>
                  <a:cubicBezTo>
                    <a:pt x="109188" y="279701"/>
                    <a:pt x="114923" y="279269"/>
                    <a:pt x="120262" y="280728"/>
                  </a:cubicBezTo>
                  <a:cubicBezTo>
                    <a:pt x="132812" y="284197"/>
                    <a:pt x="146026" y="285951"/>
                    <a:pt x="159574" y="285951"/>
                  </a:cubicBezTo>
                  <a:cubicBezTo>
                    <a:pt x="187383" y="285951"/>
                    <a:pt x="213731" y="278493"/>
                    <a:pt x="235762" y="264380"/>
                  </a:cubicBezTo>
                  <a:cubicBezTo>
                    <a:pt x="241565" y="260664"/>
                    <a:pt x="249274" y="262365"/>
                    <a:pt x="252982" y="268178"/>
                  </a:cubicBezTo>
                  <a:cubicBezTo>
                    <a:pt x="256690" y="273990"/>
                    <a:pt x="254993" y="281714"/>
                    <a:pt x="249193" y="285429"/>
                  </a:cubicBezTo>
                  <a:cubicBezTo>
                    <a:pt x="223142" y="302117"/>
                    <a:pt x="192153" y="310936"/>
                    <a:pt x="159574" y="310936"/>
                  </a:cubicBezTo>
                  <a:cubicBezTo>
                    <a:pt x="143888" y="310936"/>
                    <a:pt x="128539" y="308904"/>
                    <a:pt x="113949" y="304898"/>
                  </a:cubicBezTo>
                  <a:lnTo>
                    <a:pt x="84986" y="317701"/>
                  </a:lnTo>
                  <a:cubicBezTo>
                    <a:pt x="81847" y="319080"/>
                    <a:pt x="78521" y="319758"/>
                    <a:pt x="75209" y="319758"/>
                  </a:cubicBezTo>
                  <a:close/>
                  <a:moveTo>
                    <a:pt x="81119" y="206496"/>
                  </a:moveTo>
                  <a:lnTo>
                    <a:pt x="127711" y="170504"/>
                  </a:lnTo>
                  <a:cubicBezTo>
                    <a:pt x="130859" y="168137"/>
                    <a:pt x="135193" y="168106"/>
                    <a:pt x="138371" y="170474"/>
                  </a:cubicBezTo>
                  <a:lnTo>
                    <a:pt x="172847" y="197325"/>
                  </a:lnTo>
                  <a:cubicBezTo>
                    <a:pt x="183180" y="205052"/>
                    <a:pt x="197970" y="202327"/>
                    <a:pt x="204858" y="191434"/>
                  </a:cubicBezTo>
                  <a:lnTo>
                    <a:pt x="248192" y="122581"/>
                  </a:lnTo>
                  <a:cubicBezTo>
                    <a:pt x="252378" y="116009"/>
                    <a:pt x="244243" y="108580"/>
                    <a:pt x="238036" y="113286"/>
                  </a:cubicBezTo>
                  <a:lnTo>
                    <a:pt x="191466" y="148644"/>
                  </a:lnTo>
                  <a:cubicBezTo>
                    <a:pt x="188318" y="151013"/>
                    <a:pt x="183984" y="151042"/>
                    <a:pt x="180806" y="148674"/>
                  </a:cubicBezTo>
                  <a:lnTo>
                    <a:pt x="146331" y="122450"/>
                  </a:lnTo>
                  <a:cubicBezTo>
                    <a:pt x="135997" y="114723"/>
                    <a:pt x="121207" y="117446"/>
                    <a:pt x="114319" y="128339"/>
                  </a:cubicBezTo>
                  <a:lnTo>
                    <a:pt x="70963" y="197199"/>
                  </a:lnTo>
                  <a:cubicBezTo>
                    <a:pt x="66777" y="203771"/>
                    <a:pt x="74912" y="211202"/>
                    <a:pt x="81119" y="206496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6887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D7118A53-069D-493C-87D1-302DF63D8B0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80DCB8-AAFF-44F6-919E-C4B4CB16E67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5AA8054-0B3D-411E-BD1F-EF696875B4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7E6E90-E021-48C1-B4A1-35B6ED0E54D9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577F295-4BB0-47D0-9A00-6E982AF8B8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28FBB-FCF1-46A1-A73C-37B53037E452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38760162-9CDD-4754-82FF-C66E04A16CC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97478F07-E17F-4AB4-8E33-80BABD5E0B9A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FEC9CF25-45DF-4E91-A624-0F3BE902276C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3">
            <a:extLst>
              <a:ext uri="{FF2B5EF4-FFF2-40B4-BE49-F238E27FC236}">
                <a16:creationId xmlns:a16="http://schemas.microsoft.com/office/drawing/2014/main" id="{A1D293F9-D67F-4EF9-9983-087E2953634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5" t="48485" r="42557" b="22936"/>
          <a:stretch>
            <a:fillRect/>
          </a:stretch>
        </p:blipFill>
        <p:spPr>
          <a:xfrm>
            <a:off x="5338945" y="3325097"/>
            <a:ext cx="1665428" cy="1959923"/>
          </a:xfrm>
          <a:custGeom>
            <a:avLst/>
            <a:gdLst>
              <a:gd name="connsiteX0" fmla="*/ 0 w 1665428"/>
              <a:gd name="connsiteY0" fmla="*/ 0 h 1959923"/>
              <a:gd name="connsiteX1" fmla="*/ 1665428 w 1665428"/>
              <a:gd name="connsiteY1" fmla="*/ 0 h 1959923"/>
              <a:gd name="connsiteX2" fmla="*/ 1665428 w 1665428"/>
              <a:gd name="connsiteY2" fmla="*/ 1959923 h 1959923"/>
              <a:gd name="connsiteX3" fmla="*/ 0 w 1665428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5428" h="1959923">
                <a:moveTo>
                  <a:pt x="0" y="0"/>
                </a:moveTo>
                <a:lnTo>
                  <a:pt x="1665428" y="0"/>
                </a:lnTo>
                <a:lnTo>
                  <a:pt x="1665428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8" name="PpHolder4">
            <a:extLst>
              <a:ext uri="{FF2B5EF4-FFF2-40B4-BE49-F238E27FC236}">
                <a16:creationId xmlns:a16="http://schemas.microsoft.com/office/drawing/2014/main" id="{2FB4E4D1-339B-4E87-9DDA-00B04F89A4D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0" t="48485" r="58511" b="22936"/>
          <a:stretch>
            <a:fillRect/>
          </a:stretch>
        </p:blipFill>
        <p:spPr>
          <a:xfrm>
            <a:off x="3487416" y="3325095"/>
            <a:ext cx="1571584" cy="1959923"/>
          </a:xfrm>
          <a:custGeom>
            <a:avLst/>
            <a:gdLst>
              <a:gd name="connsiteX0" fmla="*/ 0 w 1571584"/>
              <a:gd name="connsiteY0" fmla="*/ 0 h 1959923"/>
              <a:gd name="connsiteX1" fmla="*/ 1571584 w 1571584"/>
              <a:gd name="connsiteY1" fmla="*/ 0 h 1959923"/>
              <a:gd name="connsiteX2" fmla="*/ 1571584 w 1571584"/>
              <a:gd name="connsiteY2" fmla="*/ 1959923 h 1959923"/>
              <a:gd name="connsiteX3" fmla="*/ 0 w 1571584"/>
              <a:gd name="connsiteY3" fmla="*/ 1959923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4" h="1959923">
                <a:moveTo>
                  <a:pt x="0" y="0"/>
                </a:moveTo>
                <a:lnTo>
                  <a:pt x="1571584" y="0"/>
                </a:lnTo>
                <a:lnTo>
                  <a:pt x="1571584" y="1959923"/>
                </a:lnTo>
                <a:lnTo>
                  <a:pt x="0" y="1959923"/>
                </a:lnTo>
                <a:close/>
              </a:path>
            </a:pathLst>
          </a:custGeom>
        </p:spPr>
      </p:pic>
      <p:pic>
        <p:nvPicPr>
          <p:cNvPr id="35" name="PpHolder5">
            <a:extLst>
              <a:ext uri="{FF2B5EF4-FFF2-40B4-BE49-F238E27FC236}">
                <a16:creationId xmlns:a16="http://schemas.microsoft.com/office/drawing/2014/main" id="{4DD44124-CB04-4C6A-BD02-26DBCD4261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946A3-933B-4EC9-BEC5-890BF9F51347}"/>
              </a:ext>
            </a:extLst>
          </p:cNvPr>
          <p:cNvGrpSpPr/>
          <p:nvPr/>
        </p:nvGrpSpPr>
        <p:grpSpPr>
          <a:xfrm>
            <a:off x="3487413" y="1573213"/>
            <a:ext cx="3516313" cy="1533525"/>
            <a:chOff x="3487737" y="3751263"/>
            <a:chExt cx="3516313" cy="153352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477C013-8474-4AB1-9BCF-4C8146FBA5B1}"/>
                </a:ext>
              </a:extLst>
            </p:cNvPr>
            <p:cNvSpPr/>
            <p:nvPr/>
          </p:nvSpPr>
          <p:spPr>
            <a:xfrm>
              <a:off x="3487737" y="3751263"/>
              <a:ext cx="3516313" cy="1533525"/>
            </a:xfrm>
            <a:custGeom>
              <a:avLst/>
              <a:gdLst>
                <a:gd name="connsiteX0" fmla="*/ 0 w 3516313"/>
                <a:gd name="connsiteY0" fmla="*/ 0 h 1533525"/>
                <a:gd name="connsiteX1" fmla="*/ 3516313 w 3516313"/>
                <a:gd name="connsiteY1" fmla="*/ 0 h 1533525"/>
                <a:gd name="connsiteX2" fmla="*/ 3516313 w 3516313"/>
                <a:gd name="connsiteY2" fmla="*/ 1533525 h 1533525"/>
                <a:gd name="connsiteX3" fmla="*/ 0 w 3516313"/>
                <a:gd name="connsiteY3" fmla="*/ 1533525 h 1533525"/>
                <a:gd name="connsiteX4" fmla="*/ 0 w 3516313"/>
                <a:gd name="connsiteY4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6313" h="1533525">
                  <a:moveTo>
                    <a:pt x="0" y="0"/>
                  </a:moveTo>
                  <a:lnTo>
                    <a:pt x="3516313" y="0"/>
                  </a:lnTo>
                  <a:lnTo>
                    <a:pt x="3516313" y="1533525"/>
                  </a:lnTo>
                  <a:lnTo>
                    <a:pt x="0" y="153352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FF0F0D-93C6-4BF1-B217-32464633541B}"/>
                </a:ext>
              </a:extLst>
            </p:cNvPr>
            <p:cNvSpPr txBox="1"/>
            <p:nvPr/>
          </p:nvSpPr>
          <p:spPr>
            <a:xfrm flipH="1">
              <a:off x="4117380" y="4241026"/>
              <a:ext cx="2257028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The Team</a:t>
              </a:r>
            </a:p>
          </p:txBody>
        </p:sp>
      </p:grpSp>
      <p:sp>
        <p:nvSpPr>
          <p:cNvPr id="21" name="Justify Text Body">
            <a:extLst>
              <a:ext uri="{FF2B5EF4-FFF2-40B4-BE49-F238E27FC236}">
                <a16:creationId xmlns:a16="http://schemas.microsoft.com/office/drawing/2014/main" id="{523A14D3-7450-4F44-A595-A525D619FC5F}"/>
              </a:ext>
            </a:extLst>
          </p:cNvPr>
          <p:cNvSpPr txBox="1"/>
          <p:nvPr/>
        </p:nvSpPr>
        <p:spPr>
          <a:xfrm>
            <a:off x="7542952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A8121E-6C87-4C17-929C-9C9C2FBA9E5B}"/>
              </a:ext>
            </a:extLst>
          </p:cNvPr>
          <p:cNvSpPr txBox="1"/>
          <p:nvPr/>
        </p:nvSpPr>
        <p:spPr>
          <a:xfrm>
            <a:off x="7542952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6C4D53-D46C-4A3E-9722-23AF9AF2F6C5}"/>
              </a:ext>
            </a:extLst>
          </p:cNvPr>
          <p:cNvSpPr txBox="1"/>
          <p:nvPr/>
        </p:nvSpPr>
        <p:spPr>
          <a:xfrm>
            <a:off x="7542952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D182C1-D68C-4259-BE08-DD144F4FBDFF}"/>
              </a:ext>
            </a:extLst>
          </p:cNvPr>
          <p:cNvSpPr txBox="1"/>
          <p:nvPr/>
        </p:nvSpPr>
        <p:spPr>
          <a:xfrm>
            <a:off x="7574322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pHolder1">
            <a:extLst>
              <a:ext uri="{FF2B5EF4-FFF2-40B4-BE49-F238E27FC236}">
                <a16:creationId xmlns:a16="http://schemas.microsoft.com/office/drawing/2014/main" id="{66D1EDD1-A0A2-42DC-82FA-8B99DB4C94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t="27527" r="75680" b="32357"/>
          <a:stretch>
            <a:fillRect/>
          </a:stretch>
        </p:blipFill>
        <p:spPr>
          <a:xfrm>
            <a:off x="792164" y="1887797"/>
            <a:ext cx="2173288" cy="2751137"/>
          </a:xfrm>
          <a:custGeom>
            <a:avLst/>
            <a:gdLst>
              <a:gd name="connsiteX0" fmla="*/ 0 w 2173288"/>
              <a:gd name="connsiteY0" fmla="*/ 0 h 2751137"/>
              <a:gd name="connsiteX1" fmla="*/ 2173288 w 2173288"/>
              <a:gd name="connsiteY1" fmla="*/ 0 h 2751137"/>
              <a:gd name="connsiteX2" fmla="*/ 2173288 w 2173288"/>
              <a:gd name="connsiteY2" fmla="*/ 2751137 h 2751137"/>
              <a:gd name="connsiteX3" fmla="*/ 0 w 2173288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8" h="2751137">
                <a:moveTo>
                  <a:pt x="0" y="0"/>
                </a:moveTo>
                <a:lnTo>
                  <a:pt x="2173288" y="0"/>
                </a:lnTo>
                <a:lnTo>
                  <a:pt x="2173288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7" name="PpHolder2">
            <a:extLst>
              <a:ext uri="{FF2B5EF4-FFF2-40B4-BE49-F238E27FC236}">
                <a16:creationId xmlns:a16="http://schemas.microsoft.com/office/drawing/2014/main" id="{C6AF816A-7F70-4743-AEA1-9769A20D87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2" t="27527" r="55475" b="32357"/>
          <a:stretch>
            <a:fillRect/>
          </a:stretch>
        </p:blipFill>
        <p:spPr>
          <a:xfrm>
            <a:off x="3255964" y="1887797"/>
            <a:ext cx="2173290" cy="2751137"/>
          </a:xfrm>
          <a:custGeom>
            <a:avLst/>
            <a:gdLst>
              <a:gd name="connsiteX0" fmla="*/ 0 w 2173290"/>
              <a:gd name="connsiteY0" fmla="*/ 0 h 2751137"/>
              <a:gd name="connsiteX1" fmla="*/ 2173290 w 2173290"/>
              <a:gd name="connsiteY1" fmla="*/ 0 h 2751137"/>
              <a:gd name="connsiteX2" fmla="*/ 2173290 w 2173290"/>
              <a:gd name="connsiteY2" fmla="*/ 2751137 h 2751137"/>
              <a:gd name="connsiteX3" fmla="*/ 0 w 2173290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90" h="2751137">
                <a:moveTo>
                  <a:pt x="0" y="0"/>
                </a:moveTo>
                <a:lnTo>
                  <a:pt x="2173290" y="0"/>
                </a:lnTo>
                <a:lnTo>
                  <a:pt x="2173290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3" name="PpHolder3">
            <a:extLst>
              <a:ext uri="{FF2B5EF4-FFF2-40B4-BE49-F238E27FC236}">
                <a16:creationId xmlns:a16="http://schemas.microsoft.com/office/drawing/2014/main" id="{5E8EE73B-1305-4AEA-8CB5-408FE3A8D18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8" t="27527" r="35269" b="32357"/>
          <a:stretch>
            <a:fillRect/>
          </a:stretch>
        </p:blipFill>
        <p:spPr>
          <a:xfrm>
            <a:off x="5719764" y="1887797"/>
            <a:ext cx="2173286" cy="2751137"/>
          </a:xfrm>
          <a:custGeom>
            <a:avLst/>
            <a:gdLst>
              <a:gd name="connsiteX0" fmla="*/ 0 w 2173286"/>
              <a:gd name="connsiteY0" fmla="*/ 0 h 2751137"/>
              <a:gd name="connsiteX1" fmla="*/ 2173286 w 2173286"/>
              <a:gd name="connsiteY1" fmla="*/ 0 h 2751137"/>
              <a:gd name="connsiteX2" fmla="*/ 2173286 w 2173286"/>
              <a:gd name="connsiteY2" fmla="*/ 2751137 h 2751137"/>
              <a:gd name="connsiteX3" fmla="*/ 0 w 2173286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6" h="2751137">
                <a:moveTo>
                  <a:pt x="0" y="0"/>
                </a:moveTo>
                <a:lnTo>
                  <a:pt x="2173286" y="0"/>
                </a:lnTo>
                <a:lnTo>
                  <a:pt x="2173286" y="2751137"/>
                </a:lnTo>
                <a:lnTo>
                  <a:pt x="0" y="2751137"/>
                </a:lnTo>
                <a:close/>
              </a:path>
            </a:pathLst>
          </a:custGeom>
        </p:spPr>
      </p:pic>
      <p:pic>
        <p:nvPicPr>
          <p:cNvPr id="40" name="PpHolder4">
            <a:extLst>
              <a:ext uri="{FF2B5EF4-FFF2-40B4-BE49-F238E27FC236}">
                <a16:creationId xmlns:a16="http://schemas.microsoft.com/office/drawing/2014/main" id="{AAF35FA8-0977-4512-8404-B8861FB5536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4" t="27527" r="15063" b="32357"/>
          <a:stretch>
            <a:fillRect/>
          </a:stretch>
        </p:blipFill>
        <p:spPr>
          <a:xfrm>
            <a:off x="8183566" y="1887797"/>
            <a:ext cx="2173287" cy="2751137"/>
          </a:xfrm>
          <a:custGeom>
            <a:avLst/>
            <a:gdLst>
              <a:gd name="connsiteX0" fmla="*/ 0 w 2173287"/>
              <a:gd name="connsiteY0" fmla="*/ 0 h 2751137"/>
              <a:gd name="connsiteX1" fmla="*/ 2173287 w 2173287"/>
              <a:gd name="connsiteY1" fmla="*/ 0 h 2751137"/>
              <a:gd name="connsiteX2" fmla="*/ 2173287 w 2173287"/>
              <a:gd name="connsiteY2" fmla="*/ 2751137 h 2751137"/>
              <a:gd name="connsiteX3" fmla="*/ 0 w 2173287"/>
              <a:gd name="connsiteY3" fmla="*/ 2751137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287" h="2751137">
                <a:moveTo>
                  <a:pt x="0" y="0"/>
                </a:moveTo>
                <a:lnTo>
                  <a:pt x="2173287" y="0"/>
                </a:lnTo>
                <a:lnTo>
                  <a:pt x="2173287" y="2751137"/>
                </a:lnTo>
                <a:lnTo>
                  <a:pt x="0" y="2751137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43893B7A-2948-4EB6-8785-3F2A4962C9B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5858B08B-4140-4991-9C80-9AA2BB54604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E332DA0-BA28-4F4B-A348-C72F8C3ED02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EB116F-38DD-4437-A944-C3FBB0E38845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AF75F408-FD61-4D76-BB05-A5FEEB5A42C4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B629B8-CA0B-4985-9B30-AA986E88A52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A96C521-97EF-4EC2-BBEA-28034CD7E4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F4E64F04-C5E5-4C31-9215-AF4249E1173C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D822FBB6-6D9D-49B0-96D8-2FBA03A814EE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4221C6A-B086-46D6-88AD-04D716F87560}"/>
              </a:ext>
            </a:extLst>
          </p:cNvPr>
          <p:cNvSpPr/>
          <p:nvPr/>
        </p:nvSpPr>
        <p:spPr>
          <a:xfrm>
            <a:off x="10646852" y="1888014"/>
            <a:ext cx="1546736" cy="2751137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8FDC00-46E3-4D69-9CB9-36CE6C2A1096}"/>
              </a:ext>
            </a:extLst>
          </p:cNvPr>
          <p:cNvGrpSpPr/>
          <p:nvPr/>
        </p:nvGrpSpPr>
        <p:grpSpPr>
          <a:xfrm>
            <a:off x="439426" y="4181731"/>
            <a:ext cx="914400" cy="914400"/>
            <a:chOff x="439426" y="4442966"/>
            <a:chExt cx="914400" cy="9144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C6B9B85-931A-4BFA-8F49-07CA1B133096}"/>
                </a:ext>
              </a:extLst>
            </p:cNvPr>
            <p:cNvSpPr/>
            <p:nvPr/>
          </p:nvSpPr>
          <p:spPr>
            <a:xfrm>
              <a:off x="439426" y="4442966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8FAF802D-FD37-4E72-B9F9-ACC589A6B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864" y="4697407"/>
              <a:ext cx="405524" cy="405517"/>
            </a:xfrm>
            <a:custGeom>
              <a:avLst/>
              <a:gdLst>
                <a:gd name="connsiteX0" fmla="*/ 75902 w 485775"/>
                <a:gd name="connsiteY0" fmla="*/ 330175 h 485775"/>
                <a:gd name="connsiteX1" fmla="*/ 75902 w 485775"/>
                <a:gd name="connsiteY1" fmla="*/ 466799 h 485775"/>
                <a:gd name="connsiteX2" fmla="*/ 56927 w 485775"/>
                <a:gd name="connsiteY2" fmla="*/ 485775 h 485775"/>
                <a:gd name="connsiteX3" fmla="*/ 37951 w 485775"/>
                <a:gd name="connsiteY3" fmla="*/ 466799 h 485775"/>
                <a:gd name="connsiteX4" fmla="*/ 37951 w 485775"/>
                <a:gd name="connsiteY4" fmla="*/ 345899 h 485775"/>
                <a:gd name="connsiteX5" fmla="*/ 0 w 485775"/>
                <a:gd name="connsiteY5" fmla="*/ 292224 h 485775"/>
                <a:gd name="connsiteX6" fmla="*/ 0 w 485775"/>
                <a:gd name="connsiteY6" fmla="*/ 188807 h 485775"/>
                <a:gd name="connsiteX7" fmla="*/ 56927 w 485775"/>
                <a:gd name="connsiteY7" fmla="*/ 131880 h 485775"/>
                <a:gd name="connsiteX8" fmla="*/ 132829 w 485775"/>
                <a:gd name="connsiteY8" fmla="*/ 131880 h 485775"/>
                <a:gd name="connsiteX9" fmla="*/ 189756 w 485775"/>
                <a:gd name="connsiteY9" fmla="*/ 188807 h 485775"/>
                <a:gd name="connsiteX10" fmla="*/ 170780 w 485775"/>
                <a:gd name="connsiteY10" fmla="*/ 207783 h 485775"/>
                <a:gd name="connsiteX11" fmla="*/ 151805 w 485775"/>
                <a:gd name="connsiteY11" fmla="*/ 188807 h 485775"/>
                <a:gd name="connsiteX12" fmla="*/ 132829 w 485775"/>
                <a:gd name="connsiteY12" fmla="*/ 169832 h 485775"/>
                <a:gd name="connsiteX13" fmla="*/ 56927 w 485775"/>
                <a:gd name="connsiteY13" fmla="*/ 169832 h 485775"/>
                <a:gd name="connsiteX14" fmla="*/ 37951 w 485775"/>
                <a:gd name="connsiteY14" fmla="*/ 188807 h 485775"/>
                <a:gd name="connsiteX15" fmla="*/ 37951 w 485775"/>
                <a:gd name="connsiteY15" fmla="*/ 292224 h 485775"/>
                <a:gd name="connsiteX16" fmla="*/ 56927 w 485775"/>
                <a:gd name="connsiteY16" fmla="*/ 311200 h 485775"/>
                <a:gd name="connsiteX17" fmla="*/ 75902 w 485775"/>
                <a:gd name="connsiteY17" fmla="*/ 330175 h 485775"/>
                <a:gd name="connsiteX18" fmla="*/ 132829 w 485775"/>
                <a:gd name="connsiteY18" fmla="*/ 377614 h 485775"/>
                <a:gd name="connsiteX19" fmla="*/ 113854 w 485775"/>
                <a:gd name="connsiteY19" fmla="*/ 396590 h 485775"/>
                <a:gd name="connsiteX20" fmla="*/ 113854 w 485775"/>
                <a:gd name="connsiteY20" fmla="*/ 466799 h 485775"/>
                <a:gd name="connsiteX21" fmla="*/ 132829 w 485775"/>
                <a:gd name="connsiteY21" fmla="*/ 485775 h 485775"/>
                <a:gd name="connsiteX22" fmla="*/ 151805 w 485775"/>
                <a:gd name="connsiteY22" fmla="*/ 466799 h 485775"/>
                <a:gd name="connsiteX23" fmla="*/ 151805 w 485775"/>
                <a:gd name="connsiteY23" fmla="*/ 396590 h 485775"/>
                <a:gd name="connsiteX24" fmla="*/ 132829 w 485775"/>
                <a:gd name="connsiteY24" fmla="*/ 377614 h 485775"/>
                <a:gd name="connsiteX25" fmla="*/ 37951 w 485775"/>
                <a:gd name="connsiteY25" fmla="*/ 56927 h 485775"/>
                <a:gd name="connsiteX26" fmla="*/ 94878 w 485775"/>
                <a:gd name="connsiteY26" fmla="*/ 0 h 485775"/>
                <a:gd name="connsiteX27" fmla="*/ 151805 w 485775"/>
                <a:gd name="connsiteY27" fmla="*/ 56927 h 485775"/>
                <a:gd name="connsiteX28" fmla="*/ 94878 w 485775"/>
                <a:gd name="connsiteY28" fmla="*/ 113854 h 485775"/>
                <a:gd name="connsiteX29" fmla="*/ 37951 w 485775"/>
                <a:gd name="connsiteY29" fmla="*/ 56927 h 485775"/>
                <a:gd name="connsiteX30" fmla="*/ 75902 w 485775"/>
                <a:gd name="connsiteY30" fmla="*/ 56927 h 485775"/>
                <a:gd name="connsiteX31" fmla="*/ 94878 w 485775"/>
                <a:gd name="connsiteY31" fmla="*/ 75902 h 485775"/>
                <a:gd name="connsiteX32" fmla="*/ 113854 w 485775"/>
                <a:gd name="connsiteY32" fmla="*/ 56927 h 485775"/>
                <a:gd name="connsiteX33" fmla="*/ 94878 w 485775"/>
                <a:gd name="connsiteY33" fmla="*/ 37951 h 485775"/>
                <a:gd name="connsiteX34" fmla="*/ 75902 w 485775"/>
                <a:gd name="connsiteY34" fmla="*/ 56927 h 485775"/>
                <a:gd name="connsiteX35" fmla="*/ 352946 w 485775"/>
                <a:gd name="connsiteY35" fmla="*/ 377614 h 485775"/>
                <a:gd name="connsiteX36" fmla="*/ 333970 w 485775"/>
                <a:gd name="connsiteY36" fmla="*/ 396590 h 485775"/>
                <a:gd name="connsiteX37" fmla="*/ 333970 w 485775"/>
                <a:gd name="connsiteY37" fmla="*/ 466799 h 485775"/>
                <a:gd name="connsiteX38" fmla="*/ 352946 w 485775"/>
                <a:gd name="connsiteY38" fmla="*/ 485775 h 485775"/>
                <a:gd name="connsiteX39" fmla="*/ 371922 w 485775"/>
                <a:gd name="connsiteY39" fmla="*/ 466799 h 485775"/>
                <a:gd name="connsiteX40" fmla="*/ 371922 w 485775"/>
                <a:gd name="connsiteY40" fmla="*/ 396590 h 485775"/>
                <a:gd name="connsiteX41" fmla="*/ 352946 w 485775"/>
                <a:gd name="connsiteY41" fmla="*/ 377614 h 485775"/>
                <a:gd name="connsiteX42" fmla="*/ 428848 w 485775"/>
                <a:gd name="connsiteY42" fmla="*/ 131880 h 485775"/>
                <a:gd name="connsiteX43" fmla="*/ 352946 w 485775"/>
                <a:gd name="connsiteY43" fmla="*/ 131880 h 485775"/>
                <a:gd name="connsiteX44" fmla="*/ 296019 w 485775"/>
                <a:gd name="connsiteY44" fmla="*/ 188807 h 485775"/>
                <a:gd name="connsiteX45" fmla="*/ 314995 w 485775"/>
                <a:gd name="connsiteY45" fmla="*/ 207783 h 485775"/>
                <a:gd name="connsiteX46" fmla="*/ 333970 w 485775"/>
                <a:gd name="connsiteY46" fmla="*/ 188807 h 485775"/>
                <a:gd name="connsiteX47" fmla="*/ 352946 w 485775"/>
                <a:gd name="connsiteY47" fmla="*/ 169832 h 485775"/>
                <a:gd name="connsiteX48" fmla="*/ 428848 w 485775"/>
                <a:gd name="connsiteY48" fmla="*/ 169832 h 485775"/>
                <a:gd name="connsiteX49" fmla="*/ 447824 w 485775"/>
                <a:gd name="connsiteY49" fmla="*/ 188807 h 485775"/>
                <a:gd name="connsiteX50" fmla="*/ 447824 w 485775"/>
                <a:gd name="connsiteY50" fmla="*/ 292224 h 485775"/>
                <a:gd name="connsiteX51" fmla="*/ 428848 w 485775"/>
                <a:gd name="connsiteY51" fmla="*/ 311200 h 485775"/>
                <a:gd name="connsiteX52" fmla="*/ 409873 w 485775"/>
                <a:gd name="connsiteY52" fmla="*/ 330175 h 485775"/>
                <a:gd name="connsiteX53" fmla="*/ 409873 w 485775"/>
                <a:gd name="connsiteY53" fmla="*/ 466799 h 485775"/>
                <a:gd name="connsiteX54" fmla="*/ 428848 w 485775"/>
                <a:gd name="connsiteY54" fmla="*/ 485775 h 485775"/>
                <a:gd name="connsiteX55" fmla="*/ 447824 w 485775"/>
                <a:gd name="connsiteY55" fmla="*/ 466799 h 485775"/>
                <a:gd name="connsiteX56" fmla="*/ 447824 w 485775"/>
                <a:gd name="connsiteY56" fmla="*/ 345899 h 485775"/>
                <a:gd name="connsiteX57" fmla="*/ 485775 w 485775"/>
                <a:gd name="connsiteY57" fmla="*/ 292224 h 485775"/>
                <a:gd name="connsiteX58" fmla="*/ 485775 w 485775"/>
                <a:gd name="connsiteY58" fmla="*/ 188807 h 485775"/>
                <a:gd name="connsiteX59" fmla="*/ 428848 w 485775"/>
                <a:gd name="connsiteY59" fmla="*/ 131880 h 485775"/>
                <a:gd name="connsiteX60" fmla="*/ 333970 w 485775"/>
                <a:gd name="connsiteY60" fmla="*/ 56927 h 485775"/>
                <a:gd name="connsiteX61" fmla="*/ 390897 w 485775"/>
                <a:gd name="connsiteY61" fmla="*/ 0 h 485775"/>
                <a:gd name="connsiteX62" fmla="*/ 447824 w 485775"/>
                <a:gd name="connsiteY62" fmla="*/ 56927 h 485775"/>
                <a:gd name="connsiteX63" fmla="*/ 390897 w 485775"/>
                <a:gd name="connsiteY63" fmla="*/ 113854 h 485775"/>
                <a:gd name="connsiteX64" fmla="*/ 333970 w 485775"/>
                <a:gd name="connsiteY64" fmla="*/ 56927 h 485775"/>
                <a:gd name="connsiteX65" fmla="*/ 371922 w 485775"/>
                <a:gd name="connsiteY65" fmla="*/ 56927 h 485775"/>
                <a:gd name="connsiteX66" fmla="*/ 390897 w 485775"/>
                <a:gd name="connsiteY66" fmla="*/ 75902 h 485775"/>
                <a:gd name="connsiteX67" fmla="*/ 409873 w 485775"/>
                <a:gd name="connsiteY67" fmla="*/ 56927 h 485775"/>
                <a:gd name="connsiteX68" fmla="*/ 390897 w 485775"/>
                <a:gd name="connsiteY68" fmla="*/ 37951 h 485775"/>
                <a:gd name="connsiteX69" fmla="*/ 371922 w 485775"/>
                <a:gd name="connsiteY69" fmla="*/ 56927 h 485775"/>
                <a:gd name="connsiteX70" fmla="*/ 363382 w 485775"/>
                <a:gd name="connsiteY70" fmla="*/ 304906 h 485775"/>
                <a:gd name="connsiteX71" fmla="*/ 350596 w 485775"/>
                <a:gd name="connsiteY71" fmla="*/ 274319 h 485775"/>
                <a:gd name="connsiteX72" fmla="*/ 350487 w 485775"/>
                <a:gd name="connsiteY72" fmla="*/ 274211 h 485775"/>
                <a:gd name="connsiteX73" fmla="*/ 320830 w 485775"/>
                <a:gd name="connsiteY73" fmla="*/ 245406 h 485775"/>
                <a:gd name="connsiteX74" fmla="*/ 293997 w 485775"/>
                <a:gd name="connsiteY74" fmla="*/ 245796 h 485775"/>
                <a:gd name="connsiteX75" fmla="*/ 294388 w 485775"/>
                <a:gd name="connsiteY75" fmla="*/ 272629 h 485775"/>
                <a:gd name="connsiteX76" fmla="*/ 307628 w 485775"/>
                <a:gd name="connsiteY76" fmla="*/ 285490 h 485775"/>
                <a:gd name="connsiteX77" fmla="*/ 176944 w 485775"/>
                <a:gd name="connsiteY77" fmla="*/ 285490 h 485775"/>
                <a:gd name="connsiteX78" fmla="*/ 190085 w 485775"/>
                <a:gd name="connsiteY78" fmla="*/ 272525 h 485775"/>
                <a:gd name="connsiteX79" fmla="*/ 190266 w 485775"/>
                <a:gd name="connsiteY79" fmla="*/ 245690 h 485775"/>
                <a:gd name="connsiteX80" fmla="*/ 163431 w 485775"/>
                <a:gd name="connsiteY80" fmla="*/ 245510 h 485775"/>
                <a:gd name="connsiteX81" fmla="*/ 134230 w 485775"/>
                <a:gd name="connsiteY81" fmla="*/ 274320 h 485775"/>
                <a:gd name="connsiteX82" fmla="*/ 121444 w 485775"/>
                <a:gd name="connsiteY82" fmla="*/ 304907 h 485775"/>
                <a:gd name="connsiteX83" fmla="*/ 134174 w 485775"/>
                <a:gd name="connsiteY83" fmla="*/ 335441 h 485775"/>
                <a:gd name="connsiteX84" fmla="*/ 163371 w 485775"/>
                <a:gd name="connsiteY84" fmla="*/ 364499 h 485775"/>
                <a:gd name="connsiteX85" fmla="*/ 176757 w 485775"/>
                <a:gd name="connsiteY85" fmla="*/ 370025 h 485775"/>
                <a:gd name="connsiteX86" fmla="*/ 190207 w 485775"/>
                <a:gd name="connsiteY86" fmla="*/ 364435 h 485775"/>
                <a:gd name="connsiteX87" fmla="*/ 190143 w 485775"/>
                <a:gd name="connsiteY87" fmla="*/ 337599 h 485775"/>
                <a:gd name="connsiteX88" fmla="*/ 175917 w 485775"/>
                <a:gd name="connsiteY88" fmla="*/ 323441 h 485775"/>
                <a:gd name="connsiteX89" fmla="*/ 309158 w 485775"/>
                <a:gd name="connsiteY89" fmla="*/ 323441 h 485775"/>
                <a:gd name="connsiteX90" fmla="*/ 295058 w 485775"/>
                <a:gd name="connsiteY90" fmla="*/ 337712 h 485775"/>
                <a:gd name="connsiteX91" fmla="*/ 295220 w 485775"/>
                <a:gd name="connsiteY91" fmla="*/ 364548 h 485775"/>
                <a:gd name="connsiteX92" fmla="*/ 308555 w 485775"/>
                <a:gd name="connsiteY92" fmla="*/ 370024 h 485775"/>
                <a:gd name="connsiteX93" fmla="*/ 322056 w 485775"/>
                <a:gd name="connsiteY93" fmla="*/ 364385 h 485775"/>
                <a:gd name="connsiteX94" fmla="*/ 350694 w 485775"/>
                <a:gd name="connsiteY94" fmla="*/ 335397 h 485775"/>
                <a:gd name="connsiteX95" fmla="*/ 363382 w 485775"/>
                <a:gd name="connsiteY95" fmla="*/ 30490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5775" h="485775">
                  <a:moveTo>
                    <a:pt x="75902" y="330175"/>
                  </a:moveTo>
                  <a:lnTo>
                    <a:pt x="75902" y="466799"/>
                  </a:lnTo>
                  <a:cubicBezTo>
                    <a:pt x="75902" y="477280"/>
                    <a:pt x="67407" y="485775"/>
                    <a:pt x="56927" y="485775"/>
                  </a:cubicBezTo>
                  <a:cubicBezTo>
                    <a:pt x="46447" y="485775"/>
                    <a:pt x="37951" y="477280"/>
                    <a:pt x="37951" y="466799"/>
                  </a:cubicBezTo>
                  <a:lnTo>
                    <a:pt x="37951" y="345899"/>
                  </a:lnTo>
                  <a:cubicBezTo>
                    <a:pt x="15863" y="338067"/>
                    <a:pt x="0" y="316963"/>
                    <a:pt x="0" y="292224"/>
                  </a:cubicBezTo>
                  <a:lnTo>
                    <a:pt x="0" y="188807"/>
                  </a:lnTo>
                  <a:cubicBezTo>
                    <a:pt x="0" y="157418"/>
                    <a:pt x="25537" y="131880"/>
                    <a:pt x="56927" y="131880"/>
                  </a:cubicBezTo>
                  <a:lnTo>
                    <a:pt x="132829" y="131880"/>
                  </a:lnTo>
                  <a:cubicBezTo>
                    <a:pt x="164219" y="131880"/>
                    <a:pt x="189756" y="157418"/>
                    <a:pt x="189756" y="188807"/>
                  </a:cubicBezTo>
                  <a:cubicBezTo>
                    <a:pt x="189756" y="199287"/>
                    <a:pt x="181261" y="207783"/>
                    <a:pt x="170780" y="207783"/>
                  </a:cubicBezTo>
                  <a:cubicBezTo>
                    <a:pt x="160300" y="207783"/>
                    <a:pt x="151805" y="199287"/>
                    <a:pt x="151805" y="188807"/>
                  </a:cubicBezTo>
                  <a:cubicBezTo>
                    <a:pt x="151805" y="178344"/>
                    <a:pt x="143292" y="169832"/>
                    <a:pt x="132829" y="169832"/>
                  </a:cubicBezTo>
                  <a:lnTo>
                    <a:pt x="56927" y="169832"/>
                  </a:lnTo>
                  <a:cubicBezTo>
                    <a:pt x="46464" y="169832"/>
                    <a:pt x="37951" y="178344"/>
                    <a:pt x="37951" y="188807"/>
                  </a:cubicBezTo>
                  <a:lnTo>
                    <a:pt x="37951" y="292224"/>
                  </a:lnTo>
                  <a:cubicBezTo>
                    <a:pt x="37951" y="302687"/>
                    <a:pt x="46464" y="311200"/>
                    <a:pt x="56927" y="311200"/>
                  </a:cubicBezTo>
                  <a:cubicBezTo>
                    <a:pt x="67407" y="311200"/>
                    <a:pt x="75902" y="319695"/>
                    <a:pt x="75902" y="330175"/>
                  </a:cubicBezTo>
                  <a:close/>
                  <a:moveTo>
                    <a:pt x="132829" y="377614"/>
                  </a:moveTo>
                  <a:cubicBezTo>
                    <a:pt x="122349" y="377614"/>
                    <a:pt x="113854" y="386110"/>
                    <a:pt x="113854" y="396590"/>
                  </a:cubicBezTo>
                  <a:lnTo>
                    <a:pt x="113854" y="466799"/>
                  </a:lnTo>
                  <a:cubicBezTo>
                    <a:pt x="113854" y="477280"/>
                    <a:pt x="122349" y="485775"/>
                    <a:pt x="132829" y="485775"/>
                  </a:cubicBezTo>
                  <a:cubicBezTo>
                    <a:pt x="143309" y="485775"/>
                    <a:pt x="151805" y="477280"/>
                    <a:pt x="151805" y="466799"/>
                  </a:cubicBezTo>
                  <a:lnTo>
                    <a:pt x="151805" y="396590"/>
                  </a:lnTo>
                  <a:cubicBezTo>
                    <a:pt x="151805" y="386110"/>
                    <a:pt x="143309" y="377614"/>
                    <a:pt x="132829" y="377614"/>
                  </a:cubicBezTo>
                  <a:close/>
                  <a:moveTo>
                    <a:pt x="37951" y="56927"/>
                  </a:moveTo>
                  <a:cubicBezTo>
                    <a:pt x="37951" y="25537"/>
                    <a:pt x="63489" y="0"/>
                    <a:pt x="94878" y="0"/>
                  </a:cubicBezTo>
                  <a:cubicBezTo>
                    <a:pt x="126267" y="0"/>
                    <a:pt x="151805" y="25537"/>
                    <a:pt x="151805" y="56927"/>
                  </a:cubicBezTo>
                  <a:cubicBezTo>
                    <a:pt x="151805" y="88316"/>
                    <a:pt x="126267" y="113854"/>
                    <a:pt x="94878" y="113854"/>
                  </a:cubicBezTo>
                  <a:cubicBezTo>
                    <a:pt x="63489" y="113854"/>
                    <a:pt x="37951" y="88316"/>
                    <a:pt x="37951" y="56927"/>
                  </a:cubicBezTo>
                  <a:close/>
                  <a:moveTo>
                    <a:pt x="75902" y="56927"/>
                  </a:moveTo>
                  <a:cubicBezTo>
                    <a:pt x="75902" y="67390"/>
                    <a:pt x="84415" y="75902"/>
                    <a:pt x="94878" y="75902"/>
                  </a:cubicBezTo>
                  <a:cubicBezTo>
                    <a:pt x="105341" y="75902"/>
                    <a:pt x="113854" y="67390"/>
                    <a:pt x="113854" y="56927"/>
                  </a:cubicBezTo>
                  <a:cubicBezTo>
                    <a:pt x="113854" y="46464"/>
                    <a:pt x="105341" y="37951"/>
                    <a:pt x="94878" y="37951"/>
                  </a:cubicBezTo>
                  <a:cubicBezTo>
                    <a:pt x="84415" y="37951"/>
                    <a:pt x="75902" y="46464"/>
                    <a:pt x="75902" y="56927"/>
                  </a:cubicBezTo>
                  <a:close/>
                  <a:moveTo>
                    <a:pt x="352946" y="377614"/>
                  </a:moveTo>
                  <a:cubicBezTo>
                    <a:pt x="342466" y="377614"/>
                    <a:pt x="333970" y="386110"/>
                    <a:pt x="333970" y="396590"/>
                  </a:cubicBezTo>
                  <a:lnTo>
                    <a:pt x="333970" y="466799"/>
                  </a:lnTo>
                  <a:cubicBezTo>
                    <a:pt x="333970" y="477280"/>
                    <a:pt x="342466" y="485775"/>
                    <a:pt x="352946" y="485775"/>
                  </a:cubicBezTo>
                  <a:cubicBezTo>
                    <a:pt x="363426" y="485775"/>
                    <a:pt x="371922" y="477280"/>
                    <a:pt x="371922" y="466799"/>
                  </a:cubicBezTo>
                  <a:lnTo>
                    <a:pt x="371922" y="396590"/>
                  </a:lnTo>
                  <a:cubicBezTo>
                    <a:pt x="371922" y="386110"/>
                    <a:pt x="363426" y="377614"/>
                    <a:pt x="352946" y="377614"/>
                  </a:cubicBezTo>
                  <a:close/>
                  <a:moveTo>
                    <a:pt x="428848" y="131880"/>
                  </a:moveTo>
                  <a:lnTo>
                    <a:pt x="352946" y="131880"/>
                  </a:lnTo>
                  <a:cubicBezTo>
                    <a:pt x="321556" y="131880"/>
                    <a:pt x="296019" y="157418"/>
                    <a:pt x="296019" y="188807"/>
                  </a:cubicBezTo>
                  <a:cubicBezTo>
                    <a:pt x="296019" y="199287"/>
                    <a:pt x="304515" y="207783"/>
                    <a:pt x="314995" y="207783"/>
                  </a:cubicBezTo>
                  <a:cubicBezTo>
                    <a:pt x="325475" y="207783"/>
                    <a:pt x="333970" y="199287"/>
                    <a:pt x="333970" y="188807"/>
                  </a:cubicBezTo>
                  <a:cubicBezTo>
                    <a:pt x="333970" y="178344"/>
                    <a:pt x="342483" y="169832"/>
                    <a:pt x="352946" y="169832"/>
                  </a:cubicBezTo>
                  <a:lnTo>
                    <a:pt x="428848" y="169832"/>
                  </a:lnTo>
                  <a:cubicBezTo>
                    <a:pt x="439311" y="169832"/>
                    <a:pt x="447824" y="178344"/>
                    <a:pt x="447824" y="188807"/>
                  </a:cubicBezTo>
                  <a:lnTo>
                    <a:pt x="447824" y="292224"/>
                  </a:lnTo>
                  <a:cubicBezTo>
                    <a:pt x="447824" y="302687"/>
                    <a:pt x="439311" y="311200"/>
                    <a:pt x="428848" y="311200"/>
                  </a:cubicBezTo>
                  <a:cubicBezTo>
                    <a:pt x="418368" y="311200"/>
                    <a:pt x="409873" y="319695"/>
                    <a:pt x="409873" y="330175"/>
                  </a:cubicBezTo>
                  <a:lnTo>
                    <a:pt x="409873" y="466799"/>
                  </a:lnTo>
                  <a:cubicBezTo>
                    <a:pt x="409873" y="477280"/>
                    <a:pt x="418368" y="485775"/>
                    <a:pt x="428848" y="485775"/>
                  </a:cubicBezTo>
                  <a:cubicBezTo>
                    <a:pt x="439328" y="485775"/>
                    <a:pt x="447824" y="477280"/>
                    <a:pt x="447824" y="466799"/>
                  </a:cubicBezTo>
                  <a:lnTo>
                    <a:pt x="447824" y="345899"/>
                  </a:lnTo>
                  <a:cubicBezTo>
                    <a:pt x="469912" y="338067"/>
                    <a:pt x="485775" y="316963"/>
                    <a:pt x="485775" y="292224"/>
                  </a:cubicBezTo>
                  <a:lnTo>
                    <a:pt x="485775" y="188807"/>
                  </a:lnTo>
                  <a:cubicBezTo>
                    <a:pt x="485775" y="157418"/>
                    <a:pt x="460238" y="131880"/>
                    <a:pt x="428848" y="131880"/>
                  </a:cubicBezTo>
                  <a:close/>
                  <a:moveTo>
                    <a:pt x="333970" y="56927"/>
                  </a:moveTo>
                  <a:cubicBezTo>
                    <a:pt x="333970" y="25537"/>
                    <a:pt x="359508" y="0"/>
                    <a:pt x="390897" y="0"/>
                  </a:cubicBezTo>
                  <a:cubicBezTo>
                    <a:pt x="422287" y="0"/>
                    <a:pt x="447824" y="25537"/>
                    <a:pt x="447824" y="56927"/>
                  </a:cubicBezTo>
                  <a:cubicBezTo>
                    <a:pt x="447824" y="88316"/>
                    <a:pt x="422287" y="113854"/>
                    <a:pt x="390897" y="113854"/>
                  </a:cubicBezTo>
                  <a:cubicBezTo>
                    <a:pt x="359508" y="113854"/>
                    <a:pt x="333970" y="88316"/>
                    <a:pt x="333970" y="56927"/>
                  </a:cubicBezTo>
                  <a:close/>
                  <a:moveTo>
                    <a:pt x="371922" y="56927"/>
                  </a:moveTo>
                  <a:cubicBezTo>
                    <a:pt x="371922" y="67390"/>
                    <a:pt x="380434" y="75902"/>
                    <a:pt x="390897" y="75902"/>
                  </a:cubicBezTo>
                  <a:cubicBezTo>
                    <a:pt x="401360" y="75902"/>
                    <a:pt x="409873" y="67390"/>
                    <a:pt x="409873" y="56927"/>
                  </a:cubicBezTo>
                  <a:cubicBezTo>
                    <a:pt x="409873" y="46464"/>
                    <a:pt x="401360" y="37951"/>
                    <a:pt x="390897" y="37951"/>
                  </a:cubicBezTo>
                  <a:cubicBezTo>
                    <a:pt x="380434" y="37951"/>
                    <a:pt x="371922" y="46464"/>
                    <a:pt x="371922" y="56927"/>
                  </a:cubicBezTo>
                  <a:close/>
                  <a:moveTo>
                    <a:pt x="363382" y="304906"/>
                  </a:moveTo>
                  <a:cubicBezTo>
                    <a:pt x="363382" y="293320"/>
                    <a:pt x="358842" y="282457"/>
                    <a:pt x="350596" y="274319"/>
                  </a:cubicBezTo>
                  <a:cubicBezTo>
                    <a:pt x="350560" y="274283"/>
                    <a:pt x="350523" y="274248"/>
                    <a:pt x="350487" y="274211"/>
                  </a:cubicBezTo>
                  <a:lnTo>
                    <a:pt x="320830" y="245406"/>
                  </a:lnTo>
                  <a:cubicBezTo>
                    <a:pt x="313313" y="238105"/>
                    <a:pt x="301299" y="238280"/>
                    <a:pt x="293997" y="245796"/>
                  </a:cubicBezTo>
                  <a:cubicBezTo>
                    <a:pt x="286696" y="253314"/>
                    <a:pt x="286871" y="265327"/>
                    <a:pt x="294388" y="272629"/>
                  </a:cubicBezTo>
                  <a:lnTo>
                    <a:pt x="307628" y="285490"/>
                  </a:lnTo>
                  <a:lnTo>
                    <a:pt x="176944" y="285490"/>
                  </a:lnTo>
                  <a:lnTo>
                    <a:pt x="190085" y="272525"/>
                  </a:lnTo>
                  <a:cubicBezTo>
                    <a:pt x="197545" y="265165"/>
                    <a:pt x="197626" y="253150"/>
                    <a:pt x="190266" y="245690"/>
                  </a:cubicBezTo>
                  <a:cubicBezTo>
                    <a:pt x="182906" y="238231"/>
                    <a:pt x="170892" y="238149"/>
                    <a:pt x="163431" y="245510"/>
                  </a:cubicBezTo>
                  <a:lnTo>
                    <a:pt x="134230" y="274320"/>
                  </a:lnTo>
                  <a:cubicBezTo>
                    <a:pt x="125986" y="282458"/>
                    <a:pt x="121444" y="293321"/>
                    <a:pt x="121444" y="304907"/>
                  </a:cubicBezTo>
                  <a:cubicBezTo>
                    <a:pt x="121444" y="316494"/>
                    <a:pt x="125985" y="327356"/>
                    <a:pt x="134174" y="335441"/>
                  </a:cubicBezTo>
                  <a:lnTo>
                    <a:pt x="163371" y="364499"/>
                  </a:lnTo>
                  <a:cubicBezTo>
                    <a:pt x="167074" y="368184"/>
                    <a:pt x="171915" y="370025"/>
                    <a:pt x="176757" y="370025"/>
                  </a:cubicBezTo>
                  <a:cubicBezTo>
                    <a:pt x="181628" y="370025"/>
                    <a:pt x="186500" y="368161"/>
                    <a:pt x="190207" y="364435"/>
                  </a:cubicBezTo>
                  <a:cubicBezTo>
                    <a:pt x="197599" y="357007"/>
                    <a:pt x="197571" y="344992"/>
                    <a:pt x="190143" y="337599"/>
                  </a:cubicBezTo>
                  <a:lnTo>
                    <a:pt x="175917" y="323441"/>
                  </a:lnTo>
                  <a:lnTo>
                    <a:pt x="309158" y="323441"/>
                  </a:lnTo>
                  <a:lnTo>
                    <a:pt x="295058" y="337712"/>
                  </a:lnTo>
                  <a:cubicBezTo>
                    <a:pt x="287693" y="345168"/>
                    <a:pt x="287765" y="357182"/>
                    <a:pt x="295220" y="364548"/>
                  </a:cubicBezTo>
                  <a:cubicBezTo>
                    <a:pt x="298918" y="368201"/>
                    <a:pt x="303738" y="370024"/>
                    <a:pt x="308555" y="370024"/>
                  </a:cubicBezTo>
                  <a:cubicBezTo>
                    <a:pt x="313450" y="370024"/>
                    <a:pt x="318343" y="368143"/>
                    <a:pt x="322056" y="364385"/>
                  </a:cubicBezTo>
                  <a:lnTo>
                    <a:pt x="350694" y="335397"/>
                  </a:lnTo>
                  <a:cubicBezTo>
                    <a:pt x="358877" y="327269"/>
                    <a:pt x="363382" y="316445"/>
                    <a:pt x="363382" y="304906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8682419-CE64-4BBC-96A3-586EA2DF5167}"/>
              </a:ext>
            </a:extLst>
          </p:cNvPr>
          <p:cNvSpPr txBox="1"/>
          <p:nvPr/>
        </p:nvSpPr>
        <p:spPr>
          <a:xfrm>
            <a:off x="792163" y="876596"/>
            <a:ext cx="460863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Team</a:t>
            </a: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144A095E-81DA-41AF-B084-95986E47F1AD}"/>
              </a:ext>
            </a:extLst>
          </p:cNvPr>
          <p:cNvSpPr txBox="1"/>
          <p:nvPr/>
        </p:nvSpPr>
        <p:spPr>
          <a:xfrm>
            <a:off x="1999779" y="5096131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727BFE-C2F9-4C7D-9F37-E367ED1BAC4C}"/>
              </a:ext>
            </a:extLst>
          </p:cNvPr>
          <p:cNvSpPr txBox="1"/>
          <p:nvPr/>
        </p:nvSpPr>
        <p:spPr>
          <a:xfrm>
            <a:off x="1991872" y="58275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380314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D918726B-B0C6-4CE4-BEB5-351CCA99F19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C072B934-1F18-4927-83A5-FBD8EE669C67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F0A3E64A-DE73-4E02-AADC-81979B1D494A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A94021-D032-42CC-83AB-1D0804DB0FCE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16EBD3EE-FDE3-4ADC-B640-548AB6E465A4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E93DBD-E430-41B9-964B-6530972EF51B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25302-687B-445A-AFE4-DEB0C8C56832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18B8D2-C7C6-45A7-92A5-4D22782E44B8}"/>
                </a:ext>
              </a:extLst>
            </p:cNvPr>
            <p:cNvSpPr txBox="1"/>
            <p:nvPr/>
          </p:nvSpPr>
          <p:spPr>
            <a:xfrm>
              <a:off x="9739166" y="1472971"/>
              <a:ext cx="1623842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Image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Gallery</a:t>
              </a:r>
            </a:p>
          </p:txBody>
        </p:sp>
      </p:grpSp>
      <p:grpSp>
        <p:nvGrpSpPr>
          <p:cNvPr id="10" name="PpHeader">
            <a:extLst>
              <a:ext uri="{FF2B5EF4-FFF2-40B4-BE49-F238E27FC236}">
                <a16:creationId xmlns:a16="http://schemas.microsoft.com/office/drawing/2014/main" id="{3149A9D8-2A3D-42B5-977F-33367128205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1" name="PpFooter">
              <a:extLst>
                <a:ext uri="{FF2B5EF4-FFF2-40B4-BE49-F238E27FC236}">
                  <a16:creationId xmlns:a16="http://schemas.microsoft.com/office/drawing/2014/main" id="{6F744E41-2001-4EE8-B4D7-4E38A3E587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C084063-B730-4ADE-93F7-0DFD78AD28B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80760-7F32-46C0-A0B1-2923154DB15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4" name="PpHeader">
              <a:extLst>
                <a:ext uri="{FF2B5EF4-FFF2-40B4-BE49-F238E27FC236}">
                  <a16:creationId xmlns:a16="http://schemas.microsoft.com/office/drawing/2014/main" id="{21459750-75CA-457C-AF85-125ECF5DB1D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A42522-FC0E-435A-8572-1CB81E8EE15C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6" name="Icon 1">
                <a:extLst>
                  <a:ext uri="{FF2B5EF4-FFF2-40B4-BE49-F238E27FC236}">
                    <a16:creationId xmlns:a16="http://schemas.microsoft.com/office/drawing/2014/main" id="{8144FF0B-60E4-437B-8428-D9A5F7D06A4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" name="Icon 5">
                <a:extLst>
                  <a:ext uri="{FF2B5EF4-FFF2-40B4-BE49-F238E27FC236}">
                    <a16:creationId xmlns:a16="http://schemas.microsoft.com/office/drawing/2014/main" id="{A2ABB699-C74F-4E31-ABF1-56694859237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7">
                <a:extLst>
                  <a:ext uri="{FF2B5EF4-FFF2-40B4-BE49-F238E27FC236}">
                    <a16:creationId xmlns:a16="http://schemas.microsoft.com/office/drawing/2014/main" id="{538F4F56-60CB-45DA-BE80-F9A4371D54F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AA1E56-33C7-438E-9D1F-CDA4DE882302}"/>
              </a:ext>
            </a:extLst>
          </p:cNvPr>
          <p:cNvSpPr txBox="1"/>
          <p:nvPr/>
        </p:nvSpPr>
        <p:spPr>
          <a:xfrm>
            <a:off x="7989426" y="2576898"/>
            <a:ext cx="2311530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62000"/>
                  </a:schemeClr>
                </a:solidFill>
                <a:latin typeface="+mj-lt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3202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F4E0F5AC-6E25-426A-A3BA-445092BA3D78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8B3843-5E2F-4BF8-B5B2-F975EFAD87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91B5C71-1089-4838-8521-A25858008E2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F41F7D-8B56-4BE9-AA13-6DAED5FEE23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D4A1F6A1-C577-4038-95A4-E5BBE29BFFB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32AFF2-7FF0-4E5B-880E-68C63361CEF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8EE66A60-D84D-419A-A702-8E40484BAEA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8B21159A-F67B-4A68-B098-0D3AB6E3A33D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C87DD57-F441-411B-A428-D1F6E6E79E3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F5C9444-4C20-47DC-9DBB-6C5E19995AAA}"/>
              </a:ext>
            </a:extLst>
          </p:cNvPr>
          <p:cNvSpPr/>
          <p:nvPr/>
        </p:nvSpPr>
        <p:spPr>
          <a:xfrm>
            <a:off x="10528157" y="1572987"/>
            <a:ext cx="1665429" cy="1959923"/>
          </a:xfrm>
          <a:custGeom>
            <a:avLst/>
            <a:gdLst>
              <a:gd name="connsiteX0" fmla="*/ 0 w 1665429"/>
              <a:gd name="connsiteY0" fmla="*/ 0 h 1959923"/>
              <a:gd name="connsiteX1" fmla="*/ 1665429 w 1665429"/>
              <a:gd name="connsiteY1" fmla="*/ 0 h 1959923"/>
              <a:gd name="connsiteX2" fmla="*/ 1665429 w 1665429"/>
              <a:gd name="connsiteY2" fmla="*/ 1959923 h 1959923"/>
              <a:gd name="connsiteX3" fmla="*/ 0 w 1665429"/>
              <a:gd name="connsiteY3" fmla="*/ 1959923 h 1959923"/>
              <a:gd name="connsiteX4" fmla="*/ 0 w 1665429"/>
              <a:gd name="connsiteY4" fmla="*/ 0 h 195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29" h="1959923">
                <a:moveTo>
                  <a:pt x="0" y="0"/>
                </a:moveTo>
                <a:lnTo>
                  <a:pt x="1665429" y="0"/>
                </a:lnTo>
                <a:lnTo>
                  <a:pt x="1665429" y="1959923"/>
                </a:lnTo>
                <a:lnTo>
                  <a:pt x="0" y="195992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F5517A4B-1F92-4EF7-9AD6-130413C13900}"/>
              </a:ext>
            </a:extLst>
          </p:cNvPr>
          <p:cNvSpPr txBox="1"/>
          <p:nvPr/>
        </p:nvSpPr>
        <p:spPr>
          <a:xfrm>
            <a:off x="4104879" y="3637757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10A17-DE07-4156-A931-0DDC4F7233AA}"/>
              </a:ext>
            </a:extLst>
          </p:cNvPr>
          <p:cNvSpPr txBox="1"/>
          <p:nvPr/>
        </p:nvSpPr>
        <p:spPr>
          <a:xfrm>
            <a:off x="4104879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74C94-CC82-44BF-A0F0-F5346CFCDC68}"/>
              </a:ext>
            </a:extLst>
          </p:cNvPr>
          <p:cNvSpPr txBox="1"/>
          <p:nvPr/>
        </p:nvSpPr>
        <p:spPr>
          <a:xfrm>
            <a:off x="4104879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208A1-32FB-4100-BEB3-84315E63AD19}"/>
              </a:ext>
            </a:extLst>
          </p:cNvPr>
          <p:cNvSpPr txBox="1"/>
          <p:nvPr/>
        </p:nvSpPr>
        <p:spPr>
          <a:xfrm>
            <a:off x="4136249" y="2607427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DAFDD1-F3F9-4C67-AD71-3F7F5FDA9475}"/>
              </a:ext>
            </a:extLst>
          </p:cNvPr>
          <p:cNvSpPr txBox="1"/>
          <p:nvPr/>
        </p:nvSpPr>
        <p:spPr>
          <a:xfrm>
            <a:off x="4067994" y="1756983"/>
            <a:ext cx="36227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Our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  <p:pic>
        <p:nvPicPr>
          <p:cNvPr id="41" name="PpHolder9">
            <a:extLst>
              <a:ext uri="{FF2B5EF4-FFF2-40B4-BE49-F238E27FC236}">
                <a16:creationId xmlns:a16="http://schemas.microsoft.com/office/drawing/2014/main" id="{EA689EC8-32FC-49D8-94FF-BB3870A79F9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7" t="22936" r="15954" b="48485"/>
          <a:stretch>
            <a:fillRect/>
          </a:stretch>
        </p:blipFill>
        <p:spPr>
          <a:xfrm>
            <a:off x="8676631" y="1572985"/>
            <a:ext cx="1571585" cy="1959924"/>
          </a:xfrm>
          <a:custGeom>
            <a:avLst/>
            <a:gdLst>
              <a:gd name="connsiteX0" fmla="*/ 0 w 1571585"/>
              <a:gd name="connsiteY0" fmla="*/ 0 h 1959924"/>
              <a:gd name="connsiteX1" fmla="*/ 1571585 w 1571585"/>
              <a:gd name="connsiteY1" fmla="*/ 0 h 1959924"/>
              <a:gd name="connsiteX2" fmla="*/ 1571585 w 1571585"/>
              <a:gd name="connsiteY2" fmla="*/ 1959924 h 1959924"/>
              <a:gd name="connsiteX3" fmla="*/ 0 w 1571585"/>
              <a:gd name="connsiteY3" fmla="*/ 1959924 h 1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585" h="1959924">
                <a:moveTo>
                  <a:pt x="0" y="0"/>
                </a:moveTo>
                <a:lnTo>
                  <a:pt x="1571585" y="0"/>
                </a:lnTo>
                <a:lnTo>
                  <a:pt x="1571585" y="1959924"/>
                </a:lnTo>
                <a:lnTo>
                  <a:pt x="0" y="1959924"/>
                </a:lnTo>
                <a:close/>
              </a:path>
            </a:pathLst>
          </a:custGeom>
        </p:spPr>
      </p:pic>
      <p:pic>
        <p:nvPicPr>
          <p:cNvPr id="38" name="PpHolder10">
            <a:extLst>
              <a:ext uri="{FF2B5EF4-FFF2-40B4-BE49-F238E27FC236}">
                <a16:creationId xmlns:a16="http://schemas.microsoft.com/office/drawing/2014/main" id="{20E170D2-3265-42B7-8CFB-58637F72295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r="73701" b="22940"/>
          <a:stretch>
            <a:fillRect/>
          </a:stretch>
        </p:blipFill>
        <p:spPr>
          <a:xfrm>
            <a:off x="3" y="1573216"/>
            <a:ext cx="3206751" cy="3711575"/>
          </a:xfrm>
          <a:custGeom>
            <a:avLst/>
            <a:gdLst>
              <a:gd name="connsiteX0" fmla="*/ 0 w 3206751"/>
              <a:gd name="connsiteY0" fmla="*/ 0 h 3711575"/>
              <a:gd name="connsiteX1" fmla="*/ 3206751 w 3206751"/>
              <a:gd name="connsiteY1" fmla="*/ 0 h 3711575"/>
              <a:gd name="connsiteX2" fmla="*/ 3206751 w 3206751"/>
              <a:gd name="connsiteY2" fmla="*/ 3711575 h 3711575"/>
              <a:gd name="connsiteX3" fmla="*/ 0 w 3206751"/>
              <a:gd name="connsiteY3" fmla="*/ 3711575 h 371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6751" h="3711575">
                <a:moveTo>
                  <a:pt x="0" y="0"/>
                </a:moveTo>
                <a:lnTo>
                  <a:pt x="3206751" y="0"/>
                </a:lnTo>
                <a:lnTo>
                  <a:pt x="3206751" y="3711575"/>
                </a:lnTo>
                <a:lnTo>
                  <a:pt x="0" y="3711575"/>
                </a:lnTo>
                <a:close/>
              </a:path>
            </a:pathLst>
          </a:custGeom>
        </p:spPr>
      </p:pic>
      <p:pic>
        <p:nvPicPr>
          <p:cNvPr id="36" name="PpHolder11">
            <a:extLst>
              <a:ext uri="{FF2B5EF4-FFF2-40B4-BE49-F238E27FC236}">
                <a16:creationId xmlns:a16="http://schemas.microsoft.com/office/drawing/2014/main" id="{B6A1E2EA-C4D3-48BA-8603-C306C1DCB7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3" t="54699" b="22940"/>
          <a:stretch>
            <a:fillRect/>
          </a:stretch>
        </p:blipFill>
        <p:spPr>
          <a:xfrm>
            <a:off x="8677278" y="3751266"/>
            <a:ext cx="3516311" cy="1533525"/>
          </a:xfrm>
          <a:custGeom>
            <a:avLst/>
            <a:gdLst>
              <a:gd name="connsiteX0" fmla="*/ 0 w 3516311"/>
              <a:gd name="connsiteY0" fmla="*/ 0 h 1533525"/>
              <a:gd name="connsiteX1" fmla="*/ 3516311 w 3516311"/>
              <a:gd name="connsiteY1" fmla="*/ 0 h 1533525"/>
              <a:gd name="connsiteX2" fmla="*/ 3516311 w 3516311"/>
              <a:gd name="connsiteY2" fmla="*/ 1533525 h 1533525"/>
              <a:gd name="connsiteX3" fmla="*/ 0 w 3516311"/>
              <a:gd name="connsiteY3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6311" h="1533525">
                <a:moveTo>
                  <a:pt x="0" y="0"/>
                </a:moveTo>
                <a:lnTo>
                  <a:pt x="3516311" y="0"/>
                </a:lnTo>
                <a:lnTo>
                  <a:pt x="3516311" y="1533525"/>
                </a:lnTo>
                <a:lnTo>
                  <a:pt x="0" y="1533525"/>
                </a:lnTo>
                <a:close/>
              </a:path>
            </a:pathLst>
          </a:custGeom>
        </p:spPr>
      </p:pic>
      <p:sp>
        <p:nvSpPr>
          <p:cNvPr id="25" name="Icon 9">
            <a:extLst>
              <a:ext uri="{FF2B5EF4-FFF2-40B4-BE49-F238E27FC236}">
                <a16:creationId xmlns:a16="http://schemas.microsoft.com/office/drawing/2014/main" id="{BC375FB3-BE4F-407E-8E46-E7FECA58BEC3}"/>
              </a:ext>
            </a:extLst>
          </p:cNvPr>
          <p:cNvSpPr/>
          <p:nvPr/>
        </p:nvSpPr>
        <p:spPr>
          <a:xfrm>
            <a:off x="11074014" y="2286265"/>
            <a:ext cx="573716" cy="533368"/>
          </a:xfrm>
          <a:custGeom>
            <a:avLst/>
            <a:gdLst>
              <a:gd name="connsiteX0" fmla="*/ 409873 w 485775"/>
              <a:gd name="connsiteY0" fmla="*/ 0 h 451618"/>
              <a:gd name="connsiteX1" fmla="*/ 75902 w 485775"/>
              <a:gd name="connsiteY1" fmla="*/ 0 h 451618"/>
              <a:gd name="connsiteX2" fmla="*/ 0 w 485775"/>
              <a:gd name="connsiteY2" fmla="*/ 75902 h 451618"/>
              <a:gd name="connsiteX3" fmla="*/ 0 w 485775"/>
              <a:gd name="connsiteY3" fmla="*/ 341561 h 451618"/>
              <a:gd name="connsiteX4" fmla="*/ 75902 w 485775"/>
              <a:gd name="connsiteY4" fmla="*/ 417463 h 451618"/>
              <a:gd name="connsiteX5" fmla="*/ 255677 w 485775"/>
              <a:gd name="connsiteY5" fmla="*/ 417463 h 451618"/>
              <a:gd name="connsiteX6" fmla="*/ 255711 w 485775"/>
              <a:gd name="connsiteY6" fmla="*/ 417463 h 451618"/>
              <a:gd name="connsiteX7" fmla="*/ 255733 w 485775"/>
              <a:gd name="connsiteY7" fmla="*/ 417463 h 451618"/>
              <a:gd name="connsiteX8" fmla="*/ 276095 w 485775"/>
              <a:gd name="connsiteY8" fmla="*/ 417463 h 451618"/>
              <a:gd name="connsiteX9" fmla="*/ 295070 w 485775"/>
              <a:gd name="connsiteY9" fmla="*/ 398487 h 451618"/>
              <a:gd name="connsiteX10" fmla="*/ 276095 w 485775"/>
              <a:gd name="connsiteY10" fmla="*/ 379512 h 451618"/>
              <a:gd name="connsiteX11" fmla="*/ 265028 w 485775"/>
              <a:gd name="connsiteY11" fmla="*/ 379512 h 451618"/>
              <a:gd name="connsiteX12" fmla="*/ 221399 w 485775"/>
              <a:gd name="connsiteY12" fmla="*/ 322911 h 451618"/>
              <a:gd name="connsiteX13" fmla="*/ 359109 w 485775"/>
              <a:gd name="connsiteY13" fmla="*/ 147750 h 451618"/>
              <a:gd name="connsiteX14" fmla="*/ 447824 w 485775"/>
              <a:gd name="connsiteY14" fmla="*/ 253584 h 451618"/>
              <a:gd name="connsiteX15" fmla="*/ 447824 w 485775"/>
              <a:gd name="connsiteY15" fmla="*/ 276095 h 451618"/>
              <a:gd name="connsiteX16" fmla="*/ 466799 w 485775"/>
              <a:gd name="connsiteY16" fmla="*/ 295070 h 451618"/>
              <a:gd name="connsiteX17" fmla="*/ 485775 w 485775"/>
              <a:gd name="connsiteY17" fmla="*/ 276095 h 451618"/>
              <a:gd name="connsiteX18" fmla="*/ 485775 w 485775"/>
              <a:gd name="connsiteY18" fmla="*/ 75902 h 451618"/>
              <a:gd name="connsiteX19" fmla="*/ 409873 w 485775"/>
              <a:gd name="connsiteY19" fmla="*/ 0 h 451618"/>
              <a:gd name="connsiteX20" fmla="*/ 373182 w 485775"/>
              <a:gd name="connsiteY20" fmla="*/ 105459 h 451618"/>
              <a:gd name="connsiteX21" fmla="*/ 358342 w 485775"/>
              <a:gd name="connsiteY21" fmla="*/ 98677 h 451618"/>
              <a:gd name="connsiteX22" fmla="*/ 343721 w 485775"/>
              <a:gd name="connsiteY22" fmla="*/ 105922 h 451618"/>
              <a:gd name="connsiteX23" fmla="*/ 197498 w 485775"/>
              <a:gd name="connsiteY23" fmla="*/ 291905 h 451618"/>
              <a:gd name="connsiteX24" fmla="*/ 147858 w 485775"/>
              <a:gd name="connsiteY24" fmla="*/ 227507 h 451618"/>
              <a:gd name="connsiteX25" fmla="*/ 132829 w 485775"/>
              <a:gd name="connsiteY25" fmla="*/ 220117 h 451618"/>
              <a:gd name="connsiteX26" fmla="*/ 132818 w 485775"/>
              <a:gd name="connsiteY26" fmla="*/ 220117 h 451618"/>
              <a:gd name="connsiteX27" fmla="*/ 117789 w 485775"/>
              <a:gd name="connsiteY27" fmla="*/ 227522 h 451618"/>
              <a:gd name="connsiteX28" fmla="*/ 76028 w 485775"/>
              <a:gd name="connsiteY28" fmla="*/ 281810 h 451618"/>
              <a:gd name="connsiteX29" fmla="*/ 79497 w 485775"/>
              <a:gd name="connsiteY29" fmla="*/ 308420 h 451618"/>
              <a:gd name="connsiteX30" fmla="*/ 106108 w 485775"/>
              <a:gd name="connsiteY30" fmla="*/ 304951 h 451618"/>
              <a:gd name="connsiteX31" fmla="*/ 132844 w 485775"/>
              <a:gd name="connsiteY31" fmla="*/ 270195 h 451618"/>
              <a:gd name="connsiteX32" fmla="*/ 217111 w 485775"/>
              <a:gd name="connsiteY32" fmla="*/ 379512 h 451618"/>
              <a:gd name="connsiteX33" fmla="*/ 75902 w 485775"/>
              <a:gd name="connsiteY33" fmla="*/ 379512 h 451618"/>
              <a:gd name="connsiteX34" fmla="*/ 37951 w 485775"/>
              <a:gd name="connsiteY34" fmla="*/ 341561 h 451618"/>
              <a:gd name="connsiteX35" fmla="*/ 37951 w 485775"/>
              <a:gd name="connsiteY35" fmla="*/ 75902 h 451618"/>
              <a:gd name="connsiteX36" fmla="*/ 75902 w 485775"/>
              <a:gd name="connsiteY36" fmla="*/ 37951 h 451618"/>
              <a:gd name="connsiteX37" fmla="*/ 409873 w 485775"/>
              <a:gd name="connsiteY37" fmla="*/ 37951 h 451618"/>
              <a:gd name="connsiteX38" fmla="*/ 447824 w 485775"/>
              <a:gd name="connsiteY38" fmla="*/ 75902 h 451618"/>
              <a:gd name="connsiteX39" fmla="*/ 447824 w 485775"/>
              <a:gd name="connsiteY39" fmla="*/ 194507 h 451618"/>
              <a:gd name="connsiteX40" fmla="*/ 132829 w 485775"/>
              <a:gd name="connsiteY40" fmla="*/ 68312 h 451618"/>
              <a:gd name="connsiteX41" fmla="*/ 75902 w 485775"/>
              <a:gd name="connsiteY41" fmla="*/ 125239 h 451618"/>
              <a:gd name="connsiteX42" fmla="*/ 132829 w 485775"/>
              <a:gd name="connsiteY42" fmla="*/ 182166 h 451618"/>
              <a:gd name="connsiteX43" fmla="*/ 189756 w 485775"/>
              <a:gd name="connsiteY43" fmla="*/ 125239 h 451618"/>
              <a:gd name="connsiteX44" fmla="*/ 132829 w 485775"/>
              <a:gd name="connsiteY44" fmla="*/ 68312 h 451618"/>
              <a:gd name="connsiteX45" fmla="*/ 132829 w 485775"/>
              <a:gd name="connsiteY45" fmla="*/ 144214 h 451618"/>
              <a:gd name="connsiteX46" fmla="*/ 113854 w 485775"/>
              <a:gd name="connsiteY46" fmla="*/ 125239 h 451618"/>
              <a:gd name="connsiteX47" fmla="*/ 132829 w 485775"/>
              <a:gd name="connsiteY47" fmla="*/ 106263 h 451618"/>
              <a:gd name="connsiteX48" fmla="*/ 151805 w 485775"/>
              <a:gd name="connsiteY48" fmla="*/ 125239 h 451618"/>
              <a:gd name="connsiteX49" fmla="*/ 132829 w 485775"/>
              <a:gd name="connsiteY49" fmla="*/ 144214 h 451618"/>
              <a:gd name="connsiteX50" fmla="*/ 401704 w 485775"/>
              <a:gd name="connsiteY50" fmla="*/ 286813 h 451618"/>
              <a:gd name="connsiteX51" fmla="*/ 393643 w 485775"/>
              <a:gd name="connsiteY51" fmla="*/ 282006 h 451618"/>
              <a:gd name="connsiteX52" fmla="*/ 318475 w 485775"/>
              <a:gd name="connsiteY52" fmla="*/ 259795 h 451618"/>
              <a:gd name="connsiteX53" fmla="*/ 299744 w 485775"/>
              <a:gd name="connsiteY53" fmla="*/ 264509 h 451618"/>
              <a:gd name="connsiteX54" fmla="*/ 294848 w 485775"/>
              <a:gd name="connsiteY54" fmla="*/ 283192 h 451618"/>
              <a:gd name="connsiteX55" fmla="*/ 316540 w 485775"/>
              <a:gd name="connsiteY55" fmla="*/ 359306 h 451618"/>
              <a:gd name="connsiteX56" fmla="*/ 321351 w 485775"/>
              <a:gd name="connsiteY56" fmla="*/ 367504 h 451618"/>
              <a:gd name="connsiteX57" fmla="*/ 388596 w 485775"/>
              <a:gd name="connsiteY57" fmla="*/ 434945 h 451618"/>
              <a:gd name="connsiteX58" fmla="*/ 428848 w 485775"/>
              <a:gd name="connsiteY58" fmla="*/ 451619 h 451618"/>
              <a:gd name="connsiteX59" fmla="*/ 469101 w 485775"/>
              <a:gd name="connsiteY59" fmla="*/ 434945 h 451618"/>
              <a:gd name="connsiteX60" fmla="*/ 485775 w 485775"/>
              <a:gd name="connsiteY60" fmla="*/ 394692 h 451618"/>
              <a:gd name="connsiteX61" fmla="*/ 469123 w 485775"/>
              <a:gd name="connsiteY61" fmla="*/ 354462 h 451618"/>
              <a:gd name="connsiteX62" fmla="*/ 340801 w 485775"/>
              <a:gd name="connsiteY62" fmla="*/ 305967 h 451618"/>
              <a:gd name="connsiteX63" fmla="*/ 378241 w 485775"/>
              <a:gd name="connsiteY63" fmla="*/ 317029 h 451618"/>
              <a:gd name="connsiteX64" fmla="*/ 411274 w 485775"/>
              <a:gd name="connsiteY64" fmla="*/ 350177 h 451618"/>
              <a:gd name="connsiteX65" fmla="*/ 384852 w 485775"/>
              <a:gd name="connsiteY65" fmla="*/ 377444 h 451618"/>
              <a:gd name="connsiteX66" fmla="*/ 351693 w 485775"/>
              <a:gd name="connsiteY66" fmla="*/ 344185 h 451618"/>
              <a:gd name="connsiteX67" fmla="*/ 442265 w 485775"/>
              <a:gd name="connsiteY67" fmla="*/ 408109 h 451618"/>
              <a:gd name="connsiteX68" fmla="*/ 415450 w 485775"/>
              <a:gd name="connsiteY68" fmla="*/ 408131 h 451618"/>
              <a:gd name="connsiteX69" fmla="*/ 411655 w 485775"/>
              <a:gd name="connsiteY69" fmla="*/ 404321 h 451618"/>
              <a:gd name="connsiteX70" fmla="*/ 438069 w 485775"/>
              <a:gd name="connsiteY70" fmla="*/ 377062 h 451618"/>
              <a:gd name="connsiteX71" fmla="*/ 442265 w 485775"/>
              <a:gd name="connsiteY71" fmla="*/ 381276 h 451618"/>
              <a:gd name="connsiteX72" fmla="*/ 447824 w 485775"/>
              <a:gd name="connsiteY72" fmla="*/ 394692 h 451618"/>
              <a:gd name="connsiteX73" fmla="*/ 442265 w 485775"/>
              <a:gd name="connsiteY73" fmla="*/ 408109 h 45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85775" h="451618">
                <a:moveTo>
                  <a:pt x="409873" y="0"/>
                </a:move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341561"/>
                </a:lnTo>
                <a:cubicBezTo>
                  <a:pt x="0" y="383414"/>
                  <a:pt x="34049" y="417463"/>
                  <a:pt x="75902" y="417463"/>
                </a:cubicBezTo>
                <a:lnTo>
                  <a:pt x="255677" y="417463"/>
                </a:lnTo>
                <a:lnTo>
                  <a:pt x="255711" y="417463"/>
                </a:lnTo>
                <a:lnTo>
                  <a:pt x="255733" y="417463"/>
                </a:lnTo>
                <a:lnTo>
                  <a:pt x="276095" y="417463"/>
                </a:lnTo>
                <a:cubicBezTo>
                  <a:pt x="286576" y="417463"/>
                  <a:pt x="295070" y="408968"/>
                  <a:pt x="295070" y="398487"/>
                </a:cubicBezTo>
                <a:cubicBezTo>
                  <a:pt x="295070" y="388006"/>
                  <a:pt x="286576" y="379512"/>
                  <a:pt x="276095" y="379512"/>
                </a:cubicBezTo>
                <a:lnTo>
                  <a:pt x="265028" y="379512"/>
                </a:lnTo>
                <a:lnTo>
                  <a:pt x="221399" y="322911"/>
                </a:lnTo>
                <a:lnTo>
                  <a:pt x="359109" y="147750"/>
                </a:lnTo>
                <a:lnTo>
                  <a:pt x="447824" y="253584"/>
                </a:lnTo>
                <a:lnTo>
                  <a:pt x="447824" y="276095"/>
                </a:lnTo>
                <a:cubicBezTo>
                  <a:pt x="447824" y="286576"/>
                  <a:pt x="456318" y="295070"/>
                  <a:pt x="466799" y="295070"/>
                </a:cubicBezTo>
                <a:cubicBezTo>
                  <a:pt x="477280" y="295070"/>
                  <a:pt x="485775" y="286576"/>
                  <a:pt x="485775" y="276095"/>
                </a:cubicBezTo>
                <a:lnTo>
                  <a:pt x="485775" y="75902"/>
                </a:lnTo>
                <a:cubicBezTo>
                  <a:pt x="485775" y="34049"/>
                  <a:pt x="451726" y="0"/>
                  <a:pt x="409873" y="0"/>
                </a:cubicBezTo>
                <a:close/>
                <a:moveTo>
                  <a:pt x="373182" y="105459"/>
                </a:moveTo>
                <a:cubicBezTo>
                  <a:pt x="369509" y="101078"/>
                  <a:pt x="364046" y="98603"/>
                  <a:pt x="358342" y="98677"/>
                </a:cubicBezTo>
                <a:cubicBezTo>
                  <a:pt x="352623" y="98766"/>
                  <a:pt x="347253" y="101427"/>
                  <a:pt x="343721" y="105922"/>
                </a:cubicBezTo>
                <a:lnTo>
                  <a:pt x="197498" y="291905"/>
                </a:lnTo>
                <a:lnTo>
                  <a:pt x="147858" y="227507"/>
                </a:lnTo>
                <a:cubicBezTo>
                  <a:pt x="144266" y="222848"/>
                  <a:pt x="138715" y="220117"/>
                  <a:pt x="132829" y="220117"/>
                </a:cubicBezTo>
                <a:cubicBezTo>
                  <a:pt x="132825" y="220117"/>
                  <a:pt x="132822" y="220117"/>
                  <a:pt x="132818" y="220117"/>
                </a:cubicBezTo>
                <a:cubicBezTo>
                  <a:pt x="126933" y="220121"/>
                  <a:pt x="121377" y="222856"/>
                  <a:pt x="117789" y="227522"/>
                </a:cubicBezTo>
                <a:lnTo>
                  <a:pt x="76028" y="281810"/>
                </a:lnTo>
                <a:cubicBezTo>
                  <a:pt x="69639" y="290119"/>
                  <a:pt x="71192" y="302031"/>
                  <a:pt x="79497" y="308420"/>
                </a:cubicBezTo>
                <a:cubicBezTo>
                  <a:pt x="87807" y="314813"/>
                  <a:pt x="99718" y="313257"/>
                  <a:pt x="106108" y="304951"/>
                </a:cubicBezTo>
                <a:lnTo>
                  <a:pt x="132844" y="270195"/>
                </a:lnTo>
                <a:lnTo>
                  <a:pt x="217111" y="379512"/>
                </a:lnTo>
                <a:lnTo>
                  <a:pt x="75902" y="379512"/>
                </a:lnTo>
                <a:cubicBezTo>
                  <a:pt x="54977" y="379512"/>
                  <a:pt x="37951" y="362486"/>
                  <a:pt x="37951" y="341561"/>
                </a:cubicBez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409873" y="37951"/>
                </a:lnTo>
                <a:cubicBezTo>
                  <a:pt x="430798" y="37951"/>
                  <a:pt x="447824" y="54977"/>
                  <a:pt x="447824" y="75902"/>
                </a:cubicBezTo>
                <a:lnTo>
                  <a:pt x="447824" y="194507"/>
                </a:lnTo>
                <a:close/>
                <a:moveTo>
                  <a:pt x="132829" y="68312"/>
                </a:moveTo>
                <a:cubicBezTo>
                  <a:pt x="101438" y="68312"/>
                  <a:pt x="75902" y="93848"/>
                  <a:pt x="75902" y="125239"/>
                </a:cubicBezTo>
                <a:cubicBezTo>
                  <a:pt x="75902" y="156630"/>
                  <a:pt x="101438" y="182166"/>
                  <a:pt x="132829" y="182166"/>
                </a:cubicBezTo>
                <a:cubicBezTo>
                  <a:pt x="164220" y="182166"/>
                  <a:pt x="189756" y="156630"/>
                  <a:pt x="189756" y="125239"/>
                </a:cubicBezTo>
                <a:cubicBezTo>
                  <a:pt x="189756" y="93848"/>
                  <a:pt x="164220" y="68312"/>
                  <a:pt x="132829" y="68312"/>
                </a:cubicBezTo>
                <a:close/>
                <a:moveTo>
                  <a:pt x="132829" y="144214"/>
                </a:moveTo>
                <a:cubicBezTo>
                  <a:pt x="122367" y="144214"/>
                  <a:pt x="113854" y="135701"/>
                  <a:pt x="113854" y="125239"/>
                </a:cubicBezTo>
                <a:cubicBezTo>
                  <a:pt x="113854" y="114776"/>
                  <a:pt x="122367" y="106263"/>
                  <a:pt x="132829" y="106263"/>
                </a:cubicBezTo>
                <a:cubicBezTo>
                  <a:pt x="143292" y="106263"/>
                  <a:pt x="151805" y="114776"/>
                  <a:pt x="151805" y="125239"/>
                </a:cubicBezTo>
                <a:cubicBezTo>
                  <a:pt x="151805" y="135701"/>
                  <a:pt x="143292" y="144214"/>
                  <a:pt x="132829" y="144214"/>
                </a:cubicBezTo>
                <a:close/>
                <a:moveTo>
                  <a:pt x="401704" y="286813"/>
                </a:moveTo>
                <a:cubicBezTo>
                  <a:pt x="399462" y="284560"/>
                  <a:pt x="396690" y="282910"/>
                  <a:pt x="393643" y="282006"/>
                </a:cubicBezTo>
                <a:lnTo>
                  <a:pt x="318475" y="259795"/>
                </a:lnTo>
                <a:cubicBezTo>
                  <a:pt x="311837" y="257834"/>
                  <a:pt x="304662" y="259639"/>
                  <a:pt x="299744" y="264509"/>
                </a:cubicBezTo>
                <a:cubicBezTo>
                  <a:pt x="294826" y="269379"/>
                  <a:pt x="292950" y="276536"/>
                  <a:pt x="294848" y="283192"/>
                </a:cubicBezTo>
                <a:lnTo>
                  <a:pt x="316540" y="359306"/>
                </a:lnTo>
                <a:cubicBezTo>
                  <a:pt x="317422" y="362404"/>
                  <a:pt x="319079" y="365224"/>
                  <a:pt x="321351" y="367504"/>
                </a:cubicBezTo>
                <a:lnTo>
                  <a:pt x="388596" y="434945"/>
                </a:lnTo>
                <a:cubicBezTo>
                  <a:pt x="399347" y="445697"/>
                  <a:pt x="413642" y="451619"/>
                  <a:pt x="428848" y="451619"/>
                </a:cubicBezTo>
                <a:cubicBezTo>
                  <a:pt x="444055" y="451619"/>
                  <a:pt x="458349" y="445697"/>
                  <a:pt x="469101" y="434945"/>
                </a:cubicBezTo>
                <a:cubicBezTo>
                  <a:pt x="479853" y="424193"/>
                  <a:pt x="485775" y="409899"/>
                  <a:pt x="485775" y="394692"/>
                </a:cubicBezTo>
                <a:cubicBezTo>
                  <a:pt x="485775" y="379486"/>
                  <a:pt x="479853" y="365191"/>
                  <a:pt x="469123" y="354462"/>
                </a:cubicBezTo>
                <a:close/>
                <a:moveTo>
                  <a:pt x="340801" y="305967"/>
                </a:moveTo>
                <a:lnTo>
                  <a:pt x="378241" y="317029"/>
                </a:lnTo>
                <a:lnTo>
                  <a:pt x="411274" y="350177"/>
                </a:lnTo>
                <a:lnTo>
                  <a:pt x="384852" y="377444"/>
                </a:lnTo>
                <a:lnTo>
                  <a:pt x="351693" y="344185"/>
                </a:lnTo>
                <a:close/>
                <a:moveTo>
                  <a:pt x="442265" y="408109"/>
                </a:moveTo>
                <a:cubicBezTo>
                  <a:pt x="434867" y="415506"/>
                  <a:pt x="422829" y="415510"/>
                  <a:pt x="415450" y="408131"/>
                </a:cubicBezTo>
                <a:lnTo>
                  <a:pt x="411655" y="404321"/>
                </a:lnTo>
                <a:lnTo>
                  <a:pt x="438069" y="377062"/>
                </a:lnTo>
                <a:lnTo>
                  <a:pt x="442265" y="381276"/>
                </a:lnTo>
                <a:cubicBezTo>
                  <a:pt x="445852" y="384860"/>
                  <a:pt x="447824" y="389622"/>
                  <a:pt x="447824" y="394692"/>
                </a:cubicBezTo>
                <a:cubicBezTo>
                  <a:pt x="447824" y="399762"/>
                  <a:pt x="445852" y="404525"/>
                  <a:pt x="442265" y="40810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56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E7FBF56B-9D51-4E49-8D05-36F9314C354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17" b="24731"/>
          <a:stretch>
            <a:fillRect/>
          </a:stretch>
        </p:blipFill>
        <p:spPr>
          <a:xfrm>
            <a:off x="1" y="3"/>
            <a:ext cx="4229102" cy="5161935"/>
          </a:xfrm>
          <a:custGeom>
            <a:avLst/>
            <a:gdLst>
              <a:gd name="connsiteX0" fmla="*/ 0 w 4229102"/>
              <a:gd name="connsiteY0" fmla="*/ 0 h 5161935"/>
              <a:gd name="connsiteX1" fmla="*/ 4229102 w 4229102"/>
              <a:gd name="connsiteY1" fmla="*/ 0 h 5161935"/>
              <a:gd name="connsiteX2" fmla="*/ 4229102 w 4229102"/>
              <a:gd name="connsiteY2" fmla="*/ 5161935 h 5161935"/>
              <a:gd name="connsiteX3" fmla="*/ 0 w 4229102"/>
              <a:gd name="connsiteY3" fmla="*/ 5161935 h 5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9102" h="5161935">
                <a:moveTo>
                  <a:pt x="0" y="0"/>
                </a:moveTo>
                <a:lnTo>
                  <a:pt x="4229102" y="0"/>
                </a:lnTo>
                <a:lnTo>
                  <a:pt x="4229102" y="5161935"/>
                </a:lnTo>
                <a:lnTo>
                  <a:pt x="0" y="5161935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AEE0A4-5C88-4854-A1E6-59EC53E41F4B}"/>
              </a:ext>
            </a:extLst>
          </p:cNvPr>
          <p:cNvSpPr/>
          <p:nvPr/>
        </p:nvSpPr>
        <p:spPr>
          <a:xfrm>
            <a:off x="2446628" y="3215146"/>
            <a:ext cx="2617840" cy="2617840"/>
          </a:xfrm>
          <a:prstGeom prst="rect">
            <a:avLst/>
          </a:prstGeom>
          <a:ln>
            <a:noFill/>
          </a:ln>
          <a:effectLst>
            <a:outerShdw blurRad="190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0DD8E-B5A2-44A0-A2E0-75BD0D9EAE03}"/>
              </a:ext>
            </a:extLst>
          </p:cNvPr>
          <p:cNvGrpSpPr/>
          <p:nvPr/>
        </p:nvGrpSpPr>
        <p:grpSpPr>
          <a:xfrm>
            <a:off x="2615185" y="3895844"/>
            <a:ext cx="2280726" cy="1256443"/>
            <a:chOff x="3072324" y="3738130"/>
            <a:chExt cx="2280726" cy="1256443"/>
          </a:xfrm>
        </p:grpSpPr>
        <p:sp>
          <p:nvSpPr>
            <p:cNvPr id="5" name="Justify Text Body">
              <a:extLst>
                <a:ext uri="{FF2B5EF4-FFF2-40B4-BE49-F238E27FC236}">
                  <a16:creationId xmlns:a16="http://schemas.microsoft.com/office/drawing/2014/main" id="{0AA9F767-85EA-4D6B-BD26-B318185BCD27}"/>
                </a:ext>
              </a:extLst>
            </p:cNvPr>
            <p:cNvSpPr txBox="1"/>
            <p:nvPr/>
          </p:nvSpPr>
          <p:spPr>
            <a:xfrm>
              <a:off x="3072324" y="4194354"/>
              <a:ext cx="2280726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auctor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3DF7BA-B64F-47D2-835C-BCD260F60F07}"/>
                </a:ext>
              </a:extLst>
            </p:cNvPr>
            <p:cNvSpPr txBox="1"/>
            <p:nvPr/>
          </p:nvSpPr>
          <p:spPr>
            <a:xfrm>
              <a:off x="3601943" y="3738130"/>
              <a:ext cx="1221489" cy="3300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id-ID" sz="1600" dirty="0">
                  <a:solidFill>
                    <a:schemeClr val="bg1"/>
                  </a:solidFill>
                  <a:latin typeface="+mj-lt"/>
                </a:rPr>
                <a:t>23.456 USER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7886A6-D702-441C-A67A-06E1FD9C55F3}"/>
              </a:ext>
            </a:extLst>
          </p:cNvPr>
          <p:cNvGrpSpPr/>
          <p:nvPr/>
        </p:nvGrpSpPr>
        <p:grpSpPr>
          <a:xfrm>
            <a:off x="5778500" y="1622752"/>
            <a:ext cx="5584508" cy="3612496"/>
            <a:chOff x="5778500" y="1472971"/>
            <a:chExt cx="5584508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9F6E6EE9-224C-454E-86E7-25A46F7DEFF4}"/>
                </a:ext>
              </a:extLst>
            </p:cNvPr>
            <p:cNvSpPr txBox="1"/>
            <p:nvPr/>
          </p:nvSpPr>
          <p:spPr>
            <a:xfrm>
              <a:off x="5965370" y="3548881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65D034-1063-4D10-981E-E73137D0C876}"/>
                </a:ext>
              </a:extLst>
            </p:cNvPr>
            <p:cNvSpPr txBox="1"/>
            <p:nvPr/>
          </p:nvSpPr>
          <p:spPr>
            <a:xfrm>
              <a:off x="5778500" y="2887023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A7B80D-FDBF-4AC5-B7CF-F99145AF6298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7ABF0B1-E842-4F89-9FF2-2DF0876A316E}"/>
                </a:ext>
              </a:extLst>
            </p:cNvPr>
            <p:cNvSpPr txBox="1"/>
            <p:nvPr/>
          </p:nvSpPr>
          <p:spPr>
            <a:xfrm>
              <a:off x="8517677" y="1472971"/>
              <a:ext cx="2845331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 err="1">
                  <a:solidFill>
                    <a:schemeClr val="accent1"/>
                  </a:solidFill>
                  <a:latin typeface="+mj-lt"/>
                </a:rPr>
                <a:t>Janelkha</a:t>
              </a:r>
              <a:endParaRPr lang="en-US" sz="3600" dirty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Presentation</a:t>
              </a:r>
            </a:p>
          </p:txBody>
        </p:sp>
      </p:grpSp>
      <p:grpSp>
        <p:nvGrpSpPr>
          <p:cNvPr id="15" name="PpHeader">
            <a:extLst>
              <a:ext uri="{FF2B5EF4-FFF2-40B4-BE49-F238E27FC236}">
                <a16:creationId xmlns:a16="http://schemas.microsoft.com/office/drawing/2014/main" id="{817A2758-EB67-44BB-A3FC-7888933CEF9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6" name="PpFooter">
              <a:extLst>
                <a:ext uri="{FF2B5EF4-FFF2-40B4-BE49-F238E27FC236}">
                  <a16:creationId xmlns:a16="http://schemas.microsoft.com/office/drawing/2014/main" id="{9CEF10D6-BA23-4B1D-A615-8F7A038B6E5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DD8CBAC-2436-4AB7-A932-A2F8E44C96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1B992D0-4F0A-4409-8A0F-425F175BF07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9" name="PpHeader">
              <a:extLst>
                <a:ext uri="{FF2B5EF4-FFF2-40B4-BE49-F238E27FC236}">
                  <a16:creationId xmlns:a16="http://schemas.microsoft.com/office/drawing/2014/main" id="{AE16E5B8-B9C5-4292-BBA5-39A352413DB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9D8042-06C4-4C97-9AEB-313189615BBA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1" name="Icon 1">
                <a:extLst>
                  <a:ext uri="{FF2B5EF4-FFF2-40B4-BE49-F238E27FC236}">
                    <a16:creationId xmlns:a16="http://schemas.microsoft.com/office/drawing/2014/main" id="{9A9A98B6-A07D-48FA-881C-7F80301F7B8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5">
                <a:extLst>
                  <a:ext uri="{FF2B5EF4-FFF2-40B4-BE49-F238E27FC236}">
                    <a16:creationId xmlns:a16="http://schemas.microsoft.com/office/drawing/2014/main" id="{4D6AA73C-26FF-4F04-BF61-7E0E3D8D5A2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3" name="Icon 7">
                <a:extLst>
                  <a:ext uri="{FF2B5EF4-FFF2-40B4-BE49-F238E27FC236}">
                    <a16:creationId xmlns:a16="http://schemas.microsoft.com/office/drawing/2014/main" id="{D2BA619D-6335-4305-AB1A-976A686127E0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041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BCFCB5-01C8-45A2-95F3-5C88D5E7BEB1}"/>
              </a:ext>
            </a:extLst>
          </p:cNvPr>
          <p:cNvSpPr/>
          <p:nvPr/>
        </p:nvSpPr>
        <p:spPr>
          <a:xfrm>
            <a:off x="8490857" y="0"/>
            <a:ext cx="3702730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837E2A43-E6E8-4041-B61D-7A0D483DE9B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7F494F86-45CD-4444-9D49-77E7E403521E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E25B3D1-13EC-400B-80FE-3A2C37FEE1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PpHeader">
            <a:extLst>
              <a:ext uri="{FF2B5EF4-FFF2-40B4-BE49-F238E27FC236}">
                <a16:creationId xmlns:a16="http://schemas.microsoft.com/office/drawing/2014/main" id="{A3798010-7971-47CB-98E7-512C2E362998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196B9-B6E9-4E3B-907E-C92FBD3B442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8" name="Icon 1">
              <a:extLst>
                <a:ext uri="{FF2B5EF4-FFF2-40B4-BE49-F238E27FC236}">
                  <a16:creationId xmlns:a16="http://schemas.microsoft.com/office/drawing/2014/main" id="{F366E0F7-CFD3-4E68-90E8-167C6509BDFC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Icon 5">
              <a:extLst>
                <a:ext uri="{FF2B5EF4-FFF2-40B4-BE49-F238E27FC236}">
                  <a16:creationId xmlns:a16="http://schemas.microsoft.com/office/drawing/2014/main" id="{E22BF54E-261D-4B99-9A76-F438CAA10C6A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Icon 7">
              <a:extLst>
                <a:ext uri="{FF2B5EF4-FFF2-40B4-BE49-F238E27FC236}">
                  <a16:creationId xmlns:a16="http://schemas.microsoft.com/office/drawing/2014/main" id="{473CA8C8-FCB4-4816-8716-C0E5548B2894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pic>
        <p:nvPicPr>
          <p:cNvPr id="12" name="Mockup">
            <a:extLst>
              <a:ext uri="{FF2B5EF4-FFF2-40B4-BE49-F238E27FC236}">
                <a16:creationId xmlns:a16="http://schemas.microsoft.com/office/drawing/2014/main" id="{A84AD7A2-4828-4274-AD6B-CBC1E44D6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43" y="1243642"/>
            <a:ext cx="5885180" cy="5614358"/>
          </a:xfrm>
          <a:prstGeom prst="rect">
            <a:avLst/>
          </a:prstGeom>
        </p:spPr>
      </p:pic>
      <p:pic>
        <p:nvPicPr>
          <p:cNvPr id="24" name="PpHolder6">
            <a:extLst>
              <a:ext uri="{FF2B5EF4-FFF2-40B4-BE49-F238E27FC236}">
                <a16:creationId xmlns:a16="http://schemas.microsoft.com/office/drawing/2014/main" id="{833623A1-34CB-4E9D-ABBE-1C3DE638D00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23713" r="15527" b="36270"/>
          <a:stretch>
            <a:fillRect/>
          </a:stretch>
        </p:blipFill>
        <p:spPr>
          <a:xfrm>
            <a:off x="6324018" y="1626225"/>
            <a:ext cx="3976244" cy="2744402"/>
          </a:xfrm>
          <a:custGeom>
            <a:avLst/>
            <a:gdLst>
              <a:gd name="connsiteX0" fmla="*/ 0 w 3976244"/>
              <a:gd name="connsiteY0" fmla="*/ 0 h 2744402"/>
              <a:gd name="connsiteX1" fmla="*/ 3976244 w 3976244"/>
              <a:gd name="connsiteY1" fmla="*/ 0 h 2744402"/>
              <a:gd name="connsiteX2" fmla="*/ 3976244 w 3976244"/>
              <a:gd name="connsiteY2" fmla="*/ 2744402 h 2744402"/>
              <a:gd name="connsiteX3" fmla="*/ 0 w 3976244"/>
              <a:gd name="connsiteY3" fmla="*/ 2744402 h 274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244" h="2744402">
                <a:moveTo>
                  <a:pt x="0" y="0"/>
                </a:moveTo>
                <a:lnTo>
                  <a:pt x="3976244" y="0"/>
                </a:lnTo>
                <a:lnTo>
                  <a:pt x="3976244" y="2744402"/>
                </a:lnTo>
                <a:lnTo>
                  <a:pt x="0" y="2744402"/>
                </a:ln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80BE8CDC-481E-4919-88A0-C2FCA7752DAE}"/>
              </a:ext>
            </a:extLst>
          </p:cNvPr>
          <p:cNvSpPr txBox="1"/>
          <p:nvPr/>
        </p:nvSpPr>
        <p:spPr>
          <a:xfrm>
            <a:off x="10517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8F722C-9A19-4419-AAE7-7DD287F059F0}"/>
              </a:ext>
            </a:extLst>
          </p:cNvPr>
          <p:cNvSpPr txBox="1"/>
          <p:nvPr/>
        </p:nvSpPr>
        <p:spPr>
          <a:xfrm>
            <a:off x="10517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10499-95E1-4324-9BA0-48A99D832AA7}"/>
              </a:ext>
            </a:extLst>
          </p:cNvPr>
          <p:cNvSpPr txBox="1"/>
          <p:nvPr/>
        </p:nvSpPr>
        <p:spPr>
          <a:xfrm>
            <a:off x="10517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D8F07C-E226-4CB8-9BEF-606D8CC06851}"/>
              </a:ext>
            </a:extLst>
          </p:cNvPr>
          <p:cNvSpPr txBox="1"/>
          <p:nvPr/>
        </p:nvSpPr>
        <p:spPr>
          <a:xfrm>
            <a:off x="10830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F5E27F-FB57-4652-B415-C3CEF24B8A03}"/>
              </a:ext>
            </a:extLst>
          </p:cNvPr>
          <p:cNvSpPr txBox="1"/>
          <p:nvPr/>
        </p:nvSpPr>
        <p:spPr>
          <a:xfrm>
            <a:off x="10830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60613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849EDC-FD71-4BA0-9950-F1A9AEC5503A}"/>
              </a:ext>
            </a:extLst>
          </p:cNvPr>
          <p:cNvSpPr/>
          <p:nvPr/>
        </p:nvSpPr>
        <p:spPr>
          <a:xfrm>
            <a:off x="2468984" y="0"/>
            <a:ext cx="3928457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2" name="PpHeader">
            <a:extLst>
              <a:ext uri="{FF2B5EF4-FFF2-40B4-BE49-F238E27FC236}">
                <a16:creationId xmlns:a16="http://schemas.microsoft.com/office/drawing/2014/main" id="{1F5B4FBC-5971-4179-BEE5-592D5D3BEF4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42F067C4-F0AF-430E-B1F7-1A9B1ABD2BA2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FBF59A0-A6C0-451C-91A0-49C8837C3D2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B37E95-7A93-4683-A9D5-B198B6933DD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CE0443D-853C-4EE6-B1D0-2611F1EAED28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E83D4C2-91BE-4066-B0DF-46A6AC40D90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28D6307-7E09-47C4-8C11-7A8AC79040E8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1621ACA-6F73-4144-BAD9-2299C6225CF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627A09E-1380-44E2-AA42-A535B5442BDF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24" name="PpHolder4">
            <a:extLst>
              <a:ext uri="{FF2B5EF4-FFF2-40B4-BE49-F238E27FC236}">
                <a16:creationId xmlns:a16="http://schemas.microsoft.com/office/drawing/2014/main" id="{E6C5D65F-8A5C-4B59-A041-31911DB946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t="27442" r="55931" b="27037"/>
          <a:stretch>
            <a:fillRect/>
          </a:stretch>
        </p:blipFill>
        <p:spPr>
          <a:xfrm>
            <a:off x="1214305" y="1881952"/>
            <a:ext cx="4159306" cy="3121873"/>
          </a:xfrm>
          <a:custGeom>
            <a:avLst/>
            <a:gdLst>
              <a:gd name="connsiteX0" fmla="*/ 81137 w 4159306"/>
              <a:gd name="connsiteY0" fmla="*/ 0 h 3121873"/>
              <a:gd name="connsiteX1" fmla="*/ 4078169 w 4159306"/>
              <a:gd name="connsiteY1" fmla="*/ 0 h 3121873"/>
              <a:gd name="connsiteX2" fmla="*/ 4159306 w 4159306"/>
              <a:gd name="connsiteY2" fmla="*/ 81137 h 3121873"/>
              <a:gd name="connsiteX3" fmla="*/ 4159306 w 4159306"/>
              <a:gd name="connsiteY3" fmla="*/ 3040736 h 3121873"/>
              <a:gd name="connsiteX4" fmla="*/ 4078169 w 4159306"/>
              <a:gd name="connsiteY4" fmla="*/ 3121873 h 3121873"/>
              <a:gd name="connsiteX5" fmla="*/ 81137 w 4159306"/>
              <a:gd name="connsiteY5" fmla="*/ 3121873 h 3121873"/>
              <a:gd name="connsiteX6" fmla="*/ 0 w 4159306"/>
              <a:gd name="connsiteY6" fmla="*/ 3040736 h 3121873"/>
              <a:gd name="connsiteX7" fmla="*/ 0 w 4159306"/>
              <a:gd name="connsiteY7" fmla="*/ 81137 h 3121873"/>
              <a:gd name="connsiteX8" fmla="*/ 81137 w 4159306"/>
              <a:gd name="connsiteY8" fmla="*/ 0 h 312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59306" h="3121873">
                <a:moveTo>
                  <a:pt x="81137" y="0"/>
                </a:moveTo>
                <a:lnTo>
                  <a:pt x="4078169" y="0"/>
                </a:lnTo>
                <a:cubicBezTo>
                  <a:pt x="4122980" y="0"/>
                  <a:pt x="4159306" y="36326"/>
                  <a:pt x="4159306" y="81137"/>
                </a:cubicBezTo>
                <a:lnTo>
                  <a:pt x="4159306" y="3040736"/>
                </a:lnTo>
                <a:cubicBezTo>
                  <a:pt x="4159306" y="3085547"/>
                  <a:pt x="4122980" y="3121873"/>
                  <a:pt x="4078169" y="3121873"/>
                </a:cubicBezTo>
                <a:lnTo>
                  <a:pt x="81137" y="3121873"/>
                </a:lnTo>
                <a:cubicBezTo>
                  <a:pt x="36325" y="3121873"/>
                  <a:pt x="0" y="3085547"/>
                  <a:pt x="0" y="3040736"/>
                </a:cubicBezTo>
                <a:lnTo>
                  <a:pt x="0" y="81137"/>
                </a:lnTo>
                <a:cubicBezTo>
                  <a:pt x="0" y="36326"/>
                  <a:pt x="36325" y="0"/>
                  <a:pt x="81137" y="0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2C08B318-1269-4F75-A229-B325383DC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0796" y="297475"/>
            <a:ext cx="3835101" cy="6560525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79C76970-1A30-4CE2-B174-E36984264254}"/>
              </a:ext>
            </a:extLst>
          </p:cNvPr>
          <p:cNvSpPr txBox="1"/>
          <p:nvPr/>
        </p:nvSpPr>
        <p:spPr>
          <a:xfrm>
            <a:off x="7115927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8536D-DB27-4A42-8509-B767EB78F955}"/>
              </a:ext>
            </a:extLst>
          </p:cNvPr>
          <p:cNvSpPr txBox="1"/>
          <p:nvPr/>
        </p:nvSpPr>
        <p:spPr>
          <a:xfrm>
            <a:off x="7115927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320C72-EED4-4473-84AE-D3B6D4AF8369}"/>
              </a:ext>
            </a:extLst>
          </p:cNvPr>
          <p:cNvSpPr txBox="1"/>
          <p:nvPr/>
        </p:nvSpPr>
        <p:spPr>
          <a:xfrm>
            <a:off x="7115927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5D13-8C9C-48BB-89AF-86A10157F0B9}"/>
              </a:ext>
            </a:extLst>
          </p:cNvPr>
          <p:cNvSpPr txBox="1"/>
          <p:nvPr/>
        </p:nvSpPr>
        <p:spPr>
          <a:xfrm>
            <a:off x="7147297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471368-2D42-41FF-BFA5-10264B826468}"/>
              </a:ext>
            </a:extLst>
          </p:cNvPr>
          <p:cNvSpPr txBox="1"/>
          <p:nvPr/>
        </p:nvSpPr>
        <p:spPr>
          <a:xfrm>
            <a:off x="7147297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030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DB5207-7FB6-4412-BE70-FF5E73850913}"/>
              </a:ext>
            </a:extLst>
          </p:cNvPr>
          <p:cNvSpPr/>
          <p:nvPr/>
        </p:nvSpPr>
        <p:spPr>
          <a:xfrm>
            <a:off x="9006253" y="0"/>
            <a:ext cx="3187333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9" name="PpHeader">
            <a:extLst>
              <a:ext uri="{FF2B5EF4-FFF2-40B4-BE49-F238E27FC236}">
                <a16:creationId xmlns:a16="http://schemas.microsoft.com/office/drawing/2014/main" id="{0976FA6B-9382-4E74-8A8B-F126AB106D9D}"/>
              </a:ext>
            </a:extLst>
          </p:cNvPr>
          <p:cNvSpPr/>
          <p:nvPr/>
        </p:nvSpPr>
        <p:spPr>
          <a:xfrm flipH="1">
            <a:off x="11731823" y="174625"/>
            <a:ext cx="239163" cy="142460"/>
          </a:xfrm>
          <a:custGeom>
            <a:avLst/>
            <a:gdLst>
              <a:gd name="connsiteX0" fmla="*/ 232966 w 249725"/>
              <a:gd name="connsiteY0" fmla="*/ 82125 h 142460"/>
              <a:gd name="connsiteX1" fmla="*/ 15084 w 249725"/>
              <a:gd name="connsiteY1" fmla="*/ 82125 h 142460"/>
              <a:gd name="connsiteX2" fmla="*/ 0 w 249725"/>
              <a:gd name="connsiteY2" fmla="*/ 67040 h 142460"/>
              <a:gd name="connsiteX3" fmla="*/ 15084 w 249725"/>
              <a:gd name="connsiteY3" fmla="*/ 50280 h 142460"/>
              <a:gd name="connsiteX4" fmla="*/ 232966 w 249725"/>
              <a:gd name="connsiteY4" fmla="*/ 50280 h 142460"/>
              <a:gd name="connsiteX5" fmla="*/ 248050 w 249725"/>
              <a:gd name="connsiteY5" fmla="*/ 65364 h 142460"/>
              <a:gd name="connsiteX6" fmla="*/ 232966 w 249725"/>
              <a:gd name="connsiteY6" fmla="*/ 82125 h 142460"/>
              <a:gd name="connsiteX7" fmla="*/ 232966 w 249725"/>
              <a:gd name="connsiteY7" fmla="*/ 30168 h 142460"/>
              <a:gd name="connsiteX8" fmla="*/ 248050 w 249725"/>
              <a:gd name="connsiteY8" fmla="*/ 15084 h 142460"/>
              <a:gd name="connsiteX9" fmla="*/ 232966 w 249725"/>
              <a:gd name="connsiteY9" fmla="*/ 0 h 142460"/>
              <a:gd name="connsiteX10" fmla="*/ 15084 w 249725"/>
              <a:gd name="connsiteY10" fmla="*/ 0 h 142460"/>
              <a:gd name="connsiteX11" fmla="*/ 0 w 249725"/>
              <a:gd name="connsiteY11" fmla="*/ 15084 h 142460"/>
              <a:gd name="connsiteX12" fmla="*/ 15084 w 249725"/>
              <a:gd name="connsiteY12" fmla="*/ 30168 h 142460"/>
              <a:gd name="connsiteX13" fmla="*/ 232966 w 249725"/>
              <a:gd name="connsiteY13" fmla="*/ 30168 h 142460"/>
              <a:gd name="connsiteX14" fmla="*/ 179333 w 249725"/>
              <a:gd name="connsiteY14" fmla="*/ 127377 h 142460"/>
              <a:gd name="connsiteX15" fmla="*/ 164249 w 249725"/>
              <a:gd name="connsiteY15" fmla="*/ 112293 h 142460"/>
              <a:gd name="connsiteX16" fmla="*/ 15084 w 249725"/>
              <a:gd name="connsiteY16" fmla="*/ 112293 h 142460"/>
              <a:gd name="connsiteX17" fmla="*/ 0 w 249725"/>
              <a:gd name="connsiteY17" fmla="*/ 127377 h 142460"/>
              <a:gd name="connsiteX18" fmla="*/ 15084 w 249725"/>
              <a:gd name="connsiteY18" fmla="*/ 142461 h 142460"/>
              <a:gd name="connsiteX19" fmla="*/ 164249 w 249725"/>
              <a:gd name="connsiteY19" fmla="*/ 142461 h 142460"/>
              <a:gd name="connsiteX20" fmla="*/ 179333 w 249725"/>
              <a:gd name="connsiteY20" fmla="*/ 127377 h 142460"/>
              <a:gd name="connsiteX21" fmla="*/ 249726 w 249725"/>
              <a:gd name="connsiteY21" fmla="*/ 127377 h 142460"/>
              <a:gd name="connsiteX22" fmla="*/ 234642 w 249725"/>
              <a:gd name="connsiteY22" fmla="*/ 112293 h 142460"/>
              <a:gd name="connsiteX23" fmla="*/ 209502 w 249725"/>
              <a:gd name="connsiteY23" fmla="*/ 112293 h 142460"/>
              <a:gd name="connsiteX24" fmla="*/ 194418 w 249725"/>
              <a:gd name="connsiteY24" fmla="*/ 127377 h 142460"/>
              <a:gd name="connsiteX25" fmla="*/ 209502 w 249725"/>
              <a:gd name="connsiteY25" fmla="*/ 142461 h 142460"/>
              <a:gd name="connsiteX26" fmla="*/ 234642 w 249725"/>
              <a:gd name="connsiteY26" fmla="*/ 142461 h 142460"/>
              <a:gd name="connsiteX27" fmla="*/ 249726 w 249725"/>
              <a:gd name="connsiteY27" fmla="*/ 127377 h 14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9725" h="142460">
                <a:moveTo>
                  <a:pt x="232966" y="82125"/>
                </a:moveTo>
                <a:lnTo>
                  <a:pt x="15084" y="82125"/>
                </a:lnTo>
                <a:cubicBezTo>
                  <a:pt x="6704" y="82125"/>
                  <a:pt x="0" y="75421"/>
                  <a:pt x="0" y="67040"/>
                </a:cubicBezTo>
                <a:cubicBezTo>
                  <a:pt x="0" y="58660"/>
                  <a:pt x="6704" y="50280"/>
                  <a:pt x="15084" y="50280"/>
                </a:cubicBezTo>
                <a:lnTo>
                  <a:pt x="232966" y="50280"/>
                </a:lnTo>
                <a:cubicBezTo>
                  <a:pt x="241346" y="50280"/>
                  <a:pt x="248050" y="56984"/>
                  <a:pt x="248050" y="65364"/>
                </a:cubicBezTo>
                <a:cubicBezTo>
                  <a:pt x="248050" y="73744"/>
                  <a:pt x="241346" y="82125"/>
                  <a:pt x="232966" y="82125"/>
                </a:cubicBezTo>
                <a:close/>
                <a:moveTo>
                  <a:pt x="232966" y="30168"/>
                </a:moveTo>
                <a:cubicBezTo>
                  <a:pt x="241346" y="30168"/>
                  <a:pt x="248050" y="23464"/>
                  <a:pt x="248050" y="15084"/>
                </a:cubicBezTo>
                <a:cubicBezTo>
                  <a:pt x="248050" y="6704"/>
                  <a:pt x="241346" y="0"/>
                  <a:pt x="232966" y="0"/>
                </a:cubicBezTo>
                <a:lnTo>
                  <a:pt x="15084" y="0"/>
                </a:lnTo>
                <a:cubicBezTo>
                  <a:pt x="6704" y="0"/>
                  <a:pt x="0" y="6704"/>
                  <a:pt x="0" y="15084"/>
                </a:cubicBezTo>
                <a:cubicBezTo>
                  <a:pt x="0" y="23464"/>
                  <a:pt x="6704" y="30168"/>
                  <a:pt x="15084" y="30168"/>
                </a:cubicBezTo>
                <a:lnTo>
                  <a:pt x="232966" y="30168"/>
                </a:lnTo>
                <a:close/>
                <a:moveTo>
                  <a:pt x="179333" y="127377"/>
                </a:moveTo>
                <a:cubicBezTo>
                  <a:pt x="179333" y="118997"/>
                  <a:pt x="172629" y="112293"/>
                  <a:pt x="164249" y="112293"/>
                </a:cubicBezTo>
                <a:lnTo>
                  <a:pt x="15084" y="112293"/>
                </a:lnTo>
                <a:cubicBezTo>
                  <a:pt x="6704" y="112293"/>
                  <a:pt x="0" y="118997"/>
                  <a:pt x="0" y="127377"/>
                </a:cubicBezTo>
                <a:cubicBezTo>
                  <a:pt x="0" y="135757"/>
                  <a:pt x="6704" y="142461"/>
                  <a:pt x="15084" y="142461"/>
                </a:cubicBezTo>
                <a:lnTo>
                  <a:pt x="164249" y="142461"/>
                </a:lnTo>
                <a:cubicBezTo>
                  <a:pt x="172629" y="142461"/>
                  <a:pt x="179333" y="135757"/>
                  <a:pt x="179333" y="127377"/>
                </a:cubicBezTo>
                <a:close/>
                <a:moveTo>
                  <a:pt x="249726" y="127377"/>
                </a:moveTo>
                <a:cubicBezTo>
                  <a:pt x="249726" y="118997"/>
                  <a:pt x="243022" y="112293"/>
                  <a:pt x="234642" y="112293"/>
                </a:cubicBezTo>
                <a:lnTo>
                  <a:pt x="209502" y="112293"/>
                </a:lnTo>
                <a:cubicBezTo>
                  <a:pt x="201122" y="112293"/>
                  <a:pt x="194418" y="118997"/>
                  <a:pt x="194418" y="127377"/>
                </a:cubicBezTo>
                <a:cubicBezTo>
                  <a:pt x="194418" y="135757"/>
                  <a:pt x="201122" y="142461"/>
                  <a:pt x="209502" y="142461"/>
                </a:cubicBezTo>
                <a:lnTo>
                  <a:pt x="234642" y="142461"/>
                </a:lnTo>
                <a:cubicBezTo>
                  <a:pt x="243022" y="142461"/>
                  <a:pt x="249726" y="135757"/>
                  <a:pt x="249726" y="127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 sz="1224">
              <a:solidFill>
                <a:schemeClr val="lt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20B0F-8613-4D5C-9995-C35E0B3297EC}"/>
              </a:ext>
            </a:extLst>
          </p:cNvPr>
          <p:cNvGrpSpPr/>
          <p:nvPr/>
        </p:nvGrpSpPr>
        <p:grpSpPr>
          <a:xfrm>
            <a:off x="10450736" y="181125"/>
            <a:ext cx="989634" cy="135576"/>
            <a:chOff x="670098" y="159543"/>
            <a:chExt cx="989634" cy="135576"/>
          </a:xfrm>
          <a:solidFill>
            <a:schemeClr val="bg1"/>
          </a:solidFill>
        </p:grpSpPr>
        <p:sp>
          <p:nvSpPr>
            <p:cNvPr id="21" name="Icon 1">
              <a:extLst>
                <a:ext uri="{FF2B5EF4-FFF2-40B4-BE49-F238E27FC236}">
                  <a16:creationId xmlns:a16="http://schemas.microsoft.com/office/drawing/2014/main" id="{D7334D10-DEC0-4636-B45A-05814BF5BEDD}"/>
                </a:ext>
              </a:extLst>
            </p:cNvPr>
            <p:cNvSpPr/>
            <p:nvPr/>
          </p:nvSpPr>
          <p:spPr>
            <a:xfrm>
              <a:off x="670098" y="159543"/>
              <a:ext cx="135576" cy="135576"/>
            </a:xfrm>
            <a:custGeom>
              <a:avLst/>
              <a:gdLst>
                <a:gd name="connsiteX0" fmla="*/ 466799 w 485775"/>
                <a:gd name="connsiteY0" fmla="*/ 333970 h 485775"/>
                <a:gd name="connsiteX1" fmla="*/ 485775 w 485775"/>
                <a:gd name="connsiteY1" fmla="*/ 314995 h 485775"/>
                <a:gd name="connsiteX2" fmla="*/ 485775 w 485775"/>
                <a:gd name="connsiteY2" fmla="*/ 75902 h 485775"/>
                <a:gd name="connsiteX3" fmla="*/ 409873 w 485775"/>
                <a:gd name="connsiteY3" fmla="*/ 0 h 485775"/>
                <a:gd name="connsiteX4" fmla="*/ 75902 w 485775"/>
                <a:gd name="connsiteY4" fmla="*/ 0 h 485775"/>
                <a:gd name="connsiteX5" fmla="*/ 0 w 485775"/>
                <a:gd name="connsiteY5" fmla="*/ 75902 h 485775"/>
                <a:gd name="connsiteX6" fmla="*/ 0 w 485775"/>
                <a:gd name="connsiteY6" fmla="*/ 409873 h 485775"/>
                <a:gd name="connsiteX7" fmla="*/ 75902 w 485775"/>
                <a:gd name="connsiteY7" fmla="*/ 485775 h 485775"/>
                <a:gd name="connsiteX8" fmla="*/ 409873 w 485775"/>
                <a:gd name="connsiteY8" fmla="*/ 485775 h 485775"/>
                <a:gd name="connsiteX9" fmla="*/ 485775 w 485775"/>
                <a:gd name="connsiteY9" fmla="*/ 409873 h 485775"/>
                <a:gd name="connsiteX10" fmla="*/ 466799 w 485775"/>
                <a:gd name="connsiteY10" fmla="*/ 390897 h 485775"/>
                <a:gd name="connsiteX11" fmla="*/ 447824 w 485775"/>
                <a:gd name="connsiteY11" fmla="*/ 409873 h 485775"/>
                <a:gd name="connsiteX12" fmla="*/ 409873 w 485775"/>
                <a:gd name="connsiteY12" fmla="*/ 447824 h 485775"/>
                <a:gd name="connsiteX13" fmla="*/ 316892 w 485775"/>
                <a:gd name="connsiteY13" fmla="*/ 447824 h 485775"/>
                <a:gd name="connsiteX14" fmla="*/ 316892 w 485775"/>
                <a:gd name="connsiteY14" fmla="*/ 309302 h 485775"/>
                <a:gd name="connsiteX15" fmla="*/ 360810 w 485775"/>
                <a:gd name="connsiteY15" fmla="*/ 309302 h 485775"/>
                <a:gd name="connsiteX16" fmla="*/ 379653 w 485775"/>
                <a:gd name="connsiteY16" fmla="*/ 292595 h 485775"/>
                <a:gd name="connsiteX17" fmla="*/ 382165 w 485775"/>
                <a:gd name="connsiteY17" fmla="*/ 271722 h 485775"/>
                <a:gd name="connsiteX18" fmla="*/ 363323 w 485775"/>
                <a:gd name="connsiteY18" fmla="*/ 250478 h 485775"/>
                <a:gd name="connsiteX19" fmla="*/ 316892 w 485775"/>
                <a:gd name="connsiteY19" fmla="*/ 250478 h 485775"/>
                <a:gd name="connsiteX20" fmla="*/ 316892 w 485775"/>
                <a:gd name="connsiteY20" fmla="*/ 186910 h 485775"/>
                <a:gd name="connsiteX21" fmla="*/ 345356 w 485775"/>
                <a:gd name="connsiteY21" fmla="*/ 158446 h 485775"/>
                <a:gd name="connsiteX22" fmla="*/ 369075 w 485775"/>
                <a:gd name="connsiteY22" fmla="*/ 158446 h 485775"/>
                <a:gd name="connsiteX23" fmla="*/ 388051 w 485775"/>
                <a:gd name="connsiteY23" fmla="*/ 139471 h 485775"/>
                <a:gd name="connsiteX24" fmla="*/ 388051 w 485775"/>
                <a:gd name="connsiteY24" fmla="*/ 120276 h 485775"/>
                <a:gd name="connsiteX25" fmla="*/ 371036 w 485775"/>
                <a:gd name="connsiteY25" fmla="*/ 101401 h 485775"/>
                <a:gd name="connsiteX26" fmla="*/ 345356 w 485775"/>
                <a:gd name="connsiteY26" fmla="*/ 99622 h 485775"/>
                <a:gd name="connsiteX27" fmla="*/ 284500 w 485775"/>
                <a:gd name="connsiteY27" fmla="*/ 125231 h 485775"/>
                <a:gd name="connsiteX28" fmla="*/ 258068 w 485775"/>
                <a:gd name="connsiteY28" fmla="*/ 187076 h 485775"/>
                <a:gd name="connsiteX29" fmla="*/ 258068 w 485775"/>
                <a:gd name="connsiteY29" fmla="*/ 250478 h 485775"/>
                <a:gd name="connsiteX30" fmla="*/ 215373 w 485775"/>
                <a:gd name="connsiteY30" fmla="*/ 250478 h 485775"/>
                <a:gd name="connsiteX31" fmla="*/ 196397 w 485775"/>
                <a:gd name="connsiteY31" fmla="*/ 269453 h 485775"/>
                <a:gd name="connsiteX32" fmla="*/ 196397 w 485775"/>
                <a:gd name="connsiteY32" fmla="*/ 290326 h 485775"/>
                <a:gd name="connsiteX33" fmla="*/ 215373 w 485775"/>
                <a:gd name="connsiteY33" fmla="*/ 309302 h 485775"/>
                <a:gd name="connsiteX34" fmla="*/ 258068 w 485775"/>
                <a:gd name="connsiteY34" fmla="*/ 309302 h 485775"/>
                <a:gd name="connsiteX35" fmla="*/ 258068 w 485775"/>
                <a:gd name="connsiteY35" fmla="*/ 447824 h 485775"/>
                <a:gd name="connsiteX36" fmla="*/ 75902 w 485775"/>
                <a:gd name="connsiteY36" fmla="*/ 447824 h 485775"/>
                <a:gd name="connsiteX37" fmla="*/ 37951 w 485775"/>
                <a:gd name="connsiteY37" fmla="*/ 409873 h 485775"/>
                <a:gd name="connsiteX38" fmla="*/ 37951 w 485775"/>
                <a:gd name="connsiteY38" fmla="*/ 75902 h 485775"/>
                <a:gd name="connsiteX39" fmla="*/ 75902 w 485775"/>
                <a:gd name="connsiteY39" fmla="*/ 37951 h 485775"/>
                <a:gd name="connsiteX40" fmla="*/ 409873 w 485775"/>
                <a:gd name="connsiteY40" fmla="*/ 37951 h 485775"/>
                <a:gd name="connsiteX41" fmla="*/ 447824 w 485775"/>
                <a:gd name="connsiteY41" fmla="*/ 75902 h 485775"/>
                <a:gd name="connsiteX42" fmla="*/ 447824 w 485775"/>
                <a:gd name="connsiteY42" fmla="*/ 314995 h 485775"/>
                <a:gd name="connsiteX43" fmla="*/ 466799 w 485775"/>
                <a:gd name="connsiteY43" fmla="*/ 33397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5775" h="485775">
                  <a:moveTo>
                    <a:pt x="466799" y="333970"/>
                  </a:moveTo>
                  <a:cubicBezTo>
                    <a:pt x="477280" y="333970"/>
                    <a:pt x="485775" y="325476"/>
                    <a:pt x="485775" y="314995"/>
                  </a:cubicBezTo>
                  <a:lnTo>
                    <a:pt x="485775" y="75902"/>
                  </a:lnTo>
                  <a:cubicBezTo>
                    <a:pt x="485775" y="34049"/>
                    <a:pt x="451726" y="0"/>
                    <a:pt x="409873" y="0"/>
                  </a:cubicBezTo>
                  <a:lnTo>
                    <a:pt x="75902" y="0"/>
                  </a:lnTo>
                  <a:cubicBezTo>
                    <a:pt x="34049" y="0"/>
                    <a:pt x="0" y="34049"/>
                    <a:pt x="0" y="75902"/>
                  </a:cubicBezTo>
                  <a:lnTo>
                    <a:pt x="0" y="409873"/>
                  </a:lnTo>
                  <a:cubicBezTo>
                    <a:pt x="0" y="451726"/>
                    <a:pt x="34049" y="485775"/>
                    <a:pt x="75902" y="485775"/>
                  </a:cubicBezTo>
                  <a:lnTo>
                    <a:pt x="409873" y="485775"/>
                  </a:lnTo>
                  <a:cubicBezTo>
                    <a:pt x="451726" y="485775"/>
                    <a:pt x="485775" y="451726"/>
                    <a:pt x="485775" y="409873"/>
                  </a:cubicBezTo>
                  <a:cubicBezTo>
                    <a:pt x="485775" y="399392"/>
                    <a:pt x="477280" y="390897"/>
                    <a:pt x="466799" y="390897"/>
                  </a:cubicBezTo>
                  <a:cubicBezTo>
                    <a:pt x="456318" y="390897"/>
                    <a:pt x="447824" y="399392"/>
                    <a:pt x="447824" y="409873"/>
                  </a:cubicBezTo>
                  <a:cubicBezTo>
                    <a:pt x="447824" y="430798"/>
                    <a:pt x="430798" y="447824"/>
                    <a:pt x="409873" y="447824"/>
                  </a:cubicBezTo>
                  <a:lnTo>
                    <a:pt x="316892" y="447824"/>
                  </a:lnTo>
                  <a:lnTo>
                    <a:pt x="316892" y="309302"/>
                  </a:lnTo>
                  <a:lnTo>
                    <a:pt x="360810" y="309302"/>
                  </a:lnTo>
                  <a:cubicBezTo>
                    <a:pt x="370413" y="309302"/>
                    <a:pt x="378504" y="302127"/>
                    <a:pt x="379653" y="292595"/>
                  </a:cubicBezTo>
                  <a:lnTo>
                    <a:pt x="382165" y="271722"/>
                  </a:lnTo>
                  <a:cubicBezTo>
                    <a:pt x="383522" y="260425"/>
                    <a:pt x="374705" y="250478"/>
                    <a:pt x="363323" y="250478"/>
                  </a:cubicBezTo>
                  <a:lnTo>
                    <a:pt x="316892" y="250478"/>
                  </a:lnTo>
                  <a:lnTo>
                    <a:pt x="316892" y="186910"/>
                  </a:lnTo>
                  <a:cubicBezTo>
                    <a:pt x="316892" y="171188"/>
                    <a:pt x="329634" y="158446"/>
                    <a:pt x="345356" y="158446"/>
                  </a:cubicBezTo>
                  <a:lnTo>
                    <a:pt x="369075" y="158446"/>
                  </a:lnTo>
                  <a:cubicBezTo>
                    <a:pt x="379556" y="158446"/>
                    <a:pt x="388051" y="149952"/>
                    <a:pt x="388051" y="139471"/>
                  </a:cubicBezTo>
                  <a:lnTo>
                    <a:pt x="388051" y="120276"/>
                  </a:lnTo>
                  <a:cubicBezTo>
                    <a:pt x="388051" y="110555"/>
                    <a:pt x="380709" y="102387"/>
                    <a:pt x="371036" y="101401"/>
                  </a:cubicBezTo>
                  <a:cubicBezTo>
                    <a:pt x="361415" y="100422"/>
                    <a:pt x="351234" y="99622"/>
                    <a:pt x="345356" y="99622"/>
                  </a:cubicBezTo>
                  <a:cubicBezTo>
                    <a:pt x="323226" y="99622"/>
                    <a:pt x="301045" y="108958"/>
                    <a:pt x="284500" y="125231"/>
                  </a:cubicBezTo>
                  <a:cubicBezTo>
                    <a:pt x="267456" y="141998"/>
                    <a:pt x="258068" y="163961"/>
                    <a:pt x="258068" y="187076"/>
                  </a:cubicBezTo>
                  <a:lnTo>
                    <a:pt x="258068" y="250478"/>
                  </a:lnTo>
                  <a:lnTo>
                    <a:pt x="215373" y="250478"/>
                  </a:lnTo>
                  <a:cubicBezTo>
                    <a:pt x="204892" y="250478"/>
                    <a:pt x="196397" y="258972"/>
                    <a:pt x="196397" y="269453"/>
                  </a:cubicBezTo>
                  <a:lnTo>
                    <a:pt x="196397" y="290326"/>
                  </a:lnTo>
                  <a:cubicBezTo>
                    <a:pt x="196397" y="300808"/>
                    <a:pt x="204892" y="309302"/>
                    <a:pt x="215373" y="309302"/>
                  </a:cubicBezTo>
                  <a:lnTo>
                    <a:pt x="258068" y="309302"/>
                  </a:lnTo>
                  <a:lnTo>
                    <a:pt x="258068" y="447824"/>
                  </a:lnTo>
                  <a:lnTo>
                    <a:pt x="75902" y="447824"/>
                  </a:lnTo>
                  <a:cubicBezTo>
                    <a:pt x="54977" y="447824"/>
                    <a:pt x="37951" y="430798"/>
                    <a:pt x="37951" y="409873"/>
                  </a:cubicBezTo>
                  <a:lnTo>
                    <a:pt x="37951" y="75902"/>
                  </a:lnTo>
                  <a:cubicBezTo>
                    <a:pt x="37951" y="54977"/>
                    <a:pt x="54977" y="37951"/>
                    <a:pt x="75902" y="37951"/>
                  </a:cubicBezTo>
                  <a:lnTo>
                    <a:pt x="409873" y="37951"/>
                  </a:lnTo>
                  <a:cubicBezTo>
                    <a:pt x="430798" y="37951"/>
                    <a:pt x="447824" y="54977"/>
                    <a:pt x="447824" y="75902"/>
                  </a:cubicBezTo>
                  <a:lnTo>
                    <a:pt x="447824" y="314995"/>
                  </a:lnTo>
                  <a:cubicBezTo>
                    <a:pt x="447824" y="325476"/>
                    <a:pt x="456318" y="333970"/>
                    <a:pt x="466799" y="333970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2" name="Icon 5">
              <a:extLst>
                <a:ext uri="{FF2B5EF4-FFF2-40B4-BE49-F238E27FC236}">
                  <a16:creationId xmlns:a16="http://schemas.microsoft.com/office/drawing/2014/main" id="{D5F0F80C-324B-4319-A635-E3A33BDBAF78}"/>
                </a:ext>
              </a:extLst>
            </p:cNvPr>
            <p:cNvSpPr/>
            <p:nvPr/>
          </p:nvSpPr>
          <p:spPr>
            <a:xfrm>
              <a:off x="1524160" y="159543"/>
              <a:ext cx="135572" cy="135576"/>
            </a:xfrm>
            <a:custGeom>
              <a:avLst/>
              <a:gdLst>
                <a:gd name="connsiteX0" fmla="*/ 247668 w 485756"/>
                <a:gd name="connsiteY0" fmla="*/ 485774 h 485773"/>
                <a:gd name="connsiteX1" fmla="*/ 242832 w 485756"/>
                <a:gd name="connsiteY1" fmla="*/ 485766 h 485773"/>
                <a:gd name="connsiteX2" fmla="*/ 135357 w 485756"/>
                <a:gd name="connsiteY2" fmla="*/ 482809 h 485773"/>
                <a:gd name="connsiteX3" fmla="*/ 52546 w 485756"/>
                <a:gd name="connsiteY3" fmla="*/ 451462 h 485773"/>
                <a:gd name="connsiteX4" fmla="*/ 7879 w 485756"/>
                <a:gd name="connsiteY4" fmla="*/ 379351 h 485773"/>
                <a:gd name="connsiteX5" fmla="*/ 549 w 485756"/>
                <a:gd name="connsiteY5" fmla="*/ 303048 h 485773"/>
                <a:gd name="connsiteX6" fmla="*/ 0 w 485756"/>
                <a:gd name="connsiteY6" fmla="*/ 242931 h 485773"/>
                <a:gd name="connsiteX7" fmla="*/ 549 w 485756"/>
                <a:gd name="connsiteY7" fmla="*/ 182724 h 485773"/>
                <a:gd name="connsiteX8" fmla="*/ 7879 w 485756"/>
                <a:gd name="connsiteY8" fmla="*/ 106421 h 485773"/>
                <a:gd name="connsiteX9" fmla="*/ 52546 w 485756"/>
                <a:gd name="connsiteY9" fmla="*/ 34310 h 485773"/>
                <a:gd name="connsiteX10" fmla="*/ 135360 w 485756"/>
                <a:gd name="connsiteY10" fmla="*/ 2964 h 485773"/>
                <a:gd name="connsiteX11" fmla="*/ 242925 w 485756"/>
                <a:gd name="connsiteY11" fmla="*/ 6 h 485773"/>
                <a:gd name="connsiteX12" fmla="*/ 350400 w 485756"/>
                <a:gd name="connsiteY12" fmla="*/ 2964 h 485773"/>
                <a:gd name="connsiteX13" fmla="*/ 433210 w 485756"/>
                <a:gd name="connsiteY13" fmla="*/ 34310 h 485773"/>
                <a:gd name="connsiteX14" fmla="*/ 477877 w 485756"/>
                <a:gd name="connsiteY14" fmla="*/ 106421 h 485773"/>
                <a:gd name="connsiteX15" fmla="*/ 485208 w 485756"/>
                <a:gd name="connsiteY15" fmla="*/ 182724 h 485773"/>
                <a:gd name="connsiteX16" fmla="*/ 485756 w 485756"/>
                <a:gd name="connsiteY16" fmla="*/ 242842 h 485773"/>
                <a:gd name="connsiteX17" fmla="*/ 485208 w 485756"/>
                <a:gd name="connsiteY17" fmla="*/ 303048 h 485773"/>
                <a:gd name="connsiteX18" fmla="*/ 465977 w 485756"/>
                <a:gd name="connsiteY18" fmla="*/ 321765 h 485773"/>
                <a:gd name="connsiteX19" fmla="*/ 447261 w 485756"/>
                <a:gd name="connsiteY19" fmla="*/ 302530 h 485773"/>
                <a:gd name="connsiteX20" fmla="*/ 447805 w 485756"/>
                <a:gd name="connsiteY20" fmla="*/ 242842 h 485773"/>
                <a:gd name="connsiteX21" fmla="*/ 447261 w 485756"/>
                <a:gd name="connsiteY21" fmla="*/ 183243 h 485773"/>
                <a:gd name="connsiteX22" fmla="*/ 441105 w 485756"/>
                <a:gd name="connsiteY22" fmla="*/ 115805 h 485773"/>
                <a:gd name="connsiteX23" fmla="*/ 409228 w 485756"/>
                <a:gd name="connsiteY23" fmla="*/ 63723 h 485773"/>
                <a:gd name="connsiteX24" fmla="*/ 348095 w 485756"/>
                <a:gd name="connsiteY24" fmla="*/ 40844 h 485773"/>
                <a:gd name="connsiteX25" fmla="*/ 242925 w 485756"/>
                <a:gd name="connsiteY25" fmla="*/ 37954 h 485773"/>
                <a:gd name="connsiteX26" fmla="*/ 137662 w 485756"/>
                <a:gd name="connsiteY26" fmla="*/ 40844 h 485773"/>
                <a:gd name="connsiteX27" fmla="*/ 76529 w 485756"/>
                <a:gd name="connsiteY27" fmla="*/ 63719 h 485773"/>
                <a:gd name="connsiteX28" fmla="*/ 44652 w 485756"/>
                <a:gd name="connsiteY28" fmla="*/ 115805 h 485773"/>
                <a:gd name="connsiteX29" fmla="*/ 38496 w 485756"/>
                <a:gd name="connsiteY29" fmla="*/ 183243 h 485773"/>
                <a:gd name="connsiteX30" fmla="*/ 37951 w 485756"/>
                <a:gd name="connsiteY30" fmla="*/ 242931 h 485773"/>
                <a:gd name="connsiteX31" fmla="*/ 38496 w 485756"/>
                <a:gd name="connsiteY31" fmla="*/ 302530 h 485773"/>
                <a:gd name="connsiteX32" fmla="*/ 44652 w 485756"/>
                <a:gd name="connsiteY32" fmla="*/ 369967 h 485773"/>
                <a:gd name="connsiteX33" fmla="*/ 76529 w 485756"/>
                <a:gd name="connsiteY33" fmla="*/ 422050 h 485773"/>
                <a:gd name="connsiteX34" fmla="*/ 137662 w 485756"/>
                <a:gd name="connsiteY34" fmla="*/ 444928 h 485773"/>
                <a:gd name="connsiteX35" fmla="*/ 242836 w 485756"/>
                <a:gd name="connsiteY35" fmla="*/ 447815 h 485773"/>
                <a:gd name="connsiteX36" fmla="*/ 348095 w 485756"/>
                <a:gd name="connsiteY36" fmla="*/ 444928 h 485773"/>
                <a:gd name="connsiteX37" fmla="*/ 409228 w 485756"/>
                <a:gd name="connsiteY37" fmla="*/ 422050 h 485773"/>
                <a:gd name="connsiteX38" fmla="*/ 435278 w 485756"/>
                <a:gd name="connsiteY38" fmla="*/ 387149 h 485773"/>
                <a:gd name="connsiteX39" fmla="*/ 460232 w 485756"/>
                <a:gd name="connsiteY39" fmla="*/ 377279 h 485773"/>
                <a:gd name="connsiteX40" fmla="*/ 470105 w 485756"/>
                <a:gd name="connsiteY40" fmla="*/ 402233 h 485773"/>
                <a:gd name="connsiteX41" fmla="*/ 433210 w 485756"/>
                <a:gd name="connsiteY41" fmla="*/ 451462 h 485773"/>
                <a:gd name="connsiteX42" fmla="*/ 350400 w 485756"/>
                <a:gd name="connsiteY42" fmla="*/ 482809 h 485773"/>
                <a:gd name="connsiteX43" fmla="*/ 247668 w 485756"/>
                <a:gd name="connsiteY43" fmla="*/ 485774 h 485773"/>
                <a:gd name="connsiteX44" fmla="*/ 360525 w 485756"/>
                <a:gd name="connsiteY44" fmla="*/ 242886 h 485773"/>
                <a:gd name="connsiteX45" fmla="*/ 241928 w 485756"/>
                <a:gd name="connsiteY45" fmla="*/ 124289 h 485773"/>
                <a:gd name="connsiteX46" fmla="*/ 123330 w 485756"/>
                <a:gd name="connsiteY46" fmla="*/ 242886 h 485773"/>
                <a:gd name="connsiteX47" fmla="*/ 241928 w 485756"/>
                <a:gd name="connsiteY47" fmla="*/ 361484 h 485773"/>
                <a:gd name="connsiteX48" fmla="*/ 360525 w 485756"/>
                <a:gd name="connsiteY48" fmla="*/ 242886 h 485773"/>
                <a:gd name="connsiteX49" fmla="*/ 322574 w 485756"/>
                <a:gd name="connsiteY49" fmla="*/ 242886 h 485773"/>
                <a:gd name="connsiteX50" fmla="*/ 241928 w 485756"/>
                <a:gd name="connsiteY50" fmla="*/ 323532 h 485773"/>
                <a:gd name="connsiteX51" fmla="*/ 161281 w 485756"/>
                <a:gd name="connsiteY51" fmla="*/ 242886 h 485773"/>
                <a:gd name="connsiteX52" fmla="*/ 241928 w 485756"/>
                <a:gd name="connsiteY52" fmla="*/ 162240 h 485773"/>
                <a:gd name="connsiteX53" fmla="*/ 322574 w 485756"/>
                <a:gd name="connsiteY53" fmla="*/ 242886 h 485773"/>
                <a:gd name="connsiteX54" fmla="*/ 373808 w 485756"/>
                <a:gd name="connsiteY54" fmla="*/ 86338 h 485773"/>
                <a:gd name="connsiteX55" fmla="*/ 345345 w 485756"/>
                <a:gd name="connsiteY55" fmla="*/ 114801 h 485773"/>
                <a:gd name="connsiteX56" fmla="*/ 373808 w 485756"/>
                <a:gd name="connsiteY56" fmla="*/ 143264 h 485773"/>
                <a:gd name="connsiteX57" fmla="*/ 402271 w 485756"/>
                <a:gd name="connsiteY57" fmla="*/ 114801 h 485773"/>
                <a:gd name="connsiteX58" fmla="*/ 373808 w 485756"/>
                <a:gd name="connsiteY58" fmla="*/ 86338 h 48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85756" h="485773">
                  <a:moveTo>
                    <a:pt x="247668" y="485774"/>
                  </a:moveTo>
                  <a:cubicBezTo>
                    <a:pt x="246060" y="485774"/>
                    <a:pt x="244452" y="485774"/>
                    <a:pt x="242832" y="485766"/>
                  </a:cubicBezTo>
                  <a:cubicBezTo>
                    <a:pt x="204755" y="485859"/>
                    <a:pt x="169572" y="484892"/>
                    <a:pt x="135357" y="482809"/>
                  </a:cubicBezTo>
                  <a:cubicBezTo>
                    <a:pt x="103988" y="480900"/>
                    <a:pt x="75354" y="470059"/>
                    <a:pt x="52546" y="451462"/>
                  </a:cubicBezTo>
                  <a:cubicBezTo>
                    <a:pt x="30539" y="433517"/>
                    <a:pt x="15510" y="409252"/>
                    <a:pt x="7879" y="379351"/>
                  </a:cubicBezTo>
                  <a:cubicBezTo>
                    <a:pt x="1238" y="353319"/>
                    <a:pt x="886" y="327765"/>
                    <a:pt x="549" y="303048"/>
                  </a:cubicBezTo>
                  <a:cubicBezTo>
                    <a:pt x="304" y="285314"/>
                    <a:pt x="52" y="264300"/>
                    <a:pt x="0" y="242931"/>
                  </a:cubicBezTo>
                  <a:cubicBezTo>
                    <a:pt x="52" y="221472"/>
                    <a:pt x="304" y="200458"/>
                    <a:pt x="549" y="182724"/>
                  </a:cubicBezTo>
                  <a:cubicBezTo>
                    <a:pt x="886" y="158011"/>
                    <a:pt x="1238" y="132457"/>
                    <a:pt x="7879" y="106421"/>
                  </a:cubicBezTo>
                  <a:cubicBezTo>
                    <a:pt x="15510" y="76520"/>
                    <a:pt x="30539" y="52256"/>
                    <a:pt x="52546" y="34310"/>
                  </a:cubicBezTo>
                  <a:cubicBezTo>
                    <a:pt x="75354" y="15713"/>
                    <a:pt x="103988" y="4872"/>
                    <a:pt x="135360" y="2964"/>
                  </a:cubicBezTo>
                  <a:cubicBezTo>
                    <a:pt x="169576" y="884"/>
                    <a:pt x="204766" y="-87"/>
                    <a:pt x="242925" y="6"/>
                  </a:cubicBezTo>
                  <a:cubicBezTo>
                    <a:pt x="281013" y="-75"/>
                    <a:pt x="316184" y="884"/>
                    <a:pt x="350400" y="2964"/>
                  </a:cubicBezTo>
                  <a:cubicBezTo>
                    <a:pt x="381769" y="4872"/>
                    <a:pt x="410403" y="15713"/>
                    <a:pt x="433210" y="34310"/>
                  </a:cubicBezTo>
                  <a:cubicBezTo>
                    <a:pt x="455221" y="52256"/>
                    <a:pt x="470246" y="76520"/>
                    <a:pt x="477877" y="106421"/>
                  </a:cubicBezTo>
                  <a:cubicBezTo>
                    <a:pt x="484519" y="132453"/>
                    <a:pt x="484871" y="158011"/>
                    <a:pt x="485208" y="182724"/>
                  </a:cubicBezTo>
                  <a:cubicBezTo>
                    <a:pt x="485453" y="200458"/>
                    <a:pt x="485708" y="221472"/>
                    <a:pt x="485756" y="242842"/>
                  </a:cubicBezTo>
                  <a:cubicBezTo>
                    <a:pt x="485708" y="264300"/>
                    <a:pt x="485453" y="285314"/>
                    <a:pt x="485208" y="303048"/>
                  </a:cubicBezTo>
                  <a:cubicBezTo>
                    <a:pt x="485067" y="313529"/>
                    <a:pt x="476410" y="321905"/>
                    <a:pt x="465977" y="321765"/>
                  </a:cubicBezTo>
                  <a:cubicBezTo>
                    <a:pt x="455496" y="321620"/>
                    <a:pt x="447120" y="313007"/>
                    <a:pt x="447261" y="302530"/>
                  </a:cubicBezTo>
                  <a:cubicBezTo>
                    <a:pt x="447501" y="284899"/>
                    <a:pt x="447757" y="264022"/>
                    <a:pt x="447805" y="242842"/>
                  </a:cubicBezTo>
                  <a:cubicBezTo>
                    <a:pt x="447757" y="221750"/>
                    <a:pt x="447501" y="200873"/>
                    <a:pt x="447261" y="183243"/>
                  </a:cubicBezTo>
                  <a:cubicBezTo>
                    <a:pt x="446953" y="160743"/>
                    <a:pt x="446634" y="137475"/>
                    <a:pt x="441105" y="115805"/>
                  </a:cubicBezTo>
                  <a:cubicBezTo>
                    <a:pt x="435527" y="93946"/>
                    <a:pt x="424801" y="76424"/>
                    <a:pt x="409228" y="63723"/>
                  </a:cubicBezTo>
                  <a:cubicBezTo>
                    <a:pt x="392383" y="49984"/>
                    <a:pt x="371814" y="42286"/>
                    <a:pt x="348095" y="40844"/>
                  </a:cubicBezTo>
                  <a:cubicBezTo>
                    <a:pt x="314683" y="38813"/>
                    <a:pt x="280290" y="37876"/>
                    <a:pt x="242925" y="37954"/>
                  </a:cubicBezTo>
                  <a:cubicBezTo>
                    <a:pt x="205470" y="37865"/>
                    <a:pt x="171073" y="38813"/>
                    <a:pt x="137662" y="40844"/>
                  </a:cubicBezTo>
                  <a:cubicBezTo>
                    <a:pt x="113942" y="42286"/>
                    <a:pt x="93377" y="49984"/>
                    <a:pt x="76529" y="63719"/>
                  </a:cubicBezTo>
                  <a:cubicBezTo>
                    <a:pt x="60955" y="76420"/>
                    <a:pt x="50230" y="93943"/>
                    <a:pt x="44652" y="115805"/>
                  </a:cubicBezTo>
                  <a:cubicBezTo>
                    <a:pt x="39122" y="137475"/>
                    <a:pt x="38804" y="160743"/>
                    <a:pt x="38496" y="183243"/>
                  </a:cubicBezTo>
                  <a:cubicBezTo>
                    <a:pt x="38255" y="200873"/>
                    <a:pt x="38003" y="221750"/>
                    <a:pt x="37951" y="242931"/>
                  </a:cubicBezTo>
                  <a:cubicBezTo>
                    <a:pt x="38003" y="264022"/>
                    <a:pt x="38255" y="284899"/>
                    <a:pt x="38496" y="302530"/>
                  </a:cubicBezTo>
                  <a:cubicBezTo>
                    <a:pt x="38804" y="325030"/>
                    <a:pt x="39122" y="348297"/>
                    <a:pt x="44652" y="369967"/>
                  </a:cubicBezTo>
                  <a:cubicBezTo>
                    <a:pt x="50230" y="391826"/>
                    <a:pt x="60955" y="409349"/>
                    <a:pt x="76529" y="422050"/>
                  </a:cubicBezTo>
                  <a:cubicBezTo>
                    <a:pt x="93377" y="435789"/>
                    <a:pt x="113942" y="443486"/>
                    <a:pt x="137662" y="444928"/>
                  </a:cubicBezTo>
                  <a:cubicBezTo>
                    <a:pt x="171073" y="446959"/>
                    <a:pt x="205477" y="447908"/>
                    <a:pt x="242836" y="447815"/>
                  </a:cubicBezTo>
                  <a:cubicBezTo>
                    <a:pt x="280294" y="447904"/>
                    <a:pt x="314683" y="446959"/>
                    <a:pt x="348095" y="444928"/>
                  </a:cubicBezTo>
                  <a:cubicBezTo>
                    <a:pt x="371814" y="443486"/>
                    <a:pt x="392380" y="435789"/>
                    <a:pt x="409228" y="422050"/>
                  </a:cubicBezTo>
                  <a:cubicBezTo>
                    <a:pt x="420446" y="412899"/>
                    <a:pt x="429211" y="401158"/>
                    <a:pt x="435278" y="387149"/>
                  </a:cubicBezTo>
                  <a:cubicBezTo>
                    <a:pt x="439444" y="377535"/>
                    <a:pt x="450615" y="373114"/>
                    <a:pt x="460232" y="377279"/>
                  </a:cubicBezTo>
                  <a:cubicBezTo>
                    <a:pt x="469850" y="381445"/>
                    <a:pt x="474267" y="392615"/>
                    <a:pt x="470105" y="402233"/>
                  </a:cubicBezTo>
                  <a:cubicBezTo>
                    <a:pt x="461600" y="421872"/>
                    <a:pt x="449188" y="438435"/>
                    <a:pt x="433210" y="451462"/>
                  </a:cubicBezTo>
                  <a:cubicBezTo>
                    <a:pt x="410403" y="470063"/>
                    <a:pt x="381769" y="480900"/>
                    <a:pt x="350400" y="482809"/>
                  </a:cubicBezTo>
                  <a:cubicBezTo>
                    <a:pt x="317634" y="484803"/>
                    <a:pt x="283974" y="485774"/>
                    <a:pt x="247668" y="485774"/>
                  </a:cubicBezTo>
                  <a:close/>
                  <a:moveTo>
                    <a:pt x="360525" y="242886"/>
                  </a:moveTo>
                  <a:cubicBezTo>
                    <a:pt x="360525" y="177491"/>
                    <a:pt x="307323" y="124289"/>
                    <a:pt x="241928" y="124289"/>
                  </a:cubicBezTo>
                  <a:cubicBezTo>
                    <a:pt x="176536" y="124289"/>
                    <a:pt x="123330" y="177491"/>
                    <a:pt x="123330" y="242886"/>
                  </a:cubicBezTo>
                  <a:cubicBezTo>
                    <a:pt x="123330" y="308282"/>
                    <a:pt x="176536" y="361484"/>
                    <a:pt x="241928" y="361484"/>
                  </a:cubicBezTo>
                  <a:cubicBezTo>
                    <a:pt x="307323" y="361484"/>
                    <a:pt x="360525" y="308282"/>
                    <a:pt x="360525" y="242886"/>
                  </a:cubicBezTo>
                  <a:close/>
                  <a:moveTo>
                    <a:pt x="322574" y="242886"/>
                  </a:moveTo>
                  <a:cubicBezTo>
                    <a:pt x="322574" y="287353"/>
                    <a:pt x="286398" y="323532"/>
                    <a:pt x="241928" y="323532"/>
                  </a:cubicBezTo>
                  <a:cubicBezTo>
                    <a:pt x="197461" y="323532"/>
                    <a:pt x="161281" y="287353"/>
                    <a:pt x="161281" y="242886"/>
                  </a:cubicBezTo>
                  <a:cubicBezTo>
                    <a:pt x="161281" y="198420"/>
                    <a:pt x="197461" y="162240"/>
                    <a:pt x="241928" y="162240"/>
                  </a:cubicBezTo>
                  <a:cubicBezTo>
                    <a:pt x="286398" y="162240"/>
                    <a:pt x="322574" y="198420"/>
                    <a:pt x="322574" y="242886"/>
                  </a:cubicBezTo>
                  <a:close/>
                  <a:moveTo>
                    <a:pt x="373808" y="86338"/>
                  </a:moveTo>
                  <a:cubicBezTo>
                    <a:pt x="358090" y="86338"/>
                    <a:pt x="345345" y="99079"/>
                    <a:pt x="345345" y="114801"/>
                  </a:cubicBezTo>
                  <a:cubicBezTo>
                    <a:pt x="345345" y="130523"/>
                    <a:pt x="358090" y="143264"/>
                    <a:pt x="373808" y="143264"/>
                  </a:cubicBezTo>
                  <a:cubicBezTo>
                    <a:pt x="389530" y="143264"/>
                    <a:pt x="402271" y="130523"/>
                    <a:pt x="402271" y="114801"/>
                  </a:cubicBezTo>
                  <a:cubicBezTo>
                    <a:pt x="402271" y="99079"/>
                    <a:pt x="389530" y="86338"/>
                    <a:pt x="373808" y="86338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3" name="Icon 7">
              <a:extLst>
                <a:ext uri="{FF2B5EF4-FFF2-40B4-BE49-F238E27FC236}">
                  <a16:creationId xmlns:a16="http://schemas.microsoft.com/office/drawing/2014/main" id="{45D7BE84-EFFB-47C2-A1CB-F04F3A7EB885}"/>
                </a:ext>
              </a:extLst>
            </p:cNvPr>
            <p:cNvSpPr/>
            <p:nvPr/>
          </p:nvSpPr>
          <p:spPr>
            <a:xfrm>
              <a:off x="1097129" y="177275"/>
              <a:ext cx="135578" cy="110418"/>
            </a:xfrm>
            <a:custGeom>
              <a:avLst/>
              <a:gdLst>
                <a:gd name="connsiteX0" fmla="*/ 428141 w 485779"/>
                <a:gd name="connsiteY0" fmla="*/ 63553 h 395637"/>
                <a:gd name="connsiteX1" fmla="*/ 427900 w 485779"/>
                <a:gd name="connsiteY1" fmla="*/ 62619 h 395637"/>
                <a:gd name="connsiteX2" fmla="*/ 472493 w 485779"/>
                <a:gd name="connsiteY2" fmla="*/ 6641 h 395637"/>
                <a:gd name="connsiteX3" fmla="*/ 407976 w 485779"/>
                <a:gd name="connsiteY3" fmla="*/ 31310 h 395637"/>
                <a:gd name="connsiteX4" fmla="*/ 336818 w 485779"/>
                <a:gd name="connsiteY4" fmla="*/ 0 h 395637"/>
                <a:gd name="connsiteX5" fmla="*/ 236247 w 485779"/>
                <a:gd name="connsiteY5" fmla="*/ 99622 h 395637"/>
                <a:gd name="connsiteX6" fmla="*/ 237874 w 485779"/>
                <a:gd name="connsiteY6" fmla="*/ 123401 h 395637"/>
                <a:gd name="connsiteX7" fmla="*/ 102310 w 485779"/>
                <a:gd name="connsiteY7" fmla="*/ 76544 h 395637"/>
                <a:gd name="connsiteX8" fmla="*/ 46209 w 485779"/>
                <a:gd name="connsiteY8" fmla="*/ 28096 h 395637"/>
                <a:gd name="connsiteX9" fmla="*/ 23750 w 485779"/>
                <a:gd name="connsiteY9" fmla="*/ 22445 h 395637"/>
                <a:gd name="connsiteX10" fmla="*/ 12554 w 485779"/>
                <a:gd name="connsiteY10" fmla="*/ 42717 h 395637"/>
                <a:gd name="connsiteX11" fmla="*/ 57283 w 485779"/>
                <a:gd name="connsiteY11" fmla="*/ 154362 h 395637"/>
                <a:gd name="connsiteX12" fmla="*/ 43319 w 485779"/>
                <a:gd name="connsiteY12" fmla="*/ 150359 h 395637"/>
                <a:gd name="connsiteX13" fmla="*/ 22075 w 485779"/>
                <a:gd name="connsiteY13" fmla="*/ 151997 h 395637"/>
                <a:gd name="connsiteX14" fmla="*/ 16130 w 485779"/>
                <a:gd name="connsiteY14" fmla="*/ 172900 h 395637"/>
                <a:gd name="connsiteX15" fmla="*/ 94382 w 485779"/>
                <a:gd name="connsiteY15" fmla="*/ 249633 h 395637"/>
                <a:gd name="connsiteX16" fmla="*/ 69651 w 485779"/>
                <a:gd name="connsiteY16" fmla="*/ 253328 h 395637"/>
                <a:gd name="connsiteX17" fmla="*/ 69262 w 485779"/>
                <a:gd name="connsiteY17" fmla="*/ 253324 h 395637"/>
                <a:gd name="connsiteX18" fmla="*/ 51372 w 485779"/>
                <a:gd name="connsiteY18" fmla="*/ 265988 h 395637"/>
                <a:gd name="connsiteX19" fmla="*/ 57661 w 485779"/>
                <a:gd name="connsiteY19" fmla="*/ 287313 h 395637"/>
                <a:gd name="connsiteX20" fmla="*/ 130577 w 485779"/>
                <a:gd name="connsiteY20" fmla="*/ 319576 h 395637"/>
                <a:gd name="connsiteX21" fmla="*/ 75922 w 485779"/>
                <a:gd name="connsiteY21" fmla="*/ 334889 h 395637"/>
                <a:gd name="connsiteX22" fmla="*/ 23502 w 485779"/>
                <a:gd name="connsiteY22" fmla="*/ 331669 h 395637"/>
                <a:gd name="connsiteX23" fmla="*/ 957 w 485779"/>
                <a:gd name="connsiteY23" fmla="*/ 344162 h 395637"/>
                <a:gd name="connsiteX24" fmla="*/ 11664 w 485779"/>
                <a:gd name="connsiteY24" fmla="*/ 367608 h 395637"/>
                <a:gd name="connsiteX25" fmla="*/ 144219 w 485779"/>
                <a:gd name="connsiteY25" fmla="*/ 395637 h 395637"/>
                <a:gd name="connsiteX26" fmla="*/ 253336 w 485779"/>
                <a:gd name="connsiteY26" fmla="*/ 382369 h 395637"/>
                <a:gd name="connsiteX27" fmla="*/ 352206 w 485779"/>
                <a:gd name="connsiteY27" fmla="*/ 322648 h 395637"/>
                <a:gd name="connsiteX28" fmla="*/ 352065 w 485779"/>
                <a:gd name="connsiteY28" fmla="*/ 295812 h 395637"/>
                <a:gd name="connsiteX29" fmla="*/ 325228 w 485779"/>
                <a:gd name="connsiteY29" fmla="*/ 295956 h 395637"/>
                <a:gd name="connsiteX30" fmla="*/ 144219 w 485779"/>
                <a:gd name="connsiteY30" fmla="*/ 357690 h 395637"/>
                <a:gd name="connsiteX31" fmla="*/ 139156 w 485779"/>
                <a:gd name="connsiteY31" fmla="*/ 357623 h 395637"/>
                <a:gd name="connsiteX32" fmla="*/ 190205 w 485779"/>
                <a:gd name="connsiteY32" fmla="*/ 318482 h 395637"/>
                <a:gd name="connsiteX33" fmla="*/ 192796 w 485779"/>
                <a:gd name="connsiteY33" fmla="*/ 298588 h 395637"/>
                <a:gd name="connsiteX34" fmla="*/ 176085 w 485779"/>
                <a:gd name="connsiteY34" fmla="*/ 287488 h 395637"/>
                <a:gd name="connsiteX35" fmla="*/ 124354 w 485779"/>
                <a:gd name="connsiteY35" fmla="*/ 278400 h 395637"/>
                <a:gd name="connsiteX36" fmla="*/ 153707 w 485779"/>
                <a:gd name="connsiteY36" fmla="*/ 254273 h 395637"/>
                <a:gd name="connsiteX37" fmla="*/ 156186 w 485779"/>
                <a:gd name="connsiteY37" fmla="*/ 235942 h 395637"/>
                <a:gd name="connsiteX38" fmla="*/ 141884 w 485779"/>
                <a:gd name="connsiteY38" fmla="*/ 224212 h 395637"/>
                <a:gd name="connsiteX39" fmla="*/ 75143 w 485779"/>
                <a:gd name="connsiteY39" fmla="*/ 193040 h 395637"/>
                <a:gd name="connsiteX40" fmla="*/ 100434 w 485779"/>
                <a:gd name="connsiteY40" fmla="*/ 189193 h 395637"/>
                <a:gd name="connsiteX41" fmla="*/ 114166 w 485779"/>
                <a:gd name="connsiteY41" fmla="*/ 175676 h 395637"/>
                <a:gd name="connsiteX42" fmla="*/ 108999 w 485779"/>
                <a:gd name="connsiteY42" fmla="*/ 157119 h 395637"/>
                <a:gd name="connsiteX43" fmla="*/ 70355 w 485779"/>
                <a:gd name="connsiteY43" fmla="*/ 100630 h 395637"/>
                <a:gd name="connsiteX44" fmla="*/ 80110 w 485779"/>
                <a:gd name="connsiteY44" fmla="*/ 107364 h 395637"/>
                <a:gd name="connsiteX45" fmla="*/ 260919 w 485779"/>
                <a:gd name="connsiteY45" fmla="*/ 162241 h 395637"/>
                <a:gd name="connsiteX46" fmla="*/ 275977 w 485779"/>
                <a:gd name="connsiteY46" fmla="*/ 154792 h 395637"/>
                <a:gd name="connsiteX47" fmla="*/ 279235 w 485779"/>
                <a:gd name="connsiteY47" fmla="*/ 138299 h 395637"/>
                <a:gd name="connsiteX48" fmla="*/ 274202 w 485779"/>
                <a:gd name="connsiteY48" fmla="*/ 99622 h 395637"/>
                <a:gd name="connsiteX49" fmla="*/ 292562 w 485779"/>
                <a:gd name="connsiteY49" fmla="*/ 56171 h 395637"/>
                <a:gd name="connsiteX50" fmla="*/ 336821 w 485779"/>
                <a:gd name="connsiteY50" fmla="*/ 37951 h 395637"/>
                <a:gd name="connsiteX51" fmla="*/ 380309 w 485779"/>
                <a:gd name="connsiteY51" fmla="*/ 57283 h 395637"/>
                <a:gd name="connsiteX52" fmla="*/ 398492 w 485779"/>
                <a:gd name="connsiteY52" fmla="*/ 100459 h 395637"/>
                <a:gd name="connsiteX53" fmla="*/ 398492 w 485779"/>
                <a:gd name="connsiteY53" fmla="*/ 111956 h 395637"/>
                <a:gd name="connsiteX54" fmla="*/ 398629 w 485779"/>
                <a:gd name="connsiteY54" fmla="*/ 113546 h 395637"/>
                <a:gd name="connsiteX55" fmla="*/ 398492 w 485779"/>
                <a:gd name="connsiteY55" fmla="*/ 115751 h 395637"/>
                <a:gd name="connsiteX56" fmla="*/ 374761 w 485779"/>
                <a:gd name="connsiteY56" fmla="*/ 229890 h 395637"/>
                <a:gd name="connsiteX57" fmla="*/ 383597 w 485779"/>
                <a:gd name="connsiteY57" fmla="*/ 255233 h 395637"/>
                <a:gd name="connsiteX58" fmla="*/ 391836 w 485779"/>
                <a:gd name="connsiteY58" fmla="*/ 257123 h 395637"/>
                <a:gd name="connsiteX59" fmla="*/ 408936 w 485779"/>
                <a:gd name="connsiteY59" fmla="*/ 246397 h 395637"/>
                <a:gd name="connsiteX60" fmla="*/ 436443 w 485779"/>
                <a:gd name="connsiteY60" fmla="*/ 115751 h 395637"/>
                <a:gd name="connsiteX61" fmla="*/ 436313 w 485779"/>
                <a:gd name="connsiteY61" fmla="*/ 113616 h 395637"/>
                <a:gd name="connsiteX62" fmla="*/ 436443 w 485779"/>
                <a:gd name="connsiteY62" fmla="*/ 111956 h 395637"/>
                <a:gd name="connsiteX63" fmla="*/ 436443 w 485779"/>
                <a:gd name="connsiteY63" fmla="*/ 98673 h 395637"/>
                <a:gd name="connsiteX64" fmla="*/ 485780 w 485779"/>
                <a:gd name="connsiteY64" fmla="*/ 45541 h 395637"/>
                <a:gd name="connsiteX65" fmla="*/ 428141 w 485779"/>
                <a:gd name="connsiteY65" fmla="*/ 63553 h 39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85779" h="395637">
                  <a:moveTo>
                    <a:pt x="428141" y="63553"/>
                  </a:moveTo>
                  <a:lnTo>
                    <a:pt x="427900" y="62619"/>
                  </a:lnTo>
                  <a:cubicBezTo>
                    <a:pt x="448481" y="50282"/>
                    <a:pt x="465099" y="29942"/>
                    <a:pt x="472493" y="6641"/>
                  </a:cubicBezTo>
                  <a:cubicBezTo>
                    <a:pt x="453214" y="18112"/>
                    <a:pt x="430658" y="26810"/>
                    <a:pt x="407976" y="31310"/>
                  </a:cubicBezTo>
                  <a:cubicBezTo>
                    <a:pt x="389786" y="11930"/>
                    <a:pt x="365518" y="0"/>
                    <a:pt x="336818" y="0"/>
                  </a:cubicBezTo>
                  <a:cubicBezTo>
                    <a:pt x="281814" y="0"/>
                    <a:pt x="236247" y="44533"/>
                    <a:pt x="236247" y="99622"/>
                  </a:cubicBezTo>
                  <a:cubicBezTo>
                    <a:pt x="236247" y="108064"/>
                    <a:pt x="236944" y="116240"/>
                    <a:pt x="237874" y="123401"/>
                  </a:cubicBezTo>
                  <a:cubicBezTo>
                    <a:pt x="189442" y="119639"/>
                    <a:pt x="143930" y="103925"/>
                    <a:pt x="102310" y="76544"/>
                  </a:cubicBezTo>
                  <a:cubicBezTo>
                    <a:pt x="65967" y="52639"/>
                    <a:pt x="46376" y="28304"/>
                    <a:pt x="46209" y="28096"/>
                  </a:cubicBezTo>
                  <a:cubicBezTo>
                    <a:pt x="40873" y="21333"/>
                    <a:pt x="31648" y="19009"/>
                    <a:pt x="23750" y="22445"/>
                  </a:cubicBezTo>
                  <a:cubicBezTo>
                    <a:pt x="15848" y="25880"/>
                    <a:pt x="11253" y="34204"/>
                    <a:pt x="12554" y="42717"/>
                  </a:cubicBezTo>
                  <a:cubicBezTo>
                    <a:pt x="13006" y="45656"/>
                    <a:pt x="22271" y="103747"/>
                    <a:pt x="57283" y="154362"/>
                  </a:cubicBezTo>
                  <a:cubicBezTo>
                    <a:pt x="49122" y="153091"/>
                    <a:pt x="44253" y="150823"/>
                    <a:pt x="43319" y="150359"/>
                  </a:cubicBezTo>
                  <a:cubicBezTo>
                    <a:pt x="36544" y="146346"/>
                    <a:pt x="28238" y="147083"/>
                    <a:pt x="22075" y="151997"/>
                  </a:cubicBezTo>
                  <a:cubicBezTo>
                    <a:pt x="15874" y="156941"/>
                    <a:pt x="13658" y="165366"/>
                    <a:pt x="16130" y="172900"/>
                  </a:cubicBezTo>
                  <a:cubicBezTo>
                    <a:pt x="16931" y="175346"/>
                    <a:pt x="33582" y="223901"/>
                    <a:pt x="94382" y="249633"/>
                  </a:cubicBezTo>
                  <a:cubicBezTo>
                    <a:pt x="81355" y="253391"/>
                    <a:pt x="69799" y="253328"/>
                    <a:pt x="69651" y="253328"/>
                  </a:cubicBezTo>
                  <a:cubicBezTo>
                    <a:pt x="69521" y="253328"/>
                    <a:pt x="69391" y="253324"/>
                    <a:pt x="69262" y="253324"/>
                  </a:cubicBezTo>
                  <a:cubicBezTo>
                    <a:pt x="61231" y="253324"/>
                    <a:pt x="54052" y="258390"/>
                    <a:pt x="51372" y="265988"/>
                  </a:cubicBezTo>
                  <a:cubicBezTo>
                    <a:pt x="48644" y="273708"/>
                    <a:pt x="51183" y="282306"/>
                    <a:pt x="57661" y="287313"/>
                  </a:cubicBezTo>
                  <a:cubicBezTo>
                    <a:pt x="59125" y="288444"/>
                    <a:pt x="86344" y="309124"/>
                    <a:pt x="130577" y="319576"/>
                  </a:cubicBezTo>
                  <a:cubicBezTo>
                    <a:pt x="115103" y="328092"/>
                    <a:pt x="96839" y="333218"/>
                    <a:pt x="75922" y="334889"/>
                  </a:cubicBezTo>
                  <a:cubicBezTo>
                    <a:pt x="46973" y="337202"/>
                    <a:pt x="23691" y="331717"/>
                    <a:pt x="23502" y="331669"/>
                  </a:cubicBezTo>
                  <a:cubicBezTo>
                    <a:pt x="13877" y="329312"/>
                    <a:pt x="4059" y="334752"/>
                    <a:pt x="957" y="344162"/>
                  </a:cubicBezTo>
                  <a:cubicBezTo>
                    <a:pt x="-2145" y="353572"/>
                    <a:pt x="2521" y="363786"/>
                    <a:pt x="11664" y="367608"/>
                  </a:cubicBezTo>
                  <a:cubicBezTo>
                    <a:pt x="14403" y="368749"/>
                    <a:pt x="79487" y="395637"/>
                    <a:pt x="144219" y="395637"/>
                  </a:cubicBezTo>
                  <a:cubicBezTo>
                    <a:pt x="189153" y="395637"/>
                    <a:pt x="222808" y="391546"/>
                    <a:pt x="253336" y="382369"/>
                  </a:cubicBezTo>
                  <a:cubicBezTo>
                    <a:pt x="291432" y="370913"/>
                    <a:pt x="323776" y="351378"/>
                    <a:pt x="352206" y="322648"/>
                  </a:cubicBezTo>
                  <a:cubicBezTo>
                    <a:pt x="359577" y="315199"/>
                    <a:pt x="359514" y="303183"/>
                    <a:pt x="352065" y="295812"/>
                  </a:cubicBezTo>
                  <a:cubicBezTo>
                    <a:pt x="344612" y="288440"/>
                    <a:pt x="332600" y="288503"/>
                    <a:pt x="325228" y="295956"/>
                  </a:cubicBezTo>
                  <a:cubicBezTo>
                    <a:pt x="274532" y="347190"/>
                    <a:pt x="216200" y="357690"/>
                    <a:pt x="144219" y="357690"/>
                  </a:cubicBezTo>
                  <a:cubicBezTo>
                    <a:pt x="142533" y="357690"/>
                    <a:pt x="140846" y="357668"/>
                    <a:pt x="139156" y="357623"/>
                  </a:cubicBezTo>
                  <a:cubicBezTo>
                    <a:pt x="159236" y="348406"/>
                    <a:pt x="176455" y="335260"/>
                    <a:pt x="190205" y="318482"/>
                  </a:cubicBezTo>
                  <a:cubicBezTo>
                    <a:pt x="194790" y="312886"/>
                    <a:pt x="195798" y="305173"/>
                    <a:pt x="192796" y="298588"/>
                  </a:cubicBezTo>
                  <a:cubicBezTo>
                    <a:pt x="189798" y="292005"/>
                    <a:pt x="183315" y="287703"/>
                    <a:pt x="176085" y="287488"/>
                  </a:cubicBezTo>
                  <a:cubicBezTo>
                    <a:pt x="156272" y="286906"/>
                    <a:pt x="138771" y="283111"/>
                    <a:pt x="124354" y="278400"/>
                  </a:cubicBezTo>
                  <a:cubicBezTo>
                    <a:pt x="135057" y="272963"/>
                    <a:pt x="145483" y="265239"/>
                    <a:pt x="153707" y="254273"/>
                  </a:cubicBezTo>
                  <a:cubicBezTo>
                    <a:pt x="157658" y="249006"/>
                    <a:pt x="158595" y="242068"/>
                    <a:pt x="156186" y="235942"/>
                  </a:cubicBezTo>
                  <a:cubicBezTo>
                    <a:pt x="153777" y="229816"/>
                    <a:pt x="148363" y="225376"/>
                    <a:pt x="141884" y="224212"/>
                  </a:cubicBezTo>
                  <a:cubicBezTo>
                    <a:pt x="110026" y="218486"/>
                    <a:pt x="88867" y="205663"/>
                    <a:pt x="75143" y="193040"/>
                  </a:cubicBezTo>
                  <a:cubicBezTo>
                    <a:pt x="82845" y="192639"/>
                    <a:pt x="91306" y="191472"/>
                    <a:pt x="100434" y="189193"/>
                  </a:cubicBezTo>
                  <a:cubicBezTo>
                    <a:pt x="107128" y="187517"/>
                    <a:pt x="112387" y="182344"/>
                    <a:pt x="114166" y="175676"/>
                  </a:cubicBezTo>
                  <a:cubicBezTo>
                    <a:pt x="115945" y="169012"/>
                    <a:pt x="113969" y="161904"/>
                    <a:pt x="108999" y="157119"/>
                  </a:cubicBezTo>
                  <a:cubicBezTo>
                    <a:pt x="91799" y="140545"/>
                    <a:pt x="79298" y="120006"/>
                    <a:pt x="70355" y="100630"/>
                  </a:cubicBezTo>
                  <a:cubicBezTo>
                    <a:pt x="73476" y="102865"/>
                    <a:pt x="76730" y="105114"/>
                    <a:pt x="80110" y="107364"/>
                  </a:cubicBezTo>
                  <a:cubicBezTo>
                    <a:pt x="117779" y="132399"/>
                    <a:pt x="179724" y="162241"/>
                    <a:pt x="260919" y="162241"/>
                  </a:cubicBezTo>
                  <a:cubicBezTo>
                    <a:pt x="266823" y="162241"/>
                    <a:pt x="272390" y="159480"/>
                    <a:pt x="275977" y="154792"/>
                  </a:cubicBezTo>
                  <a:cubicBezTo>
                    <a:pt x="279568" y="150107"/>
                    <a:pt x="280769" y="144000"/>
                    <a:pt x="279235" y="138299"/>
                  </a:cubicBezTo>
                  <a:cubicBezTo>
                    <a:pt x="279183" y="138114"/>
                    <a:pt x="274202" y="119409"/>
                    <a:pt x="274202" y="99622"/>
                  </a:cubicBezTo>
                  <a:cubicBezTo>
                    <a:pt x="274202" y="83281"/>
                    <a:pt x="280721" y="67849"/>
                    <a:pt x="292562" y="56171"/>
                  </a:cubicBezTo>
                  <a:cubicBezTo>
                    <a:pt x="304470" y="44422"/>
                    <a:pt x="320188" y="37951"/>
                    <a:pt x="336821" y="37951"/>
                  </a:cubicBezTo>
                  <a:cubicBezTo>
                    <a:pt x="353636" y="37951"/>
                    <a:pt x="368268" y="44456"/>
                    <a:pt x="380309" y="57283"/>
                  </a:cubicBezTo>
                  <a:cubicBezTo>
                    <a:pt x="389004" y="65466"/>
                    <a:pt x="398492" y="87288"/>
                    <a:pt x="398492" y="100459"/>
                  </a:cubicBezTo>
                  <a:lnTo>
                    <a:pt x="398492" y="111956"/>
                  </a:lnTo>
                  <a:cubicBezTo>
                    <a:pt x="398492" y="112356"/>
                    <a:pt x="398533" y="112901"/>
                    <a:pt x="398629" y="113546"/>
                  </a:cubicBezTo>
                  <a:cubicBezTo>
                    <a:pt x="398548" y="114272"/>
                    <a:pt x="398492" y="115006"/>
                    <a:pt x="398492" y="115751"/>
                  </a:cubicBezTo>
                  <a:cubicBezTo>
                    <a:pt x="398492" y="158887"/>
                    <a:pt x="390509" y="197291"/>
                    <a:pt x="374761" y="229890"/>
                  </a:cubicBezTo>
                  <a:cubicBezTo>
                    <a:pt x="370203" y="239330"/>
                    <a:pt x="374161" y="250674"/>
                    <a:pt x="383597" y="255233"/>
                  </a:cubicBezTo>
                  <a:cubicBezTo>
                    <a:pt x="386258" y="256515"/>
                    <a:pt x="389067" y="257123"/>
                    <a:pt x="391836" y="257123"/>
                  </a:cubicBezTo>
                  <a:cubicBezTo>
                    <a:pt x="398892" y="257123"/>
                    <a:pt x="405663" y="253172"/>
                    <a:pt x="408936" y="246397"/>
                  </a:cubicBezTo>
                  <a:cubicBezTo>
                    <a:pt x="427189" y="208605"/>
                    <a:pt x="436443" y="164650"/>
                    <a:pt x="436443" y="115751"/>
                  </a:cubicBezTo>
                  <a:cubicBezTo>
                    <a:pt x="436443" y="115028"/>
                    <a:pt x="436391" y="114317"/>
                    <a:pt x="436313" y="113616"/>
                  </a:cubicBezTo>
                  <a:cubicBezTo>
                    <a:pt x="436402" y="112964"/>
                    <a:pt x="436443" y="112401"/>
                    <a:pt x="436443" y="111956"/>
                  </a:cubicBezTo>
                  <a:lnTo>
                    <a:pt x="436443" y="98673"/>
                  </a:lnTo>
                  <a:cubicBezTo>
                    <a:pt x="455938" y="84593"/>
                    <a:pt x="472445" y="65577"/>
                    <a:pt x="485780" y="45541"/>
                  </a:cubicBezTo>
                  <a:cubicBezTo>
                    <a:pt x="485776" y="45541"/>
                    <a:pt x="450797" y="62115"/>
                    <a:pt x="428141" y="63553"/>
                  </a:cubicBezTo>
                  <a:close/>
                </a:path>
              </a:pathLst>
            </a:custGeom>
            <a:grpFill/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2" name="PpHeader">
            <a:extLst>
              <a:ext uri="{FF2B5EF4-FFF2-40B4-BE49-F238E27FC236}">
                <a16:creationId xmlns:a16="http://schemas.microsoft.com/office/drawing/2014/main" id="{10E157DB-AFC5-4547-AC79-3DD523187144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F6F3D71-817E-427B-B7C5-490E559622E4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9493833-08EE-4CE9-B3DA-99D87439669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pHolder5">
            <a:extLst>
              <a:ext uri="{FF2B5EF4-FFF2-40B4-BE49-F238E27FC236}">
                <a16:creationId xmlns:a16="http://schemas.microsoft.com/office/drawing/2014/main" id="{36DCFF06-F172-43F5-B1B3-123E0276E5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2" t="28072" r="12513" b="16386"/>
          <a:stretch>
            <a:fillRect/>
          </a:stretch>
        </p:blipFill>
        <p:spPr>
          <a:xfrm>
            <a:off x="7554198" y="1925167"/>
            <a:ext cx="3113653" cy="3809097"/>
          </a:xfrm>
          <a:custGeom>
            <a:avLst/>
            <a:gdLst>
              <a:gd name="connsiteX0" fmla="*/ 2437088 w 3113653"/>
              <a:gd name="connsiteY0" fmla="*/ 1234 h 3809097"/>
              <a:gd name="connsiteX1" fmla="*/ 2524766 w 3113653"/>
              <a:gd name="connsiteY1" fmla="*/ 61888 h 3809097"/>
              <a:gd name="connsiteX2" fmla="*/ 3112420 w 3113653"/>
              <a:gd name="connsiteY2" fmla="*/ 3287457 h 3809097"/>
              <a:gd name="connsiteX3" fmla="*/ 3051766 w 3113653"/>
              <a:gd name="connsiteY3" fmla="*/ 3375135 h 3809097"/>
              <a:gd name="connsiteX4" fmla="*/ 676567 w 3113653"/>
              <a:gd name="connsiteY4" fmla="*/ 3807863 h 3809097"/>
              <a:gd name="connsiteX5" fmla="*/ 588888 w 3113653"/>
              <a:gd name="connsiteY5" fmla="*/ 3747209 h 3809097"/>
              <a:gd name="connsiteX6" fmla="*/ 1235 w 3113653"/>
              <a:gd name="connsiteY6" fmla="*/ 521642 h 3809097"/>
              <a:gd name="connsiteX7" fmla="*/ 61889 w 3113653"/>
              <a:gd name="connsiteY7" fmla="*/ 433963 h 380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3653" h="3809097">
                <a:moveTo>
                  <a:pt x="2437088" y="1234"/>
                </a:moveTo>
                <a:cubicBezTo>
                  <a:pt x="2478048" y="-6228"/>
                  <a:pt x="2517303" y="20928"/>
                  <a:pt x="2524766" y="61888"/>
                </a:cubicBezTo>
                <a:lnTo>
                  <a:pt x="3112420" y="3287457"/>
                </a:lnTo>
                <a:cubicBezTo>
                  <a:pt x="3119882" y="3328418"/>
                  <a:pt x="3092726" y="3367673"/>
                  <a:pt x="3051766" y="3375135"/>
                </a:cubicBezTo>
                <a:lnTo>
                  <a:pt x="676567" y="3807863"/>
                </a:lnTo>
                <a:cubicBezTo>
                  <a:pt x="635606" y="3815326"/>
                  <a:pt x="596351" y="3788170"/>
                  <a:pt x="588888" y="3747209"/>
                </a:cubicBezTo>
                <a:lnTo>
                  <a:pt x="1235" y="521642"/>
                </a:lnTo>
                <a:cubicBezTo>
                  <a:pt x="-6228" y="480680"/>
                  <a:pt x="20928" y="441426"/>
                  <a:pt x="61889" y="433963"/>
                </a:cubicBezTo>
                <a:close/>
              </a:path>
            </a:pathLst>
          </a:custGeom>
        </p:spPr>
      </p:pic>
      <p:pic>
        <p:nvPicPr>
          <p:cNvPr id="12" name="Mockup">
            <a:extLst>
              <a:ext uri="{FF2B5EF4-FFF2-40B4-BE49-F238E27FC236}">
                <a16:creationId xmlns:a16="http://schemas.microsoft.com/office/drawing/2014/main" id="{8DA99DA0-332E-4AE0-B84C-6DF40F2FA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207" y="1321645"/>
            <a:ext cx="4935794" cy="5536355"/>
          </a:xfrm>
          <a:prstGeom prst="rect">
            <a:avLst/>
          </a:prstGeom>
        </p:spPr>
      </p:pic>
      <p:sp>
        <p:nvSpPr>
          <p:cNvPr id="13" name="Justify Text Body">
            <a:extLst>
              <a:ext uri="{FF2B5EF4-FFF2-40B4-BE49-F238E27FC236}">
                <a16:creationId xmlns:a16="http://schemas.microsoft.com/office/drawing/2014/main" id="{6316B5C8-E03A-48FF-989C-3D8E762E7A07}"/>
              </a:ext>
            </a:extLst>
          </p:cNvPr>
          <p:cNvSpPr txBox="1"/>
          <p:nvPr/>
        </p:nvSpPr>
        <p:spPr>
          <a:xfrm>
            <a:off x="1513461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8F312-C457-413A-8C36-9B0C3925DFE4}"/>
              </a:ext>
            </a:extLst>
          </p:cNvPr>
          <p:cNvSpPr txBox="1"/>
          <p:nvPr/>
        </p:nvSpPr>
        <p:spPr>
          <a:xfrm>
            <a:off x="1513461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CD3-4C13-44C8-AD31-DF9FF241B850}"/>
              </a:ext>
            </a:extLst>
          </p:cNvPr>
          <p:cNvSpPr txBox="1"/>
          <p:nvPr/>
        </p:nvSpPr>
        <p:spPr>
          <a:xfrm>
            <a:off x="1513461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8230E-8983-494D-8C90-D294423A4208}"/>
              </a:ext>
            </a:extLst>
          </p:cNvPr>
          <p:cNvSpPr txBox="1"/>
          <p:nvPr/>
        </p:nvSpPr>
        <p:spPr>
          <a:xfrm>
            <a:off x="1544831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6669C-2959-4CE4-91C8-0DCFC1237896}"/>
              </a:ext>
            </a:extLst>
          </p:cNvPr>
          <p:cNvSpPr txBox="1"/>
          <p:nvPr/>
        </p:nvSpPr>
        <p:spPr>
          <a:xfrm>
            <a:off x="1544831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15770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8AFE836C-90C2-48BB-BB07-AD3C16FF9316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6458E902-65A6-47D7-B8D1-239546B753D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9D92EE1-C283-4F2F-888F-1692192F991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FE41A45-2F68-49D5-B7AC-E83F859D8978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5887E0B8-8811-4112-936C-0863E694FD4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BC170DB-7DA2-435A-9DD2-1F4F4A256A5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0B3923FD-DCE1-471D-9E48-9594DA47E6C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48F1A073-0D46-4EF1-9BB3-37DE1ED9E5C1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8D320525-EF94-435A-BB4F-18D55265CE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D8AA0D-3E9F-4BFA-ADFF-D3C8BB495C29}"/>
              </a:ext>
            </a:extLst>
          </p:cNvPr>
          <p:cNvSpPr/>
          <p:nvPr/>
        </p:nvSpPr>
        <p:spPr>
          <a:xfrm>
            <a:off x="2569800" y="0"/>
            <a:ext cx="2602941" cy="6858000"/>
          </a:xfrm>
          <a:custGeom>
            <a:avLst/>
            <a:gdLst>
              <a:gd name="connsiteX0" fmla="*/ 0 w 1546736"/>
              <a:gd name="connsiteY0" fmla="*/ 0 h 2751137"/>
              <a:gd name="connsiteX1" fmla="*/ 1546736 w 1546736"/>
              <a:gd name="connsiteY1" fmla="*/ 0 h 2751137"/>
              <a:gd name="connsiteX2" fmla="*/ 1546736 w 1546736"/>
              <a:gd name="connsiteY2" fmla="*/ 2751137 h 2751137"/>
              <a:gd name="connsiteX3" fmla="*/ 0 w 1546736"/>
              <a:gd name="connsiteY3" fmla="*/ 2751137 h 2751137"/>
              <a:gd name="connsiteX4" fmla="*/ 0 w 1546736"/>
              <a:gd name="connsiteY4" fmla="*/ 0 h 2751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6736" h="2751137">
                <a:moveTo>
                  <a:pt x="0" y="0"/>
                </a:moveTo>
                <a:lnTo>
                  <a:pt x="1546736" y="0"/>
                </a:lnTo>
                <a:lnTo>
                  <a:pt x="1546736" y="2751137"/>
                </a:lnTo>
                <a:lnTo>
                  <a:pt x="0" y="2751137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pic>
        <p:nvPicPr>
          <p:cNvPr id="11" name="Mockup">
            <a:extLst>
              <a:ext uri="{FF2B5EF4-FFF2-40B4-BE49-F238E27FC236}">
                <a16:creationId xmlns:a16="http://schemas.microsoft.com/office/drawing/2014/main" id="{92B27076-E6F4-4F25-A3CE-4C944D022F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0979" y="702278"/>
            <a:ext cx="2650116" cy="5453443"/>
          </a:xfrm>
          <a:custGeom>
            <a:avLst/>
            <a:gdLst>
              <a:gd name="connsiteX0" fmla="*/ 256107 w 2898598"/>
              <a:gd name="connsiteY0" fmla="*/ 526522 h 5964772"/>
              <a:gd name="connsiteX1" fmla="*/ 265561 w 2898598"/>
              <a:gd name="connsiteY1" fmla="*/ 701226 h 5964772"/>
              <a:gd name="connsiteX2" fmla="*/ 284469 w 2898598"/>
              <a:gd name="connsiteY2" fmla="*/ 984529 h 5964772"/>
              <a:gd name="connsiteX3" fmla="*/ 303376 w 2898598"/>
              <a:gd name="connsiteY3" fmla="*/ 1263110 h 5964772"/>
              <a:gd name="connsiteX4" fmla="*/ 312830 w 2898598"/>
              <a:gd name="connsiteY4" fmla="*/ 1433092 h 5964772"/>
              <a:gd name="connsiteX5" fmla="*/ 331737 w 2898598"/>
              <a:gd name="connsiteY5" fmla="*/ 1697508 h 5964772"/>
              <a:gd name="connsiteX6" fmla="*/ 350645 w 2898598"/>
              <a:gd name="connsiteY6" fmla="*/ 1980811 h 5964772"/>
              <a:gd name="connsiteX7" fmla="*/ 364826 w 2898598"/>
              <a:gd name="connsiteY7" fmla="*/ 2245227 h 5964772"/>
              <a:gd name="connsiteX8" fmla="*/ 383733 w 2898598"/>
              <a:gd name="connsiteY8" fmla="*/ 2504921 h 5964772"/>
              <a:gd name="connsiteX9" fmla="*/ 397914 w 2898598"/>
              <a:gd name="connsiteY9" fmla="*/ 2764615 h 5964772"/>
              <a:gd name="connsiteX10" fmla="*/ 416822 w 2898598"/>
              <a:gd name="connsiteY10" fmla="*/ 3043196 h 5964772"/>
              <a:gd name="connsiteX11" fmla="*/ 435729 w 2898598"/>
              <a:gd name="connsiteY11" fmla="*/ 3312334 h 5964772"/>
              <a:gd name="connsiteX12" fmla="*/ 449910 w 2898598"/>
              <a:gd name="connsiteY12" fmla="*/ 3572029 h 5964772"/>
              <a:gd name="connsiteX13" fmla="*/ 468817 w 2898598"/>
              <a:gd name="connsiteY13" fmla="*/ 3831723 h 5964772"/>
              <a:gd name="connsiteX14" fmla="*/ 482998 w 2898598"/>
              <a:gd name="connsiteY14" fmla="*/ 4105582 h 5964772"/>
              <a:gd name="connsiteX15" fmla="*/ 501906 w 2898598"/>
              <a:gd name="connsiteY15" fmla="*/ 4384164 h 5964772"/>
              <a:gd name="connsiteX16" fmla="*/ 516086 w 2898598"/>
              <a:gd name="connsiteY16" fmla="*/ 4639136 h 5964772"/>
              <a:gd name="connsiteX17" fmla="*/ 534994 w 2898598"/>
              <a:gd name="connsiteY17" fmla="*/ 4908274 h 5964772"/>
              <a:gd name="connsiteX18" fmla="*/ 568082 w 2898598"/>
              <a:gd name="connsiteY18" fmla="*/ 4946048 h 5964772"/>
              <a:gd name="connsiteX19" fmla="*/ 601170 w 2898598"/>
              <a:gd name="connsiteY19" fmla="*/ 4950770 h 5964772"/>
              <a:gd name="connsiteX20" fmla="*/ 1144763 w 2898598"/>
              <a:gd name="connsiteY20" fmla="*/ 5035760 h 5964772"/>
              <a:gd name="connsiteX21" fmla="*/ 1631633 w 2898598"/>
              <a:gd name="connsiteY21" fmla="*/ 5116030 h 5964772"/>
              <a:gd name="connsiteX22" fmla="*/ 2123230 w 2898598"/>
              <a:gd name="connsiteY22" fmla="*/ 5196299 h 5964772"/>
              <a:gd name="connsiteX23" fmla="*/ 2581739 w 2898598"/>
              <a:gd name="connsiteY23" fmla="*/ 5271846 h 5964772"/>
              <a:gd name="connsiteX24" fmla="*/ 2784995 w 2898598"/>
              <a:gd name="connsiteY24" fmla="*/ 5304898 h 5964772"/>
              <a:gd name="connsiteX25" fmla="*/ 2784995 w 2898598"/>
              <a:gd name="connsiteY25" fmla="*/ 5271846 h 5964772"/>
              <a:gd name="connsiteX26" fmla="*/ 2766088 w 2898598"/>
              <a:gd name="connsiteY26" fmla="*/ 5092421 h 5964772"/>
              <a:gd name="connsiteX27" fmla="*/ 2733000 w 2898598"/>
              <a:gd name="connsiteY27" fmla="*/ 4813840 h 5964772"/>
              <a:gd name="connsiteX28" fmla="*/ 2699911 w 2898598"/>
              <a:gd name="connsiteY28" fmla="*/ 4511650 h 5964772"/>
              <a:gd name="connsiteX29" fmla="*/ 2671550 w 2898598"/>
              <a:gd name="connsiteY29" fmla="*/ 4228347 h 5964772"/>
              <a:gd name="connsiteX30" fmla="*/ 2643189 w 2898598"/>
              <a:gd name="connsiteY30" fmla="*/ 3963931 h 5964772"/>
              <a:gd name="connsiteX31" fmla="*/ 2610100 w 2898598"/>
              <a:gd name="connsiteY31" fmla="*/ 3685350 h 5964772"/>
              <a:gd name="connsiteX32" fmla="*/ 2586466 w 2898598"/>
              <a:gd name="connsiteY32" fmla="*/ 3463429 h 5964772"/>
              <a:gd name="connsiteX33" fmla="*/ 2558104 w 2898598"/>
              <a:gd name="connsiteY33" fmla="*/ 3213178 h 5964772"/>
              <a:gd name="connsiteX34" fmla="*/ 2529743 w 2898598"/>
              <a:gd name="connsiteY34" fmla="*/ 2958206 h 5964772"/>
              <a:gd name="connsiteX35" fmla="*/ 2506108 w 2898598"/>
              <a:gd name="connsiteY35" fmla="*/ 2736285 h 5964772"/>
              <a:gd name="connsiteX36" fmla="*/ 2482474 w 2898598"/>
              <a:gd name="connsiteY36" fmla="*/ 2490756 h 5964772"/>
              <a:gd name="connsiteX37" fmla="*/ 2454113 w 2898598"/>
              <a:gd name="connsiteY37" fmla="*/ 2231061 h 5964772"/>
              <a:gd name="connsiteX38" fmla="*/ 2425751 w 2898598"/>
              <a:gd name="connsiteY38" fmla="*/ 1971367 h 5964772"/>
              <a:gd name="connsiteX39" fmla="*/ 2392663 w 2898598"/>
              <a:gd name="connsiteY39" fmla="*/ 1683342 h 5964772"/>
              <a:gd name="connsiteX40" fmla="*/ 2364302 w 2898598"/>
              <a:gd name="connsiteY40" fmla="*/ 1423648 h 5964772"/>
              <a:gd name="connsiteX41" fmla="*/ 2335940 w 2898598"/>
              <a:gd name="connsiteY41" fmla="*/ 1154510 h 5964772"/>
              <a:gd name="connsiteX42" fmla="*/ 2312306 w 2898598"/>
              <a:gd name="connsiteY42" fmla="*/ 1126180 h 5964772"/>
              <a:gd name="connsiteX43" fmla="*/ 445183 w 2898598"/>
              <a:gd name="connsiteY43" fmla="*/ 583183 h 5964772"/>
              <a:gd name="connsiteX44" fmla="*/ 256107 w 2898598"/>
              <a:gd name="connsiteY44" fmla="*/ 526522 h 5964772"/>
              <a:gd name="connsiteX45" fmla="*/ 0 w 2898598"/>
              <a:gd name="connsiteY45" fmla="*/ 0 h 5964772"/>
              <a:gd name="connsiteX46" fmla="*/ 2898598 w 2898598"/>
              <a:gd name="connsiteY46" fmla="*/ 0 h 5964772"/>
              <a:gd name="connsiteX47" fmla="*/ 2898598 w 2898598"/>
              <a:gd name="connsiteY47" fmla="*/ 5964772 h 5964772"/>
              <a:gd name="connsiteX48" fmla="*/ 0 w 2898598"/>
              <a:gd name="connsiteY48" fmla="*/ 5964772 h 596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2898598" h="5964772">
                <a:moveTo>
                  <a:pt x="256107" y="526522"/>
                </a:moveTo>
                <a:cubicBezTo>
                  <a:pt x="260834" y="587904"/>
                  <a:pt x="265561" y="644565"/>
                  <a:pt x="265561" y="701226"/>
                </a:cubicBezTo>
                <a:cubicBezTo>
                  <a:pt x="275015" y="795660"/>
                  <a:pt x="279742" y="890094"/>
                  <a:pt x="284469" y="984529"/>
                </a:cubicBezTo>
                <a:cubicBezTo>
                  <a:pt x="289196" y="1074241"/>
                  <a:pt x="298649" y="1168675"/>
                  <a:pt x="303376" y="1263110"/>
                </a:cubicBezTo>
                <a:cubicBezTo>
                  <a:pt x="308103" y="1319770"/>
                  <a:pt x="308103" y="1376431"/>
                  <a:pt x="312830" y="1433092"/>
                </a:cubicBezTo>
                <a:cubicBezTo>
                  <a:pt x="317557" y="1522804"/>
                  <a:pt x="327011" y="1612517"/>
                  <a:pt x="331737" y="1697508"/>
                </a:cubicBezTo>
                <a:cubicBezTo>
                  <a:pt x="336464" y="1791942"/>
                  <a:pt x="341191" y="1886376"/>
                  <a:pt x="350645" y="1980811"/>
                </a:cubicBezTo>
                <a:cubicBezTo>
                  <a:pt x="355372" y="2065801"/>
                  <a:pt x="360099" y="2155514"/>
                  <a:pt x="364826" y="2245227"/>
                </a:cubicBezTo>
                <a:cubicBezTo>
                  <a:pt x="369553" y="2330217"/>
                  <a:pt x="374280" y="2419930"/>
                  <a:pt x="383733" y="2504921"/>
                </a:cubicBezTo>
                <a:cubicBezTo>
                  <a:pt x="388460" y="2594634"/>
                  <a:pt x="393187" y="2679625"/>
                  <a:pt x="397914" y="2764615"/>
                </a:cubicBezTo>
                <a:cubicBezTo>
                  <a:pt x="407368" y="2859050"/>
                  <a:pt x="412095" y="2953484"/>
                  <a:pt x="416822" y="3043196"/>
                </a:cubicBezTo>
                <a:cubicBezTo>
                  <a:pt x="421549" y="3132909"/>
                  <a:pt x="426275" y="3222622"/>
                  <a:pt x="435729" y="3312334"/>
                </a:cubicBezTo>
                <a:cubicBezTo>
                  <a:pt x="440456" y="3397325"/>
                  <a:pt x="445183" y="3482316"/>
                  <a:pt x="449910" y="3572029"/>
                </a:cubicBezTo>
                <a:cubicBezTo>
                  <a:pt x="454637" y="3657019"/>
                  <a:pt x="464090" y="3746732"/>
                  <a:pt x="468817" y="3831723"/>
                </a:cubicBezTo>
                <a:cubicBezTo>
                  <a:pt x="473544" y="3921436"/>
                  <a:pt x="478271" y="4015870"/>
                  <a:pt x="482998" y="4105582"/>
                </a:cubicBezTo>
                <a:cubicBezTo>
                  <a:pt x="487725" y="4200017"/>
                  <a:pt x="497179" y="4289729"/>
                  <a:pt x="501906" y="4384164"/>
                </a:cubicBezTo>
                <a:cubicBezTo>
                  <a:pt x="506633" y="4469154"/>
                  <a:pt x="511359" y="4554145"/>
                  <a:pt x="516086" y="4639136"/>
                </a:cubicBezTo>
                <a:cubicBezTo>
                  <a:pt x="525540" y="4728849"/>
                  <a:pt x="530267" y="4818562"/>
                  <a:pt x="534994" y="4908274"/>
                </a:cubicBezTo>
                <a:cubicBezTo>
                  <a:pt x="534994" y="4941326"/>
                  <a:pt x="534994" y="4941326"/>
                  <a:pt x="568082" y="4946048"/>
                </a:cubicBezTo>
                <a:cubicBezTo>
                  <a:pt x="577536" y="4946048"/>
                  <a:pt x="591717" y="4946048"/>
                  <a:pt x="601170" y="4950770"/>
                </a:cubicBezTo>
                <a:cubicBezTo>
                  <a:pt x="780792" y="4979100"/>
                  <a:pt x="965141" y="5007430"/>
                  <a:pt x="1144763" y="5035760"/>
                </a:cubicBezTo>
                <a:cubicBezTo>
                  <a:pt x="1305478" y="5064091"/>
                  <a:pt x="1470919" y="5092421"/>
                  <a:pt x="1631633" y="5116030"/>
                </a:cubicBezTo>
                <a:cubicBezTo>
                  <a:pt x="1797074" y="5144360"/>
                  <a:pt x="1957789" y="5167969"/>
                  <a:pt x="2123230" y="5196299"/>
                </a:cubicBezTo>
                <a:cubicBezTo>
                  <a:pt x="2274491" y="5219907"/>
                  <a:pt x="2430478" y="5248238"/>
                  <a:pt x="2581739" y="5271846"/>
                </a:cubicBezTo>
                <a:cubicBezTo>
                  <a:pt x="2647915" y="5281290"/>
                  <a:pt x="2718819" y="5290733"/>
                  <a:pt x="2784995" y="5304898"/>
                </a:cubicBezTo>
                <a:cubicBezTo>
                  <a:pt x="2784995" y="5290733"/>
                  <a:pt x="2784995" y="5281290"/>
                  <a:pt x="2784995" y="5271846"/>
                </a:cubicBezTo>
                <a:cubicBezTo>
                  <a:pt x="2780268" y="5210464"/>
                  <a:pt x="2770814" y="5149082"/>
                  <a:pt x="2766088" y="5092421"/>
                </a:cubicBezTo>
                <a:cubicBezTo>
                  <a:pt x="2751907" y="4997987"/>
                  <a:pt x="2742453" y="4903552"/>
                  <a:pt x="2733000" y="4813840"/>
                </a:cubicBezTo>
                <a:cubicBezTo>
                  <a:pt x="2723546" y="4714684"/>
                  <a:pt x="2714092" y="4610806"/>
                  <a:pt x="2699911" y="4511650"/>
                </a:cubicBezTo>
                <a:cubicBezTo>
                  <a:pt x="2690458" y="4417216"/>
                  <a:pt x="2681004" y="4322781"/>
                  <a:pt x="2671550" y="4228347"/>
                </a:cubicBezTo>
                <a:cubicBezTo>
                  <a:pt x="2662096" y="4143356"/>
                  <a:pt x="2652642" y="4053644"/>
                  <a:pt x="2643189" y="3963931"/>
                </a:cubicBezTo>
                <a:cubicBezTo>
                  <a:pt x="2633735" y="3874218"/>
                  <a:pt x="2624281" y="3779784"/>
                  <a:pt x="2610100" y="3685350"/>
                </a:cubicBezTo>
                <a:cubicBezTo>
                  <a:pt x="2605373" y="3614524"/>
                  <a:pt x="2595920" y="3538977"/>
                  <a:pt x="2586466" y="3463429"/>
                </a:cubicBezTo>
                <a:cubicBezTo>
                  <a:pt x="2577012" y="3378438"/>
                  <a:pt x="2567558" y="3298169"/>
                  <a:pt x="2558104" y="3213178"/>
                </a:cubicBezTo>
                <a:cubicBezTo>
                  <a:pt x="2548651" y="3128187"/>
                  <a:pt x="2539197" y="3043196"/>
                  <a:pt x="2529743" y="2958206"/>
                </a:cubicBezTo>
                <a:cubicBezTo>
                  <a:pt x="2525016" y="2887380"/>
                  <a:pt x="2515562" y="2811833"/>
                  <a:pt x="2506108" y="2736285"/>
                </a:cubicBezTo>
                <a:cubicBezTo>
                  <a:pt x="2501382" y="2656016"/>
                  <a:pt x="2491928" y="2575747"/>
                  <a:pt x="2482474" y="2490756"/>
                </a:cubicBezTo>
                <a:cubicBezTo>
                  <a:pt x="2473020" y="2405765"/>
                  <a:pt x="2463567" y="2320774"/>
                  <a:pt x="2454113" y="2231061"/>
                </a:cubicBezTo>
                <a:cubicBezTo>
                  <a:pt x="2444659" y="2146071"/>
                  <a:pt x="2435205" y="2061080"/>
                  <a:pt x="2425751" y="1971367"/>
                </a:cubicBezTo>
                <a:cubicBezTo>
                  <a:pt x="2411571" y="1876933"/>
                  <a:pt x="2402117" y="1782498"/>
                  <a:pt x="2392663" y="1683342"/>
                </a:cubicBezTo>
                <a:cubicBezTo>
                  <a:pt x="2383209" y="1598352"/>
                  <a:pt x="2373755" y="1513361"/>
                  <a:pt x="2364302" y="1423648"/>
                </a:cubicBezTo>
                <a:cubicBezTo>
                  <a:pt x="2354848" y="1333935"/>
                  <a:pt x="2345394" y="1244223"/>
                  <a:pt x="2335940" y="1154510"/>
                </a:cubicBezTo>
                <a:cubicBezTo>
                  <a:pt x="2331214" y="1135623"/>
                  <a:pt x="2326487" y="1130902"/>
                  <a:pt x="2312306" y="1126180"/>
                </a:cubicBezTo>
                <a:cubicBezTo>
                  <a:pt x="1688356" y="942033"/>
                  <a:pt x="1064406" y="762608"/>
                  <a:pt x="445183" y="583183"/>
                </a:cubicBezTo>
                <a:cubicBezTo>
                  <a:pt x="383733" y="564296"/>
                  <a:pt x="322284" y="545409"/>
                  <a:pt x="256107" y="526522"/>
                </a:cubicBezTo>
                <a:close/>
                <a:moveTo>
                  <a:pt x="0" y="0"/>
                </a:moveTo>
                <a:lnTo>
                  <a:pt x="2898598" y="0"/>
                </a:lnTo>
                <a:lnTo>
                  <a:pt x="2898598" y="5964772"/>
                </a:lnTo>
                <a:lnTo>
                  <a:pt x="0" y="5964772"/>
                </a:lnTo>
                <a:close/>
              </a:path>
            </a:pathLst>
          </a:custGeom>
        </p:spPr>
      </p:pic>
      <p:pic>
        <p:nvPicPr>
          <p:cNvPr id="24" name="PpHolder5">
            <a:extLst>
              <a:ext uri="{FF2B5EF4-FFF2-40B4-BE49-F238E27FC236}">
                <a16:creationId xmlns:a16="http://schemas.microsoft.com/office/drawing/2014/main" id="{092748E5-7AF3-449D-8A67-18DF321FCBE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6" t="17260" r="66973" b="19037"/>
          <a:stretch>
            <a:fillRect/>
          </a:stretch>
        </p:blipFill>
        <p:spPr>
          <a:xfrm>
            <a:off x="1715131" y="1183667"/>
            <a:ext cx="2312100" cy="4368751"/>
          </a:xfrm>
          <a:custGeom>
            <a:avLst/>
            <a:gdLst>
              <a:gd name="connsiteX0" fmla="*/ 0 w 2312100"/>
              <a:gd name="connsiteY0" fmla="*/ 0 h 4368751"/>
              <a:gd name="connsiteX1" fmla="*/ 172868 w 2312100"/>
              <a:gd name="connsiteY1" fmla="*/ 51804 h 4368751"/>
              <a:gd name="connsiteX2" fmla="*/ 1879932 w 2312100"/>
              <a:gd name="connsiteY2" fmla="*/ 548253 h 4368751"/>
              <a:gd name="connsiteX3" fmla="*/ 1901541 w 2312100"/>
              <a:gd name="connsiteY3" fmla="*/ 574154 h 4368751"/>
              <a:gd name="connsiteX4" fmla="*/ 1927471 w 2312100"/>
              <a:gd name="connsiteY4" fmla="*/ 820220 h 4368751"/>
              <a:gd name="connsiteX5" fmla="*/ 1953400 w 2312100"/>
              <a:gd name="connsiteY5" fmla="*/ 1057653 h 4368751"/>
              <a:gd name="connsiteX6" fmla="*/ 1983653 w 2312100"/>
              <a:gd name="connsiteY6" fmla="*/ 1320986 h 4368751"/>
              <a:gd name="connsiteX7" fmla="*/ 2009582 w 2312100"/>
              <a:gd name="connsiteY7" fmla="*/ 1558420 h 4368751"/>
              <a:gd name="connsiteX8" fmla="*/ 2035512 w 2312100"/>
              <a:gd name="connsiteY8" fmla="*/ 1795851 h 4368751"/>
              <a:gd name="connsiteX9" fmla="*/ 2057121 w 2312100"/>
              <a:gd name="connsiteY9" fmla="*/ 2020332 h 4368751"/>
              <a:gd name="connsiteX10" fmla="*/ 2078730 w 2312100"/>
              <a:gd name="connsiteY10" fmla="*/ 2223229 h 4368751"/>
              <a:gd name="connsiteX11" fmla="*/ 2104660 w 2312100"/>
              <a:gd name="connsiteY11" fmla="*/ 2456344 h 4368751"/>
              <a:gd name="connsiteX12" fmla="*/ 2130590 w 2312100"/>
              <a:gd name="connsiteY12" fmla="*/ 2685142 h 4368751"/>
              <a:gd name="connsiteX13" fmla="*/ 2152197 w 2312100"/>
              <a:gd name="connsiteY13" fmla="*/ 2888039 h 4368751"/>
              <a:gd name="connsiteX14" fmla="*/ 2182450 w 2312100"/>
              <a:gd name="connsiteY14" fmla="*/ 3142738 h 4368751"/>
              <a:gd name="connsiteX15" fmla="*/ 2208379 w 2312100"/>
              <a:gd name="connsiteY15" fmla="*/ 3384487 h 4368751"/>
              <a:gd name="connsiteX16" fmla="*/ 2234309 w 2312100"/>
              <a:gd name="connsiteY16" fmla="*/ 3643504 h 4368751"/>
              <a:gd name="connsiteX17" fmla="*/ 2264562 w 2312100"/>
              <a:gd name="connsiteY17" fmla="*/ 3919789 h 4368751"/>
              <a:gd name="connsiteX18" fmla="*/ 2294814 w 2312100"/>
              <a:gd name="connsiteY18" fmla="*/ 4174489 h 4368751"/>
              <a:gd name="connsiteX19" fmla="*/ 2312100 w 2312100"/>
              <a:gd name="connsiteY19" fmla="*/ 4338533 h 4368751"/>
              <a:gd name="connsiteX20" fmla="*/ 2312100 w 2312100"/>
              <a:gd name="connsiteY20" fmla="*/ 4368751 h 4368751"/>
              <a:gd name="connsiteX21" fmla="*/ 2126268 w 2312100"/>
              <a:gd name="connsiteY21" fmla="*/ 4338533 h 4368751"/>
              <a:gd name="connsiteX22" fmla="*/ 1707065 w 2312100"/>
              <a:gd name="connsiteY22" fmla="*/ 4269462 h 4368751"/>
              <a:gd name="connsiteX23" fmla="*/ 1257610 w 2312100"/>
              <a:gd name="connsiteY23" fmla="*/ 4196074 h 4368751"/>
              <a:gd name="connsiteX24" fmla="*/ 812476 w 2312100"/>
              <a:gd name="connsiteY24" fmla="*/ 4122685 h 4368751"/>
              <a:gd name="connsiteX25" fmla="*/ 315484 w 2312100"/>
              <a:gd name="connsiteY25" fmla="*/ 4044981 h 4368751"/>
              <a:gd name="connsiteX26" fmla="*/ 285231 w 2312100"/>
              <a:gd name="connsiteY26" fmla="*/ 4040663 h 4368751"/>
              <a:gd name="connsiteX27" fmla="*/ 254980 w 2312100"/>
              <a:gd name="connsiteY27" fmla="*/ 4006128 h 4368751"/>
              <a:gd name="connsiteX28" fmla="*/ 237693 w 2312100"/>
              <a:gd name="connsiteY28" fmla="*/ 3760061 h 4368751"/>
              <a:gd name="connsiteX29" fmla="*/ 224729 w 2312100"/>
              <a:gd name="connsiteY29" fmla="*/ 3526947 h 4368751"/>
              <a:gd name="connsiteX30" fmla="*/ 207441 w 2312100"/>
              <a:gd name="connsiteY30" fmla="*/ 3272246 h 4368751"/>
              <a:gd name="connsiteX31" fmla="*/ 194477 w 2312100"/>
              <a:gd name="connsiteY31" fmla="*/ 3021864 h 4368751"/>
              <a:gd name="connsiteX32" fmla="*/ 177190 w 2312100"/>
              <a:gd name="connsiteY32" fmla="*/ 2784432 h 4368751"/>
              <a:gd name="connsiteX33" fmla="*/ 164224 w 2312100"/>
              <a:gd name="connsiteY33" fmla="*/ 2546999 h 4368751"/>
              <a:gd name="connsiteX34" fmla="*/ 146938 w 2312100"/>
              <a:gd name="connsiteY34" fmla="*/ 2300933 h 4368751"/>
              <a:gd name="connsiteX35" fmla="*/ 129651 w 2312100"/>
              <a:gd name="connsiteY35" fmla="*/ 2046233 h 4368751"/>
              <a:gd name="connsiteX36" fmla="*/ 116686 w 2312100"/>
              <a:gd name="connsiteY36" fmla="*/ 1808802 h 4368751"/>
              <a:gd name="connsiteX37" fmla="*/ 99399 w 2312100"/>
              <a:gd name="connsiteY37" fmla="*/ 1571370 h 4368751"/>
              <a:gd name="connsiteX38" fmla="*/ 86435 w 2312100"/>
              <a:gd name="connsiteY38" fmla="*/ 1329621 h 4368751"/>
              <a:gd name="connsiteX39" fmla="*/ 69147 w 2312100"/>
              <a:gd name="connsiteY39" fmla="*/ 1070604 h 4368751"/>
              <a:gd name="connsiteX40" fmla="*/ 51862 w 2312100"/>
              <a:gd name="connsiteY40" fmla="*/ 828855 h 4368751"/>
              <a:gd name="connsiteX41" fmla="*/ 43217 w 2312100"/>
              <a:gd name="connsiteY41" fmla="*/ 673445 h 4368751"/>
              <a:gd name="connsiteX42" fmla="*/ 25931 w 2312100"/>
              <a:gd name="connsiteY42" fmla="*/ 418745 h 4368751"/>
              <a:gd name="connsiteX43" fmla="*/ 8644 w 2312100"/>
              <a:gd name="connsiteY43" fmla="*/ 159728 h 4368751"/>
              <a:gd name="connsiteX44" fmla="*/ 0 w 2312100"/>
              <a:gd name="connsiteY44" fmla="*/ 0 h 436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312100" h="4368751">
                <a:moveTo>
                  <a:pt x="0" y="0"/>
                </a:moveTo>
                <a:cubicBezTo>
                  <a:pt x="60504" y="17268"/>
                  <a:pt x="116686" y="34536"/>
                  <a:pt x="172868" y="51804"/>
                </a:cubicBezTo>
                <a:cubicBezTo>
                  <a:pt x="739009" y="215848"/>
                  <a:pt x="1309470" y="379892"/>
                  <a:pt x="1879932" y="548253"/>
                </a:cubicBezTo>
                <a:cubicBezTo>
                  <a:pt x="1892898" y="552570"/>
                  <a:pt x="1897220" y="556886"/>
                  <a:pt x="1901541" y="574154"/>
                </a:cubicBezTo>
                <a:cubicBezTo>
                  <a:pt x="1910184" y="656177"/>
                  <a:pt x="1918827" y="738198"/>
                  <a:pt x="1927471" y="820220"/>
                </a:cubicBezTo>
                <a:cubicBezTo>
                  <a:pt x="1936114" y="902243"/>
                  <a:pt x="1944757" y="979948"/>
                  <a:pt x="1953400" y="1057653"/>
                </a:cubicBezTo>
                <a:cubicBezTo>
                  <a:pt x="1962044" y="1148308"/>
                  <a:pt x="1970687" y="1234648"/>
                  <a:pt x="1983653" y="1320986"/>
                </a:cubicBezTo>
                <a:cubicBezTo>
                  <a:pt x="1992296" y="1403009"/>
                  <a:pt x="2000939" y="1480714"/>
                  <a:pt x="2009582" y="1558420"/>
                </a:cubicBezTo>
                <a:cubicBezTo>
                  <a:pt x="2018226" y="1640442"/>
                  <a:pt x="2026869" y="1718147"/>
                  <a:pt x="2035512" y="1795851"/>
                </a:cubicBezTo>
                <a:cubicBezTo>
                  <a:pt x="2044155" y="1873556"/>
                  <a:pt x="2052799" y="1946944"/>
                  <a:pt x="2057121" y="2020332"/>
                </a:cubicBezTo>
                <a:cubicBezTo>
                  <a:pt x="2065765" y="2089404"/>
                  <a:pt x="2074408" y="2158474"/>
                  <a:pt x="2078730" y="2223229"/>
                </a:cubicBezTo>
                <a:cubicBezTo>
                  <a:pt x="2087372" y="2300933"/>
                  <a:pt x="2096017" y="2378638"/>
                  <a:pt x="2104660" y="2456344"/>
                </a:cubicBezTo>
                <a:cubicBezTo>
                  <a:pt x="2113303" y="2534048"/>
                  <a:pt x="2121947" y="2607436"/>
                  <a:pt x="2130590" y="2685142"/>
                </a:cubicBezTo>
                <a:cubicBezTo>
                  <a:pt x="2139233" y="2754213"/>
                  <a:pt x="2147876" y="2823284"/>
                  <a:pt x="2152197" y="2888039"/>
                </a:cubicBezTo>
                <a:cubicBezTo>
                  <a:pt x="2165163" y="2974377"/>
                  <a:pt x="2173806" y="3060716"/>
                  <a:pt x="2182450" y="3142738"/>
                </a:cubicBezTo>
                <a:cubicBezTo>
                  <a:pt x="2191092" y="3224761"/>
                  <a:pt x="2199736" y="3306782"/>
                  <a:pt x="2208379" y="3384487"/>
                </a:cubicBezTo>
                <a:cubicBezTo>
                  <a:pt x="2217024" y="3470826"/>
                  <a:pt x="2225668" y="3557165"/>
                  <a:pt x="2234309" y="3643504"/>
                </a:cubicBezTo>
                <a:cubicBezTo>
                  <a:pt x="2247275" y="3734160"/>
                  <a:pt x="2255918" y="3829133"/>
                  <a:pt x="2264562" y="3919789"/>
                </a:cubicBezTo>
                <a:cubicBezTo>
                  <a:pt x="2273204" y="4001810"/>
                  <a:pt x="2281848" y="4088150"/>
                  <a:pt x="2294814" y="4174489"/>
                </a:cubicBezTo>
                <a:cubicBezTo>
                  <a:pt x="2299134" y="4226293"/>
                  <a:pt x="2307779" y="4282413"/>
                  <a:pt x="2312100" y="4338533"/>
                </a:cubicBezTo>
                <a:cubicBezTo>
                  <a:pt x="2312100" y="4347167"/>
                  <a:pt x="2312100" y="4355801"/>
                  <a:pt x="2312100" y="4368751"/>
                </a:cubicBezTo>
                <a:cubicBezTo>
                  <a:pt x="2251598" y="4355801"/>
                  <a:pt x="2186772" y="4347167"/>
                  <a:pt x="2126268" y="4338533"/>
                </a:cubicBezTo>
                <a:cubicBezTo>
                  <a:pt x="1987973" y="4316948"/>
                  <a:pt x="1845359" y="4291046"/>
                  <a:pt x="1707065" y="4269462"/>
                </a:cubicBezTo>
                <a:cubicBezTo>
                  <a:pt x="1555807" y="4243560"/>
                  <a:pt x="1408868" y="4221975"/>
                  <a:pt x="1257610" y="4196074"/>
                </a:cubicBezTo>
                <a:cubicBezTo>
                  <a:pt x="1110673" y="4174489"/>
                  <a:pt x="959415" y="4148587"/>
                  <a:pt x="812476" y="4122685"/>
                </a:cubicBezTo>
                <a:cubicBezTo>
                  <a:pt x="648252" y="4096783"/>
                  <a:pt x="479708" y="4070882"/>
                  <a:pt x="315484" y="4044981"/>
                </a:cubicBezTo>
                <a:cubicBezTo>
                  <a:pt x="306841" y="4040663"/>
                  <a:pt x="293875" y="4040663"/>
                  <a:pt x="285231" y="4040663"/>
                </a:cubicBezTo>
                <a:cubicBezTo>
                  <a:pt x="254980" y="4036346"/>
                  <a:pt x="254980" y="4036346"/>
                  <a:pt x="254980" y="4006128"/>
                </a:cubicBezTo>
                <a:cubicBezTo>
                  <a:pt x="250659" y="3924106"/>
                  <a:pt x="246336" y="3842084"/>
                  <a:pt x="237693" y="3760061"/>
                </a:cubicBezTo>
                <a:cubicBezTo>
                  <a:pt x="233372" y="3682356"/>
                  <a:pt x="229050" y="3604651"/>
                  <a:pt x="224729" y="3526947"/>
                </a:cubicBezTo>
                <a:cubicBezTo>
                  <a:pt x="220407" y="3440607"/>
                  <a:pt x="211763" y="3358586"/>
                  <a:pt x="207441" y="3272246"/>
                </a:cubicBezTo>
                <a:cubicBezTo>
                  <a:pt x="203120" y="3190225"/>
                  <a:pt x="198798" y="3103886"/>
                  <a:pt x="194477" y="3021864"/>
                </a:cubicBezTo>
                <a:cubicBezTo>
                  <a:pt x="190154" y="2944158"/>
                  <a:pt x="181511" y="2862136"/>
                  <a:pt x="177190" y="2784432"/>
                </a:cubicBezTo>
                <a:cubicBezTo>
                  <a:pt x="172868" y="2702410"/>
                  <a:pt x="168547" y="2624704"/>
                  <a:pt x="164224" y="2546999"/>
                </a:cubicBezTo>
                <a:cubicBezTo>
                  <a:pt x="155581" y="2464978"/>
                  <a:pt x="151261" y="2382955"/>
                  <a:pt x="146938" y="2300933"/>
                </a:cubicBezTo>
                <a:cubicBezTo>
                  <a:pt x="142617" y="2218912"/>
                  <a:pt x="138295" y="2132573"/>
                  <a:pt x="129651" y="2046233"/>
                </a:cubicBezTo>
                <a:cubicBezTo>
                  <a:pt x="125329" y="1968529"/>
                  <a:pt x="121008" y="1890824"/>
                  <a:pt x="116686" y="1808802"/>
                </a:cubicBezTo>
                <a:cubicBezTo>
                  <a:pt x="108043" y="1731097"/>
                  <a:pt x="103722" y="1649075"/>
                  <a:pt x="99399" y="1571370"/>
                </a:cubicBezTo>
                <a:cubicBezTo>
                  <a:pt x="95078" y="1489348"/>
                  <a:pt x="90756" y="1407326"/>
                  <a:pt x="86435" y="1329621"/>
                </a:cubicBezTo>
                <a:cubicBezTo>
                  <a:pt x="77790" y="1243282"/>
                  <a:pt x="73469" y="1156943"/>
                  <a:pt x="69147" y="1070604"/>
                </a:cubicBezTo>
                <a:cubicBezTo>
                  <a:pt x="64826" y="992899"/>
                  <a:pt x="56183" y="910876"/>
                  <a:pt x="51862" y="828855"/>
                </a:cubicBezTo>
                <a:cubicBezTo>
                  <a:pt x="47539" y="777051"/>
                  <a:pt x="47539" y="725247"/>
                  <a:pt x="43217" y="673445"/>
                </a:cubicBezTo>
                <a:cubicBezTo>
                  <a:pt x="38896" y="587105"/>
                  <a:pt x="30253" y="500766"/>
                  <a:pt x="25931" y="418745"/>
                </a:cubicBezTo>
                <a:cubicBezTo>
                  <a:pt x="21610" y="332405"/>
                  <a:pt x="17288" y="246067"/>
                  <a:pt x="8644" y="159728"/>
                </a:cubicBezTo>
                <a:cubicBezTo>
                  <a:pt x="8644" y="107924"/>
                  <a:pt x="4323" y="56120"/>
                  <a:pt x="0" y="0"/>
                </a:cubicBezTo>
                <a:close/>
              </a:path>
            </a:pathLst>
          </a:custGeom>
        </p:spPr>
      </p:pic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DE38469C-30B9-4DBC-AF1B-6A85917BD53E}"/>
              </a:ext>
            </a:extLst>
          </p:cNvPr>
          <p:cNvSpPr txBox="1"/>
          <p:nvPr/>
        </p:nvSpPr>
        <p:spPr>
          <a:xfrm>
            <a:off x="6523738" y="3850274"/>
            <a:ext cx="4188871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43220B-092F-45C9-B181-3331D98564C1}"/>
              </a:ext>
            </a:extLst>
          </p:cNvPr>
          <p:cNvSpPr txBox="1"/>
          <p:nvPr/>
        </p:nvSpPr>
        <p:spPr>
          <a:xfrm>
            <a:off x="6523738" y="3188416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66ACC2-EAAD-4928-AE63-E0372CEB086F}"/>
              </a:ext>
            </a:extLst>
          </p:cNvPr>
          <p:cNvSpPr txBox="1"/>
          <p:nvPr/>
        </p:nvSpPr>
        <p:spPr>
          <a:xfrm>
            <a:off x="6523738" y="5232972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0CEAAE-1AE4-49D1-B8FE-FA29E9AFCD0C}"/>
              </a:ext>
            </a:extLst>
          </p:cNvPr>
          <p:cNvSpPr txBox="1"/>
          <p:nvPr/>
        </p:nvSpPr>
        <p:spPr>
          <a:xfrm>
            <a:off x="6555108" y="2819944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14966D-959B-45C7-B00E-FDB218211866}"/>
              </a:ext>
            </a:extLst>
          </p:cNvPr>
          <p:cNvSpPr txBox="1"/>
          <p:nvPr/>
        </p:nvSpPr>
        <p:spPr>
          <a:xfrm>
            <a:off x="6555108" y="1471141"/>
            <a:ext cx="264495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  <a:latin typeface="+mj-lt"/>
              </a:rPr>
              <a:t>Mockup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Collection’s</a:t>
            </a:r>
          </a:p>
        </p:txBody>
      </p:sp>
    </p:spTree>
    <p:extLst>
      <p:ext uri="{BB962C8B-B14F-4D97-AF65-F5344CB8AC3E}">
        <p14:creationId xmlns:p14="http://schemas.microsoft.com/office/powerpoint/2010/main" val="3346961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48060DD1-2DB9-4D5C-BA4D-503DC809916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81F304EF-C914-4421-BBCC-8AC9A43FC9EF}"/>
              </a:ext>
            </a:extLst>
          </p:cNvPr>
          <p:cNvSpPr/>
          <p:nvPr/>
        </p:nvSpPr>
        <p:spPr>
          <a:xfrm flipH="1">
            <a:off x="6096794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533FA76A-6B38-4A12-AEDE-F2D8C0682959}"/>
              </a:ext>
            </a:extLst>
          </p:cNvPr>
          <p:cNvSpPr/>
          <p:nvPr/>
        </p:nvSpPr>
        <p:spPr>
          <a:xfrm>
            <a:off x="7510526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D885A-74BF-43CD-A542-B3B941FE9E59}"/>
              </a:ext>
            </a:extLst>
          </p:cNvPr>
          <p:cNvGrpSpPr/>
          <p:nvPr/>
        </p:nvGrpSpPr>
        <p:grpSpPr>
          <a:xfrm>
            <a:off x="6742096" y="1657567"/>
            <a:ext cx="4683063" cy="3577681"/>
            <a:chOff x="6679945" y="1507786"/>
            <a:chExt cx="4683063" cy="3577681"/>
          </a:xfrm>
        </p:grpSpPr>
        <p:sp>
          <p:nvSpPr>
            <p:cNvPr id="6" name="Justify Text Body">
              <a:extLst>
                <a:ext uri="{FF2B5EF4-FFF2-40B4-BE49-F238E27FC236}">
                  <a16:creationId xmlns:a16="http://schemas.microsoft.com/office/drawing/2014/main" id="{EA136B9C-5918-4751-9329-AB2A1DA80F68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252590-BBD1-400D-9377-98E5F0852946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D417BE-85D6-484A-A385-10E092EE37FF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4C0F73-032F-41F0-86B4-9ED7FBE60764}"/>
                </a:ext>
              </a:extLst>
            </p:cNvPr>
            <p:cNvSpPr txBox="1"/>
            <p:nvPr/>
          </p:nvSpPr>
          <p:spPr>
            <a:xfrm>
              <a:off x="9370475" y="1507786"/>
              <a:ext cx="1992533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Info</a:t>
              </a:r>
            </a:p>
            <a:p>
              <a:pPr algn="r"/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Graphics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73EB9C4-CC0B-4519-AF54-CED2AB19D5B1}"/>
              </a:ext>
            </a:extLst>
          </p:cNvPr>
          <p:cNvSpPr txBox="1"/>
          <p:nvPr/>
        </p:nvSpPr>
        <p:spPr>
          <a:xfrm flipH="1">
            <a:off x="1876602" y="2576898"/>
            <a:ext cx="2343591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accent1">
                    <a:alpha val="62000"/>
                  </a:schemeClr>
                </a:solidFill>
                <a:latin typeface="+mj-lt"/>
              </a:rPr>
              <a:t>04</a:t>
            </a:r>
          </a:p>
        </p:txBody>
      </p:sp>
      <p:grpSp>
        <p:nvGrpSpPr>
          <p:cNvPr id="11" name="PpHeader">
            <a:extLst>
              <a:ext uri="{FF2B5EF4-FFF2-40B4-BE49-F238E27FC236}">
                <a16:creationId xmlns:a16="http://schemas.microsoft.com/office/drawing/2014/main" id="{CF927302-9C21-49AD-A3A1-5632A97C90BA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2" name="PpFooter">
              <a:extLst>
                <a:ext uri="{FF2B5EF4-FFF2-40B4-BE49-F238E27FC236}">
                  <a16:creationId xmlns:a16="http://schemas.microsoft.com/office/drawing/2014/main" id="{768DB010-66EF-4DF4-8FA5-9B824B1D91D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3CD899C-6E29-4B0D-8B14-A70BF5EF46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A7EA78C-F7B6-4628-80E7-EAF4B1E4D087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5" name="PpHeader">
              <a:extLst>
                <a:ext uri="{FF2B5EF4-FFF2-40B4-BE49-F238E27FC236}">
                  <a16:creationId xmlns:a16="http://schemas.microsoft.com/office/drawing/2014/main" id="{41BCA7D0-53A5-4BCD-B547-F7E933EB0C7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E81DE65-FE66-40B8-9731-69B29DF34AC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7" name="Icon 1">
                <a:extLst>
                  <a:ext uri="{FF2B5EF4-FFF2-40B4-BE49-F238E27FC236}">
                    <a16:creationId xmlns:a16="http://schemas.microsoft.com/office/drawing/2014/main" id="{A42BECD6-2EC3-42C3-BD93-1F7DA3D854AE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" name="Icon 5">
                <a:extLst>
                  <a:ext uri="{FF2B5EF4-FFF2-40B4-BE49-F238E27FC236}">
                    <a16:creationId xmlns:a16="http://schemas.microsoft.com/office/drawing/2014/main" id="{AF4AA12F-4026-4492-AD73-0776C6C6E38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7">
                <a:extLst>
                  <a:ext uri="{FF2B5EF4-FFF2-40B4-BE49-F238E27FC236}">
                    <a16:creationId xmlns:a16="http://schemas.microsoft.com/office/drawing/2014/main" id="{D8E4EEBC-B668-4A0C-AF4D-794D78D93C9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503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E502B8-BEC2-4F64-B7E6-0D30EAABAB54}"/>
              </a:ext>
            </a:extLst>
          </p:cNvPr>
          <p:cNvGrpSpPr/>
          <p:nvPr/>
        </p:nvGrpSpPr>
        <p:grpSpPr>
          <a:xfrm>
            <a:off x="7001005" y="2271454"/>
            <a:ext cx="3808484" cy="3769708"/>
            <a:chOff x="1024164" y="1677496"/>
            <a:chExt cx="3808484" cy="3769708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6B5FBF18-E970-4583-AF40-99702B065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459" y="2431100"/>
              <a:ext cx="1009863" cy="1456631"/>
            </a:xfrm>
            <a:custGeom>
              <a:avLst/>
              <a:gdLst>
                <a:gd name="T0" fmla="*/ 378 w 534"/>
                <a:gd name="T1" fmla="*/ 720 h 771"/>
                <a:gd name="T2" fmla="*/ 382 w 534"/>
                <a:gd name="T3" fmla="*/ 720 h 771"/>
                <a:gd name="T4" fmla="*/ 462 w 534"/>
                <a:gd name="T5" fmla="*/ 328 h 771"/>
                <a:gd name="T6" fmla="*/ 528 w 534"/>
                <a:gd name="T7" fmla="*/ 396 h 771"/>
                <a:gd name="T8" fmla="*/ 531 w 534"/>
                <a:gd name="T9" fmla="*/ 233 h 771"/>
                <a:gd name="T10" fmla="*/ 534 w 534"/>
                <a:gd name="T11" fmla="*/ 6 h 771"/>
                <a:gd name="T12" fmla="*/ 283 w 534"/>
                <a:gd name="T13" fmla="*/ 2 h 771"/>
                <a:gd name="T14" fmla="*/ 145 w 534"/>
                <a:gd name="T15" fmla="*/ 0 h 771"/>
                <a:gd name="T16" fmla="*/ 215 w 534"/>
                <a:gd name="T17" fmla="*/ 72 h 771"/>
                <a:gd name="T18" fmla="*/ 36 w 534"/>
                <a:gd name="T19" fmla="*/ 771 h 771"/>
                <a:gd name="T20" fmla="*/ 44 w 534"/>
                <a:gd name="T21" fmla="*/ 770 h 771"/>
                <a:gd name="T22" fmla="*/ 203 w 534"/>
                <a:gd name="T23" fmla="*/ 576 h 771"/>
                <a:gd name="T24" fmla="*/ 378 w 534"/>
                <a:gd name="T25" fmla="*/ 7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4" h="771">
                  <a:moveTo>
                    <a:pt x="378" y="720"/>
                  </a:moveTo>
                  <a:cubicBezTo>
                    <a:pt x="382" y="720"/>
                    <a:pt x="382" y="720"/>
                    <a:pt x="382" y="720"/>
                  </a:cubicBezTo>
                  <a:cubicBezTo>
                    <a:pt x="361" y="582"/>
                    <a:pt x="390" y="445"/>
                    <a:pt x="462" y="328"/>
                  </a:cubicBezTo>
                  <a:cubicBezTo>
                    <a:pt x="528" y="396"/>
                    <a:pt x="528" y="396"/>
                    <a:pt x="528" y="396"/>
                  </a:cubicBezTo>
                  <a:cubicBezTo>
                    <a:pt x="531" y="233"/>
                    <a:pt x="531" y="233"/>
                    <a:pt x="531" y="233"/>
                  </a:cubicBezTo>
                  <a:cubicBezTo>
                    <a:pt x="534" y="6"/>
                    <a:pt x="534" y="6"/>
                    <a:pt x="534" y="6"/>
                  </a:cubicBezTo>
                  <a:cubicBezTo>
                    <a:pt x="283" y="2"/>
                    <a:pt x="283" y="2"/>
                    <a:pt x="283" y="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63" y="273"/>
                    <a:pt x="0" y="521"/>
                    <a:pt x="36" y="771"/>
                  </a:cubicBezTo>
                  <a:cubicBezTo>
                    <a:pt x="44" y="770"/>
                    <a:pt x="44" y="770"/>
                    <a:pt x="44" y="770"/>
                  </a:cubicBezTo>
                  <a:cubicBezTo>
                    <a:pt x="203" y="576"/>
                    <a:pt x="203" y="576"/>
                    <a:pt x="203" y="576"/>
                  </a:cubicBezTo>
                  <a:lnTo>
                    <a:pt x="378" y="72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415293E0-8FD9-4EB4-BB8F-3882BE9BD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164" y="3518515"/>
              <a:ext cx="1343675" cy="1635339"/>
            </a:xfrm>
            <a:custGeom>
              <a:avLst/>
              <a:gdLst>
                <a:gd name="T0" fmla="*/ 709 w 711"/>
                <a:gd name="T1" fmla="*/ 567 h 866"/>
                <a:gd name="T2" fmla="*/ 711 w 711"/>
                <a:gd name="T3" fmla="*/ 564 h 866"/>
                <a:gd name="T4" fmla="*/ 455 w 711"/>
                <a:gd name="T5" fmla="*/ 257 h 866"/>
                <a:gd name="T6" fmla="*/ 549 w 711"/>
                <a:gd name="T7" fmla="*/ 248 h 866"/>
                <a:gd name="T8" fmla="*/ 423 w 711"/>
                <a:gd name="T9" fmla="*/ 144 h 866"/>
                <a:gd name="T10" fmla="*/ 248 w 711"/>
                <a:gd name="T11" fmla="*/ 0 h 866"/>
                <a:gd name="T12" fmla="*/ 89 w 711"/>
                <a:gd name="T13" fmla="*/ 194 h 866"/>
                <a:gd name="T14" fmla="*/ 0 w 711"/>
                <a:gd name="T15" fmla="*/ 301 h 866"/>
                <a:gd name="T16" fmla="*/ 101 w 711"/>
                <a:gd name="T17" fmla="*/ 291 h 866"/>
                <a:gd name="T18" fmla="*/ 535 w 711"/>
                <a:gd name="T19" fmla="*/ 866 h 866"/>
                <a:gd name="T20" fmla="*/ 539 w 711"/>
                <a:gd name="T21" fmla="*/ 860 h 866"/>
                <a:gd name="T22" fmla="*/ 487 w 711"/>
                <a:gd name="T23" fmla="*/ 614 h 866"/>
                <a:gd name="T24" fmla="*/ 709 w 711"/>
                <a:gd name="T25" fmla="*/ 567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1" h="866">
                  <a:moveTo>
                    <a:pt x="709" y="567"/>
                  </a:moveTo>
                  <a:cubicBezTo>
                    <a:pt x="711" y="564"/>
                    <a:pt x="711" y="564"/>
                    <a:pt x="711" y="564"/>
                  </a:cubicBezTo>
                  <a:cubicBezTo>
                    <a:pt x="590" y="494"/>
                    <a:pt x="501" y="386"/>
                    <a:pt x="455" y="257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423" y="144"/>
                    <a:pt x="423" y="144"/>
                    <a:pt x="423" y="144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89" y="194"/>
                    <a:pt x="89" y="194"/>
                    <a:pt x="89" y="194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01" y="291"/>
                    <a:pt x="101" y="291"/>
                    <a:pt x="101" y="291"/>
                  </a:cubicBezTo>
                  <a:cubicBezTo>
                    <a:pt x="163" y="535"/>
                    <a:pt x="317" y="739"/>
                    <a:pt x="535" y="866"/>
                  </a:cubicBezTo>
                  <a:cubicBezTo>
                    <a:pt x="539" y="860"/>
                    <a:pt x="539" y="860"/>
                    <a:pt x="539" y="860"/>
                  </a:cubicBezTo>
                  <a:cubicBezTo>
                    <a:pt x="487" y="614"/>
                    <a:pt x="487" y="614"/>
                    <a:pt x="487" y="614"/>
                  </a:cubicBezTo>
                  <a:lnTo>
                    <a:pt x="709" y="56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15DF9AE-9033-4CE8-B170-4E97ABC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74" y="4525008"/>
              <a:ext cx="1616793" cy="922196"/>
            </a:xfrm>
            <a:custGeom>
              <a:avLst/>
              <a:gdLst>
                <a:gd name="T0" fmla="*/ 731 w 856"/>
                <a:gd name="T1" fmla="*/ 74 h 488"/>
                <a:gd name="T2" fmla="*/ 730 w 856"/>
                <a:gd name="T3" fmla="*/ 71 h 488"/>
                <a:gd name="T4" fmla="*/ 330 w 856"/>
                <a:gd name="T5" fmla="*/ 80 h 488"/>
                <a:gd name="T6" fmla="*/ 381 w 856"/>
                <a:gd name="T7" fmla="*/ 0 h 488"/>
                <a:gd name="T8" fmla="*/ 222 w 856"/>
                <a:gd name="T9" fmla="*/ 34 h 488"/>
                <a:gd name="T10" fmla="*/ 0 w 856"/>
                <a:gd name="T11" fmla="*/ 81 h 488"/>
                <a:gd name="T12" fmla="*/ 52 w 856"/>
                <a:gd name="T13" fmla="*/ 327 h 488"/>
                <a:gd name="T14" fmla="*/ 81 w 856"/>
                <a:gd name="T15" fmla="*/ 462 h 488"/>
                <a:gd name="T16" fmla="*/ 136 w 856"/>
                <a:gd name="T17" fmla="*/ 378 h 488"/>
                <a:gd name="T18" fmla="*/ 856 w 856"/>
                <a:gd name="T19" fmla="*/ 396 h 488"/>
                <a:gd name="T20" fmla="*/ 854 w 856"/>
                <a:gd name="T21" fmla="*/ 390 h 488"/>
                <a:gd name="T22" fmla="*/ 630 w 856"/>
                <a:gd name="T23" fmla="*/ 277 h 488"/>
                <a:gd name="T24" fmla="*/ 731 w 856"/>
                <a:gd name="T25" fmla="*/ 74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6" h="488">
                  <a:moveTo>
                    <a:pt x="731" y="74"/>
                  </a:moveTo>
                  <a:cubicBezTo>
                    <a:pt x="730" y="71"/>
                    <a:pt x="730" y="71"/>
                    <a:pt x="730" y="71"/>
                  </a:cubicBezTo>
                  <a:cubicBezTo>
                    <a:pt x="600" y="122"/>
                    <a:pt x="460" y="124"/>
                    <a:pt x="330" y="80"/>
                  </a:cubicBezTo>
                  <a:cubicBezTo>
                    <a:pt x="381" y="0"/>
                    <a:pt x="381" y="0"/>
                    <a:pt x="381" y="0"/>
                  </a:cubicBezTo>
                  <a:cubicBezTo>
                    <a:pt x="222" y="34"/>
                    <a:pt x="222" y="34"/>
                    <a:pt x="222" y="34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52" y="327"/>
                    <a:pt x="52" y="327"/>
                    <a:pt x="52" y="327"/>
                  </a:cubicBezTo>
                  <a:cubicBezTo>
                    <a:pt x="81" y="462"/>
                    <a:pt x="81" y="462"/>
                    <a:pt x="81" y="462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366" y="481"/>
                    <a:pt x="621" y="488"/>
                    <a:pt x="856" y="396"/>
                  </a:cubicBezTo>
                  <a:cubicBezTo>
                    <a:pt x="854" y="390"/>
                    <a:pt x="854" y="390"/>
                    <a:pt x="854" y="390"/>
                  </a:cubicBezTo>
                  <a:cubicBezTo>
                    <a:pt x="630" y="277"/>
                    <a:pt x="630" y="277"/>
                    <a:pt x="630" y="277"/>
                  </a:cubicBezTo>
                  <a:lnTo>
                    <a:pt x="731" y="7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64A7E441-782E-4535-A93E-C1D7ED81E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931" y="3958540"/>
              <a:ext cx="1473491" cy="1421228"/>
            </a:xfrm>
            <a:custGeom>
              <a:avLst/>
              <a:gdLst>
                <a:gd name="T0" fmla="*/ 545 w 780"/>
                <a:gd name="T1" fmla="*/ 207 h 752"/>
                <a:gd name="T2" fmla="*/ 450 w 780"/>
                <a:gd name="T3" fmla="*/ 1 h 752"/>
                <a:gd name="T4" fmla="*/ 447 w 780"/>
                <a:gd name="T5" fmla="*/ 0 h 752"/>
                <a:gd name="T6" fmla="*/ 204 w 780"/>
                <a:gd name="T7" fmla="*/ 318 h 752"/>
                <a:gd name="T8" fmla="*/ 174 w 780"/>
                <a:gd name="T9" fmla="*/ 229 h 752"/>
                <a:gd name="T10" fmla="*/ 101 w 780"/>
                <a:gd name="T11" fmla="*/ 374 h 752"/>
                <a:gd name="T12" fmla="*/ 0 w 780"/>
                <a:gd name="T13" fmla="*/ 577 h 752"/>
                <a:gd name="T14" fmla="*/ 224 w 780"/>
                <a:gd name="T15" fmla="*/ 690 h 752"/>
                <a:gd name="T16" fmla="*/ 348 w 780"/>
                <a:gd name="T17" fmla="*/ 752 h 752"/>
                <a:gd name="T18" fmla="*/ 316 w 780"/>
                <a:gd name="T19" fmla="*/ 656 h 752"/>
                <a:gd name="T20" fmla="*/ 780 w 780"/>
                <a:gd name="T21" fmla="*/ 104 h 752"/>
                <a:gd name="T22" fmla="*/ 773 w 780"/>
                <a:gd name="T23" fmla="*/ 102 h 752"/>
                <a:gd name="T24" fmla="*/ 545 w 780"/>
                <a:gd name="T25" fmla="*/ 207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0" h="752">
                  <a:moveTo>
                    <a:pt x="545" y="207"/>
                  </a:moveTo>
                  <a:cubicBezTo>
                    <a:pt x="450" y="1"/>
                    <a:pt x="450" y="1"/>
                    <a:pt x="450" y="1"/>
                  </a:cubicBezTo>
                  <a:cubicBezTo>
                    <a:pt x="447" y="0"/>
                    <a:pt x="447" y="0"/>
                    <a:pt x="447" y="0"/>
                  </a:cubicBezTo>
                  <a:cubicBezTo>
                    <a:pt x="405" y="134"/>
                    <a:pt x="320" y="245"/>
                    <a:pt x="204" y="318"/>
                  </a:cubicBezTo>
                  <a:cubicBezTo>
                    <a:pt x="174" y="229"/>
                    <a:pt x="174" y="229"/>
                    <a:pt x="174" y="229"/>
                  </a:cubicBezTo>
                  <a:cubicBezTo>
                    <a:pt x="101" y="374"/>
                    <a:pt x="101" y="374"/>
                    <a:pt x="101" y="374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224" y="690"/>
                    <a:pt x="224" y="690"/>
                    <a:pt x="224" y="690"/>
                  </a:cubicBezTo>
                  <a:cubicBezTo>
                    <a:pt x="348" y="752"/>
                    <a:pt x="348" y="752"/>
                    <a:pt x="348" y="752"/>
                  </a:cubicBezTo>
                  <a:cubicBezTo>
                    <a:pt x="316" y="656"/>
                    <a:pt x="316" y="656"/>
                    <a:pt x="316" y="656"/>
                  </a:cubicBezTo>
                  <a:cubicBezTo>
                    <a:pt x="540" y="541"/>
                    <a:pt x="704" y="345"/>
                    <a:pt x="780" y="104"/>
                  </a:cubicBezTo>
                  <a:cubicBezTo>
                    <a:pt x="773" y="102"/>
                    <a:pt x="773" y="102"/>
                    <a:pt x="773" y="102"/>
                  </a:cubicBezTo>
                  <a:lnTo>
                    <a:pt x="545" y="20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ADA7967C-6EB8-41C2-822A-AF9CF5766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644" y="2640154"/>
              <a:ext cx="993004" cy="1709518"/>
            </a:xfrm>
            <a:custGeom>
              <a:avLst/>
              <a:gdLst>
                <a:gd name="T0" fmla="*/ 2 w 526"/>
                <a:gd name="T1" fmla="*/ 194 h 905"/>
                <a:gd name="T2" fmla="*/ 0 w 526"/>
                <a:gd name="T3" fmla="*/ 196 h 905"/>
                <a:gd name="T4" fmla="*/ 97 w 526"/>
                <a:gd name="T5" fmla="*/ 584 h 905"/>
                <a:gd name="T6" fmla="*/ 9 w 526"/>
                <a:gd name="T7" fmla="*/ 552 h 905"/>
                <a:gd name="T8" fmla="*/ 77 w 526"/>
                <a:gd name="T9" fmla="*/ 699 h 905"/>
                <a:gd name="T10" fmla="*/ 172 w 526"/>
                <a:gd name="T11" fmla="*/ 905 h 905"/>
                <a:gd name="T12" fmla="*/ 400 w 526"/>
                <a:gd name="T13" fmla="*/ 800 h 905"/>
                <a:gd name="T14" fmla="*/ 526 w 526"/>
                <a:gd name="T15" fmla="*/ 742 h 905"/>
                <a:gd name="T16" fmla="*/ 431 w 526"/>
                <a:gd name="T17" fmla="*/ 707 h 905"/>
                <a:gd name="T18" fmla="*/ 289 w 526"/>
                <a:gd name="T19" fmla="*/ 0 h 905"/>
                <a:gd name="T20" fmla="*/ 283 w 526"/>
                <a:gd name="T21" fmla="*/ 5 h 905"/>
                <a:gd name="T22" fmla="*/ 223 w 526"/>
                <a:gd name="T23" fmla="*/ 248 h 905"/>
                <a:gd name="T24" fmla="*/ 2 w 526"/>
                <a:gd name="T25" fmla="*/ 194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905">
                  <a:moveTo>
                    <a:pt x="2" y="194"/>
                  </a:moveTo>
                  <a:cubicBezTo>
                    <a:pt x="0" y="196"/>
                    <a:pt x="0" y="196"/>
                    <a:pt x="0" y="196"/>
                  </a:cubicBezTo>
                  <a:cubicBezTo>
                    <a:pt x="78" y="312"/>
                    <a:pt x="112" y="448"/>
                    <a:pt x="97" y="584"/>
                  </a:cubicBezTo>
                  <a:cubicBezTo>
                    <a:pt x="9" y="552"/>
                    <a:pt x="9" y="552"/>
                    <a:pt x="9" y="552"/>
                  </a:cubicBezTo>
                  <a:cubicBezTo>
                    <a:pt x="77" y="699"/>
                    <a:pt x="77" y="699"/>
                    <a:pt x="77" y="699"/>
                  </a:cubicBezTo>
                  <a:cubicBezTo>
                    <a:pt x="172" y="905"/>
                    <a:pt x="172" y="905"/>
                    <a:pt x="172" y="905"/>
                  </a:cubicBezTo>
                  <a:cubicBezTo>
                    <a:pt x="400" y="800"/>
                    <a:pt x="400" y="800"/>
                    <a:pt x="400" y="800"/>
                  </a:cubicBezTo>
                  <a:cubicBezTo>
                    <a:pt x="526" y="742"/>
                    <a:pt x="526" y="742"/>
                    <a:pt x="526" y="742"/>
                  </a:cubicBezTo>
                  <a:cubicBezTo>
                    <a:pt x="431" y="707"/>
                    <a:pt x="431" y="707"/>
                    <a:pt x="431" y="707"/>
                  </a:cubicBezTo>
                  <a:cubicBezTo>
                    <a:pt x="481" y="460"/>
                    <a:pt x="430" y="210"/>
                    <a:pt x="289" y="0"/>
                  </a:cubicBezTo>
                  <a:cubicBezTo>
                    <a:pt x="283" y="5"/>
                    <a:pt x="283" y="5"/>
                    <a:pt x="283" y="5"/>
                  </a:cubicBezTo>
                  <a:cubicBezTo>
                    <a:pt x="223" y="248"/>
                    <a:pt x="223" y="248"/>
                    <a:pt x="223" y="248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78446E6-A0D2-44B7-A8AA-02FD2A987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173" y="1871377"/>
              <a:ext cx="1426285" cy="1237462"/>
            </a:xfrm>
            <a:custGeom>
              <a:avLst/>
              <a:gdLst>
                <a:gd name="T0" fmla="*/ 180 w 755"/>
                <a:gd name="T1" fmla="*/ 206 h 655"/>
                <a:gd name="T2" fmla="*/ 0 w 755"/>
                <a:gd name="T3" fmla="*/ 344 h 655"/>
                <a:gd name="T4" fmla="*/ 0 w 755"/>
                <a:gd name="T5" fmla="*/ 348 h 655"/>
                <a:gd name="T6" fmla="*/ 364 w 755"/>
                <a:gd name="T7" fmla="*/ 514 h 655"/>
                <a:gd name="T8" fmla="*/ 284 w 755"/>
                <a:gd name="T9" fmla="*/ 563 h 655"/>
                <a:gd name="T10" fmla="*/ 441 w 755"/>
                <a:gd name="T11" fmla="*/ 601 h 655"/>
                <a:gd name="T12" fmla="*/ 662 w 755"/>
                <a:gd name="T13" fmla="*/ 655 h 655"/>
                <a:gd name="T14" fmla="*/ 722 w 755"/>
                <a:gd name="T15" fmla="*/ 412 h 655"/>
                <a:gd name="T16" fmla="*/ 755 w 755"/>
                <a:gd name="T17" fmla="*/ 277 h 655"/>
                <a:gd name="T18" fmla="*/ 668 w 755"/>
                <a:gd name="T19" fmla="*/ 329 h 655"/>
                <a:gd name="T20" fmla="*/ 27 w 755"/>
                <a:gd name="T21" fmla="*/ 0 h 655"/>
                <a:gd name="T22" fmla="*/ 27 w 755"/>
                <a:gd name="T23" fmla="*/ 7 h 655"/>
                <a:gd name="T24" fmla="*/ 27 w 755"/>
                <a:gd name="T25" fmla="*/ 7 h 655"/>
                <a:gd name="T26" fmla="*/ 180 w 755"/>
                <a:gd name="T27" fmla="*/ 206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5" h="655">
                  <a:moveTo>
                    <a:pt x="180" y="206"/>
                  </a:moveTo>
                  <a:cubicBezTo>
                    <a:pt x="0" y="344"/>
                    <a:pt x="0" y="344"/>
                    <a:pt x="0" y="34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39" y="359"/>
                    <a:pt x="267" y="417"/>
                    <a:pt x="364" y="514"/>
                  </a:cubicBezTo>
                  <a:cubicBezTo>
                    <a:pt x="284" y="563"/>
                    <a:pt x="284" y="563"/>
                    <a:pt x="284" y="563"/>
                  </a:cubicBezTo>
                  <a:cubicBezTo>
                    <a:pt x="441" y="601"/>
                    <a:pt x="441" y="601"/>
                    <a:pt x="441" y="601"/>
                  </a:cubicBezTo>
                  <a:cubicBezTo>
                    <a:pt x="662" y="655"/>
                    <a:pt x="662" y="655"/>
                    <a:pt x="662" y="655"/>
                  </a:cubicBezTo>
                  <a:cubicBezTo>
                    <a:pt x="722" y="412"/>
                    <a:pt x="722" y="412"/>
                    <a:pt x="722" y="412"/>
                  </a:cubicBezTo>
                  <a:cubicBezTo>
                    <a:pt x="755" y="277"/>
                    <a:pt x="755" y="277"/>
                    <a:pt x="755" y="277"/>
                  </a:cubicBezTo>
                  <a:cubicBezTo>
                    <a:pt x="668" y="329"/>
                    <a:pt x="668" y="329"/>
                    <a:pt x="668" y="329"/>
                  </a:cubicBezTo>
                  <a:cubicBezTo>
                    <a:pt x="506" y="136"/>
                    <a:pt x="279" y="20"/>
                    <a:pt x="27" y="0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180" y="206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A0BEFB7-3EAD-4060-8413-5750743F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466" y="1677496"/>
              <a:ext cx="1714576" cy="1197000"/>
            </a:xfrm>
            <a:custGeom>
              <a:avLst/>
              <a:gdLst>
                <a:gd name="T0" fmla="*/ 253 w 908"/>
                <a:gd name="T1" fmla="*/ 632 h 634"/>
                <a:gd name="T2" fmla="*/ 255 w 908"/>
                <a:gd name="T3" fmla="*/ 634 h 634"/>
                <a:gd name="T4" fmla="*/ 612 w 908"/>
                <a:gd name="T5" fmla="*/ 453 h 634"/>
                <a:gd name="T6" fmla="*/ 600 w 908"/>
                <a:gd name="T7" fmla="*/ 547 h 634"/>
                <a:gd name="T8" fmla="*/ 908 w 908"/>
                <a:gd name="T9" fmla="*/ 309 h 634"/>
                <a:gd name="T10" fmla="*/ 755 w 908"/>
                <a:gd name="T11" fmla="*/ 110 h 634"/>
                <a:gd name="T12" fmla="*/ 755 w 908"/>
                <a:gd name="T13" fmla="*/ 110 h 634"/>
                <a:gd name="T14" fmla="*/ 670 w 908"/>
                <a:gd name="T15" fmla="*/ 0 h 634"/>
                <a:gd name="T16" fmla="*/ 657 w 908"/>
                <a:gd name="T17" fmla="*/ 100 h 634"/>
                <a:gd name="T18" fmla="*/ 0 w 908"/>
                <a:gd name="T19" fmla="*/ 396 h 634"/>
                <a:gd name="T20" fmla="*/ 5 w 908"/>
                <a:gd name="T21" fmla="*/ 401 h 634"/>
                <a:gd name="T22" fmla="*/ 256 w 908"/>
                <a:gd name="T23" fmla="*/ 405 h 634"/>
                <a:gd name="T24" fmla="*/ 253 w 908"/>
                <a:gd name="T25" fmla="*/ 632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8" h="634">
                  <a:moveTo>
                    <a:pt x="253" y="632"/>
                  </a:moveTo>
                  <a:cubicBezTo>
                    <a:pt x="255" y="634"/>
                    <a:pt x="255" y="634"/>
                    <a:pt x="255" y="634"/>
                  </a:cubicBezTo>
                  <a:cubicBezTo>
                    <a:pt x="350" y="532"/>
                    <a:pt x="475" y="469"/>
                    <a:pt x="612" y="453"/>
                  </a:cubicBezTo>
                  <a:cubicBezTo>
                    <a:pt x="600" y="547"/>
                    <a:pt x="600" y="547"/>
                    <a:pt x="600" y="547"/>
                  </a:cubicBezTo>
                  <a:cubicBezTo>
                    <a:pt x="908" y="309"/>
                    <a:pt x="908" y="309"/>
                    <a:pt x="908" y="309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755" y="110"/>
                    <a:pt x="755" y="110"/>
                    <a:pt x="755" y="110"/>
                  </a:cubicBezTo>
                  <a:cubicBezTo>
                    <a:pt x="670" y="0"/>
                    <a:pt x="670" y="0"/>
                    <a:pt x="670" y="0"/>
                  </a:cubicBezTo>
                  <a:cubicBezTo>
                    <a:pt x="657" y="100"/>
                    <a:pt x="657" y="100"/>
                    <a:pt x="657" y="100"/>
                  </a:cubicBezTo>
                  <a:cubicBezTo>
                    <a:pt x="406" y="107"/>
                    <a:pt x="173" y="212"/>
                    <a:pt x="0" y="396"/>
                  </a:cubicBezTo>
                  <a:cubicBezTo>
                    <a:pt x="5" y="401"/>
                    <a:pt x="5" y="401"/>
                    <a:pt x="5" y="401"/>
                  </a:cubicBezTo>
                  <a:cubicBezTo>
                    <a:pt x="256" y="405"/>
                    <a:pt x="256" y="405"/>
                    <a:pt x="256" y="405"/>
                  </a:cubicBezTo>
                  <a:lnTo>
                    <a:pt x="253" y="6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9050">
              <a:solidFill>
                <a:schemeClr val="bg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20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47C2A-9CFA-45BA-80F8-8203E001FD2D}"/>
                </a:ext>
              </a:extLst>
            </p:cNvPr>
            <p:cNvSpPr txBox="1"/>
            <p:nvPr/>
          </p:nvSpPr>
          <p:spPr>
            <a:xfrm rot="5229683">
              <a:off x="3633293" y="3405155"/>
              <a:ext cx="994017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2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15ABB6-2207-4D1A-BEA9-1CD4ACCC7CF8}"/>
                </a:ext>
              </a:extLst>
            </p:cNvPr>
            <p:cNvSpPr txBox="1"/>
            <p:nvPr/>
          </p:nvSpPr>
          <p:spPr>
            <a:xfrm rot="17388826">
              <a:off x="1301583" y="295889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STEP 0</a:t>
              </a:r>
              <a:r>
                <a:rPr lang="en-US" sz="1200" b="1" dirty="0">
                  <a:solidFill>
                    <a:schemeClr val="bg1"/>
                  </a:solidFill>
                </a:rPr>
                <a:t>6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20ADA1-07F0-4A74-9DB1-C2C4FE0C2A77}"/>
                </a:ext>
              </a:extLst>
            </p:cNvPr>
            <p:cNvSpPr txBox="1"/>
            <p:nvPr/>
          </p:nvSpPr>
          <p:spPr>
            <a:xfrm rot="20460771">
              <a:off x="2160157" y="225867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START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039104-E877-43C2-AF9D-14F98875DCD6}"/>
                </a:ext>
              </a:extLst>
            </p:cNvPr>
            <p:cNvSpPr txBox="1"/>
            <p:nvPr/>
          </p:nvSpPr>
          <p:spPr>
            <a:xfrm rot="2361418">
              <a:off x="3139673" y="2501630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1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048334-0ED9-409A-B1E6-3E548806DB6D}"/>
                </a:ext>
              </a:extLst>
            </p:cNvPr>
            <p:cNvSpPr txBox="1"/>
            <p:nvPr/>
          </p:nvSpPr>
          <p:spPr>
            <a:xfrm rot="18854211">
              <a:off x="3277706" y="441956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3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687611-43E7-4BA8-9E26-AAD19E2826EC}"/>
                </a:ext>
              </a:extLst>
            </p:cNvPr>
            <p:cNvSpPr txBox="1"/>
            <p:nvPr/>
          </p:nvSpPr>
          <p:spPr>
            <a:xfrm rot="692892">
              <a:off x="2125705" y="4691265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4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F2BBD7-A525-4885-B2BA-BDFF87EAEE73}"/>
                </a:ext>
              </a:extLst>
            </p:cNvPr>
            <p:cNvSpPr txBox="1"/>
            <p:nvPr/>
          </p:nvSpPr>
          <p:spPr>
            <a:xfrm rot="3676083">
              <a:off x="1286450" y="4050719"/>
              <a:ext cx="1003748" cy="359542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id-ID" sz="1200" b="1">
                  <a:solidFill>
                    <a:schemeClr val="bg1"/>
                  </a:solidFill>
                </a:rPr>
                <a:t>STEP 0</a:t>
              </a:r>
              <a:r>
                <a:rPr lang="en-US" sz="1200" b="1">
                  <a:solidFill>
                    <a:schemeClr val="bg1"/>
                  </a:solidFill>
                </a:rPr>
                <a:t>5</a:t>
              </a:r>
              <a:endParaRPr lang="id-ID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85ACB1-0590-4228-8CA1-713C93021224}"/>
              </a:ext>
            </a:extLst>
          </p:cNvPr>
          <p:cNvGrpSpPr/>
          <p:nvPr/>
        </p:nvGrpSpPr>
        <p:grpSpPr>
          <a:xfrm>
            <a:off x="1232707" y="2387516"/>
            <a:ext cx="4775533" cy="3537584"/>
            <a:chOff x="1232707" y="2387516"/>
            <a:chExt cx="4775533" cy="3537584"/>
          </a:xfrm>
        </p:grpSpPr>
        <p:sp>
          <p:nvSpPr>
            <p:cNvPr id="18" name="Left Text Body">
              <a:extLst>
                <a:ext uri="{FF2B5EF4-FFF2-40B4-BE49-F238E27FC236}">
                  <a16:creationId xmlns:a16="http://schemas.microsoft.com/office/drawing/2014/main" id="{D5BD31F0-DD2F-4F49-9C41-A82728ECBE21}"/>
                </a:ext>
              </a:extLst>
            </p:cNvPr>
            <p:cNvSpPr txBox="1"/>
            <p:nvPr/>
          </p:nvSpPr>
          <p:spPr>
            <a:xfrm>
              <a:off x="1232710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LeftSub">
              <a:extLst>
                <a:ext uri="{FF2B5EF4-FFF2-40B4-BE49-F238E27FC236}">
                  <a16:creationId xmlns:a16="http://schemas.microsoft.com/office/drawing/2014/main" id="{CC689801-C4F2-4DCF-A8D4-B5AEFEB32A7C}"/>
                </a:ext>
              </a:extLst>
            </p:cNvPr>
            <p:cNvSpPr txBox="1"/>
            <p:nvPr/>
          </p:nvSpPr>
          <p:spPr>
            <a:xfrm>
              <a:off x="1232707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0" name="Left Text Body">
              <a:extLst>
                <a:ext uri="{FF2B5EF4-FFF2-40B4-BE49-F238E27FC236}">
                  <a16:creationId xmlns:a16="http://schemas.microsoft.com/office/drawing/2014/main" id="{1022EDEC-2414-4CBE-A27D-3BC721593C79}"/>
                </a:ext>
              </a:extLst>
            </p:cNvPr>
            <p:cNvSpPr txBox="1"/>
            <p:nvPr/>
          </p:nvSpPr>
          <p:spPr>
            <a:xfrm>
              <a:off x="1232710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LeftSub">
              <a:extLst>
                <a:ext uri="{FF2B5EF4-FFF2-40B4-BE49-F238E27FC236}">
                  <a16:creationId xmlns:a16="http://schemas.microsoft.com/office/drawing/2014/main" id="{145D9EA2-100F-48EE-B1DB-BE78E58C9F6A}"/>
                </a:ext>
              </a:extLst>
            </p:cNvPr>
            <p:cNvSpPr txBox="1"/>
            <p:nvPr/>
          </p:nvSpPr>
          <p:spPr>
            <a:xfrm>
              <a:off x="1232707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2" name="Left Text Body">
              <a:extLst>
                <a:ext uri="{FF2B5EF4-FFF2-40B4-BE49-F238E27FC236}">
                  <a16:creationId xmlns:a16="http://schemas.microsoft.com/office/drawing/2014/main" id="{16E2B137-7EAF-462E-8E29-4D5D84CD2302}"/>
                </a:ext>
              </a:extLst>
            </p:cNvPr>
            <p:cNvSpPr txBox="1"/>
            <p:nvPr/>
          </p:nvSpPr>
          <p:spPr>
            <a:xfrm>
              <a:off x="1232710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3" name="LeftSub">
              <a:extLst>
                <a:ext uri="{FF2B5EF4-FFF2-40B4-BE49-F238E27FC236}">
                  <a16:creationId xmlns:a16="http://schemas.microsoft.com/office/drawing/2014/main" id="{D5F07F83-3B4D-41E2-854B-AFB15B105288}"/>
                </a:ext>
              </a:extLst>
            </p:cNvPr>
            <p:cNvSpPr txBox="1"/>
            <p:nvPr/>
          </p:nvSpPr>
          <p:spPr>
            <a:xfrm>
              <a:off x="1232707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4" name="Left Text Body">
              <a:extLst>
                <a:ext uri="{FF2B5EF4-FFF2-40B4-BE49-F238E27FC236}">
                  <a16:creationId xmlns:a16="http://schemas.microsoft.com/office/drawing/2014/main" id="{8A95DCD6-6FD0-414E-B6C9-57952FD0DA47}"/>
                </a:ext>
              </a:extLst>
            </p:cNvPr>
            <p:cNvSpPr txBox="1"/>
            <p:nvPr/>
          </p:nvSpPr>
          <p:spPr>
            <a:xfrm>
              <a:off x="4058987" y="2726145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eleifenad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dictums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officis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nobis magna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quas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molestias</a:t>
              </a:r>
              <a:endParaRPr lang="en-ID" sz="1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5" name="LeftSub">
              <a:extLst>
                <a:ext uri="{FF2B5EF4-FFF2-40B4-BE49-F238E27FC236}">
                  <a16:creationId xmlns:a16="http://schemas.microsoft.com/office/drawing/2014/main" id="{8E87FBD6-1958-475E-8887-223FD6D07352}"/>
                </a:ext>
              </a:extLst>
            </p:cNvPr>
            <p:cNvSpPr txBox="1"/>
            <p:nvPr/>
          </p:nvSpPr>
          <p:spPr>
            <a:xfrm>
              <a:off x="4058984" y="2387516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  <p:sp>
          <p:nvSpPr>
            <p:cNvPr id="26" name="Left Text Body">
              <a:extLst>
                <a:ext uri="{FF2B5EF4-FFF2-40B4-BE49-F238E27FC236}">
                  <a16:creationId xmlns:a16="http://schemas.microsoft.com/office/drawing/2014/main" id="{9881B5C1-9BCC-4DB9-BAA6-F20B941717F8}"/>
                </a:ext>
              </a:extLst>
            </p:cNvPr>
            <p:cNvSpPr txBox="1"/>
            <p:nvPr/>
          </p:nvSpPr>
          <p:spPr>
            <a:xfrm>
              <a:off x="4058987" y="3952042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7" name="LeftSub">
              <a:extLst>
                <a:ext uri="{FF2B5EF4-FFF2-40B4-BE49-F238E27FC236}">
                  <a16:creationId xmlns:a16="http://schemas.microsoft.com/office/drawing/2014/main" id="{5CAC0C5D-69C9-46D7-903D-F711B2F22BAD}"/>
                </a:ext>
              </a:extLst>
            </p:cNvPr>
            <p:cNvSpPr txBox="1"/>
            <p:nvPr/>
          </p:nvSpPr>
          <p:spPr>
            <a:xfrm>
              <a:off x="4058984" y="3613413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/>
                <a:t>Step 01</a:t>
              </a:r>
            </a:p>
          </p:txBody>
        </p:sp>
        <p:sp>
          <p:nvSpPr>
            <p:cNvPr id="28" name="Left Text Body">
              <a:extLst>
                <a:ext uri="{FF2B5EF4-FFF2-40B4-BE49-F238E27FC236}">
                  <a16:creationId xmlns:a16="http://schemas.microsoft.com/office/drawing/2014/main" id="{73FD4D26-94DB-4BF3-8113-4795FFEB6EE5}"/>
                </a:ext>
              </a:extLst>
            </p:cNvPr>
            <p:cNvSpPr txBox="1"/>
            <p:nvPr/>
          </p:nvSpPr>
          <p:spPr>
            <a:xfrm>
              <a:off x="4058987" y="5258251"/>
              <a:ext cx="1949253" cy="6668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ipsum volutpat tincidun eleifenad nulla dictums pellentesque officis nobis magna quas molestias</a:t>
              </a:r>
              <a:endParaRPr lang="en-ID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LeftSub">
              <a:extLst>
                <a:ext uri="{FF2B5EF4-FFF2-40B4-BE49-F238E27FC236}">
                  <a16:creationId xmlns:a16="http://schemas.microsoft.com/office/drawing/2014/main" id="{B890DA6F-EA67-460D-AE7E-3210E4971C19}"/>
                </a:ext>
              </a:extLst>
            </p:cNvPr>
            <p:cNvSpPr txBox="1"/>
            <p:nvPr/>
          </p:nvSpPr>
          <p:spPr>
            <a:xfrm>
              <a:off x="4058984" y="4919622"/>
              <a:ext cx="596317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/>
                <a:t>Step 01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B774E3-D23B-4854-83E5-F6821E5D7E4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31" name="PpHeader">
            <a:extLst>
              <a:ext uri="{FF2B5EF4-FFF2-40B4-BE49-F238E27FC236}">
                <a16:creationId xmlns:a16="http://schemas.microsoft.com/office/drawing/2014/main" id="{0E61C1D4-DE2F-4654-9AAA-B0FBDB4C922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2" name="PpFooter">
              <a:extLst>
                <a:ext uri="{FF2B5EF4-FFF2-40B4-BE49-F238E27FC236}">
                  <a16:creationId xmlns:a16="http://schemas.microsoft.com/office/drawing/2014/main" id="{68F0EA3A-3801-4D56-8756-71F29795D30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7CF0453-E96E-4192-8543-0C3AFC6D433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9C61A3-3104-4742-ABE9-86F92336BC3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35" name="PpHeader">
              <a:extLst>
                <a:ext uri="{FF2B5EF4-FFF2-40B4-BE49-F238E27FC236}">
                  <a16:creationId xmlns:a16="http://schemas.microsoft.com/office/drawing/2014/main" id="{185CBA13-1473-4BFD-A6CC-7285E1314D7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0E99481-3DE3-47D9-968A-CE175D25449B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37" name="Icon 1">
                <a:extLst>
                  <a:ext uri="{FF2B5EF4-FFF2-40B4-BE49-F238E27FC236}">
                    <a16:creationId xmlns:a16="http://schemas.microsoft.com/office/drawing/2014/main" id="{363CA46E-6C74-4FAA-AD1B-A80AE3524065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8" name="Icon 5">
                <a:extLst>
                  <a:ext uri="{FF2B5EF4-FFF2-40B4-BE49-F238E27FC236}">
                    <a16:creationId xmlns:a16="http://schemas.microsoft.com/office/drawing/2014/main" id="{E02B18F4-689E-42DD-8D2A-E6352EE54445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39" name="Icon 7">
                <a:extLst>
                  <a:ext uri="{FF2B5EF4-FFF2-40B4-BE49-F238E27FC236}">
                    <a16:creationId xmlns:a16="http://schemas.microsoft.com/office/drawing/2014/main" id="{BA8029BA-573F-4571-A4EF-E661883B0D9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2F08D6-AF96-4362-ABB1-C4DCC5709386}"/>
              </a:ext>
            </a:extLst>
          </p:cNvPr>
          <p:cNvSpPr/>
          <p:nvPr/>
        </p:nvSpPr>
        <p:spPr>
          <a:xfrm>
            <a:off x="1012801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ED0F9-FF3C-465E-A846-3C0E493A57C4}"/>
              </a:ext>
            </a:extLst>
          </p:cNvPr>
          <p:cNvSpPr/>
          <p:nvPr/>
        </p:nvSpPr>
        <p:spPr>
          <a:xfrm>
            <a:off x="1647030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eform 117">
            <a:extLst>
              <a:ext uri="{FF2B5EF4-FFF2-40B4-BE49-F238E27FC236}">
                <a16:creationId xmlns:a16="http://schemas.microsoft.com/office/drawing/2014/main" id="{DBF586A1-C40A-4486-930F-DB6BCE2D3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1E734C8C-EDE1-457C-87FC-82841BABB72C}"/>
              </a:ext>
            </a:extLst>
          </p:cNvPr>
          <p:cNvSpPr>
            <a:spLocks noChangeAspect="1"/>
          </p:cNvSpPr>
          <p:nvPr/>
        </p:nvSpPr>
        <p:spPr>
          <a:xfrm>
            <a:off x="1313325" y="3375527"/>
            <a:ext cx="379774" cy="380512"/>
          </a:xfrm>
          <a:custGeom>
            <a:avLst/>
            <a:gdLst>
              <a:gd name="connsiteX0" fmla="*/ 204337 w 484353"/>
              <a:gd name="connsiteY0" fmla="*/ 389564 h 485297"/>
              <a:gd name="connsiteX1" fmla="*/ 52101 w 484353"/>
              <a:gd name="connsiteY1" fmla="*/ 389564 h 485297"/>
              <a:gd name="connsiteX2" fmla="*/ 41200 w 484353"/>
              <a:gd name="connsiteY2" fmla="*/ 384310 h 485297"/>
              <a:gd name="connsiteX3" fmla="*/ 38166 w 484353"/>
              <a:gd name="connsiteY3" fmla="*/ 371818 h 485297"/>
              <a:gd name="connsiteX4" fmla="*/ 211343 w 484353"/>
              <a:gd name="connsiteY4" fmla="*/ 230328 h 485297"/>
              <a:gd name="connsiteX5" fmla="*/ 275102 w 484353"/>
              <a:gd name="connsiteY5" fmla="*/ 242328 h 485297"/>
              <a:gd name="connsiteX6" fmla="*/ 299562 w 484353"/>
              <a:gd name="connsiteY6" fmla="*/ 231458 h 485297"/>
              <a:gd name="connsiteX7" fmla="*/ 288716 w 484353"/>
              <a:gd name="connsiteY7" fmla="*/ 206950 h 485297"/>
              <a:gd name="connsiteX8" fmla="*/ 282050 w 484353"/>
              <a:gd name="connsiteY8" fmla="*/ 204514 h 485297"/>
              <a:gd name="connsiteX9" fmla="*/ 325425 w 484353"/>
              <a:gd name="connsiteY9" fmla="*/ 114690 h 485297"/>
              <a:gd name="connsiteX10" fmla="*/ 210959 w 484353"/>
              <a:gd name="connsiteY10" fmla="*/ 0 h 485297"/>
              <a:gd name="connsiteX11" fmla="*/ 96493 w 484353"/>
              <a:gd name="connsiteY11" fmla="*/ 114690 h 485297"/>
              <a:gd name="connsiteX12" fmla="*/ 140079 w 484353"/>
              <a:gd name="connsiteY12" fmla="*/ 204681 h 485297"/>
              <a:gd name="connsiteX13" fmla="*/ 74986 w 484353"/>
              <a:gd name="connsiteY13" fmla="*/ 241517 h 485297"/>
              <a:gd name="connsiteX14" fmla="*/ 1113 w 484353"/>
              <a:gd name="connsiteY14" fmla="*/ 364116 h 485297"/>
              <a:gd name="connsiteX15" fmla="*/ 11852 w 484353"/>
              <a:gd name="connsiteY15" fmla="*/ 408243 h 485297"/>
              <a:gd name="connsiteX16" fmla="*/ 52101 w 484353"/>
              <a:gd name="connsiteY16" fmla="*/ 427478 h 485297"/>
              <a:gd name="connsiteX17" fmla="*/ 204337 w 484353"/>
              <a:gd name="connsiteY17" fmla="*/ 427478 h 485297"/>
              <a:gd name="connsiteX18" fmla="*/ 223257 w 484353"/>
              <a:gd name="connsiteY18" fmla="*/ 408521 h 485297"/>
              <a:gd name="connsiteX19" fmla="*/ 204337 w 484353"/>
              <a:gd name="connsiteY19" fmla="*/ 389564 h 485297"/>
              <a:gd name="connsiteX20" fmla="*/ 210959 w 484353"/>
              <a:gd name="connsiteY20" fmla="*/ 37914 h 485297"/>
              <a:gd name="connsiteX21" fmla="*/ 287585 w 484353"/>
              <a:gd name="connsiteY21" fmla="*/ 114690 h 485297"/>
              <a:gd name="connsiteX22" fmla="*/ 210959 w 484353"/>
              <a:gd name="connsiteY22" fmla="*/ 191466 h 485297"/>
              <a:gd name="connsiteX23" fmla="*/ 134333 w 484353"/>
              <a:gd name="connsiteY23" fmla="*/ 114690 h 485297"/>
              <a:gd name="connsiteX24" fmla="*/ 210959 w 484353"/>
              <a:gd name="connsiteY24" fmla="*/ 37914 h 485297"/>
              <a:gd name="connsiteX25" fmla="*/ 369887 w 484353"/>
              <a:gd name="connsiteY25" fmla="*/ 255917 h 485297"/>
              <a:gd name="connsiteX26" fmla="*/ 255421 w 484353"/>
              <a:gd name="connsiteY26" fmla="*/ 370607 h 485297"/>
              <a:gd name="connsiteX27" fmla="*/ 369887 w 484353"/>
              <a:gd name="connsiteY27" fmla="*/ 485297 h 485297"/>
              <a:gd name="connsiteX28" fmla="*/ 484354 w 484353"/>
              <a:gd name="connsiteY28" fmla="*/ 370607 h 485297"/>
              <a:gd name="connsiteX29" fmla="*/ 369887 w 484353"/>
              <a:gd name="connsiteY29" fmla="*/ 255917 h 485297"/>
              <a:gd name="connsiteX30" fmla="*/ 369887 w 484353"/>
              <a:gd name="connsiteY30" fmla="*/ 447383 h 485297"/>
              <a:gd name="connsiteX31" fmla="*/ 293261 w 484353"/>
              <a:gd name="connsiteY31" fmla="*/ 370607 h 485297"/>
              <a:gd name="connsiteX32" fmla="*/ 369887 w 484353"/>
              <a:gd name="connsiteY32" fmla="*/ 293831 h 485297"/>
              <a:gd name="connsiteX33" fmla="*/ 446514 w 484353"/>
              <a:gd name="connsiteY33" fmla="*/ 370607 h 485297"/>
              <a:gd name="connsiteX34" fmla="*/ 369887 w 484353"/>
              <a:gd name="connsiteY34" fmla="*/ 447383 h 485297"/>
              <a:gd name="connsiteX35" fmla="*/ 416242 w 484353"/>
              <a:gd name="connsiteY35" fmla="*/ 370607 h 485297"/>
              <a:gd name="connsiteX36" fmla="*/ 397322 w 484353"/>
              <a:gd name="connsiteY36" fmla="*/ 389564 h 485297"/>
              <a:gd name="connsiteX37" fmla="*/ 369887 w 484353"/>
              <a:gd name="connsiteY37" fmla="*/ 389564 h 485297"/>
              <a:gd name="connsiteX38" fmla="*/ 350967 w 484353"/>
              <a:gd name="connsiteY38" fmla="*/ 370607 h 485297"/>
              <a:gd name="connsiteX39" fmla="*/ 350967 w 484353"/>
              <a:gd name="connsiteY39" fmla="*/ 331745 h 485297"/>
              <a:gd name="connsiteX40" fmla="*/ 369887 w 484353"/>
              <a:gd name="connsiteY40" fmla="*/ 312788 h 485297"/>
              <a:gd name="connsiteX41" fmla="*/ 388807 w 484353"/>
              <a:gd name="connsiteY41" fmla="*/ 331745 h 485297"/>
              <a:gd name="connsiteX42" fmla="*/ 388807 w 484353"/>
              <a:gd name="connsiteY42" fmla="*/ 351650 h 485297"/>
              <a:gd name="connsiteX43" fmla="*/ 397322 w 484353"/>
              <a:gd name="connsiteY43" fmla="*/ 351650 h 485297"/>
              <a:gd name="connsiteX44" fmla="*/ 416242 w 484353"/>
              <a:gd name="connsiteY44" fmla="*/ 370607 h 48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84353" h="485297">
                <a:moveTo>
                  <a:pt x="204337" y="389564"/>
                </a:moveTo>
                <a:lnTo>
                  <a:pt x="52101" y="389564"/>
                </a:lnTo>
                <a:cubicBezTo>
                  <a:pt x="46329" y="389564"/>
                  <a:pt x="42792" y="386272"/>
                  <a:pt x="41200" y="384310"/>
                </a:cubicBezTo>
                <a:cubicBezTo>
                  <a:pt x="38351" y="380804"/>
                  <a:pt x="37246" y="376253"/>
                  <a:pt x="38166" y="371818"/>
                </a:cubicBezTo>
                <a:cubicBezTo>
                  <a:pt x="55135" y="289832"/>
                  <a:pt x="127970" y="230328"/>
                  <a:pt x="211343" y="230328"/>
                </a:cubicBezTo>
                <a:cubicBezTo>
                  <a:pt x="233039" y="230328"/>
                  <a:pt x="254490" y="234364"/>
                  <a:pt x="275102" y="242328"/>
                </a:cubicBezTo>
                <a:cubicBezTo>
                  <a:pt x="284851" y="246094"/>
                  <a:pt x="295804" y="241229"/>
                  <a:pt x="299562" y="231458"/>
                </a:cubicBezTo>
                <a:cubicBezTo>
                  <a:pt x="303324" y="221690"/>
                  <a:pt x="298464" y="210716"/>
                  <a:pt x="288716" y="206950"/>
                </a:cubicBezTo>
                <a:cubicBezTo>
                  <a:pt x="286503" y="206095"/>
                  <a:pt x="284278" y="205292"/>
                  <a:pt x="282050" y="204514"/>
                </a:cubicBezTo>
                <a:cubicBezTo>
                  <a:pt x="308460" y="183484"/>
                  <a:pt x="325425" y="151038"/>
                  <a:pt x="325425" y="114690"/>
                </a:cubicBezTo>
                <a:cubicBezTo>
                  <a:pt x="325425" y="51447"/>
                  <a:pt x="274075" y="0"/>
                  <a:pt x="210959" y="0"/>
                </a:cubicBezTo>
                <a:cubicBezTo>
                  <a:pt x="147843" y="0"/>
                  <a:pt x="96493" y="51447"/>
                  <a:pt x="96493" y="114690"/>
                </a:cubicBezTo>
                <a:cubicBezTo>
                  <a:pt x="96493" y="151134"/>
                  <a:pt x="113550" y="183658"/>
                  <a:pt x="140079" y="204681"/>
                </a:cubicBezTo>
                <a:cubicBezTo>
                  <a:pt x="116540" y="213004"/>
                  <a:pt x="94449" y="225415"/>
                  <a:pt x="74986" y="241517"/>
                </a:cubicBezTo>
                <a:cubicBezTo>
                  <a:pt x="37253" y="272737"/>
                  <a:pt x="11016" y="316276"/>
                  <a:pt x="1113" y="364116"/>
                </a:cubicBezTo>
                <a:cubicBezTo>
                  <a:pt x="-2128" y="379771"/>
                  <a:pt x="1786" y="395855"/>
                  <a:pt x="11852" y="408243"/>
                </a:cubicBezTo>
                <a:cubicBezTo>
                  <a:pt x="21781" y="420469"/>
                  <a:pt x="36451" y="427478"/>
                  <a:pt x="52101" y="427478"/>
                </a:cubicBezTo>
                <a:lnTo>
                  <a:pt x="204337" y="427478"/>
                </a:lnTo>
                <a:cubicBezTo>
                  <a:pt x="214787" y="427478"/>
                  <a:pt x="223257" y="418992"/>
                  <a:pt x="223257" y="408521"/>
                </a:cubicBezTo>
                <a:cubicBezTo>
                  <a:pt x="223257" y="398054"/>
                  <a:pt x="214787" y="389564"/>
                  <a:pt x="204337" y="389564"/>
                </a:cubicBezTo>
                <a:close/>
                <a:moveTo>
                  <a:pt x="210959" y="37914"/>
                </a:moveTo>
                <a:cubicBezTo>
                  <a:pt x="253211" y="37914"/>
                  <a:pt x="287585" y="72355"/>
                  <a:pt x="287585" y="114690"/>
                </a:cubicBezTo>
                <a:cubicBezTo>
                  <a:pt x="287585" y="157022"/>
                  <a:pt x="253211" y="191466"/>
                  <a:pt x="210959" y="191466"/>
                </a:cubicBezTo>
                <a:cubicBezTo>
                  <a:pt x="168707" y="191466"/>
                  <a:pt x="134333" y="157022"/>
                  <a:pt x="134333" y="114690"/>
                </a:cubicBezTo>
                <a:cubicBezTo>
                  <a:pt x="134333" y="72355"/>
                  <a:pt x="168707" y="37914"/>
                  <a:pt x="210959" y="37914"/>
                </a:cubicBezTo>
                <a:close/>
                <a:moveTo>
                  <a:pt x="369887" y="255917"/>
                </a:moveTo>
                <a:cubicBezTo>
                  <a:pt x="306771" y="255917"/>
                  <a:pt x="255421" y="307367"/>
                  <a:pt x="255421" y="370607"/>
                </a:cubicBezTo>
                <a:cubicBezTo>
                  <a:pt x="255421" y="433850"/>
                  <a:pt x="306771" y="485297"/>
                  <a:pt x="369887" y="485297"/>
                </a:cubicBezTo>
                <a:cubicBezTo>
                  <a:pt x="433004" y="485297"/>
                  <a:pt x="484354" y="433850"/>
                  <a:pt x="484354" y="370607"/>
                </a:cubicBezTo>
                <a:cubicBezTo>
                  <a:pt x="484354" y="307367"/>
                  <a:pt x="433004" y="255917"/>
                  <a:pt x="369887" y="255917"/>
                </a:cubicBezTo>
                <a:close/>
                <a:moveTo>
                  <a:pt x="369887" y="447383"/>
                </a:moveTo>
                <a:cubicBezTo>
                  <a:pt x="327635" y="447383"/>
                  <a:pt x="293261" y="412942"/>
                  <a:pt x="293261" y="370607"/>
                </a:cubicBezTo>
                <a:cubicBezTo>
                  <a:pt x="293261" y="328276"/>
                  <a:pt x="327635" y="293831"/>
                  <a:pt x="369887" y="293831"/>
                </a:cubicBezTo>
                <a:cubicBezTo>
                  <a:pt x="412140" y="293831"/>
                  <a:pt x="446514" y="328276"/>
                  <a:pt x="446514" y="370607"/>
                </a:cubicBezTo>
                <a:cubicBezTo>
                  <a:pt x="446514" y="412942"/>
                  <a:pt x="412140" y="447383"/>
                  <a:pt x="369887" y="447383"/>
                </a:cubicBezTo>
                <a:close/>
                <a:moveTo>
                  <a:pt x="416242" y="370607"/>
                </a:moveTo>
                <a:cubicBezTo>
                  <a:pt x="416242" y="381078"/>
                  <a:pt x="407772" y="389564"/>
                  <a:pt x="397322" y="389564"/>
                </a:cubicBezTo>
                <a:lnTo>
                  <a:pt x="369887" y="389564"/>
                </a:lnTo>
                <a:cubicBezTo>
                  <a:pt x="359437" y="389564"/>
                  <a:pt x="350967" y="381078"/>
                  <a:pt x="350967" y="370607"/>
                </a:cubicBezTo>
                <a:lnTo>
                  <a:pt x="350967" y="331745"/>
                </a:lnTo>
                <a:cubicBezTo>
                  <a:pt x="350967" y="321278"/>
                  <a:pt x="359437" y="312788"/>
                  <a:pt x="369887" y="312788"/>
                </a:cubicBezTo>
                <a:cubicBezTo>
                  <a:pt x="380338" y="312788"/>
                  <a:pt x="388807" y="321278"/>
                  <a:pt x="388807" y="331745"/>
                </a:cubicBezTo>
                <a:lnTo>
                  <a:pt x="388807" y="351650"/>
                </a:lnTo>
                <a:lnTo>
                  <a:pt x="397322" y="351650"/>
                </a:lnTo>
                <a:cubicBezTo>
                  <a:pt x="407772" y="351650"/>
                  <a:pt x="416242" y="360140"/>
                  <a:pt x="416242" y="370607"/>
                </a:cubicBezTo>
                <a:close/>
              </a:path>
            </a:pathLst>
          </a:custGeom>
          <a:solidFill>
            <a:schemeClr val="accent1"/>
          </a:solidFill>
          <a:ln w="93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AA50-1B40-4BE2-BB35-7B87A0898071}"/>
              </a:ext>
            </a:extLst>
          </p:cNvPr>
          <p:cNvSpPr txBox="1"/>
          <p:nvPr/>
        </p:nvSpPr>
        <p:spPr>
          <a:xfrm>
            <a:off x="1900422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70A79-1231-46AF-89AF-8DB56D2BB530}"/>
              </a:ext>
            </a:extLst>
          </p:cNvPr>
          <p:cNvSpPr/>
          <p:nvPr/>
        </p:nvSpPr>
        <p:spPr>
          <a:xfrm>
            <a:off x="1323441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137EF8-C3D2-4898-89A2-39A2F33F7F98}"/>
              </a:ext>
            </a:extLst>
          </p:cNvPr>
          <p:cNvSpPr/>
          <p:nvPr/>
        </p:nvSpPr>
        <p:spPr>
          <a:xfrm>
            <a:off x="1647030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reeform 117">
            <a:extLst>
              <a:ext uri="{FF2B5EF4-FFF2-40B4-BE49-F238E27FC236}">
                <a16:creationId xmlns:a16="http://schemas.microsoft.com/office/drawing/2014/main" id="{3543D9A4-5367-440E-84B3-58121B232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E55304-EB8F-42A3-88F0-8CCB503E19CA}"/>
              </a:ext>
            </a:extLst>
          </p:cNvPr>
          <p:cNvSpPr/>
          <p:nvPr/>
        </p:nvSpPr>
        <p:spPr>
          <a:xfrm>
            <a:off x="1647030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reeform 117">
            <a:extLst>
              <a:ext uri="{FF2B5EF4-FFF2-40B4-BE49-F238E27FC236}">
                <a16:creationId xmlns:a16="http://schemas.microsoft.com/office/drawing/2014/main" id="{8FAD279B-365C-42EA-BF87-0B78E9CB0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441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C85A88-6C9A-470A-AC1A-4AE469B745BA}"/>
              </a:ext>
            </a:extLst>
          </p:cNvPr>
          <p:cNvSpPr/>
          <p:nvPr/>
        </p:nvSpPr>
        <p:spPr>
          <a:xfrm>
            <a:off x="3637335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3AF2EA-ABFF-489E-95D4-1CB81A45E4A4}"/>
              </a:ext>
            </a:extLst>
          </p:cNvPr>
          <p:cNvSpPr/>
          <p:nvPr/>
        </p:nvSpPr>
        <p:spPr>
          <a:xfrm>
            <a:off x="4271564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Freeform 117">
            <a:extLst>
              <a:ext uri="{FF2B5EF4-FFF2-40B4-BE49-F238E27FC236}">
                <a16:creationId xmlns:a16="http://schemas.microsoft.com/office/drawing/2014/main" id="{AD55FA0D-76E9-4F1D-B626-CD4FD28D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6CEA71E-1531-4710-BC14-CF9F9AF1C4C8}"/>
              </a:ext>
            </a:extLst>
          </p:cNvPr>
          <p:cNvSpPr>
            <a:spLocks noChangeAspect="1"/>
          </p:cNvSpPr>
          <p:nvPr/>
        </p:nvSpPr>
        <p:spPr>
          <a:xfrm>
            <a:off x="3937490" y="3375526"/>
            <a:ext cx="380510" cy="380514"/>
          </a:xfrm>
          <a:custGeom>
            <a:avLst/>
            <a:gdLst>
              <a:gd name="connsiteX0" fmla="*/ 429663 w 485770"/>
              <a:gd name="connsiteY0" fmla="*/ 184875 h 485775"/>
              <a:gd name="connsiteX1" fmla="*/ 429652 w 485770"/>
              <a:gd name="connsiteY1" fmla="*/ 184778 h 485775"/>
              <a:gd name="connsiteX2" fmla="*/ 481594 w 485770"/>
              <a:gd name="connsiteY2" fmla="*/ 120050 h 485775"/>
              <a:gd name="connsiteX3" fmla="*/ 484885 w 485770"/>
              <a:gd name="connsiteY3" fmla="*/ 102446 h 485775"/>
              <a:gd name="connsiteX4" fmla="*/ 472065 w 485770"/>
              <a:gd name="connsiteY4" fmla="*/ 89945 h 485775"/>
              <a:gd name="connsiteX5" fmla="*/ 386675 w 485770"/>
              <a:gd name="connsiteY5" fmla="*/ 65262 h 485775"/>
              <a:gd name="connsiteX6" fmla="*/ 363174 w 485770"/>
              <a:gd name="connsiteY6" fmla="*/ 78222 h 485775"/>
              <a:gd name="connsiteX7" fmla="*/ 376134 w 485770"/>
              <a:gd name="connsiteY7" fmla="*/ 101720 h 485775"/>
              <a:gd name="connsiteX8" fmla="*/ 434181 w 485770"/>
              <a:gd name="connsiteY8" fmla="*/ 118497 h 485775"/>
              <a:gd name="connsiteX9" fmla="*/ 399761 w 485770"/>
              <a:gd name="connsiteY9" fmla="*/ 161385 h 485775"/>
              <a:gd name="connsiteX10" fmla="*/ 329748 w 485770"/>
              <a:gd name="connsiteY10" fmla="*/ 141149 h 485775"/>
              <a:gd name="connsiteX11" fmla="*/ 306251 w 485770"/>
              <a:gd name="connsiteY11" fmla="*/ 154110 h 485775"/>
              <a:gd name="connsiteX12" fmla="*/ 319211 w 485770"/>
              <a:gd name="connsiteY12" fmla="*/ 177607 h 485775"/>
              <a:gd name="connsiteX13" fmla="*/ 346574 w 485770"/>
              <a:gd name="connsiteY13" fmla="*/ 185516 h 485775"/>
              <a:gd name="connsiteX14" fmla="*/ 246793 w 485770"/>
              <a:gd name="connsiteY14" fmla="*/ 213987 h 485775"/>
              <a:gd name="connsiteX15" fmla="*/ 242894 w 485770"/>
              <a:gd name="connsiteY15" fmla="*/ 214576 h 485775"/>
              <a:gd name="connsiteX16" fmla="*/ 239025 w 485770"/>
              <a:gd name="connsiteY16" fmla="*/ 213983 h 485775"/>
              <a:gd name="connsiteX17" fmla="*/ 139503 w 485770"/>
              <a:gd name="connsiteY17" fmla="*/ 185431 h 485775"/>
              <a:gd name="connsiteX18" fmla="*/ 166562 w 485770"/>
              <a:gd name="connsiteY18" fmla="*/ 177607 h 485775"/>
              <a:gd name="connsiteX19" fmla="*/ 179522 w 485770"/>
              <a:gd name="connsiteY19" fmla="*/ 154110 h 485775"/>
              <a:gd name="connsiteX20" fmla="*/ 156021 w 485770"/>
              <a:gd name="connsiteY20" fmla="*/ 141149 h 485775"/>
              <a:gd name="connsiteX21" fmla="*/ 86008 w 485770"/>
              <a:gd name="connsiteY21" fmla="*/ 161385 h 485775"/>
              <a:gd name="connsiteX22" fmla="*/ 51593 w 485770"/>
              <a:gd name="connsiteY22" fmla="*/ 118497 h 485775"/>
              <a:gd name="connsiteX23" fmla="*/ 109635 w 485770"/>
              <a:gd name="connsiteY23" fmla="*/ 101720 h 485775"/>
              <a:gd name="connsiteX24" fmla="*/ 122595 w 485770"/>
              <a:gd name="connsiteY24" fmla="*/ 78222 h 485775"/>
              <a:gd name="connsiteX25" fmla="*/ 99098 w 485770"/>
              <a:gd name="connsiteY25" fmla="*/ 65262 h 485775"/>
              <a:gd name="connsiteX26" fmla="*/ 13708 w 485770"/>
              <a:gd name="connsiteY26" fmla="*/ 89945 h 485775"/>
              <a:gd name="connsiteX27" fmla="*/ 889 w 485770"/>
              <a:gd name="connsiteY27" fmla="*/ 102446 h 485775"/>
              <a:gd name="connsiteX28" fmla="*/ 4180 w 485770"/>
              <a:gd name="connsiteY28" fmla="*/ 120050 h 485775"/>
              <a:gd name="connsiteX29" fmla="*/ 56570 w 485770"/>
              <a:gd name="connsiteY29" fmla="*/ 185342 h 485775"/>
              <a:gd name="connsiteX30" fmla="*/ 3868 w 485770"/>
              <a:gd name="connsiteY30" fmla="*/ 254658 h 485775"/>
              <a:gd name="connsiteX31" fmla="*/ 874 w 485770"/>
              <a:gd name="connsiteY31" fmla="*/ 271833 h 485775"/>
              <a:gd name="connsiteX32" fmla="*/ 13156 w 485770"/>
              <a:gd name="connsiteY32" fmla="*/ 284204 h 485775"/>
              <a:gd name="connsiteX33" fmla="*/ 56926 w 485770"/>
              <a:gd name="connsiteY33" fmla="*/ 298313 h 485775"/>
              <a:gd name="connsiteX34" fmla="*/ 56926 w 485770"/>
              <a:gd name="connsiteY34" fmla="*/ 380683 h 485775"/>
              <a:gd name="connsiteX35" fmla="*/ 112003 w 485770"/>
              <a:gd name="connsiteY35" fmla="*/ 453672 h 485775"/>
              <a:gd name="connsiteX36" fmla="*/ 206003 w 485770"/>
              <a:gd name="connsiteY36" fmla="*/ 480494 h 485775"/>
              <a:gd name="connsiteX37" fmla="*/ 243743 w 485770"/>
              <a:gd name="connsiteY37" fmla="*/ 485775 h 485775"/>
              <a:gd name="connsiteX38" fmla="*/ 281679 w 485770"/>
              <a:gd name="connsiteY38" fmla="*/ 480434 h 485775"/>
              <a:gd name="connsiteX39" fmla="*/ 374823 w 485770"/>
              <a:gd name="connsiteY39" fmla="*/ 453709 h 485775"/>
              <a:gd name="connsiteX40" fmla="*/ 429792 w 485770"/>
              <a:gd name="connsiteY40" fmla="*/ 381406 h 485775"/>
              <a:gd name="connsiteX41" fmla="*/ 410817 w 485770"/>
              <a:gd name="connsiteY41" fmla="*/ 362430 h 485775"/>
              <a:gd name="connsiteX42" fmla="*/ 391841 w 485770"/>
              <a:gd name="connsiteY42" fmla="*/ 381406 h 485775"/>
              <a:gd name="connsiteX43" fmla="*/ 364356 w 485770"/>
              <a:gd name="connsiteY43" fmla="*/ 417229 h 485775"/>
              <a:gd name="connsiteX44" fmla="*/ 271209 w 485770"/>
              <a:gd name="connsiteY44" fmla="*/ 443958 h 485775"/>
              <a:gd name="connsiteX45" fmla="*/ 261858 w 485770"/>
              <a:gd name="connsiteY45" fmla="*/ 446149 h 485775"/>
              <a:gd name="connsiteX46" fmla="*/ 261858 w 485770"/>
              <a:gd name="connsiteY46" fmla="*/ 284997 h 485775"/>
              <a:gd name="connsiteX47" fmla="*/ 292972 w 485770"/>
              <a:gd name="connsiteY47" fmla="*/ 328022 h 485775"/>
              <a:gd name="connsiteX48" fmla="*/ 308352 w 485770"/>
              <a:gd name="connsiteY48" fmla="*/ 335879 h 485775"/>
              <a:gd name="connsiteX49" fmla="*/ 314138 w 485770"/>
              <a:gd name="connsiteY49" fmla="*/ 334975 h 485775"/>
              <a:gd name="connsiteX50" fmla="*/ 472584 w 485770"/>
              <a:gd name="connsiteY50" fmla="*/ 284215 h 485775"/>
              <a:gd name="connsiteX51" fmla="*/ 484870 w 485770"/>
              <a:gd name="connsiteY51" fmla="*/ 271914 h 485775"/>
              <a:gd name="connsiteX52" fmla="*/ 481983 w 485770"/>
              <a:gd name="connsiteY52" fmla="*/ 254773 h 485775"/>
              <a:gd name="connsiteX53" fmla="*/ 85860 w 485770"/>
              <a:gd name="connsiteY53" fmla="*/ 209521 h 485775"/>
              <a:gd name="connsiteX54" fmla="*/ 206396 w 485770"/>
              <a:gd name="connsiteY54" fmla="*/ 244103 h 485775"/>
              <a:gd name="connsiteX55" fmla="*/ 169275 w 485770"/>
              <a:gd name="connsiteY55" fmla="*/ 294644 h 485775"/>
              <a:gd name="connsiteX56" fmla="*/ 50296 w 485770"/>
              <a:gd name="connsiteY56" fmla="*/ 256300 h 485775"/>
              <a:gd name="connsiteX57" fmla="*/ 122414 w 485770"/>
              <a:gd name="connsiteY57" fmla="*/ 417178 h 485775"/>
              <a:gd name="connsiteX58" fmla="*/ 94877 w 485770"/>
              <a:gd name="connsiteY58" fmla="*/ 380683 h 485775"/>
              <a:gd name="connsiteX59" fmla="*/ 94877 w 485770"/>
              <a:gd name="connsiteY59" fmla="*/ 310544 h 485775"/>
              <a:gd name="connsiteX60" fmla="*/ 170650 w 485770"/>
              <a:gd name="connsiteY60" fmla="*/ 334964 h 485775"/>
              <a:gd name="connsiteX61" fmla="*/ 176468 w 485770"/>
              <a:gd name="connsiteY61" fmla="*/ 335879 h 485775"/>
              <a:gd name="connsiteX62" fmla="*/ 191764 w 485770"/>
              <a:gd name="connsiteY62" fmla="*/ 328137 h 485775"/>
              <a:gd name="connsiteX63" fmla="*/ 223907 w 485770"/>
              <a:gd name="connsiteY63" fmla="*/ 284367 h 485775"/>
              <a:gd name="connsiteX64" fmla="*/ 223907 w 485770"/>
              <a:gd name="connsiteY64" fmla="*/ 445815 h 485775"/>
              <a:gd name="connsiteX65" fmla="*/ 216413 w 485770"/>
              <a:gd name="connsiteY65" fmla="*/ 443995 h 485775"/>
              <a:gd name="connsiteX66" fmla="*/ 315661 w 485770"/>
              <a:gd name="connsiteY66" fmla="*/ 294633 h 485775"/>
              <a:gd name="connsiteX67" fmla="*/ 279196 w 485770"/>
              <a:gd name="connsiteY67" fmla="*/ 244207 h 485775"/>
              <a:gd name="connsiteX68" fmla="*/ 400718 w 485770"/>
              <a:gd name="connsiteY68" fmla="*/ 209536 h 485775"/>
              <a:gd name="connsiteX69" fmla="*/ 435644 w 485770"/>
              <a:gd name="connsiteY69" fmla="*/ 256196 h 485775"/>
              <a:gd name="connsiteX70" fmla="*/ 163108 w 485770"/>
              <a:gd name="connsiteY70" fmla="*/ 83678 h 485775"/>
              <a:gd name="connsiteX71" fmla="*/ 163000 w 485770"/>
              <a:gd name="connsiteY71" fmla="*/ 56845 h 485775"/>
              <a:gd name="connsiteX72" fmla="*/ 202801 w 485770"/>
              <a:gd name="connsiteY72" fmla="*/ 16722 h 485775"/>
              <a:gd name="connsiteX73" fmla="*/ 242883 w 485770"/>
              <a:gd name="connsiteY73" fmla="*/ 0 h 485775"/>
              <a:gd name="connsiteX74" fmla="*/ 282965 w 485770"/>
              <a:gd name="connsiteY74" fmla="*/ 16722 h 485775"/>
              <a:gd name="connsiteX75" fmla="*/ 322769 w 485770"/>
              <a:gd name="connsiteY75" fmla="*/ 56845 h 485775"/>
              <a:gd name="connsiteX76" fmla="*/ 322662 w 485770"/>
              <a:gd name="connsiteY76" fmla="*/ 83678 h 485775"/>
              <a:gd name="connsiteX77" fmla="*/ 309297 w 485770"/>
              <a:gd name="connsiteY77" fmla="*/ 89185 h 485775"/>
              <a:gd name="connsiteX78" fmla="*/ 295829 w 485770"/>
              <a:gd name="connsiteY78" fmla="*/ 83574 h 485775"/>
              <a:gd name="connsiteX79" fmla="*/ 261862 w 485770"/>
              <a:gd name="connsiteY79" fmla="*/ 49333 h 485775"/>
              <a:gd name="connsiteX80" fmla="*/ 261862 w 485770"/>
              <a:gd name="connsiteY80" fmla="*/ 157497 h 485775"/>
              <a:gd name="connsiteX81" fmla="*/ 242887 w 485770"/>
              <a:gd name="connsiteY81" fmla="*/ 176469 h 485775"/>
              <a:gd name="connsiteX82" fmla="*/ 223911 w 485770"/>
              <a:gd name="connsiteY82" fmla="*/ 157497 h 485775"/>
              <a:gd name="connsiteX83" fmla="*/ 223911 w 485770"/>
              <a:gd name="connsiteY83" fmla="*/ 49333 h 485775"/>
              <a:gd name="connsiteX84" fmla="*/ 189944 w 485770"/>
              <a:gd name="connsiteY84" fmla="*/ 83574 h 485775"/>
              <a:gd name="connsiteX85" fmla="*/ 163108 w 485770"/>
              <a:gd name="connsiteY85" fmla="*/ 8367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0" h="485775">
                <a:moveTo>
                  <a:pt x="429663" y="184875"/>
                </a:moveTo>
                <a:cubicBezTo>
                  <a:pt x="429659" y="184841"/>
                  <a:pt x="429655" y="184812"/>
                  <a:pt x="429652" y="184778"/>
                </a:cubicBezTo>
                <a:lnTo>
                  <a:pt x="481594" y="120050"/>
                </a:lnTo>
                <a:cubicBezTo>
                  <a:pt x="485567" y="115102"/>
                  <a:pt x="486801" y="108494"/>
                  <a:pt x="484885" y="102446"/>
                </a:cubicBezTo>
                <a:cubicBezTo>
                  <a:pt x="482969" y="96397"/>
                  <a:pt x="478158" y="91705"/>
                  <a:pt x="472065" y="89945"/>
                </a:cubicBezTo>
                <a:lnTo>
                  <a:pt x="386675" y="65262"/>
                </a:lnTo>
                <a:cubicBezTo>
                  <a:pt x="376605" y="62353"/>
                  <a:pt x="366087" y="68153"/>
                  <a:pt x="363174" y="78222"/>
                </a:cubicBezTo>
                <a:cubicBezTo>
                  <a:pt x="360265" y="88288"/>
                  <a:pt x="366069" y="98810"/>
                  <a:pt x="376134" y="101720"/>
                </a:cubicBezTo>
                <a:lnTo>
                  <a:pt x="434181" y="118497"/>
                </a:lnTo>
                <a:lnTo>
                  <a:pt x="399761" y="161385"/>
                </a:lnTo>
                <a:lnTo>
                  <a:pt x="329748" y="141149"/>
                </a:lnTo>
                <a:cubicBezTo>
                  <a:pt x="319682" y="138240"/>
                  <a:pt x="309160" y="144040"/>
                  <a:pt x="306251" y="154110"/>
                </a:cubicBezTo>
                <a:cubicBezTo>
                  <a:pt x="303342" y="164176"/>
                  <a:pt x="309142" y="174698"/>
                  <a:pt x="319211" y="177607"/>
                </a:cubicBezTo>
                <a:lnTo>
                  <a:pt x="346574" y="185516"/>
                </a:lnTo>
                <a:lnTo>
                  <a:pt x="246793" y="213987"/>
                </a:lnTo>
                <a:cubicBezTo>
                  <a:pt x="245485" y="214042"/>
                  <a:pt x="244180" y="214243"/>
                  <a:pt x="242894" y="214576"/>
                </a:cubicBezTo>
                <a:cubicBezTo>
                  <a:pt x="241619" y="214246"/>
                  <a:pt x="240322" y="214042"/>
                  <a:pt x="239025" y="213983"/>
                </a:cubicBezTo>
                <a:lnTo>
                  <a:pt x="139503" y="185431"/>
                </a:lnTo>
                <a:lnTo>
                  <a:pt x="166562" y="177607"/>
                </a:lnTo>
                <a:cubicBezTo>
                  <a:pt x="176628" y="174698"/>
                  <a:pt x="182432" y="164176"/>
                  <a:pt x="179522" y="154110"/>
                </a:cubicBezTo>
                <a:cubicBezTo>
                  <a:pt x="176609" y="144044"/>
                  <a:pt x="166095" y="138244"/>
                  <a:pt x="156021" y="141149"/>
                </a:cubicBezTo>
                <a:lnTo>
                  <a:pt x="86008" y="161385"/>
                </a:lnTo>
                <a:lnTo>
                  <a:pt x="51593" y="118497"/>
                </a:lnTo>
                <a:lnTo>
                  <a:pt x="109635" y="101720"/>
                </a:lnTo>
                <a:cubicBezTo>
                  <a:pt x="119705" y="98810"/>
                  <a:pt x="125505" y="88288"/>
                  <a:pt x="122595" y="78222"/>
                </a:cubicBezTo>
                <a:cubicBezTo>
                  <a:pt x="119686" y="68153"/>
                  <a:pt x="109168" y="62349"/>
                  <a:pt x="99098" y="65262"/>
                </a:cubicBezTo>
                <a:lnTo>
                  <a:pt x="13708" y="89945"/>
                </a:lnTo>
                <a:cubicBezTo>
                  <a:pt x="7615" y="91705"/>
                  <a:pt x="2801" y="96397"/>
                  <a:pt x="889" y="102446"/>
                </a:cubicBezTo>
                <a:cubicBezTo>
                  <a:pt x="-1028" y="108494"/>
                  <a:pt x="207" y="115102"/>
                  <a:pt x="4180" y="120050"/>
                </a:cubicBezTo>
                <a:lnTo>
                  <a:pt x="56570" y="185342"/>
                </a:lnTo>
                <a:lnTo>
                  <a:pt x="3868" y="254658"/>
                </a:lnTo>
                <a:cubicBezTo>
                  <a:pt x="144" y="259558"/>
                  <a:pt x="-972" y="265962"/>
                  <a:pt x="874" y="271833"/>
                </a:cubicBezTo>
                <a:cubicBezTo>
                  <a:pt x="2719" y="277703"/>
                  <a:pt x="7297" y="282317"/>
                  <a:pt x="13156" y="284204"/>
                </a:cubicBezTo>
                <a:lnTo>
                  <a:pt x="56926" y="298313"/>
                </a:lnTo>
                <a:lnTo>
                  <a:pt x="56926" y="380683"/>
                </a:lnTo>
                <a:cubicBezTo>
                  <a:pt x="56926" y="414405"/>
                  <a:pt x="79574" y="444422"/>
                  <a:pt x="112003" y="453672"/>
                </a:cubicBezTo>
                <a:lnTo>
                  <a:pt x="206003" y="480494"/>
                </a:lnTo>
                <a:cubicBezTo>
                  <a:pt x="218348" y="484015"/>
                  <a:pt x="231045" y="485775"/>
                  <a:pt x="243743" y="485775"/>
                </a:cubicBezTo>
                <a:cubicBezTo>
                  <a:pt x="256507" y="485775"/>
                  <a:pt x="269271" y="483996"/>
                  <a:pt x="281679" y="480434"/>
                </a:cubicBezTo>
                <a:lnTo>
                  <a:pt x="374823" y="453709"/>
                </a:lnTo>
                <a:cubicBezTo>
                  <a:pt x="407700" y="444277"/>
                  <a:pt x="429792" y="415221"/>
                  <a:pt x="429792" y="381406"/>
                </a:cubicBezTo>
                <a:cubicBezTo>
                  <a:pt x="429792" y="370925"/>
                  <a:pt x="421298" y="362430"/>
                  <a:pt x="410817" y="362430"/>
                </a:cubicBezTo>
                <a:cubicBezTo>
                  <a:pt x="400336" y="362430"/>
                  <a:pt x="391841" y="370925"/>
                  <a:pt x="391841" y="381406"/>
                </a:cubicBezTo>
                <a:cubicBezTo>
                  <a:pt x="391841" y="398117"/>
                  <a:pt x="380797" y="412511"/>
                  <a:pt x="364356" y="417229"/>
                </a:cubicBezTo>
                <a:lnTo>
                  <a:pt x="271209" y="443958"/>
                </a:lnTo>
                <a:cubicBezTo>
                  <a:pt x="268122" y="444844"/>
                  <a:pt x="264998" y="445567"/>
                  <a:pt x="261858" y="446149"/>
                </a:cubicBezTo>
                <a:lnTo>
                  <a:pt x="261858" y="284997"/>
                </a:lnTo>
                <a:lnTo>
                  <a:pt x="292972" y="328022"/>
                </a:lnTo>
                <a:cubicBezTo>
                  <a:pt x="296608" y="333047"/>
                  <a:pt x="302374" y="335879"/>
                  <a:pt x="308352" y="335879"/>
                </a:cubicBezTo>
                <a:cubicBezTo>
                  <a:pt x="310280" y="335879"/>
                  <a:pt x="312229" y="335583"/>
                  <a:pt x="314138" y="334975"/>
                </a:cubicBezTo>
                <a:lnTo>
                  <a:pt x="472584" y="284215"/>
                </a:lnTo>
                <a:cubicBezTo>
                  <a:pt x="478425" y="282340"/>
                  <a:pt x="483002" y="277759"/>
                  <a:pt x="484870" y="271914"/>
                </a:cubicBezTo>
                <a:cubicBezTo>
                  <a:pt x="486738" y="266070"/>
                  <a:pt x="485659" y="259684"/>
                  <a:pt x="481983" y="254773"/>
                </a:cubicBezTo>
                <a:close/>
                <a:moveTo>
                  <a:pt x="85860" y="209521"/>
                </a:moveTo>
                <a:lnTo>
                  <a:pt x="206396" y="244103"/>
                </a:lnTo>
                <a:lnTo>
                  <a:pt x="169275" y="294644"/>
                </a:lnTo>
                <a:lnTo>
                  <a:pt x="50296" y="256300"/>
                </a:lnTo>
                <a:close/>
                <a:moveTo>
                  <a:pt x="122414" y="417178"/>
                </a:moveTo>
                <a:cubicBezTo>
                  <a:pt x="106199" y="412552"/>
                  <a:pt x="94877" y="397546"/>
                  <a:pt x="94877" y="380683"/>
                </a:cubicBezTo>
                <a:lnTo>
                  <a:pt x="94877" y="310544"/>
                </a:lnTo>
                <a:lnTo>
                  <a:pt x="170650" y="334964"/>
                </a:lnTo>
                <a:cubicBezTo>
                  <a:pt x="172566" y="335583"/>
                  <a:pt x="174526" y="335879"/>
                  <a:pt x="176468" y="335879"/>
                </a:cubicBezTo>
                <a:cubicBezTo>
                  <a:pt x="182395" y="335879"/>
                  <a:pt x="188121" y="333096"/>
                  <a:pt x="191764" y="328137"/>
                </a:cubicBezTo>
                <a:lnTo>
                  <a:pt x="223907" y="284367"/>
                </a:lnTo>
                <a:lnTo>
                  <a:pt x="223907" y="445815"/>
                </a:lnTo>
                <a:cubicBezTo>
                  <a:pt x="221395" y="445304"/>
                  <a:pt x="218897" y="444703"/>
                  <a:pt x="216413" y="443995"/>
                </a:cubicBezTo>
                <a:close/>
                <a:moveTo>
                  <a:pt x="315661" y="294633"/>
                </a:moveTo>
                <a:lnTo>
                  <a:pt x="279196" y="244207"/>
                </a:lnTo>
                <a:lnTo>
                  <a:pt x="400718" y="209536"/>
                </a:lnTo>
                <a:lnTo>
                  <a:pt x="435644" y="256196"/>
                </a:lnTo>
                <a:close/>
                <a:moveTo>
                  <a:pt x="163108" y="83678"/>
                </a:moveTo>
                <a:cubicBezTo>
                  <a:pt x="155666" y="76299"/>
                  <a:pt x="155617" y="64284"/>
                  <a:pt x="163000" y="56845"/>
                </a:cubicBezTo>
                <a:lnTo>
                  <a:pt x="202801" y="16722"/>
                </a:lnTo>
                <a:cubicBezTo>
                  <a:pt x="213500" y="5941"/>
                  <a:pt x="227736" y="0"/>
                  <a:pt x="242883" y="0"/>
                </a:cubicBezTo>
                <a:cubicBezTo>
                  <a:pt x="258034" y="0"/>
                  <a:pt x="272269" y="5941"/>
                  <a:pt x="282965" y="16722"/>
                </a:cubicBezTo>
                <a:lnTo>
                  <a:pt x="322769" y="56845"/>
                </a:lnTo>
                <a:cubicBezTo>
                  <a:pt x="330148" y="64284"/>
                  <a:pt x="330104" y="76299"/>
                  <a:pt x="322662" y="83678"/>
                </a:cubicBezTo>
                <a:cubicBezTo>
                  <a:pt x="318963" y="87351"/>
                  <a:pt x="314130" y="89185"/>
                  <a:pt x="309297" y="89185"/>
                </a:cubicBezTo>
                <a:cubicBezTo>
                  <a:pt x="304416" y="89185"/>
                  <a:pt x="299535" y="87314"/>
                  <a:pt x="295829" y="83574"/>
                </a:cubicBezTo>
                <a:lnTo>
                  <a:pt x="261862" y="49333"/>
                </a:lnTo>
                <a:lnTo>
                  <a:pt x="261862" y="157497"/>
                </a:lnTo>
                <a:cubicBezTo>
                  <a:pt x="261862" y="167975"/>
                  <a:pt x="253364" y="176469"/>
                  <a:pt x="242887" y="176469"/>
                </a:cubicBezTo>
                <a:cubicBezTo>
                  <a:pt x="232406" y="176469"/>
                  <a:pt x="223911" y="167975"/>
                  <a:pt x="223911" y="157497"/>
                </a:cubicBezTo>
                <a:lnTo>
                  <a:pt x="223911" y="49333"/>
                </a:lnTo>
                <a:lnTo>
                  <a:pt x="189944" y="83574"/>
                </a:lnTo>
                <a:cubicBezTo>
                  <a:pt x="182561" y="91012"/>
                  <a:pt x="170546" y="91061"/>
                  <a:pt x="163108" y="8367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7A19BB-9E53-4F9C-88E7-3ED4A0EF1D0B}"/>
              </a:ext>
            </a:extLst>
          </p:cNvPr>
          <p:cNvSpPr txBox="1"/>
          <p:nvPr/>
        </p:nvSpPr>
        <p:spPr>
          <a:xfrm>
            <a:off x="4524956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EAF86B-4E7D-4E35-AA81-B31857DAB0E8}"/>
              </a:ext>
            </a:extLst>
          </p:cNvPr>
          <p:cNvSpPr/>
          <p:nvPr/>
        </p:nvSpPr>
        <p:spPr>
          <a:xfrm>
            <a:off x="3947975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FB6685-EA3C-445A-9554-CDBB42D90F98}"/>
              </a:ext>
            </a:extLst>
          </p:cNvPr>
          <p:cNvSpPr/>
          <p:nvPr/>
        </p:nvSpPr>
        <p:spPr>
          <a:xfrm>
            <a:off x="4271564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17">
            <a:extLst>
              <a:ext uri="{FF2B5EF4-FFF2-40B4-BE49-F238E27FC236}">
                <a16:creationId xmlns:a16="http://schemas.microsoft.com/office/drawing/2014/main" id="{0E8180FC-DB76-421E-99B4-918FD138D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72CE28-380F-4352-A345-C8CA1C25FB3E}"/>
              </a:ext>
            </a:extLst>
          </p:cNvPr>
          <p:cNvSpPr/>
          <p:nvPr/>
        </p:nvSpPr>
        <p:spPr>
          <a:xfrm>
            <a:off x="4271564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reeform 117">
            <a:extLst>
              <a:ext uri="{FF2B5EF4-FFF2-40B4-BE49-F238E27FC236}">
                <a16:creationId xmlns:a16="http://schemas.microsoft.com/office/drawing/2014/main" id="{9E4C4684-6E28-4B46-904C-6F4A0DF238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975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569513-02D9-4ED8-86F7-BEFEF1A33D74}"/>
              </a:ext>
            </a:extLst>
          </p:cNvPr>
          <p:cNvSpPr/>
          <p:nvPr/>
        </p:nvSpPr>
        <p:spPr>
          <a:xfrm>
            <a:off x="6261869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D75819-2699-4712-85E9-86F29B981166}"/>
              </a:ext>
            </a:extLst>
          </p:cNvPr>
          <p:cNvSpPr/>
          <p:nvPr/>
        </p:nvSpPr>
        <p:spPr>
          <a:xfrm>
            <a:off x="6896098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117">
            <a:extLst>
              <a:ext uri="{FF2B5EF4-FFF2-40B4-BE49-F238E27FC236}">
                <a16:creationId xmlns:a16="http://schemas.microsoft.com/office/drawing/2014/main" id="{EAA0817D-B9A3-4417-99D3-446F48C97D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Shape">
            <a:extLst>
              <a:ext uri="{FF2B5EF4-FFF2-40B4-BE49-F238E27FC236}">
                <a16:creationId xmlns:a16="http://schemas.microsoft.com/office/drawing/2014/main" id="{6B713E4B-4012-4460-8447-FE7962318E3E}"/>
              </a:ext>
            </a:extLst>
          </p:cNvPr>
          <p:cNvSpPr>
            <a:spLocks noChangeAspect="1"/>
          </p:cNvSpPr>
          <p:nvPr/>
        </p:nvSpPr>
        <p:spPr>
          <a:xfrm>
            <a:off x="6562023" y="3375527"/>
            <a:ext cx="380514" cy="380512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68FAA4-B8E8-4FE8-BD66-A4D42BB7ED8A}"/>
              </a:ext>
            </a:extLst>
          </p:cNvPr>
          <p:cNvSpPr txBox="1"/>
          <p:nvPr/>
        </p:nvSpPr>
        <p:spPr>
          <a:xfrm>
            <a:off x="7149490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C124537-9770-4F39-8914-53E682BCD203}"/>
              </a:ext>
            </a:extLst>
          </p:cNvPr>
          <p:cNvSpPr/>
          <p:nvPr/>
        </p:nvSpPr>
        <p:spPr>
          <a:xfrm>
            <a:off x="6572509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4313A1-7EC6-4678-BEDF-BF322E85EB93}"/>
              </a:ext>
            </a:extLst>
          </p:cNvPr>
          <p:cNvSpPr/>
          <p:nvPr/>
        </p:nvSpPr>
        <p:spPr>
          <a:xfrm>
            <a:off x="6896098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117">
            <a:extLst>
              <a:ext uri="{FF2B5EF4-FFF2-40B4-BE49-F238E27FC236}">
                <a16:creationId xmlns:a16="http://schemas.microsoft.com/office/drawing/2014/main" id="{E1E12C21-07A3-483C-B98A-AB85E39A6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E34E96-A40B-41C8-A06D-A05C23B8D7FD}"/>
              </a:ext>
            </a:extLst>
          </p:cNvPr>
          <p:cNvSpPr/>
          <p:nvPr/>
        </p:nvSpPr>
        <p:spPr>
          <a:xfrm>
            <a:off x="6896098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117">
            <a:extLst>
              <a:ext uri="{FF2B5EF4-FFF2-40B4-BE49-F238E27FC236}">
                <a16:creationId xmlns:a16="http://schemas.microsoft.com/office/drawing/2014/main" id="{2FCB7020-92BC-4498-A1CE-F2E5D163E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509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770CB9-8D4E-4DAB-96CB-FA6E06DAAF2B}"/>
              </a:ext>
            </a:extLst>
          </p:cNvPr>
          <p:cNvSpPr/>
          <p:nvPr/>
        </p:nvSpPr>
        <p:spPr>
          <a:xfrm>
            <a:off x="8886403" y="2410585"/>
            <a:ext cx="2294385" cy="36982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10800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2E91F-DFD6-4F84-89F7-057629FA4B1C}"/>
              </a:ext>
            </a:extLst>
          </p:cNvPr>
          <p:cNvSpPr/>
          <p:nvPr/>
        </p:nvSpPr>
        <p:spPr>
          <a:xfrm>
            <a:off x="9520632" y="4747829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117">
            <a:extLst>
              <a:ext uri="{FF2B5EF4-FFF2-40B4-BE49-F238E27FC236}">
                <a16:creationId xmlns:a16="http://schemas.microsoft.com/office/drawing/2014/main" id="{AFFBEE82-413B-470E-AF30-80021D4F2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4790967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Shape">
            <a:extLst>
              <a:ext uri="{FF2B5EF4-FFF2-40B4-BE49-F238E27FC236}">
                <a16:creationId xmlns:a16="http://schemas.microsoft.com/office/drawing/2014/main" id="{29400A08-F851-4E34-8F03-C44EA6D06197}"/>
              </a:ext>
            </a:extLst>
          </p:cNvPr>
          <p:cNvSpPr>
            <a:spLocks noChangeAspect="1"/>
          </p:cNvSpPr>
          <p:nvPr/>
        </p:nvSpPr>
        <p:spPr>
          <a:xfrm>
            <a:off x="9186557" y="3375528"/>
            <a:ext cx="380514" cy="380510"/>
          </a:xfrm>
          <a:custGeom>
            <a:avLst/>
            <a:gdLst>
              <a:gd name="connsiteX0" fmla="*/ 444530 w 485777"/>
              <a:gd name="connsiteY0" fmla="*/ 290871 h 485774"/>
              <a:gd name="connsiteX1" fmla="*/ 419829 w 485777"/>
              <a:gd name="connsiteY1" fmla="*/ 280390 h 485774"/>
              <a:gd name="connsiteX2" fmla="*/ 409348 w 485777"/>
              <a:gd name="connsiteY2" fmla="*/ 305096 h 485774"/>
              <a:gd name="connsiteX3" fmla="*/ 431696 w 485777"/>
              <a:gd name="connsiteY3" fmla="*/ 360377 h 485774"/>
              <a:gd name="connsiteX4" fmla="*/ 365318 w 485777"/>
              <a:gd name="connsiteY4" fmla="*/ 331120 h 485774"/>
              <a:gd name="connsiteX5" fmla="*/ 350219 w 485777"/>
              <a:gd name="connsiteY5" fmla="*/ 331028 h 485774"/>
              <a:gd name="connsiteX6" fmla="*/ 277994 w 485777"/>
              <a:gd name="connsiteY6" fmla="*/ 345615 h 485774"/>
              <a:gd name="connsiteX7" fmla="*/ 108162 w 485777"/>
              <a:gd name="connsiteY7" fmla="*/ 191783 h 485774"/>
              <a:gd name="connsiteX8" fmla="*/ 277994 w 485777"/>
              <a:gd name="connsiteY8" fmla="*/ 37951 h 485774"/>
              <a:gd name="connsiteX9" fmla="*/ 447825 w 485777"/>
              <a:gd name="connsiteY9" fmla="*/ 191783 h 485774"/>
              <a:gd name="connsiteX10" fmla="*/ 446135 w 485777"/>
              <a:gd name="connsiteY10" fmla="*/ 213524 h 485774"/>
              <a:gd name="connsiteX11" fmla="*/ 462101 w 485777"/>
              <a:gd name="connsiteY11" fmla="*/ 235090 h 485774"/>
              <a:gd name="connsiteX12" fmla="*/ 483671 w 485777"/>
              <a:gd name="connsiteY12" fmla="*/ 219124 h 485774"/>
              <a:gd name="connsiteX13" fmla="*/ 485776 w 485777"/>
              <a:gd name="connsiteY13" fmla="*/ 191783 h 485774"/>
              <a:gd name="connsiteX14" fmla="*/ 424313 w 485777"/>
              <a:gd name="connsiteY14" fmla="*/ 55593 h 485774"/>
              <a:gd name="connsiteX15" fmla="*/ 277994 w 485777"/>
              <a:gd name="connsiteY15" fmla="*/ 0 h 485774"/>
              <a:gd name="connsiteX16" fmla="*/ 131678 w 485777"/>
              <a:gd name="connsiteY16" fmla="*/ 55593 h 485774"/>
              <a:gd name="connsiteX17" fmla="*/ 70963 w 485777"/>
              <a:gd name="connsiteY17" fmla="*/ 175457 h 485774"/>
              <a:gd name="connsiteX18" fmla="*/ 1 w 485777"/>
              <a:gd name="connsiteY18" fmla="*/ 303161 h 485774"/>
              <a:gd name="connsiteX19" fmla="*/ 29102 w 485777"/>
              <a:gd name="connsiteY19" fmla="*/ 391127 h 485774"/>
              <a:gd name="connsiteX20" fmla="*/ 1384 w 485777"/>
              <a:gd name="connsiteY20" fmla="*/ 459687 h 485774"/>
              <a:gd name="connsiteX21" fmla="*/ 5768 w 485777"/>
              <a:gd name="connsiteY21" fmla="*/ 480423 h 485774"/>
              <a:gd name="connsiteX22" fmla="*/ 18980 w 485777"/>
              <a:gd name="connsiteY22" fmla="*/ 485775 h 485774"/>
              <a:gd name="connsiteX23" fmla="*/ 26634 w 485777"/>
              <a:gd name="connsiteY23" fmla="*/ 484163 h 485774"/>
              <a:gd name="connsiteX24" fmla="*/ 106546 w 485777"/>
              <a:gd name="connsiteY24" fmla="*/ 448936 h 485774"/>
              <a:gd name="connsiteX25" fmla="*/ 169833 w 485777"/>
              <a:gd name="connsiteY25" fmla="*/ 460206 h 485774"/>
              <a:gd name="connsiteX26" fmla="*/ 171237 w 485777"/>
              <a:gd name="connsiteY26" fmla="*/ 460136 h 485774"/>
              <a:gd name="connsiteX27" fmla="*/ 260519 w 485777"/>
              <a:gd name="connsiteY27" fmla="*/ 435934 h 485774"/>
              <a:gd name="connsiteX28" fmla="*/ 317924 w 485777"/>
              <a:gd name="connsiteY28" fmla="*/ 380034 h 485774"/>
              <a:gd name="connsiteX29" fmla="*/ 357343 w 485777"/>
              <a:gd name="connsiteY29" fmla="*/ 369075 h 485774"/>
              <a:gd name="connsiteX30" fmla="*/ 459147 w 485777"/>
              <a:gd name="connsiteY30" fmla="*/ 413953 h 485774"/>
              <a:gd name="connsiteX31" fmla="*/ 466797 w 485777"/>
              <a:gd name="connsiteY31" fmla="*/ 415565 h 485774"/>
              <a:gd name="connsiteX32" fmla="*/ 480009 w 485777"/>
              <a:gd name="connsiteY32" fmla="*/ 410214 h 485774"/>
              <a:gd name="connsiteX33" fmla="*/ 484394 w 485777"/>
              <a:gd name="connsiteY33" fmla="*/ 389478 h 485774"/>
              <a:gd name="connsiteX34" fmla="*/ 169833 w 485777"/>
              <a:gd name="connsiteY34" fmla="*/ 422207 h 485774"/>
              <a:gd name="connsiteX35" fmla="*/ 169062 w 485777"/>
              <a:gd name="connsiteY35" fmla="*/ 422244 h 485774"/>
              <a:gd name="connsiteX36" fmla="*/ 113621 w 485777"/>
              <a:gd name="connsiteY36" fmla="*/ 410907 h 485774"/>
              <a:gd name="connsiteX37" fmla="*/ 98522 w 485777"/>
              <a:gd name="connsiteY37" fmla="*/ 410996 h 485774"/>
              <a:gd name="connsiteX38" fmla="*/ 54082 w 485777"/>
              <a:gd name="connsiteY38" fmla="*/ 430586 h 485774"/>
              <a:gd name="connsiteX39" fmla="*/ 68417 w 485777"/>
              <a:gd name="connsiteY39" fmla="*/ 395126 h 485774"/>
              <a:gd name="connsiteX40" fmla="*/ 65267 w 485777"/>
              <a:gd name="connsiteY40" fmla="*/ 375702 h 485774"/>
              <a:gd name="connsiteX41" fmla="*/ 37952 w 485777"/>
              <a:gd name="connsiteY41" fmla="*/ 303161 h 485774"/>
              <a:gd name="connsiteX42" fmla="*/ 73028 w 485777"/>
              <a:gd name="connsiteY42" fmla="*/ 222318 h 485774"/>
              <a:gd name="connsiteX43" fmla="*/ 129161 w 485777"/>
              <a:gd name="connsiteY43" fmla="*/ 324898 h 485774"/>
              <a:gd name="connsiteX44" fmla="*/ 267212 w 485777"/>
              <a:gd name="connsiteY44" fmla="*/ 383311 h 485774"/>
              <a:gd name="connsiteX45" fmla="*/ 169833 w 485777"/>
              <a:gd name="connsiteY45" fmla="*/ 422207 h 485774"/>
              <a:gd name="connsiteX46" fmla="*/ 360537 w 485777"/>
              <a:gd name="connsiteY46" fmla="*/ 199244 h 485774"/>
              <a:gd name="connsiteX47" fmla="*/ 360537 w 485777"/>
              <a:gd name="connsiteY47" fmla="*/ 171051 h 485774"/>
              <a:gd name="connsiteX48" fmla="*/ 309166 w 485777"/>
              <a:gd name="connsiteY48" fmla="*/ 222422 h 485774"/>
              <a:gd name="connsiteX49" fmla="*/ 242077 w 485777"/>
              <a:gd name="connsiteY49" fmla="*/ 222422 h 485774"/>
              <a:gd name="connsiteX50" fmla="*/ 231051 w 485777"/>
              <a:gd name="connsiteY50" fmla="*/ 211396 h 485774"/>
              <a:gd name="connsiteX51" fmla="*/ 224132 w 485777"/>
              <a:gd name="connsiteY51" fmla="*/ 208617 h 485774"/>
              <a:gd name="connsiteX52" fmla="*/ 217346 w 485777"/>
              <a:gd name="connsiteY52" fmla="*/ 211696 h 485774"/>
              <a:gd name="connsiteX53" fmla="*/ 185725 w 485777"/>
              <a:gd name="connsiteY53" fmla="*/ 246219 h 485774"/>
              <a:gd name="connsiteX54" fmla="*/ 171727 w 485777"/>
              <a:gd name="connsiteY54" fmla="*/ 252375 h 485774"/>
              <a:gd name="connsiteX55" fmla="*/ 158914 w 485777"/>
              <a:gd name="connsiteY55" fmla="*/ 247394 h 485774"/>
              <a:gd name="connsiteX56" fmla="*/ 157739 w 485777"/>
              <a:gd name="connsiteY56" fmla="*/ 220584 h 485774"/>
              <a:gd name="connsiteX57" fmla="*/ 189360 w 485777"/>
              <a:gd name="connsiteY57" fmla="*/ 186061 h 485774"/>
              <a:gd name="connsiteX58" fmla="*/ 223302 w 485777"/>
              <a:gd name="connsiteY58" fmla="*/ 170677 h 485774"/>
              <a:gd name="connsiteX59" fmla="*/ 257884 w 485777"/>
              <a:gd name="connsiteY59" fmla="*/ 184560 h 485774"/>
              <a:gd name="connsiteX60" fmla="*/ 268913 w 485777"/>
              <a:gd name="connsiteY60" fmla="*/ 195586 h 485774"/>
              <a:gd name="connsiteX61" fmla="*/ 282330 w 485777"/>
              <a:gd name="connsiteY61" fmla="*/ 195586 h 485774"/>
              <a:gd name="connsiteX62" fmla="*/ 334650 w 485777"/>
              <a:gd name="connsiteY62" fmla="*/ 143266 h 485774"/>
              <a:gd name="connsiteX63" fmla="*/ 303611 w 485777"/>
              <a:gd name="connsiteY63" fmla="*/ 143266 h 485774"/>
              <a:gd name="connsiteX64" fmla="*/ 284635 w 485777"/>
              <a:gd name="connsiteY64" fmla="*/ 124290 h 485774"/>
              <a:gd name="connsiteX65" fmla="*/ 303611 w 485777"/>
              <a:gd name="connsiteY65" fmla="*/ 105315 h 485774"/>
              <a:gd name="connsiteX66" fmla="*/ 351050 w 485777"/>
              <a:gd name="connsiteY66" fmla="*/ 105315 h 485774"/>
              <a:gd name="connsiteX67" fmla="*/ 398489 w 485777"/>
              <a:gd name="connsiteY67" fmla="*/ 152753 h 485774"/>
              <a:gd name="connsiteX68" fmla="*/ 398489 w 485777"/>
              <a:gd name="connsiteY68" fmla="*/ 199244 h 485774"/>
              <a:gd name="connsiteX69" fmla="*/ 379513 w 485777"/>
              <a:gd name="connsiteY69" fmla="*/ 218219 h 485774"/>
              <a:gd name="connsiteX70" fmla="*/ 360537 w 485777"/>
              <a:gd name="connsiteY70" fmla="*/ 199244 h 485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485777" h="485774">
                <a:moveTo>
                  <a:pt x="444530" y="290871"/>
                </a:moveTo>
                <a:cubicBezTo>
                  <a:pt x="440605" y="281157"/>
                  <a:pt x="429546" y="276462"/>
                  <a:pt x="419829" y="280390"/>
                </a:cubicBezTo>
                <a:cubicBezTo>
                  <a:pt x="410111" y="284319"/>
                  <a:pt x="405419" y="295378"/>
                  <a:pt x="409348" y="305096"/>
                </a:cubicBezTo>
                <a:lnTo>
                  <a:pt x="431696" y="360377"/>
                </a:lnTo>
                <a:lnTo>
                  <a:pt x="365318" y="331120"/>
                </a:lnTo>
                <a:cubicBezTo>
                  <a:pt x="360515" y="329000"/>
                  <a:pt x="355048" y="328971"/>
                  <a:pt x="350219" y="331028"/>
                </a:cubicBezTo>
                <a:cubicBezTo>
                  <a:pt x="327538" y="340708"/>
                  <a:pt x="303236" y="345615"/>
                  <a:pt x="277994" y="345615"/>
                </a:cubicBezTo>
                <a:cubicBezTo>
                  <a:pt x="176407" y="345615"/>
                  <a:pt x="108162" y="266073"/>
                  <a:pt x="108162" y="191783"/>
                </a:cubicBezTo>
                <a:cubicBezTo>
                  <a:pt x="108162" y="106960"/>
                  <a:pt x="184350" y="37951"/>
                  <a:pt x="277994" y="37951"/>
                </a:cubicBezTo>
                <a:cubicBezTo>
                  <a:pt x="371637" y="37951"/>
                  <a:pt x="447825" y="106960"/>
                  <a:pt x="447825" y="191783"/>
                </a:cubicBezTo>
                <a:cubicBezTo>
                  <a:pt x="447825" y="198399"/>
                  <a:pt x="447210" y="206326"/>
                  <a:pt x="446135" y="213524"/>
                </a:cubicBezTo>
                <a:cubicBezTo>
                  <a:pt x="444590" y="223886"/>
                  <a:pt x="451739" y="233544"/>
                  <a:pt x="462101" y="235090"/>
                </a:cubicBezTo>
                <a:cubicBezTo>
                  <a:pt x="472460" y="236635"/>
                  <a:pt x="482126" y="229486"/>
                  <a:pt x="483671" y="219124"/>
                </a:cubicBezTo>
                <a:cubicBezTo>
                  <a:pt x="485028" y="210021"/>
                  <a:pt x="485776" y="200315"/>
                  <a:pt x="485776" y="191783"/>
                </a:cubicBezTo>
                <a:cubicBezTo>
                  <a:pt x="485776" y="140234"/>
                  <a:pt x="463947" y="91869"/>
                  <a:pt x="424313" y="55593"/>
                </a:cubicBezTo>
                <a:cubicBezTo>
                  <a:pt x="385146" y="19743"/>
                  <a:pt x="333182" y="0"/>
                  <a:pt x="277994" y="0"/>
                </a:cubicBezTo>
                <a:cubicBezTo>
                  <a:pt x="222805" y="0"/>
                  <a:pt x="170844" y="19743"/>
                  <a:pt x="131678" y="55593"/>
                </a:cubicBezTo>
                <a:cubicBezTo>
                  <a:pt x="96258" y="88010"/>
                  <a:pt x="75073" y="130087"/>
                  <a:pt x="70963" y="175457"/>
                </a:cubicBezTo>
                <a:cubicBezTo>
                  <a:pt x="26411" y="204959"/>
                  <a:pt x="1" y="252234"/>
                  <a:pt x="1" y="303161"/>
                </a:cubicBezTo>
                <a:cubicBezTo>
                  <a:pt x="1" y="334971"/>
                  <a:pt x="10023" y="365154"/>
                  <a:pt x="29102" y="391127"/>
                </a:cubicBezTo>
                <a:lnTo>
                  <a:pt x="1384" y="459687"/>
                </a:lnTo>
                <a:cubicBezTo>
                  <a:pt x="-1511" y="466848"/>
                  <a:pt x="224" y="475049"/>
                  <a:pt x="5768" y="480423"/>
                </a:cubicBezTo>
                <a:cubicBezTo>
                  <a:pt x="9385" y="483926"/>
                  <a:pt x="14144" y="485775"/>
                  <a:pt x="18980" y="485775"/>
                </a:cubicBezTo>
                <a:cubicBezTo>
                  <a:pt x="21567" y="485775"/>
                  <a:pt x="24173" y="485249"/>
                  <a:pt x="26634" y="484163"/>
                </a:cubicBezTo>
                <a:lnTo>
                  <a:pt x="106546" y="448936"/>
                </a:lnTo>
                <a:cubicBezTo>
                  <a:pt x="126652" y="456418"/>
                  <a:pt x="147900" y="460206"/>
                  <a:pt x="169833" y="460206"/>
                </a:cubicBezTo>
                <a:cubicBezTo>
                  <a:pt x="170307" y="460206"/>
                  <a:pt x="170774" y="460169"/>
                  <a:pt x="171237" y="460136"/>
                </a:cubicBezTo>
                <a:cubicBezTo>
                  <a:pt x="202966" y="459895"/>
                  <a:pt x="233805" y="451552"/>
                  <a:pt x="260519" y="435934"/>
                </a:cubicBezTo>
                <a:cubicBezTo>
                  <a:pt x="284442" y="421947"/>
                  <a:pt x="304126" y="402731"/>
                  <a:pt x="317924" y="380034"/>
                </a:cubicBezTo>
                <a:cubicBezTo>
                  <a:pt x="331396" y="377614"/>
                  <a:pt x="344560" y="373964"/>
                  <a:pt x="357343" y="369075"/>
                </a:cubicBezTo>
                <a:lnTo>
                  <a:pt x="459147" y="413953"/>
                </a:lnTo>
                <a:cubicBezTo>
                  <a:pt x="461608" y="415039"/>
                  <a:pt x="464214" y="415565"/>
                  <a:pt x="466797" y="415565"/>
                </a:cubicBezTo>
                <a:cubicBezTo>
                  <a:pt x="471633" y="415565"/>
                  <a:pt x="476396" y="413720"/>
                  <a:pt x="480009" y="410214"/>
                </a:cubicBezTo>
                <a:cubicBezTo>
                  <a:pt x="485554" y="404840"/>
                  <a:pt x="487288" y="396638"/>
                  <a:pt x="484394" y="389478"/>
                </a:cubicBezTo>
                <a:close/>
                <a:moveTo>
                  <a:pt x="169833" y="422207"/>
                </a:moveTo>
                <a:cubicBezTo>
                  <a:pt x="169573" y="422207"/>
                  <a:pt x="169321" y="422236"/>
                  <a:pt x="169062" y="422244"/>
                </a:cubicBezTo>
                <a:cubicBezTo>
                  <a:pt x="149690" y="422148"/>
                  <a:pt x="131040" y="418338"/>
                  <a:pt x="113621" y="410907"/>
                </a:cubicBezTo>
                <a:cubicBezTo>
                  <a:pt x="108792" y="408846"/>
                  <a:pt x="103325" y="408879"/>
                  <a:pt x="98522" y="410996"/>
                </a:cubicBezTo>
                <a:lnTo>
                  <a:pt x="54082" y="430586"/>
                </a:lnTo>
                <a:lnTo>
                  <a:pt x="68417" y="395126"/>
                </a:lnTo>
                <a:cubicBezTo>
                  <a:pt x="71067" y="388570"/>
                  <a:pt x="69855" y="381083"/>
                  <a:pt x="65267" y="375702"/>
                </a:cubicBezTo>
                <a:cubicBezTo>
                  <a:pt x="47399" y="354740"/>
                  <a:pt x="37952" y="329653"/>
                  <a:pt x="37952" y="303161"/>
                </a:cubicBezTo>
                <a:cubicBezTo>
                  <a:pt x="37952" y="272837"/>
                  <a:pt x="50709" y="244103"/>
                  <a:pt x="73028" y="222318"/>
                </a:cubicBezTo>
                <a:cubicBezTo>
                  <a:pt x="79977" y="260195"/>
                  <a:pt x="99582" y="296434"/>
                  <a:pt x="129161" y="324898"/>
                </a:cubicBezTo>
                <a:cubicBezTo>
                  <a:pt x="165963" y="360321"/>
                  <a:pt x="214648" y="380839"/>
                  <a:pt x="267212" y="383311"/>
                </a:cubicBezTo>
                <a:cubicBezTo>
                  <a:pt x="242533" y="407604"/>
                  <a:pt x="207217" y="422207"/>
                  <a:pt x="169833" y="422207"/>
                </a:cubicBezTo>
                <a:close/>
                <a:moveTo>
                  <a:pt x="360537" y="199244"/>
                </a:moveTo>
                <a:lnTo>
                  <a:pt x="360537" y="171051"/>
                </a:lnTo>
                <a:lnTo>
                  <a:pt x="309166" y="222422"/>
                </a:lnTo>
                <a:cubicBezTo>
                  <a:pt x="290669" y="240920"/>
                  <a:pt x="260575" y="240920"/>
                  <a:pt x="242077" y="222422"/>
                </a:cubicBezTo>
                <a:lnTo>
                  <a:pt x="231051" y="211396"/>
                </a:lnTo>
                <a:cubicBezTo>
                  <a:pt x="228557" y="208902"/>
                  <a:pt x="225655" y="208580"/>
                  <a:pt x="224132" y="208617"/>
                </a:cubicBezTo>
                <a:cubicBezTo>
                  <a:pt x="222620" y="208650"/>
                  <a:pt x="219725" y="209095"/>
                  <a:pt x="217346" y="211696"/>
                </a:cubicBezTo>
                <a:lnTo>
                  <a:pt x="185725" y="246219"/>
                </a:lnTo>
                <a:cubicBezTo>
                  <a:pt x="181982" y="250304"/>
                  <a:pt x="176860" y="252375"/>
                  <a:pt x="171727" y="252375"/>
                </a:cubicBezTo>
                <a:cubicBezTo>
                  <a:pt x="167146" y="252375"/>
                  <a:pt x="162557" y="250730"/>
                  <a:pt x="158914" y="247394"/>
                </a:cubicBezTo>
                <a:cubicBezTo>
                  <a:pt x="151183" y="240315"/>
                  <a:pt x="150661" y="228311"/>
                  <a:pt x="157739" y="220584"/>
                </a:cubicBezTo>
                <a:lnTo>
                  <a:pt x="189360" y="186061"/>
                </a:lnTo>
                <a:cubicBezTo>
                  <a:pt x="198185" y="176428"/>
                  <a:pt x="210237" y="170962"/>
                  <a:pt x="223302" y="170677"/>
                </a:cubicBezTo>
                <a:cubicBezTo>
                  <a:pt x="236403" y="170391"/>
                  <a:pt x="248644" y="175320"/>
                  <a:pt x="257884" y="184560"/>
                </a:cubicBezTo>
                <a:lnTo>
                  <a:pt x="268913" y="195586"/>
                </a:lnTo>
                <a:cubicBezTo>
                  <a:pt x="272612" y="199288"/>
                  <a:pt x="278631" y="199288"/>
                  <a:pt x="282330" y="195586"/>
                </a:cubicBezTo>
                <a:lnTo>
                  <a:pt x="334650" y="143266"/>
                </a:lnTo>
                <a:lnTo>
                  <a:pt x="303611" y="143266"/>
                </a:lnTo>
                <a:cubicBezTo>
                  <a:pt x="293130" y="143266"/>
                  <a:pt x="284635" y="134771"/>
                  <a:pt x="284635" y="124290"/>
                </a:cubicBezTo>
                <a:cubicBezTo>
                  <a:pt x="284635" y="113809"/>
                  <a:pt x="293130" y="105315"/>
                  <a:pt x="303611" y="105315"/>
                </a:cubicBezTo>
                <a:lnTo>
                  <a:pt x="351050" y="105315"/>
                </a:lnTo>
                <a:cubicBezTo>
                  <a:pt x="377208" y="105315"/>
                  <a:pt x="398489" y="126595"/>
                  <a:pt x="398489" y="152753"/>
                </a:cubicBezTo>
                <a:lnTo>
                  <a:pt x="398489" y="199244"/>
                </a:lnTo>
                <a:cubicBezTo>
                  <a:pt x="398489" y="209725"/>
                  <a:pt x="389994" y="218219"/>
                  <a:pt x="379513" y="218219"/>
                </a:cubicBezTo>
                <a:cubicBezTo>
                  <a:pt x="369032" y="218219"/>
                  <a:pt x="360537" y="209725"/>
                  <a:pt x="360537" y="1992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A2C056-C18B-47A4-87E2-39A3150229C8}"/>
              </a:ext>
            </a:extLst>
          </p:cNvPr>
          <p:cNvSpPr txBox="1"/>
          <p:nvPr/>
        </p:nvSpPr>
        <p:spPr>
          <a:xfrm>
            <a:off x="9774024" y="2540256"/>
            <a:ext cx="1056379" cy="32829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r"/>
            <a:r>
              <a:rPr lang="en-US" sz="1600"/>
              <a:t>Description</a:t>
            </a:r>
            <a:endParaRPr lang="en-ID" sz="16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918F19-8CC2-4581-BBCF-6C571AEF715E}"/>
              </a:ext>
            </a:extLst>
          </p:cNvPr>
          <p:cNvSpPr/>
          <p:nvPr/>
        </p:nvSpPr>
        <p:spPr>
          <a:xfrm>
            <a:off x="9197043" y="4065835"/>
            <a:ext cx="17114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>
                <a:solidFill>
                  <a:schemeClr val="tx1">
                    <a:lumMod val="65000"/>
                    <a:lumOff val="35000"/>
                  </a:schemeClr>
                </a:solidFill>
              </a:rPr>
              <a:t>creativity uncover for infancy as version</a:t>
            </a:r>
            <a:endParaRPr lang="en-ID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C66CB-6EB4-4B5C-9FBF-01FC677BF67D}"/>
              </a:ext>
            </a:extLst>
          </p:cNvPr>
          <p:cNvSpPr/>
          <p:nvPr/>
        </p:nvSpPr>
        <p:spPr>
          <a:xfrm>
            <a:off x="9520632" y="5130788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reeform 117">
            <a:extLst>
              <a:ext uri="{FF2B5EF4-FFF2-40B4-BE49-F238E27FC236}">
                <a16:creationId xmlns:a16="http://schemas.microsoft.com/office/drawing/2014/main" id="{F021E941-430E-4032-8BA7-D1F3EC3F4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173926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B585E2-A271-4C18-B2D2-92F1666A9E57}"/>
              </a:ext>
            </a:extLst>
          </p:cNvPr>
          <p:cNvSpPr/>
          <p:nvPr/>
        </p:nvSpPr>
        <p:spPr>
          <a:xfrm>
            <a:off x="9520632" y="5513747"/>
            <a:ext cx="14023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amet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Freeform 117">
            <a:extLst>
              <a:ext uri="{FF2B5EF4-FFF2-40B4-BE49-F238E27FC236}">
                <a16:creationId xmlns:a16="http://schemas.microsoft.com/office/drawing/2014/main" id="{8FF96BD6-60B4-4404-BFB2-204499978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043" y="5556885"/>
            <a:ext cx="197624" cy="197622"/>
          </a:xfrm>
          <a:custGeom>
            <a:avLst/>
            <a:gdLst>
              <a:gd name="T0" fmla="*/ 39678193 w 602"/>
              <a:gd name="T1" fmla="*/ 78441997 h 602"/>
              <a:gd name="T2" fmla="*/ 39678193 w 602"/>
              <a:gd name="T3" fmla="*/ 78441997 h 602"/>
              <a:gd name="T4" fmla="*/ 0 w 602"/>
              <a:gd name="T5" fmla="*/ 38763987 h 602"/>
              <a:gd name="T6" fmla="*/ 39678193 w 602"/>
              <a:gd name="T7" fmla="*/ 0 h 602"/>
              <a:gd name="T8" fmla="*/ 78442719 w 602"/>
              <a:gd name="T9" fmla="*/ 38763987 h 602"/>
              <a:gd name="T10" fmla="*/ 39678193 w 602"/>
              <a:gd name="T11" fmla="*/ 78441997 h 602"/>
              <a:gd name="T12" fmla="*/ 39678193 w 602"/>
              <a:gd name="T13" fmla="*/ 7439717 h 602"/>
              <a:gd name="T14" fmla="*/ 39678193 w 602"/>
              <a:gd name="T15" fmla="*/ 7439717 h 602"/>
              <a:gd name="T16" fmla="*/ 7439751 w 602"/>
              <a:gd name="T17" fmla="*/ 38763987 h 602"/>
              <a:gd name="T18" fmla="*/ 39678193 w 602"/>
              <a:gd name="T19" fmla="*/ 71002280 h 602"/>
              <a:gd name="T20" fmla="*/ 71002968 w 602"/>
              <a:gd name="T21" fmla="*/ 38763987 h 602"/>
              <a:gd name="T22" fmla="*/ 39678193 w 602"/>
              <a:gd name="T23" fmla="*/ 7439717 h 602"/>
              <a:gd name="T24" fmla="*/ 52599581 w 602"/>
              <a:gd name="T25" fmla="*/ 56253627 h 602"/>
              <a:gd name="T26" fmla="*/ 52599581 w 602"/>
              <a:gd name="T27" fmla="*/ 56253627 h 602"/>
              <a:gd name="T28" fmla="*/ 50772248 w 602"/>
              <a:gd name="T29" fmla="*/ 55339965 h 602"/>
              <a:gd name="T30" fmla="*/ 50772248 w 602"/>
              <a:gd name="T31" fmla="*/ 55339965 h 602"/>
              <a:gd name="T32" fmla="*/ 39678193 w 602"/>
              <a:gd name="T33" fmla="*/ 44376380 h 602"/>
              <a:gd name="T34" fmla="*/ 28583776 w 602"/>
              <a:gd name="T35" fmla="*/ 55339965 h 602"/>
              <a:gd name="T36" fmla="*/ 28583776 w 602"/>
              <a:gd name="T37" fmla="*/ 55339965 h 602"/>
              <a:gd name="T38" fmla="*/ 25843138 w 602"/>
              <a:gd name="T39" fmla="*/ 56253627 h 602"/>
              <a:gd name="T40" fmla="*/ 22188473 w 602"/>
              <a:gd name="T41" fmla="*/ 52598978 h 602"/>
              <a:gd name="T42" fmla="*/ 23102139 w 602"/>
              <a:gd name="T43" fmla="*/ 49858353 h 602"/>
              <a:gd name="T44" fmla="*/ 23102139 w 602"/>
              <a:gd name="T45" fmla="*/ 49858353 h 602"/>
              <a:gd name="T46" fmla="*/ 34196195 w 602"/>
              <a:gd name="T47" fmla="*/ 38763987 h 602"/>
              <a:gd name="T48" fmla="*/ 23102139 w 602"/>
              <a:gd name="T49" fmla="*/ 27669982 h 602"/>
              <a:gd name="T50" fmla="*/ 23102139 w 602"/>
              <a:gd name="T51" fmla="*/ 27669982 h 602"/>
              <a:gd name="T52" fmla="*/ 22188473 w 602"/>
              <a:gd name="T53" fmla="*/ 25842658 h 602"/>
              <a:gd name="T54" fmla="*/ 25843138 w 602"/>
              <a:gd name="T55" fmla="*/ 22188371 h 602"/>
              <a:gd name="T56" fmla="*/ 28583776 w 602"/>
              <a:gd name="T57" fmla="*/ 23102033 h 602"/>
              <a:gd name="T58" fmla="*/ 28583776 w 602"/>
              <a:gd name="T59" fmla="*/ 23102033 h 602"/>
              <a:gd name="T60" fmla="*/ 39678193 w 602"/>
              <a:gd name="T61" fmla="*/ 34196037 h 602"/>
              <a:gd name="T62" fmla="*/ 50772248 w 602"/>
              <a:gd name="T63" fmla="*/ 23102033 h 602"/>
              <a:gd name="T64" fmla="*/ 50772248 w 602"/>
              <a:gd name="T65" fmla="*/ 23102033 h 602"/>
              <a:gd name="T66" fmla="*/ 52599581 w 602"/>
              <a:gd name="T67" fmla="*/ 22188371 h 602"/>
              <a:gd name="T68" fmla="*/ 56254247 w 602"/>
              <a:gd name="T69" fmla="*/ 25842658 h 602"/>
              <a:gd name="T70" fmla="*/ 55340580 w 602"/>
              <a:gd name="T71" fmla="*/ 27669982 h 602"/>
              <a:gd name="T72" fmla="*/ 55340580 w 602"/>
              <a:gd name="T73" fmla="*/ 27669982 h 602"/>
              <a:gd name="T74" fmla="*/ 44376945 w 602"/>
              <a:gd name="T75" fmla="*/ 38763987 h 602"/>
              <a:gd name="T76" fmla="*/ 55340580 w 602"/>
              <a:gd name="T77" fmla="*/ 49858353 h 602"/>
              <a:gd name="T78" fmla="*/ 55340580 w 602"/>
              <a:gd name="T79" fmla="*/ 49858353 h 602"/>
              <a:gd name="T80" fmla="*/ 56254247 w 602"/>
              <a:gd name="T81" fmla="*/ 52598978 h 602"/>
              <a:gd name="T82" fmla="*/ 52599581 w 602"/>
              <a:gd name="T83" fmla="*/ 5625362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50800"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C3DE7FE-D04B-42BC-BCA0-27BF69FF96F6}"/>
              </a:ext>
            </a:extLst>
          </p:cNvPr>
          <p:cNvSpPr/>
          <p:nvPr/>
        </p:nvSpPr>
        <p:spPr>
          <a:xfrm>
            <a:off x="1012800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DF00B5-D406-403A-AFBE-F1087BDEEB4D}"/>
              </a:ext>
            </a:extLst>
          </p:cNvPr>
          <p:cNvSpPr/>
          <p:nvPr/>
        </p:nvSpPr>
        <p:spPr>
          <a:xfrm>
            <a:off x="3637335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4FCE093-E400-4ED6-BFCF-69D6D6915FAE}"/>
              </a:ext>
            </a:extLst>
          </p:cNvPr>
          <p:cNvSpPr/>
          <p:nvPr/>
        </p:nvSpPr>
        <p:spPr>
          <a:xfrm>
            <a:off x="6261869" y="2410585"/>
            <a:ext cx="703488" cy="703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28CB46-4D6B-4C66-B75E-A9DFE10B255E}"/>
              </a:ext>
            </a:extLst>
          </p:cNvPr>
          <p:cNvSpPr/>
          <p:nvPr/>
        </p:nvSpPr>
        <p:spPr>
          <a:xfrm>
            <a:off x="8886403" y="2410585"/>
            <a:ext cx="703488" cy="7034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96910BD-EF2D-421D-9E31-2A6520456621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47" name="PpHeader">
            <a:extLst>
              <a:ext uri="{FF2B5EF4-FFF2-40B4-BE49-F238E27FC236}">
                <a16:creationId xmlns:a16="http://schemas.microsoft.com/office/drawing/2014/main" id="{C48F7421-BDFF-4AFC-A4E3-B5D00607EAC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48" name="PpFooter">
              <a:extLst>
                <a:ext uri="{FF2B5EF4-FFF2-40B4-BE49-F238E27FC236}">
                  <a16:creationId xmlns:a16="http://schemas.microsoft.com/office/drawing/2014/main" id="{7F186318-5319-4109-A1A3-EB1675B51EBD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F83F919-F8D5-4794-A96D-E6C53AA6D1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01CBA53-6914-48D0-8CB5-F3945E7D805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51" name="PpHeader">
              <a:extLst>
                <a:ext uri="{FF2B5EF4-FFF2-40B4-BE49-F238E27FC236}">
                  <a16:creationId xmlns:a16="http://schemas.microsoft.com/office/drawing/2014/main" id="{0369AFAF-B37F-45F2-A565-91AEAC179B8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C099980-58E3-4C00-AD57-0D1FD31B952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53" name="Icon 1">
                <a:extLst>
                  <a:ext uri="{FF2B5EF4-FFF2-40B4-BE49-F238E27FC236}">
                    <a16:creationId xmlns:a16="http://schemas.microsoft.com/office/drawing/2014/main" id="{E4911CEF-EFED-424F-9779-249FA4D972D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4" name="Icon 5">
                <a:extLst>
                  <a:ext uri="{FF2B5EF4-FFF2-40B4-BE49-F238E27FC236}">
                    <a16:creationId xmlns:a16="http://schemas.microsoft.com/office/drawing/2014/main" id="{ABC73627-75CA-4CFC-91E6-6E18537B7ADB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5" name="Icon 7">
                <a:extLst>
                  <a:ext uri="{FF2B5EF4-FFF2-40B4-BE49-F238E27FC236}">
                    <a16:creationId xmlns:a16="http://schemas.microsoft.com/office/drawing/2014/main" id="{48A7D48E-55C1-47AE-93CA-4D092252EC01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62907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B4B410-8CEA-4C6F-9948-FA0D9E02C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3523190"/>
              </p:ext>
            </p:extLst>
          </p:nvPr>
        </p:nvGraphicFramePr>
        <p:xfrm>
          <a:off x="7770068" y="2421957"/>
          <a:ext cx="3428342" cy="3273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Left Text Body">
            <a:extLst>
              <a:ext uri="{FF2B5EF4-FFF2-40B4-BE49-F238E27FC236}">
                <a16:creationId xmlns:a16="http://schemas.microsoft.com/office/drawing/2014/main" id="{E807773F-9E0F-49A9-8244-4CD94B0D8525}"/>
              </a:ext>
            </a:extLst>
          </p:cNvPr>
          <p:cNvSpPr txBox="1"/>
          <p:nvPr/>
        </p:nvSpPr>
        <p:spPr>
          <a:xfrm flipH="1">
            <a:off x="1266167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4" name="PpSubtitle">
            <a:extLst>
              <a:ext uri="{FF2B5EF4-FFF2-40B4-BE49-F238E27FC236}">
                <a16:creationId xmlns:a16="http://schemas.microsoft.com/office/drawing/2014/main" id="{E9844907-9C7B-4FF7-BC55-9BFC35098118}"/>
              </a:ext>
            </a:extLst>
          </p:cNvPr>
          <p:cNvSpPr txBox="1"/>
          <p:nvPr/>
        </p:nvSpPr>
        <p:spPr>
          <a:xfrm flipH="1">
            <a:off x="1600284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01CC97-BF52-4D45-A803-EC9D066EC978}"/>
              </a:ext>
            </a:extLst>
          </p:cNvPr>
          <p:cNvSpPr/>
          <p:nvPr/>
        </p:nvSpPr>
        <p:spPr>
          <a:xfrm>
            <a:off x="1264583" y="26840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Left Text Body">
            <a:extLst>
              <a:ext uri="{FF2B5EF4-FFF2-40B4-BE49-F238E27FC236}">
                <a16:creationId xmlns:a16="http://schemas.microsoft.com/office/drawing/2014/main" id="{20FC7EDC-20E4-4C90-96B8-C418119CD7CF}"/>
              </a:ext>
            </a:extLst>
          </p:cNvPr>
          <p:cNvSpPr txBox="1"/>
          <p:nvPr/>
        </p:nvSpPr>
        <p:spPr>
          <a:xfrm flipH="1">
            <a:off x="1266167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7" name="PpSubtitle">
            <a:extLst>
              <a:ext uri="{FF2B5EF4-FFF2-40B4-BE49-F238E27FC236}">
                <a16:creationId xmlns:a16="http://schemas.microsoft.com/office/drawing/2014/main" id="{034D3B19-D329-432D-B32A-CBB6DADAE923}"/>
              </a:ext>
            </a:extLst>
          </p:cNvPr>
          <p:cNvSpPr txBox="1"/>
          <p:nvPr/>
        </p:nvSpPr>
        <p:spPr>
          <a:xfrm flipH="1">
            <a:off x="1600284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3090E5-CE10-4EB3-942B-90463AD52336}"/>
              </a:ext>
            </a:extLst>
          </p:cNvPr>
          <p:cNvSpPr/>
          <p:nvPr/>
        </p:nvSpPr>
        <p:spPr>
          <a:xfrm>
            <a:off x="1264583" y="43096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9" name="Left Text Body">
            <a:extLst>
              <a:ext uri="{FF2B5EF4-FFF2-40B4-BE49-F238E27FC236}">
                <a16:creationId xmlns:a16="http://schemas.microsoft.com/office/drawing/2014/main" id="{C4642929-EA85-41EC-B998-771BBBBDD1EA}"/>
              </a:ext>
            </a:extLst>
          </p:cNvPr>
          <p:cNvSpPr txBox="1"/>
          <p:nvPr/>
        </p:nvSpPr>
        <p:spPr>
          <a:xfrm flipH="1">
            <a:off x="4251926" y="29420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auctor </a:t>
            </a:r>
            <a:r>
              <a:rPr lang="en-US" dirty="0" err="1"/>
              <a:t>ame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sied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ID" dirty="0"/>
          </a:p>
        </p:txBody>
      </p:sp>
      <p:sp>
        <p:nvSpPr>
          <p:cNvPr id="10" name="PpSubtitle">
            <a:extLst>
              <a:ext uri="{FF2B5EF4-FFF2-40B4-BE49-F238E27FC236}">
                <a16:creationId xmlns:a16="http://schemas.microsoft.com/office/drawing/2014/main" id="{3D6D9B77-047F-40BC-96DC-FA08838F47C0}"/>
              </a:ext>
            </a:extLst>
          </p:cNvPr>
          <p:cNvSpPr txBox="1"/>
          <p:nvPr/>
        </p:nvSpPr>
        <p:spPr>
          <a:xfrm flipH="1">
            <a:off x="4586043" y="25833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BDA816-895B-444B-AC62-91F269D7D0E7}"/>
              </a:ext>
            </a:extLst>
          </p:cNvPr>
          <p:cNvSpPr/>
          <p:nvPr/>
        </p:nvSpPr>
        <p:spPr>
          <a:xfrm>
            <a:off x="4250342" y="2684028"/>
            <a:ext cx="179070" cy="1790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Left Text Body">
            <a:extLst>
              <a:ext uri="{FF2B5EF4-FFF2-40B4-BE49-F238E27FC236}">
                <a16:creationId xmlns:a16="http://schemas.microsoft.com/office/drawing/2014/main" id="{F08EB0E2-51CE-4FB8-8844-A125DA5185A6}"/>
              </a:ext>
            </a:extLst>
          </p:cNvPr>
          <p:cNvSpPr txBox="1"/>
          <p:nvPr/>
        </p:nvSpPr>
        <p:spPr>
          <a:xfrm flipH="1">
            <a:off x="4251926" y="4567631"/>
            <a:ext cx="2434975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ame dapibus quam aliquam sied pretium viverra ornare praesent turpis</a:t>
            </a:r>
            <a:endParaRPr lang="en-ID"/>
          </a:p>
        </p:txBody>
      </p:sp>
      <p:sp>
        <p:nvSpPr>
          <p:cNvPr id="13" name="PpSubtitle">
            <a:extLst>
              <a:ext uri="{FF2B5EF4-FFF2-40B4-BE49-F238E27FC236}">
                <a16:creationId xmlns:a16="http://schemas.microsoft.com/office/drawing/2014/main" id="{F2F8DBB1-03A8-4CA0-920F-18417FE02FF7}"/>
              </a:ext>
            </a:extLst>
          </p:cNvPr>
          <p:cNvSpPr txBox="1"/>
          <p:nvPr/>
        </p:nvSpPr>
        <p:spPr>
          <a:xfrm flipH="1">
            <a:off x="4586043" y="4208912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0962DF-8799-4D2A-99A9-872CAEF370AE}"/>
              </a:ext>
            </a:extLst>
          </p:cNvPr>
          <p:cNvSpPr/>
          <p:nvPr/>
        </p:nvSpPr>
        <p:spPr>
          <a:xfrm>
            <a:off x="4250342" y="4309628"/>
            <a:ext cx="179070" cy="179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87975C-E067-40CA-A73A-31BC678D4DD6}"/>
              </a:ext>
            </a:extLst>
          </p:cNvPr>
          <p:cNvSpPr/>
          <p:nvPr/>
        </p:nvSpPr>
        <p:spPr>
          <a:xfrm>
            <a:off x="8968136" y="3542720"/>
            <a:ext cx="1032208" cy="103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Icon 32">
            <a:extLst>
              <a:ext uri="{FF2B5EF4-FFF2-40B4-BE49-F238E27FC236}">
                <a16:creationId xmlns:a16="http://schemas.microsoft.com/office/drawing/2014/main" id="{4D71274B-EA18-4434-9FAE-A33DEF13B4C1}"/>
              </a:ext>
            </a:extLst>
          </p:cNvPr>
          <p:cNvSpPr/>
          <p:nvPr/>
        </p:nvSpPr>
        <p:spPr>
          <a:xfrm>
            <a:off x="9298701" y="3873285"/>
            <a:ext cx="371080" cy="371078"/>
          </a:xfrm>
          <a:custGeom>
            <a:avLst/>
            <a:gdLst>
              <a:gd name="connsiteX0" fmla="*/ 346297 w 485775"/>
              <a:gd name="connsiteY0" fmla="*/ 116699 h 485775"/>
              <a:gd name="connsiteX1" fmla="*/ 346364 w 485775"/>
              <a:gd name="connsiteY1" fmla="*/ 116699 h 485775"/>
              <a:gd name="connsiteX2" fmla="*/ 359861 w 485775"/>
              <a:gd name="connsiteY2" fmla="*/ 122403 h 485775"/>
              <a:gd name="connsiteX3" fmla="*/ 402564 w 485775"/>
              <a:gd name="connsiteY3" fmla="*/ 166047 h 485775"/>
              <a:gd name="connsiteX4" fmla="*/ 402270 w 485775"/>
              <a:gd name="connsiteY4" fmla="*/ 192881 h 485775"/>
              <a:gd name="connsiteX5" fmla="*/ 375436 w 485775"/>
              <a:gd name="connsiteY5" fmla="*/ 192589 h 485775"/>
              <a:gd name="connsiteX6" fmla="*/ 346202 w 485775"/>
              <a:gd name="connsiteY6" fmla="*/ 162710 h 485775"/>
              <a:gd name="connsiteX7" fmla="*/ 237382 w 485775"/>
              <a:gd name="connsiteY7" fmla="*/ 272380 h 485775"/>
              <a:gd name="connsiteX8" fmla="*/ 223912 w 485775"/>
              <a:gd name="connsiteY8" fmla="*/ 277991 h 485775"/>
              <a:gd name="connsiteX9" fmla="*/ 223879 w 485775"/>
              <a:gd name="connsiteY9" fmla="*/ 277991 h 485775"/>
              <a:gd name="connsiteX10" fmla="*/ 210395 w 485775"/>
              <a:gd name="connsiteY10" fmla="*/ 272333 h 485775"/>
              <a:gd name="connsiteX11" fmla="*/ 169519 w 485775"/>
              <a:gd name="connsiteY11" fmla="*/ 230846 h 485775"/>
              <a:gd name="connsiteX12" fmla="*/ 110118 w 485775"/>
              <a:gd name="connsiteY12" fmla="*/ 289587 h 485775"/>
              <a:gd name="connsiteX13" fmla="*/ 96777 w 485775"/>
              <a:gd name="connsiteY13" fmla="*/ 295070 h 485775"/>
              <a:gd name="connsiteX14" fmla="*/ 83283 w 485775"/>
              <a:gd name="connsiteY14" fmla="*/ 289437 h 485775"/>
              <a:gd name="connsiteX15" fmla="*/ 83433 w 485775"/>
              <a:gd name="connsiteY15" fmla="*/ 262601 h 485775"/>
              <a:gd name="connsiteX16" fmla="*/ 156351 w 485775"/>
              <a:gd name="connsiteY16" fmla="*/ 190494 h 485775"/>
              <a:gd name="connsiteX17" fmla="*/ 169693 w 485775"/>
              <a:gd name="connsiteY17" fmla="*/ 185011 h 485775"/>
              <a:gd name="connsiteX18" fmla="*/ 169817 w 485775"/>
              <a:gd name="connsiteY18" fmla="*/ 185011 h 485775"/>
              <a:gd name="connsiteX19" fmla="*/ 183211 w 485775"/>
              <a:gd name="connsiteY19" fmla="*/ 190669 h 485775"/>
              <a:gd name="connsiteX20" fmla="*/ 223959 w 485775"/>
              <a:gd name="connsiteY20" fmla="*/ 232027 h 485775"/>
              <a:gd name="connsiteX21" fmla="*/ 332827 w 485775"/>
              <a:gd name="connsiteY21" fmla="*/ 122309 h 485775"/>
              <a:gd name="connsiteX22" fmla="*/ 346297 w 485775"/>
              <a:gd name="connsiteY22" fmla="*/ 116699 h 485775"/>
              <a:gd name="connsiteX23" fmla="*/ 242888 w 485775"/>
              <a:gd name="connsiteY23" fmla="*/ 0 h 485775"/>
              <a:gd name="connsiteX24" fmla="*/ 261863 w 485775"/>
              <a:gd name="connsiteY24" fmla="*/ 18976 h 485775"/>
              <a:gd name="connsiteX25" fmla="*/ 261863 w 485775"/>
              <a:gd name="connsiteY25" fmla="*/ 38900 h 485775"/>
              <a:gd name="connsiteX26" fmla="*/ 466799 w 485775"/>
              <a:gd name="connsiteY26" fmla="*/ 38900 h 485775"/>
              <a:gd name="connsiteX27" fmla="*/ 485775 w 485775"/>
              <a:gd name="connsiteY27" fmla="*/ 57876 h 485775"/>
              <a:gd name="connsiteX28" fmla="*/ 485775 w 485775"/>
              <a:gd name="connsiteY28" fmla="*/ 210629 h 485775"/>
              <a:gd name="connsiteX29" fmla="*/ 466799 w 485775"/>
              <a:gd name="connsiteY29" fmla="*/ 229605 h 485775"/>
              <a:gd name="connsiteX30" fmla="*/ 447824 w 485775"/>
              <a:gd name="connsiteY30" fmla="*/ 210629 h 485775"/>
              <a:gd name="connsiteX31" fmla="*/ 447824 w 485775"/>
              <a:gd name="connsiteY31" fmla="*/ 76851 h 485775"/>
              <a:gd name="connsiteX32" fmla="*/ 37951 w 485775"/>
              <a:gd name="connsiteY32" fmla="*/ 76851 h 485775"/>
              <a:gd name="connsiteX33" fmla="*/ 37951 w 485775"/>
              <a:gd name="connsiteY33" fmla="*/ 306456 h 485775"/>
              <a:gd name="connsiteX34" fmla="*/ 75902 w 485775"/>
              <a:gd name="connsiteY34" fmla="*/ 344407 h 485775"/>
              <a:gd name="connsiteX35" fmla="*/ 409873 w 485775"/>
              <a:gd name="connsiteY35" fmla="*/ 344407 h 485775"/>
              <a:gd name="connsiteX36" fmla="*/ 447824 w 485775"/>
              <a:gd name="connsiteY36" fmla="*/ 306456 h 485775"/>
              <a:gd name="connsiteX37" fmla="*/ 466799 w 485775"/>
              <a:gd name="connsiteY37" fmla="*/ 287480 h 485775"/>
              <a:gd name="connsiteX38" fmla="*/ 485775 w 485775"/>
              <a:gd name="connsiteY38" fmla="*/ 306456 h 485775"/>
              <a:gd name="connsiteX39" fmla="*/ 409873 w 485775"/>
              <a:gd name="connsiteY39" fmla="*/ 382358 h 485775"/>
              <a:gd name="connsiteX40" fmla="*/ 261863 w 485775"/>
              <a:gd name="connsiteY40" fmla="*/ 382358 h 485775"/>
              <a:gd name="connsiteX41" fmla="*/ 261863 w 485775"/>
              <a:gd name="connsiteY41" fmla="*/ 447824 h 485775"/>
              <a:gd name="connsiteX42" fmla="*/ 317841 w 485775"/>
              <a:gd name="connsiteY42" fmla="*/ 447824 h 485775"/>
              <a:gd name="connsiteX43" fmla="*/ 336817 w 485775"/>
              <a:gd name="connsiteY43" fmla="*/ 466799 h 485775"/>
              <a:gd name="connsiteX44" fmla="*/ 317841 w 485775"/>
              <a:gd name="connsiteY44" fmla="*/ 485775 h 485775"/>
              <a:gd name="connsiteX45" fmla="*/ 166985 w 485775"/>
              <a:gd name="connsiteY45" fmla="*/ 485775 h 485775"/>
              <a:gd name="connsiteX46" fmla="*/ 148010 w 485775"/>
              <a:gd name="connsiteY46" fmla="*/ 466799 h 485775"/>
              <a:gd name="connsiteX47" fmla="*/ 166985 w 485775"/>
              <a:gd name="connsiteY47" fmla="*/ 447824 h 485775"/>
              <a:gd name="connsiteX48" fmla="*/ 223912 w 485775"/>
              <a:gd name="connsiteY48" fmla="*/ 447824 h 485775"/>
              <a:gd name="connsiteX49" fmla="*/ 223912 w 485775"/>
              <a:gd name="connsiteY49" fmla="*/ 382358 h 485775"/>
              <a:gd name="connsiteX50" fmla="*/ 75902 w 485775"/>
              <a:gd name="connsiteY50" fmla="*/ 382358 h 485775"/>
              <a:gd name="connsiteX51" fmla="*/ 0 w 485775"/>
              <a:gd name="connsiteY51" fmla="*/ 306456 h 485775"/>
              <a:gd name="connsiteX52" fmla="*/ 0 w 485775"/>
              <a:gd name="connsiteY52" fmla="*/ 57876 h 485775"/>
              <a:gd name="connsiteX53" fmla="*/ 18976 w 485775"/>
              <a:gd name="connsiteY53" fmla="*/ 38900 h 485775"/>
              <a:gd name="connsiteX54" fmla="*/ 223912 w 485775"/>
              <a:gd name="connsiteY54" fmla="*/ 38900 h 485775"/>
              <a:gd name="connsiteX55" fmla="*/ 223912 w 485775"/>
              <a:gd name="connsiteY55" fmla="*/ 18976 h 485775"/>
              <a:gd name="connsiteX56" fmla="*/ 242888 w 485775"/>
              <a:gd name="connsiteY56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85775" h="485775">
                <a:moveTo>
                  <a:pt x="346297" y="116699"/>
                </a:moveTo>
                <a:cubicBezTo>
                  <a:pt x="346319" y="116699"/>
                  <a:pt x="346342" y="116699"/>
                  <a:pt x="346364" y="116699"/>
                </a:cubicBezTo>
                <a:cubicBezTo>
                  <a:pt x="351444" y="116717"/>
                  <a:pt x="356306" y="118772"/>
                  <a:pt x="359861" y="122403"/>
                </a:cubicBezTo>
                <a:lnTo>
                  <a:pt x="402564" y="166047"/>
                </a:lnTo>
                <a:cubicBezTo>
                  <a:pt x="409892" y="173538"/>
                  <a:pt x="409761" y="185552"/>
                  <a:pt x="402270" y="192881"/>
                </a:cubicBezTo>
                <a:cubicBezTo>
                  <a:pt x="394781" y="200210"/>
                  <a:pt x="382768" y="200081"/>
                  <a:pt x="375436" y="192589"/>
                </a:cubicBezTo>
                <a:lnTo>
                  <a:pt x="346202" y="162710"/>
                </a:lnTo>
                <a:lnTo>
                  <a:pt x="237382" y="272380"/>
                </a:lnTo>
                <a:cubicBezTo>
                  <a:pt x="233818" y="275972"/>
                  <a:pt x="228970" y="277991"/>
                  <a:pt x="223912" y="277991"/>
                </a:cubicBezTo>
                <a:cubicBezTo>
                  <a:pt x="223901" y="277991"/>
                  <a:pt x="223890" y="277991"/>
                  <a:pt x="223879" y="277991"/>
                </a:cubicBezTo>
                <a:cubicBezTo>
                  <a:pt x="218809" y="277982"/>
                  <a:pt x="213954" y="275945"/>
                  <a:pt x="210395" y="272333"/>
                </a:cubicBezTo>
                <a:lnTo>
                  <a:pt x="169519" y="230846"/>
                </a:lnTo>
                <a:lnTo>
                  <a:pt x="110118" y="289587"/>
                </a:lnTo>
                <a:cubicBezTo>
                  <a:pt x="106420" y="293243"/>
                  <a:pt x="101597" y="295070"/>
                  <a:pt x="96777" y="295070"/>
                </a:cubicBezTo>
                <a:cubicBezTo>
                  <a:pt x="91883" y="295070"/>
                  <a:pt x="86995" y="293190"/>
                  <a:pt x="83283" y="289437"/>
                </a:cubicBezTo>
                <a:cubicBezTo>
                  <a:pt x="75914" y="281985"/>
                  <a:pt x="75981" y="269970"/>
                  <a:pt x="83433" y="262601"/>
                </a:cubicBezTo>
                <a:lnTo>
                  <a:pt x="156351" y="190494"/>
                </a:lnTo>
                <a:cubicBezTo>
                  <a:pt x="159905" y="186981"/>
                  <a:pt x="164699" y="185011"/>
                  <a:pt x="169693" y="185011"/>
                </a:cubicBezTo>
                <a:cubicBezTo>
                  <a:pt x="169735" y="185011"/>
                  <a:pt x="169775" y="185011"/>
                  <a:pt x="169817" y="185011"/>
                </a:cubicBezTo>
                <a:cubicBezTo>
                  <a:pt x="174855" y="185044"/>
                  <a:pt x="179673" y="187079"/>
                  <a:pt x="183211" y="190669"/>
                </a:cubicBezTo>
                <a:lnTo>
                  <a:pt x="223959" y="232027"/>
                </a:lnTo>
                <a:lnTo>
                  <a:pt x="332827" y="122309"/>
                </a:lnTo>
                <a:cubicBezTo>
                  <a:pt x="336391" y="118718"/>
                  <a:pt x="341240" y="116699"/>
                  <a:pt x="346297" y="116699"/>
                </a:cubicBezTo>
                <a:close/>
                <a:moveTo>
                  <a:pt x="242888" y="0"/>
                </a:moveTo>
                <a:cubicBezTo>
                  <a:pt x="253368" y="0"/>
                  <a:pt x="261863" y="8495"/>
                  <a:pt x="261863" y="18976"/>
                </a:cubicBezTo>
                <a:lnTo>
                  <a:pt x="261863" y="38900"/>
                </a:lnTo>
                <a:lnTo>
                  <a:pt x="466799" y="38900"/>
                </a:lnTo>
                <a:cubicBezTo>
                  <a:pt x="477280" y="38900"/>
                  <a:pt x="485775" y="47395"/>
                  <a:pt x="485775" y="57876"/>
                </a:cubicBezTo>
                <a:lnTo>
                  <a:pt x="485775" y="210629"/>
                </a:lnTo>
                <a:cubicBezTo>
                  <a:pt x="485775" y="221109"/>
                  <a:pt x="477280" y="229605"/>
                  <a:pt x="466799" y="229605"/>
                </a:cubicBezTo>
                <a:cubicBezTo>
                  <a:pt x="456319" y="229605"/>
                  <a:pt x="447824" y="221109"/>
                  <a:pt x="447824" y="210629"/>
                </a:cubicBezTo>
                <a:lnTo>
                  <a:pt x="447824" y="76851"/>
                </a:lnTo>
                <a:lnTo>
                  <a:pt x="37951" y="76851"/>
                </a:lnTo>
                <a:lnTo>
                  <a:pt x="37951" y="306456"/>
                </a:lnTo>
                <a:cubicBezTo>
                  <a:pt x="37951" y="327382"/>
                  <a:pt x="54976" y="344407"/>
                  <a:pt x="75902" y="344407"/>
                </a:cubicBezTo>
                <a:lnTo>
                  <a:pt x="409873" y="344407"/>
                </a:lnTo>
                <a:cubicBezTo>
                  <a:pt x="430799" y="344407"/>
                  <a:pt x="447824" y="327382"/>
                  <a:pt x="447824" y="306456"/>
                </a:cubicBezTo>
                <a:cubicBezTo>
                  <a:pt x="447824" y="295976"/>
                  <a:pt x="456319" y="287480"/>
                  <a:pt x="466799" y="287480"/>
                </a:cubicBezTo>
                <a:cubicBezTo>
                  <a:pt x="477280" y="287480"/>
                  <a:pt x="485775" y="295976"/>
                  <a:pt x="485775" y="306456"/>
                </a:cubicBezTo>
                <a:cubicBezTo>
                  <a:pt x="485775" y="348308"/>
                  <a:pt x="451725" y="382358"/>
                  <a:pt x="409873" y="382358"/>
                </a:cubicBezTo>
                <a:lnTo>
                  <a:pt x="261863" y="382358"/>
                </a:lnTo>
                <a:lnTo>
                  <a:pt x="261863" y="447824"/>
                </a:lnTo>
                <a:lnTo>
                  <a:pt x="317841" y="447824"/>
                </a:lnTo>
                <a:cubicBezTo>
                  <a:pt x="328321" y="447824"/>
                  <a:pt x="336817" y="456319"/>
                  <a:pt x="336817" y="466799"/>
                </a:cubicBezTo>
                <a:cubicBezTo>
                  <a:pt x="336817" y="477280"/>
                  <a:pt x="328321" y="485775"/>
                  <a:pt x="317841" y="485775"/>
                </a:cubicBezTo>
                <a:lnTo>
                  <a:pt x="166985" y="485775"/>
                </a:lnTo>
                <a:cubicBezTo>
                  <a:pt x="156505" y="485775"/>
                  <a:pt x="148010" y="477280"/>
                  <a:pt x="148010" y="466799"/>
                </a:cubicBezTo>
                <a:cubicBezTo>
                  <a:pt x="148010" y="456319"/>
                  <a:pt x="156505" y="447824"/>
                  <a:pt x="166985" y="447824"/>
                </a:cubicBezTo>
                <a:lnTo>
                  <a:pt x="223912" y="447824"/>
                </a:lnTo>
                <a:lnTo>
                  <a:pt x="223912" y="382358"/>
                </a:lnTo>
                <a:lnTo>
                  <a:pt x="75902" y="382358"/>
                </a:lnTo>
                <a:cubicBezTo>
                  <a:pt x="34050" y="382358"/>
                  <a:pt x="0" y="348308"/>
                  <a:pt x="0" y="306456"/>
                </a:cubicBezTo>
                <a:lnTo>
                  <a:pt x="0" y="57876"/>
                </a:lnTo>
                <a:cubicBezTo>
                  <a:pt x="0" y="47395"/>
                  <a:pt x="8495" y="38900"/>
                  <a:pt x="18976" y="38900"/>
                </a:cubicBezTo>
                <a:lnTo>
                  <a:pt x="223912" y="38900"/>
                </a:lnTo>
                <a:lnTo>
                  <a:pt x="223912" y="18976"/>
                </a:lnTo>
                <a:cubicBezTo>
                  <a:pt x="223912" y="8495"/>
                  <a:pt x="232407" y="0"/>
                  <a:pt x="242888" y="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537B7-5103-45B5-90B3-A07BFC56A65B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8" name="PpHeader">
            <a:extLst>
              <a:ext uri="{FF2B5EF4-FFF2-40B4-BE49-F238E27FC236}">
                <a16:creationId xmlns:a16="http://schemas.microsoft.com/office/drawing/2014/main" id="{EECF276E-E58B-4369-BCF7-5E5216EB68F9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9" name="PpFooter">
              <a:extLst>
                <a:ext uri="{FF2B5EF4-FFF2-40B4-BE49-F238E27FC236}">
                  <a16:creationId xmlns:a16="http://schemas.microsoft.com/office/drawing/2014/main" id="{8046F164-21CB-4584-8078-6E97C9F8BE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ACCC012-5772-4594-AB90-BF2DDCC2B1A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5EA78C-6C9D-40AC-8942-B9836766765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2" name="PpHeader">
              <a:extLst>
                <a:ext uri="{FF2B5EF4-FFF2-40B4-BE49-F238E27FC236}">
                  <a16:creationId xmlns:a16="http://schemas.microsoft.com/office/drawing/2014/main" id="{CD08986F-E628-4BCB-95BC-8BBC2FC58820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0373821-368D-41FF-A6FC-EF97D0D0A428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4" name="Icon 1">
                <a:extLst>
                  <a:ext uri="{FF2B5EF4-FFF2-40B4-BE49-F238E27FC236}">
                    <a16:creationId xmlns:a16="http://schemas.microsoft.com/office/drawing/2014/main" id="{645A883C-3AA6-4392-9C86-481C2982C45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5" name="Icon 5">
                <a:extLst>
                  <a:ext uri="{FF2B5EF4-FFF2-40B4-BE49-F238E27FC236}">
                    <a16:creationId xmlns:a16="http://schemas.microsoft.com/office/drawing/2014/main" id="{476BD55F-F0EB-49D4-8120-4D2F30B1A8C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6" name="Icon 7">
                <a:extLst>
                  <a:ext uri="{FF2B5EF4-FFF2-40B4-BE49-F238E27FC236}">
                    <a16:creationId xmlns:a16="http://schemas.microsoft.com/office/drawing/2014/main" id="{6596A59A-961C-4C07-A390-ED33E153CD3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7301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86936FC-C0B7-43DF-92D7-CCA6C40C22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162252"/>
              </p:ext>
            </p:extLst>
          </p:nvPr>
        </p:nvGraphicFramePr>
        <p:xfrm>
          <a:off x="2045632" y="2100001"/>
          <a:ext cx="8102325" cy="2657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373ABCA-276E-40DA-A969-33FDF0A79C13}"/>
              </a:ext>
            </a:extLst>
          </p:cNvPr>
          <p:cNvGrpSpPr/>
          <p:nvPr/>
        </p:nvGrpSpPr>
        <p:grpSpPr>
          <a:xfrm>
            <a:off x="3639397" y="4983437"/>
            <a:ext cx="1276635" cy="288477"/>
            <a:chOff x="3426038" y="4638968"/>
            <a:chExt cx="1276635" cy="288477"/>
          </a:xfrm>
        </p:grpSpPr>
        <p:sp>
          <p:nvSpPr>
            <p:cNvPr id="4" name="LeftSub">
              <a:extLst>
                <a:ext uri="{FF2B5EF4-FFF2-40B4-BE49-F238E27FC236}">
                  <a16:creationId xmlns:a16="http://schemas.microsoft.com/office/drawing/2014/main" id="{997261D1-B7F6-4ABD-8A1D-EAE20EE28D46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F76603-C8B2-4ECA-B170-38C4E492E5C7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13A4BED-6FAD-4F31-8C7C-D10FD37E2943}"/>
              </a:ext>
            </a:extLst>
          </p:cNvPr>
          <p:cNvGrpSpPr/>
          <p:nvPr/>
        </p:nvGrpSpPr>
        <p:grpSpPr>
          <a:xfrm>
            <a:off x="5501756" y="4983437"/>
            <a:ext cx="1276635" cy="288477"/>
            <a:chOff x="3426038" y="4638968"/>
            <a:chExt cx="1276635" cy="288477"/>
          </a:xfrm>
        </p:grpSpPr>
        <p:sp>
          <p:nvSpPr>
            <p:cNvPr id="7" name="LeftSub">
              <a:extLst>
                <a:ext uri="{FF2B5EF4-FFF2-40B4-BE49-F238E27FC236}">
                  <a16:creationId xmlns:a16="http://schemas.microsoft.com/office/drawing/2014/main" id="{720E817A-A2F3-49EB-A47D-23A8BD051567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52A5CE-F528-4CBA-911B-69845BFFDFBF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199597-AFB8-4D25-AA0A-D449D9F38741}"/>
              </a:ext>
            </a:extLst>
          </p:cNvPr>
          <p:cNvGrpSpPr/>
          <p:nvPr/>
        </p:nvGrpSpPr>
        <p:grpSpPr>
          <a:xfrm>
            <a:off x="7364118" y="4983437"/>
            <a:ext cx="1276635" cy="288477"/>
            <a:chOff x="3426038" y="4638968"/>
            <a:chExt cx="1276635" cy="288477"/>
          </a:xfrm>
        </p:grpSpPr>
        <p:sp>
          <p:nvSpPr>
            <p:cNvPr id="10" name="LeftSub">
              <a:extLst>
                <a:ext uri="{FF2B5EF4-FFF2-40B4-BE49-F238E27FC236}">
                  <a16:creationId xmlns:a16="http://schemas.microsoft.com/office/drawing/2014/main" id="{7A6EF35E-F1D2-402F-842B-29E4A5C584B2}"/>
                </a:ext>
              </a:extLst>
            </p:cNvPr>
            <p:cNvSpPr txBox="1"/>
            <p:nvPr/>
          </p:nvSpPr>
          <p:spPr>
            <a:xfrm>
              <a:off x="3689575" y="4638968"/>
              <a:ext cx="1013098" cy="2884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pPr algn="l"/>
              <a:r>
                <a:rPr lang="en-ID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Description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831FF2-C6E5-43C9-BA00-0BEA20450773}"/>
                </a:ext>
              </a:extLst>
            </p:cNvPr>
            <p:cNvSpPr/>
            <p:nvPr/>
          </p:nvSpPr>
          <p:spPr>
            <a:xfrm>
              <a:off x="3426038" y="4752116"/>
              <a:ext cx="135003" cy="1350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E281AC39-E2C6-4632-87A8-0F5DEBD38589}"/>
              </a:ext>
            </a:extLst>
          </p:cNvPr>
          <p:cNvSpPr txBox="1"/>
          <p:nvPr/>
        </p:nvSpPr>
        <p:spPr>
          <a:xfrm>
            <a:off x="2497138" y="5650715"/>
            <a:ext cx="7199312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nullas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sad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aic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amet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sed minus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necessitatibus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sapiente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vitaell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repellendus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ducamus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quiz sunt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eos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iste</a:t>
            </a:r>
            <a:endParaRPr lang="en-ID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91043D2-A9B9-4FFA-8E95-77A0D4BB1354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14" name="PpHeader">
            <a:extLst>
              <a:ext uri="{FF2B5EF4-FFF2-40B4-BE49-F238E27FC236}">
                <a16:creationId xmlns:a16="http://schemas.microsoft.com/office/drawing/2014/main" id="{4F899A16-B7F6-442E-8F59-01D23FF27ED0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9534848C-2EB9-4674-8340-5D0E23D7131B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12AB07-7823-43ED-A753-A392B6B70B6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A98AF6-FA7A-43AD-9B6D-8683EEF77DE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BBE22D37-98E3-470B-A472-6E8337B2347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0F4D561-D182-4D9F-A633-71BA53D19F2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7CF20F4C-CFA7-4CDB-8201-D87D8A1CD77A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5565123D-3B92-4839-AC9E-1CD35ED985B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40877227-87D6-4F75-B26F-D91A5CE21066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474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D3E59A-33D0-42B7-AE44-10143ECA78BE}"/>
              </a:ext>
            </a:extLst>
          </p:cNvPr>
          <p:cNvGrpSpPr/>
          <p:nvPr/>
        </p:nvGrpSpPr>
        <p:grpSpPr>
          <a:xfrm>
            <a:off x="954602" y="2225525"/>
            <a:ext cx="2120929" cy="1433268"/>
            <a:chOff x="560388" y="1858963"/>
            <a:chExt cx="2208212" cy="1492251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44CC29BF-6C19-4AEF-9991-4E5C08C3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613" y="3081338"/>
              <a:ext cx="68262" cy="134938"/>
            </a:xfrm>
            <a:custGeom>
              <a:avLst/>
              <a:gdLst>
                <a:gd name="T0" fmla="*/ 3 w 53"/>
                <a:gd name="T1" fmla="*/ 80 h 106"/>
                <a:gd name="T2" fmla="*/ 8 w 53"/>
                <a:gd name="T3" fmla="*/ 87 h 106"/>
                <a:gd name="T4" fmla="*/ 15 w 53"/>
                <a:gd name="T5" fmla="*/ 91 h 106"/>
                <a:gd name="T6" fmla="*/ 18 w 53"/>
                <a:gd name="T7" fmla="*/ 98 h 106"/>
                <a:gd name="T8" fmla="*/ 21 w 53"/>
                <a:gd name="T9" fmla="*/ 106 h 106"/>
                <a:gd name="T10" fmla="*/ 21 w 53"/>
                <a:gd name="T11" fmla="*/ 106 h 106"/>
                <a:gd name="T12" fmla="*/ 26 w 53"/>
                <a:gd name="T13" fmla="*/ 94 h 106"/>
                <a:gd name="T14" fmla="*/ 29 w 53"/>
                <a:gd name="T15" fmla="*/ 88 h 106"/>
                <a:gd name="T16" fmla="*/ 32 w 53"/>
                <a:gd name="T17" fmla="*/ 82 h 106"/>
                <a:gd name="T18" fmla="*/ 41 w 53"/>
                <a:gd name="T19" fmla="*/ 65 h 106"/>
                <a:gd name="T20" fmla="*/ 45 w 53"/>
                <a:gd name="T21" fmla="*/ 45 h 106"/>
                <a:gd name="T22" fmla="*/ 48 w 53"/>
                <a:gd name="T23" fmla="*/ 37 h 106"/>
                <a:gd name="T24" fmla="*/ 52 w 53"/>
                <a:gd name="T25" fmla="*/ 18 h 106"/>
                <a:gd name="T26" fmla="*/ 53 w 53"/>
                <a:gd name="T27" fmla="*/ 9 h 106"/>
                <a:gd name="T28" fmla="*/ 43 w 53"/>
                <a:gd name="T29" fmla="*/ 2 h 106"/>
                <a:gd name="T30" fmla="*/ 35 w 53"/>
                <a:gd name="T31" fmla="*/ 3 h 106"/>
                <a:gd name="T32" fmla="*/ 30 w 53"/>
                <a:gd name="T33" fmla="*/ 7 h 106"/>
                <a:gd name="T34" fmla="*/ 24 w 53"/>
                <a:gd name="T35" fmla="*/ 13 h 106"/>
                <a:gd name="T36" fmla="*/ 19 w 53"/>
                <a:gd name="T37" fmla="*/ 19 h 106"/>
                <a:gd name="T38" fmla="*/ 15 w 53"/>
                <a:gd name="T39" fmla="*/ 22 h 106"/>
                <a:gd name="T40" fmla="*/ 14 w 53"/>
                <a:gd name="T41" fmla="*/ 33 h 106"/>
                <a:gd name="T42" fmla="*/ 7 w 53"/>
                <a:gd name="T43" fmla="*/ 40 h 106"/>
                <a:gd name="T44" fmla="*/ 3 w 53"/>
                <a:gd name="T45" fmla="*/ 45 h 106"/>
                <a:gd name="T46" fmla="*/ 2 w 53"/>
                <a:gd name="T47" fmla="*/ 52 h 106"/>
                <a:gd name="T48" fmla="*/ 1 w 53"/>
                <a:gd name="T49" fmla="*/ 68 h 106"/>
                <a:gd name="T50" fmla="*/ 3 w 53"/>
                <a:gd name="T51" fmla="*/ 8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106">
                  <a:moveTo>
                    <a:pt x="3" y="80"/>
                  </a:moveTo>
                  <a:cubicBezTo>
                    <a:pt x="4" y="82"/>
                    <a:pt x="7" y="85"/>
                    <a:pt x="8" y="87"/>
                  </a:cubicBezTo>
                  <a:cubicBezTo>
                    <a:pt x="10" y="89"/>
                    <a:pt x="13" y="89"/>
                    <a:pt x="15" y="91"/>
                  </a:cubicBezTo>
                  <a:cubicBezTo>
                    <a:pt x="17" y="93"/>
                    <a:pt x="17" y="95"/>
                    <a:pt x="18" y="98"/>
                  </a:cubicBezTo>
                  <a:cubicBezTo>
                    <a:pt x="18" y="99"/>
                    <a:pt x="19" y="105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3" y="105"/>
                    <a:pt x="26" y="96"/>
                    <a:pt x="26" y="94"/>
                  </a:cubicBezTo>
                  <a:cubicBezTo>
                    <a:pt x="27" y="92"/>
                    <a:pt x="28" y="90"/>
                    <a:pt x="29" y="88"/>
                  </a:cubicBezTo>
                  <a:cubicBezTo>
                    <a:pt x="30" y="86"/>
                    <a:pt x="31" y="83"/>
                    <a:pt x="32" y="82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1"/>
                    <a:pt x="52" y="24"/>
                    <a:pt x="52" y="18"/>
                  </a:cubicBezTo>
                  <a:cubicBezTo>
                    <a:pt x="52" y="15"/>
                    <a:pt x="53" y="12"/>
                    <a:pt x="53" y="9"/>
                  </a:cubicBezTo>
                  <a:cubicBezTo>
                    <a:pt x="53" y="4"/>
                    <a:pt x="47" y="3"/>
                    <a:pt x="43" y="2"/>
                  </a:cubicBezTo>
                  <a:cubicBezTo>
                    <a:pt x="39" y="0"/>
                    <a:pt x="39" y="1"/>
                    <a:pt x="35" y="3"/>
                  </a:cubicBezTo>
                  <a:cubicBezTo>
                    <a:pt x="33" y="4"/>
                    <a:pt x="31" y="5"/>
                    <a:pt x="30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1" y="17"/>
                    <a:pt x="19" y="19"/>
                  </a:cubicBezTo>
                  <a:cubicBezTo>
                    <a:pt x="18" y="20"/>
                    <a:pt x="16" y="21"/>
                    <a:pt x="15" y="22"/>
                  </a:cubicBezTo>
                  <a:cubicBezTo>
                    <a:pt x="14" y="24"/>
                    <a:pt x="14" y="30"/>
                    <a:pt x="14" y="33"/>
                  </a:cubicBezTo>
                  <a:cubicBezTo>
                    <a:pt x="13" y="38"/>
                    <a:pt x="10" y="37"/>
                    <a:pt x="7" y="40"/>
                  </a:cubicBezTo>
                  <a:cubicBezTo>
                    <a:pt x="5" y="41"/>
                    <a:pt x="4" y="43"/>
                    <a:pt x="3" y="45"/>
                  </a:cubicBezTo>
                  <a:cubicBezTo>
                    <a:pt x="1" y="47"/>
                    <a:pt x="2" y="49"/>
                    <a:pt x="2" y="52"/>
                  </a:cubicBezTo>
                  <a:cubicBezTo>
                    <a:pt x="2" y="57"/>
                    <a:pt x="1" y="63"/>
                    <a:pt x="1" y="68"/>
                  </a:cubicBezTo>
                  <a:cubicBezTo>
                    <a:pt x="0" y="72"/>
                    <a:pt x="1" y="77"/>
                    <a:pt x="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8425524-6452-4F50-8E79-FF4F60F48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275" y="3279776"/>
              <a:ext cx="92075" cy="71438"/>
            </a:xfrm>
            <a:custGeom>
              <a:avLst/>
              <a:gdLst>
                <a:gd name="T0" fmla="*/ 58 w 72"/>
                <a:gd name="T1" fmla="*/ 28 h 56"/>
                <a:gd name="T2" fmla="*/ 62 w 72"/>
                <a:gd name="T3" fmla="*/ 25 h 56"/>
                <a:gd name="T4" fmla="*/ 64 w 72"/>
                <a:gd name="T5" fmla="*/ 21 h 56"/>
                <a:gd name="T6" fmla="*/ 70 w 72"/>
                <a:gd name="T7" fmla="*/ 5 h 56"/>
                <a:gd name="T8" fmla="*/ 69 w 72"/>
                <a:gd name="T9" fmla="*/ 4 h 56"/>
                <a:gd name="T10" fmla="*/ 54 w 72"/>
                <a:gd name="T11" fmla="*/ 2 h 56"/>
                <a:gd name="T12" fmla="*/ 43 w 72"/>
                <a:gd name="T13" fmla="*/ 2 h 56"/>
                <a:gd name="T14" fmla="*/ 32 w 72"/>
                <a:gd name="T15" fmla="*/ 1 h 56"/>
                <a:gd name="T16" fmla="*/ 18 w 72"/>
                <a:gd name="T17" fmla="*/ 9 h 56"/>
                <a:gd name="T18" fmla="*/ 14 w 72"/>
                <a:gd name="T19" fmla="*/ 14 h 56"/>
                <a:gd name="T20" fmla="*/ 9 w 72"/>
                <a:gd name="T21" fmla="*/ 19 h 56"/>
                <a:gd name="T22" fmla="*/ 1 w 72"/>
                <a:gd name="T23" fmla="*/ 30 h 56"/>
                <a:gd name="T24" fmla="*/ 1 w 72"/>
                <a:gd name="T25" fmla="*/ 35 h 56"/>
                <a:gd name="T26" fmla="*/ 3 w 72"/>
                <a:gd name="T27" fmla="*/ 44 h 56"/>
                <a:gd name="T28" fmla="*/ 6 w 72"/>
                <a:gd name="T29" fmla="*/ 50 h 56"/>
                <a:gd name="T30" fmla="*/ 22 w 72"/>
                <a:gd name="T31" fmla="*/ 56 h 56"/>
                <a:gd name="T32" fmla="*/ 30 w 72"/>
                <a:gd name="T33" fmla="*/ 55 h 56"/>
                <a:gd name="T34" fmla="*/ 38 w 72"/>
                <a:gd name="T35" fmla="*/ 54 h 56"/>
                <a:gd name="T36" fmla="*/ 58 w 72"/>
                <a:gd name="T37" fmla="*/ 39 h 56"/>
                <a:gd name="T38" fmla="*/ 55 w 72"/>
                <a:gd name="T39" fmla="*/ 34 h 56"/>
                <a:gd name="T40" fmla="*/ 58 w 72"/>
                <a:gd name="T41" fmla="*/ 2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6">
                  <a:moveTo>
                    <a:pt x="58" y="28"/>
                  </a:moveTo>
                  <a:cubicBezTo>
                    <a:pt x="59" y="27"/>
                    <a:pt x="60" y="26"/>
                    <a:pt x="62" y="25"/>
                  </a:cubicBezTo>
                  <a:cubicBezTo>
                    <a:pt x="64" y="24"/>
                    <a:pt x="63" y="24"/>
                    <a:pt x="64" y="21"/>
                  </a:cubicBezTo>
                  <a:cubicBezTo>
                    <a:pt x="64" y="18"/>
                    <a:pt x="72" y="8"/>
                    <a:pt x="70" y="5"/>
                  </a:cubicBezTo>
                  <a:cubicBezTo>
                    <a:pt x="70" y="5"/>
                    <a:pt x="69" y="5"/>
                    <a:pt x="69" y="4"/>
                  </a:cubicBezTo>
                  <a:cubicBezTo>
                    <a:pt x="66" y="1"/>
                    <a:pt x="58" y="2"/>
                    <a:pt x="54" y="2"/>
                  </a:cubicBezTo>
                  <a:cubicBezTo>
                    <a:pt x="50" y="2"/>
                    <a:pt x="47" y="1"/>
                    <a:pt x="43" y="2"/>
                  </a:cubicBezTo>
                  <a:cubicBezTo>
                    <a:pt x="40" y="3"/>
                    <a:pt x="35" y="0"/>
                    <a:pt x="32" y="1"/>
                  </a:cubicBezTo>
                  <a:cubicBezTo>
                    <a:pt x="27" y="2"/>
                    <a:pt x="23" y="7"/>
                    <a:pt x="18" y="9"/>
                  </a:cubicBezTo>
                  <a:cubicBezTo>
                    <a:pt x="15" y="10"/>
                    <a:pt x="15" y="11"/>
                    <a:pt x="14" y="14"/>
                  </a:cubicBezTo>
                  <a:cubicBezTo>
                    <a:pt x="13" y="16"/>
                    <a:pt x="11" y="17"/>
                    <a:pt x="9" y="19"/>
                  </a:cubicBezTo>
                  <a:cubicBezTo>
                    <a:pt x="6" y="21"/>
                    <a:pt x="2" y="26"/>
                    <a:pt x="1" y="30"/>
                  </a:cubicBezTo>
                  <a:cubicBezTo>
                    <a:pt x="0" y="32"/>
                    <a:pt x="1" y="33"/>
                    <a:pt x="1" y="35"/>
                  </a:cubicBezTo>
                  <a:cubicBezTo>
                    <a:pt x="2" y="38"/>
                    <a:pt x="2" y="41"/>
                    <a:pt x="3" y="44"/>
                  </a:cubicBezTo>
                  <a:cubicBezTo>
                    <a:pt x="4" y="46"/>
                    <a:pt x="6" y="47"/>
                    <a:pt x="6" y="50"/>
                  </a:cubicBezTo>
                  <a:cubicBezTo>
                    <a:pt x="8" y="56"/>
                    <a:pt x="16" y="55"/>
                    <a:pt x="22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8" y="54"/>
                    <a:pt x="38" y="54"/>
                  </a:cubicBezTo>
                  <a:cubicBezTo>
                    <a:pt x="46" y="54"/>
                    <a:pt x="54" y="45"/>
                    <a:pt x="58" y="39"/>
                  </a:cubicBezTo>
                  <a:cubicBezTo>
                    <a:pt x="59" y="39"/>
                    <a:pt x="56" y="35"/>
                    <a:pt x="55" y="34"/>
                  </a:cubicBezTo>
                  <a:cubicBezTo>
                    <a:pt x="55" y="32"/>
                    <a:pt x="56" y="29"/>
                    <a:pt x="58" y="2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A34755A-4ED5-44EB-910D-3814F9BA4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3190876"/>
              <a:ext cx="36512" cy="19050"/>
            </a:xfrm>
            <a:custGeom>
              <a:avLst/>
              <a:gdLst>
                <a:gd name="T0" fmla="*/ 7 w 29"/>
                <a:gd name="T1" fmla="*/ 1 h 15"/>
                <a:gd name="T2" fmla="*/ 1 w 29"/>
                <a:gd name="T3" fmla="*/ 7 h 15"/>
                <a:gd name="T4" fmla="*/ 0 w 29"/>
                <a:gd name="T5" fmla="*/ 9 h 15"/>
                <a:gd name="T6" fmla="*/ 5 w 29"/>
                <a:gd name="T7" fmla="*/ 11 h 15"/>
                <a:gd name="T8" fmla="*/ 22 w 29"/>
                <a:gd name="T9" fmla="*/ 9 h 15"/>
                <a:gd name="T10" fmla="*/ 14 w 29"/>
                <a:gd name="T11" fmla="*/ 4 h 15"/>
                <a:gd name="T12" fmla="*/ 11 w 29"/>
                <a:gd name="T13" fmla="*/ 1 h 15"/>
                <a:gd name="T14" fmla="*/ 7 w 29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7" y="1"/>
                  </a:moveTo>
                  <a:cubicBezTo>
                    <a:pt x="4" y="4"/>
                    <a:pt x="1" y="5"/>
                    <a:pt x="1" y="7"/>
                  </a:cubicBezTo>
                  <a:cubicBezTo>
                    <a:pt x="1" y="7"/>
                    <a:pt x="1" y="8"/>
                    <a:pt x="0" y="9"/>
                  </a:cubicBezTo>
                  <a:cubicBezTo>
                    <a:pt x="2" y="10"/>
                    <a:pt x="4" y="11"/>
                    <a:pt x="5" y="11"/>
                  </a:cubicBezTo>
                  <a:cubicBezTo>
                    <a:pt x="12" y="15"/>
                    <a:pt x="15" y="13"/>
                    <a:pt x="22" y="9"/>
                  </a:cubicBezTo>
                  <a:cubicBezTo>
                    <a:pt x="29" y="6"/>
                    <a:pt x="20" y="6"/>
                    <a:pt x="14" y="4"/>
                  </a:cubicBezTo>
                  <a:cubicBezTo>
                    <a:pt x="11" y="4"/>
                    <a:pt x="9" y="2"/>
                    <a:pt x="11" y="1"/>
                  </a:cubicBezTo>
                  <a:cubicBezTo>
                    <a:pt x="10" y="0"/>
                    <a:pt x="8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3844553-3EC6-41C3-85FF-A365675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8" y="1858963"/>
              <a:ext cx="2208212" cy="1414463"/>
            </a:xfrm>
            <a:custGeom>
              <a:avLst/>
              <a:gdLst>
                <a:gd name="T0" fmla="*/ 1548 w 1737"/>
                <a:gd name="T1" fmla="*/ 443 h 1112"/>
                <a:gd name="T2" fmla="*/ 1610 w 1737"/>
                <a:gd name="T3" fmla="*/ 402 h 1112"/>
                <a:gd name="T4" fmla="*/ 1631 w 1737"/>
                <a:gd name="T5" fmla="*/ 388 h 1112"/>
                <a:gd name="T6" fmla="*/ 1689 w 1737"/>
                <a:gd name="T7" fmla="*/ 309 h 1112"/>
                <a:gd name="T8" fmla="*/ 1719 w 1737"/>
                <a:gd name="T9" fmla="*/ 196 h 1112"/>
                <a:gd name="T10" fmla="*/ 1617 w 1737"/>
                <a:gd name="T11" fmla="*/ 182 h 1112"/>
                <a:gd name="T12" fmla="*/ 1513 w 1737"/>
                <a:gd name="T13" fmla="*/ 99 h 1112"/>
                <a:gd name="T14" fmla="*/ 1415 w 1737"/>
                <a:gd name="T15" fmla="*/ 1 h 1112"/>
                <a:gd name="T16" fmla="*/ 1334 w 1737"/>
                <a:gd name="T17" fmla="*/ 53 h 1112"/>
                <a:gd name="T18" fmla="*/ 1244 w 1737"/>
                <a:gd name="T19" fmla="*/ 153 h 1112"/>
                <a:gd name="T20" fmla="*/ 1223 w 1737"/>
                <a:gd name="T21" fmla="*/ 147 h 1112"/>
                <a:gd name="T22" fmla="*/ 1220 w 1737"/>
                <a:gd name="T23" fmla="*/ 143 h 1112"/>
                <a:gd name="T24" fmla="*/ 1238 w 1737"/>
                <a:gd name="T25" fmla="*/ 222 h 1112"/>
                <a:gd name="T26" fmla="*/ 1207 w 1737"/>
                <a:gd name="T27" fmla="*/ 288 h 1112"/>
                <a:gd name="T28" fmla="*/ 1081 w 1737"/>
                <a:gd name="T29" fmla="*/ 366 h 1112"/>
                <a:gd name="T30" fmla="*/ 871 w 1737"/>
                <a:gd name="T31" fmla="*/ 432 h 1112"/>
                <a:gd name="T32" fmla="*/ 651 w 1737"/>
                <a:gd name="T33" fmla="*/ 398 h 1112"/>
                <a:gd name="T34" fmla="*/ 528 w 1737"/>
                <a:gd name="T35" fmla="*/ 319 h 1112"/>
                <a:gd name="T36" fmla="*/ 464 w 1737"/>
                <a:gd name="T37" fmla="*/ 222 h 1112"/>
                <a:gd name="T38" fmla="*/ 394 w 1737"/>
                <a:gd name="T39" fmla="*/ 172 h 1112"/>
                <a:gd name="T40" fmla="*/ 374 w 1737"/>
                <a:gd name="T41" fmla="*/ 169 h 1112"/>
                <a:gd name="T42" fmla="*/ 322 w 1737"/>
                <a:gd name="T43" fmla="*/ 250 h 1112"/>
                <a:gd name="T44" fmla="*/ 221 w 1737"/>
                <a:gd name="T45" fmla="*/ 308 h 1112"/>
                <a:gd name="T46" fmla="*/ 181 w 1737"/>
                <a:gd name="T47" fmla="*/ 401 h 1112"/>
                <a:gd name="T48" fmla="*/ 180 w 1737"/>
                <a:gd name="T49" fmla="*/ 410 h 1112"/>
                <a:gd name="T50" fmla="*/ 181 w 1737"/>
                <a:gd name="T51" fmla="*/ 420 h 1112"/>
                <a:gd name="T52" fmla="*/ 42 w 1737"/>
                <a:gd name="T53" fmla="*/ 475 h 1112"/>
                <a:gd name="T54" fmla="*/ 4 w 1737"/>
                <a:gd name="T55" fmla="*/ 494 h 1112"/>
                <a:gd name="T56" fmla="*/ 0 w 1737"/>
                <a:gd name="T57" fmla="*/ 502 h 1112"/>
                <a:gd name="T58" fmla="*/ 0 w 1737"/>
                <a:gd name="T59" fmla="*/ 520 h 1112"/>
                <a:gd name="T60" fmla="*/ 33 w 1737"/>
                <a:gd name="T61" fmla="*/ 572 h 1112"/>
                <a:gd name="T62" fmla="*/ 25 w 1737"/>
                <a:gd name="T63" fmla="*/ 590 h 1112"/>
                <a:gd name="T64" fmla="*/ 100 w 1737"/>
                <a:gd name="T65" fmla="*/ 643 h 1112"/>
                <a:gd name="T66" fmla="*/ 187 w 1737"/>
                <a:gd name="T67" fmla="*/ 646 h 1112"/>
                <a:gd name="T68" fmla="*/ 160 w 1737"/>
                <a:gd name="T69" fmla="*/ 727 h 1112"/>
                <a:gd name="T70" fmla="*/ 174 w 1737"/>
                <a:gd name="T71" fmla="*/ 790 h 1112"/>
                <a:gd name="T72" fmla="*/ 221 w 1737"/>
                <a:gd name="T73" fmla="*/ 804 h 1112"/>
                <a:gd name="T74" fmla="*/ 333 w 1737"/>
                <a:gd name="T75" fmla="*/ 869 h 1112"/>
                <a:gd name="T76" fmla="*/ 410 w 1737"/>
                <a:gd name="T77" fmla="*/ 881 h 1112"/>
                <a:gd name="T78" fmla="*/ 414 w 1737"/>
                <a:gd name="T79" fmla="*/ 880 h 1112"/>
                <a:gd name="T80" fmla="*/ 454 w 1737"/>
                <a:gd name="T81" fmla="*/ 870 h 1112"/>
                <a:gd name="T82" fmla="*/ 534 w 1737"/>
                <a:gd name="T83" fmla="*/ 884 h 1112"/>
                <a:gd name="T84" fmla="*/ 629 w 1737"/>
                <a:gd name="T85" fmla="*/ 832 h 1112"/>
                <a:gd name="T86" fmla="*/ 668 w 1737"/>
                <a:gd name="T87" fmla="*/ 870 h 1112"/>
                <a:gd name="T88" fmla="*/ 699 w 1737"/>
                <a:gd name="T89" fmla="*/ 952 h 1112"/>
                <a:gd name="T90" fmla="*/ 710 w 1737"/>
                <a:gd name="T91" fmla="*/ 1006 h 1112"/>
                <a:gd name="T92" fmla="*/ 752 w 1737"/>
                <a:gd name="T93" fmla="*/ 1078 h 1112"/>
                <a:gd name="T94" fmla="*/ 778 w 1737"/>
                <a:gd name="T95" fmla="*/ 1074 h 1112"/>
                <a:gd name="T96" fmla="*/ 803 w 1737"/>
                <a:gd name="T97" fmla="*/ 1048 h 1112"/>
                <a:gd name="T98" fmla="*/ 830 w 1737"/>
                <a:gd name="T99" fmla="*/ 1048 h 1112"/>
                <a:gd name="T100" fmla="*/ 901 w 1737"/>
                <a:gd name="T101" fmla="*/ 1025 h 1112"/>
                <a:gd name="T102" fmla="*/ 977 w 1737"/>
                <a:gd name="T103" fmla="*/ 1073 h 1112"/>
                <a:gd name="T104" fmla="*/ 1039 w 1737"/>
                <a:gd name="T105" fmla="*/ 1086 h 1112"/>
                <a:gd name="T106" fmla="*/ 1162 w 1737"/>
                <a:gd name="T107" fmla="*/ 1045 h 1112"/>
                <a:gd name="T108" fmla="*/ 1277 w 1737"/>
                <a:gd name="T109" fmla="*/ 977 h 1112"/>
                <a:gd name="T110" fmla="*/ 1356 w 1737"/>
                <a:gd name="T111" fmla="*/ 867 h 1112"/>
                <a:gd name="T112" fmla="*/ 1361 w 1737"/>
                <a:gd name="T113" fmla="*/ 788 h 1112"/>
                <a:gd name="T114" fmla="*/ 1293 w 1737"/>
                <a:gd name="T115" fmla="*/ 659 h 1112"/>
                <a:gd name="T116" fmla="*/ 1349 w 1737"/>
                <a:gd name="T117" fmla="*/ 569 h 1112"/>
                <a:gd name="T118" fmla="*/ 1296 w 1737"/>
                <a:gd name="T119" fmla="*/ 501 h 1112"/>
                <a:gd name="T120" fmla="*/ 1355 w 1737"/>
                <a:gd name="T121" fmla="*/ 53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7" h="1112">
                  <a:moveTo>
                    <a:pt x="1441" y="484"/>
                  </a:moveTo>
                  <a:cubicBezTo>
                    <a:pt x="1445" y="480"/>
                    <a:pt x="1457" y="475"/>
                    <a:pt x="1461" y="472"/>
                  </a:cubicBezTo>
                  <a:cubicBezTo>
                    <a:pt x="1464" y="469"/>
                    <a:pt x="1470" y="470"/>
                    <a:pt x="1473" y="467"/>
                  </a:cubicBezTo>
                  <a:cubicBezTo>
                    <a:pt x="1476" y="465"/>
                    <a:pt x="1477" y="462"/>
                    <a:pt x="1481" y="461"/>
                  </a:cubicBezTo>
                  <a:cubicBezTo>
                    <a:pt x="1484" y="460"/>
                    <a:pt x="1489" y="457"/>
                    <a:pt x="1493" y="453"/>
                  </a:cubicBezTo>
                  <a:cubicBezTo>
                    <a:pt x="1498" y="449"/>
                    <a:pt x="1501" y="442"/>
                    <a:pt x="1502" y="437"/>
                  </a:cubicBezTo>
                  <a:cubicBezTo>
                    <a:pt x="1503" y="433"/>
                    <a:pt x="1504" y="430"/>
                    <a:pt x="1510" y="430"/>
                  </a:cubicBezTo>
                  <a:cubicBezTo>
                    <a:pt x="1517" y="430"/>
                    <a:pt x="1515" y="437"/>
                    <a:pt x="1516" y="437"/>
                  </a:cubicBezTo>
                  <a:cubicBezTo>
                    <a:pt x="1518" y="437"/>
                    <a:pt x="1524" y="440"/>
                    <a:pt x="1527" y="443"/>
                  </a:cubicBezTo>
                  <a:cubicBezTo>
                    <a:pt x="1529" y="446"/>
                    <a:pt x="1537" y="447"/>
                    <a:pt x="1539" y="444"/>
                  </a:cubicBezTo>
                  <a:cubicBezTo>
                    <a:pt x="1541" y="442"/>
                    <a:pt x="1545" y="443"/>
                    <a:pt x="1548" y="443"/>
                  </a:cubicBezTo>
                  <a:cubicBezTo>
                    <a:pt x="1550" y="442"/>
                    <a:pt x="1549" y="438"/>
                    <a:pt x="1547" y="437"/>
                  </a:cubicBezTo>
                  <a:cubicBezTo>
                    <a:pt x="1545" y="435"/>
                    <a:pt x="1548" y="431"/>
                    <a:pt x="1545" y="428"/>
                  </a:cubicBezTo>
                  <a:cubicBezTo>
                    <a:pt x="1541" y="425"/>
                    <a:pt x="1545" y="422"/>
                    <a:pt x="1553" y="422"/>
                  </a:cubicBezTo>
                  <a:cubicBezTo>
                    <a:pt x="1561" y="423"/>
                    <a:pt x="1573" y="421"/>
                    <a:pt x="1575" y="417"/>
                  </a:cubicBezTo>
                  <a:cubicBezTo>
                    <a:pt x="1576" y="414"/>
                    <a:pt x="1579" y="409"/>
                    <a:pt x="1582" y="409"/>
                  </a:cubicBezTo>
                  <a:cubicBezTo>
                    <a:pt x="1586" y="409"/>
                    <a:pt x="1591" y="406"/>
                    <a:pt x="1591" y="403"/>
                  </a:cubicBezTo>
                  <a:cubicBezTo>
                    <a:pt x="1591" y="399"/>
                    <a:pt x="1591" y="398"/>
                    <a:pt x="1594" y="396"/>
                  </a:cubicBezTo>
                  <a:cubicBezTo>
                    <a:pt x="1598" y="394"/>
                    <a:pt x="1593" y="390"/>
                    <a:pt x="1597" y="388"/>
                  </a:cubicBezTo>
                  <a:cubicBezTo>
                    <a:pt x="1601" y="387"/>
                    <a:pt x="1606" y="391"/>
                    <a:pt x="1607" y="394"/>
                  </a:cubicBezTo>
                  <a:cubicBezTo>
                    <a:pt x="1607" y="396"/>
                    <a:pt x="1607" y="400"/>
                    <a:pt x="1609" y="401"/>
                  </a:cubicBezTo>
                  <a:cubicBezTo>
                    <a:pt x="1610" y="401"/>
                    <a:pt x="1610" y="402"/>
                    <a:pt x="1610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1" y="402"/>
                    <a:pt x="1611" y="402"/>
                    <a:pt x="1611" y="402"/>
                  </a:cubicBezTo>
                  <a:cubicBezTo>
                    <a:pt x="1612" y="402"/>
                    <a:pt x="1613" y="402"/>
                    <a:pt x="1613" y="401"/>
                  </a:cubicBezTo>
                  <a:cubicBezTo>
                    <a:pt x="1613" y="401"/>
                    <a:pt x="1613" y="401"/>
                    <a:pt x="1613" y="401"/>
                  </a:cubicBezTo>
                  <a:cubicBezTo>
                    <a:pt x="1614" y="401"/>
                    <a:pt x="1615" y="400"/>
                    <a:pt x="1615" y="400"/>
                  </a:cubicBezTo>
                  <a:cubicBezTo>
                    <a:pt x="1615" y="399"/>
                    <a:pt x="1615" y="399"/>
                    <a:pt x="1615" y="399"/>
                  </a:cubicBezTo>
                  <a:cubicBezTo>
                    <a:pt x="1616" y="399"/>
                    <a:pt x="1616" y="399"/>
                    <a:pt x="1616" y="398"/>
                  </a:cubicBezTo>
                  <a:cubicBezTo>
                    <a:pt x="1616" y="398"/>
                    <a:pt x="1616" y="398"/>
                    <a:pt x="1616" y="398"/>
                  </a:cubicBezTo>
                  <a:cubicBezTo>
                    <a:pt x="1616" y="398"/>
                    <a:pt x="1616" y="397"/>
                    <a:pt x="1617" y="397"/>
                  </a:cubicBezTo>
                  <a:cubicBezTo>
                    <a:pt x="1617" y="393"/>
                    <a:pt x="1618" y="395"/>
                    <a:pt x="1623" y="394"/>
                  </a:cubicBezTo>
                  <a:cubicBezTo>
                    <a:pt x="1627" y="394"/>
                    <a:pt x="1629" y="392"/>
                    <a:pt x="1631" y="388"/>
                  </a:cubicBezTo>
                  <a:cubicBezTo>
                    <a:pt x="1634" y="383"/>
                    <a:pt x="1635" y="385"/>
                    <a:pt x="1636" y="381"/>
                  </a:cubicBezTo>
                  <a:cubicBezTo>
                    <a:pt x="1637" y="377"/>
                    <a:pt x="1637" y="372"/>
                    <a:pt x="1636" y="368"/>
                  </a:cubicBezTo>
                  <a:cubicBezTo>
                    <a:pt x="1634" y="365"/>
                    <a:pt x="1636" y="355"/>
                    <a:pt x="1636" y="351"/>
                  </a:cubicBezTo>
                  <a:cubicBezTo>
                    <a:pt x="1636" y="346"/>
                    <a:pt x="1636" y="342"/>
                    <a:pt x="1633" y="340"/>
                  </a:cubicBezTo>
                  <a:cubicBezTo>
                    <a:pt x="1631" y="338"/>
                    <a:pt x="1633" y="335"/>
                    <a:pt x="1631" y="333"/>
                  </a:cubicBezTo>
                  <a:cubicBezTo>
                    <a:pt x="1628" y="331"/>
                    <a:pt x="1626" y="327"/>
                    <a:pt x="1627" y="324"/>
                  </a:cubicBezTo>
                  <a:cubicBezTo>
                    <a:pt x="1628" y="320"/>
                    <a:pt x="1635" y="320"/>
                    <a:pt x="1640" y="319"/>
                  </a:cubicBezTo>
                  <a:cubicBezTo>
                    <a:pt x="1645" y="318"/>
                    <a:pt x="1647" y="315"/>
                    <a:pt x="1649" y="310"/>
                  </a:cubicBezTo>
                  <a:cubicBezTo>
                    <a:pt x="1652" y="306"/>
                    <a:pt x="1657" y="308"/>
                    <a:pt x="1661" y="311"/>
                  </a:cubicBezTo>
                  <a:cubicBezTo>
                    <a:pt x="1666" y="313"/>
                    <a:pt x="1672" y="316"/>
                    <a:pt x="1680" y="317"/>
                  </a:cubicBezTo>
                  <a:cubicBezTo>
                    <a:pt x="1687" y="319"/>
                    <a:pt x="1688" y="316"/>
                    <a:pt x="1689" y="309"/>
                  </a:cubicBezTo>
                  <a:cubicBezTo>
                    <a:pt x="1689" y="303"/>
                    <a:pt x="1690" y="302"/>
                    <a:pt x="1695" y="300"/>
                  </a:cubicBezTo>
                  <a:cubicBezTo>
                    <a:pt x="1699" y="299"/>
                    <a:pt x="1700" y="293"/>
                    <a:pt x="1702" y="287"/>
                  </a:cubicBezTo>
                  <a:cubicBezTo>
                    <a:pt x="1704" y="281"/>
                    <a:pt x="1706" y="280"/>
                    <a:pt x="1709" y="277"/>
                  </a:cubicBezTo>
                  <a:cubicBezTo>
                    <a:pt x="1713" y="273"/>
                    <a:pt x="1712" y="266"/>
                    <a:pt x="1712" y="260"/>
                  </a:cubicBezTo>
                  <a:cubicBezTo>
                    <a:pt x="1712" y="254"/>
                    <a:pt x="1719" y="249"/>
                    <a:pt x="1719" y="243"/>
                  </a:cubicBezTo>
                  <a:cubicBezTo>
                    <a:pt x="1719" y="237"/>
                    <a:pt x="1722" y="232"/>
                    <a:pt x="1725" y="232"/>
                  </a:cubicBezTo>
                  <a:cubicBezTo>
                    <a:pt x="1729" y="232"/>
                    <a:pt x="1732" y="231"/>
                    <a:pt x="1734" y="226"/>
                  </a:cubicBezTo>
                  <a:cubicBezTo>
                    <a:pt x="1736" y="221"/>
                    <a:pt x="1735" y="217"/>
                    <a:pt x="1730" y="214"/>
                  </a:cubicBezTo>
                  <a:cubicBezTo>
                    <a:pt x="1726" y="211"/>
                    <a:pt x="1730" y="208"/>
                    <a:pt x="1733" y="207"/>
                  </a:cubicBezTo>
                  <a:cubicBezTo>
                    <a:pt x="1737" y="205"/>
                    <a:pt x="1735" y="202"/>
                    <a:pt x="1734" y="199"/>
                  </a:cubicBezTo>
                  <a:cubicBezTo>
                    <a:pt x="1733" y="196"/>
                    <a:pt x="1725" y="196"/>
                    <a:pt x="1719" y="196"/>
                  </a:cubicBezTo>
                  <a:cubicBezTo>
                    <a:pt x="1714" y="196"/>
                    <a:pt x="1716" y="201"/>
                    <a:pt x="1709" y="202"/>
                  </a:cubicBezTo>
                  <a:cubicBezTo>
                    <a:pt x="1703" y="203"/>
                    <a:pt x="1703" y="204"/>
                    <a:pt x="1699" y="206"/>
                  </a:cubicBezTo>
                  <a:cubicBezTo>
                    <a:pt x="1695" y="209"/>
                    <a:pt x="1689" y="209"/>
                    <a:pt x="1683" y="209"/>
                  </a:cubicBezTo>
                  <a:cubicBezTo>
                    <a:pt x="1677" y="209"/>
                    <a:pt x="1673" y="216"/>
                    <a:pt x="1669" y="221"/>
                  </a:cubicBezTo>
                  <a:cubicBezTo>
                    <a:pt x="1664" y="225"/>
                    <a:pt x="1660" y="224"/>
                    <a:pt x="1653" y="224"/>
                  </a:cubicBezTo>
                  <a:cubicBezTo>
                    <a:pt x="1646" y="223"/>
                    <a:pt x="1645" y="219"/>
                    <a:pt x="1641" y="222"/>
                  </a:cubicBezTo>
                  <a:cubicBezTo>
                    <a:pt x="1636" y="224"/>
                    <a:pt x="1631" y="223"/>
                    <a:pt x="1630" y="222"/>
                  </a:cubicBezTo>
                  <a:cubicBezTo>
                    <a:pt x="1629" y="221"/>
                    <a:pt x="1629" y="218"/>
                    <a:pt x="1623" y="215"/>
                  </a:cubicBezTo>
                  <a:cubicBezTo>
                    <a:pt x="1617" y="212"/>
                    <a:pt x="1622" y="207"/>
                    <a:pt x="1622" y="204"/>
                  </a:cubicBezTo>
                  <a:cubicBezTo>
                    <a:pt x="1622" y="200"/>
                    <a:pt x="1624" y="194"/>
                    <a:pt x="1620" y="192"/>
                  </a:cubicBezTo>
                  <a:cubicBezTo>
                    <a:pt x="1617" y="189"/>
                    <a:pt x="1617" y="186"/>
                    <a:pt x="1617" y="182"/>
                  </a:cubicBezTo>
                  <a:cubicBezTo>
                    <a:pt x="1617" y="178"/>
                    <a:pt x="1610" y="180"/>
                    <a:pt x="1603" y="178"/>
                  </a:cubicBezTo>
                  <a:cubicBezTo>
                    <a:pt x="1597" y="176"/>
                    <a:pt x="1596" y="168"/>
                    <a:pt x="1591" y="164"/>
                  </a:cubicBezTo>
                  <a:cubicBezTo>
                    <a:pt x="1587" y="160"/>
                    <a:pt x="1584" y="157"/>
                    <a:pt x="1578" y="161"/>
                  </a:cubicBezTo>
                  <a:cubicBezTo>
                    <a:pt x="1571" y="164"/>
                    <a:pt x="1566" y="156"/>
                    <a:pt x="1562" y="154"/>
                  </a:cubicBezTo>
                  <a:cubicBezTo>
                    <a:pt x="1559" y="151"/>
                    <a:pt x="1556" y="151"/>
                    <a:pt x="1553" y="155"/>
                  </a:cubicBezTo>
                  <a:cubicBezTo>
                    <a:pt x="1550" y="160"/>
                    <a:pt x="1548" y="155"/>
                    <a:pt x="1544" y="155"/>
                  </a:cubicBezTo>
                  <a:cubicBezTo>
                    <a:pt x="1540" y="154"/>
                    <a:pt x="1536" y="150"/>
                    <a:pt x="1532" y="147"/>
                  </a:cubicBezTo>
                  <a:cubicBezTo>
                    <a:pt x="1528" y="143"/>
                    <a:pt x="1528" y="138"/>
                    <a:pt x="1530" y="131"/>
                  </a:cubicBezTo>
                  <a:cubicBezTo>
                    <a:pt x="1532" y="125"/>
                    <a:pt x="1526" y="126"/>
                    <a:pt x="1525" y="121"/>
                  </a:cubicBezTo>
                  <a:cubicBezTo>
                    <a:pt x="1523" y="116"/>
                    <a:pt x="1524" y="114"/>
                    <a:pt x="1521" y="109"/>
                  </a:cubicBezTo>
                  <a:cubicBezTo>
                    <a:pt x="1519" y="104"/>
                    <a:pt x="1517" y="103"/>
                    <a:pt x="1513" y="99"/>
                  </a:cubicBezTo>
                  <a:cubicBezTo>
                    <a:pt x="1510" y="96"/>
                    <a:pt x="1510" y="95"/>
                    <a:pt x="1510" y="89"/>
                  </a:cubicBezTo>
                  <a:cubicBezTo>
                    <a:pt x="1510" y="83"/>
                    <a:pt x="1507" y="80"/>
                    <a:pt x="1506" y="77"/>
                  </a:cubicBezTo>
                  <a:cubicBezTo>
                    <a:pt x="1505" y="74"/>
                    <a:pt x="1505" y="73"/>
                    <a:pt x="1500" y="67"/>
                  </a:cubicBezTo>
                  <a:cubicBezTo>
                    <a:pt x="1496" y="62"/>
                    <a:pt x="1496" y="55"/>
                    <a:pt x="1496" y="49"/>
                  </a:cubicBezTo>
                  <a:cubicBezTo>
                    <a:pt x="1495" y="42"/>
                    <a:pt x="1488" y="42"/>
                    <a:pt x="1487" y="38"/>
                  </a:cubicBezTo>
                  <a:cubicBezTo>
                    <a:pt x="1486" y="33"/>
                    <a:pt x="1484" y="30"/>
                    <a:pt x="1479" y="28"/>
                  </a:cubicBezTo>
                  <a:cubicBezTo>
                    <a:pt x="1475" y="27"/>
                    <a:pt x="1472" y="23"/>
                    <a:pt x="1470" y="18"/>
                  </a:cubicBezTo>
                  <a:cubicBezTo>
                    <a:pt x="1467" y="14"/>
                    <a:pt x="1455" y="15"/>
                    <a:pt x="1449" y="16"/>
                  </a:cubicBezTo>
                  <a:cubicBezTo>
                    <a:pt x="1443" y="16"/>
                    <a:pt x="1441" y="15"/>
                    <a:pt x="1439" y="13"/>
                  </a:cubicBezTo>
                  <a:cubicBezTo>
                    <a:pt x="1437" y="11"/>
                    <a:pt x="1434" y="8"/>
                    <a:pt x="1429" y="7"/>
                  </a:cubicBezTo>
                  <a:cubicBezTo>
                    <a:pt x="1424" y="7"/>
                    <a:pt x="1419" y="3"/>
                    <a:pt x="1415" y="1"/>
                  </a:cubicBezTo>
                  <a:cubicBezTo>
                    <a:pt x="1411" y="0"/>
                    <a:pt x="1407" y="3"/>
                    <a:pt x="1401" y="4"/>
                  </a:cubicBezTo>
                  <a:cubicBezTo>
                    <a:pt x="1395" y="6"/>
                    <a:pt x="1392" y="4"/>
                    <a:pt x="1383" y="4"/>
                  </a:cubicBezTo>
                  <a:cubicBezTo>
                    <a:pt x="1374" y="4"/>
                    <a:pt x="1377" y="6"/>
                    <a:pt x="1371" y="7"/>
                  </a:cubicBezTo>
                  <a:cubicBezTo>
                    <a:pt x="1365" y="9"/>
                    <a:pt x="1361" y="8"/>
                    <a:pt x="1355" y="8"/>
                  </a:cubicBezTo>
                  <a:cubicBezTo>
                    <a:pt x="1349" y="9"/>
                    <a:pt x="1348" y="12"/>
                    <a:pt x="1343" y="12"/>
                  </a:cubicBezTo>
                  <a:cubicBezTo>
                    <a:pt x="1339" y="12"/>
                    <a:pt x="1339" y="13"/>
                    <a:pt x="1332" y="17"/>
                  </a:cubicBezTo>
                  <a:cubicBezTo>
                    <a:pt x="1325" y="21"/>
                    <a:pt x="1324" y="28"/>
                    <a:pt x="1319" y="30"/>
                  </a:cubicBezTo>
                  <a:cubicBezTo>
                    <a:pt x="1313" y="31"/>
                    <a:pt x="1314" y="32"/>
                    <a:pt x="1314" y="36"/>
                  </a:cubicBezTo>
                  <a:cubicBezTo>
                    <a:pt x="1314" y="39"/>
                    <a:pt x="1320" y="39"/>
                    <a:pt x="1325" y="38"/>
                  </a:cubicBezTo>
                  <a:cubicBezTo>
                    <a:pt x="1331" y="38"/>
                    <a:pt x="1331" y="44"/>
                    <a:pt x="1331" y="46"/>
                  </a:cubicBezTo>
                  <a:cubicBezTo>
                    <a:pt x="1331" y="49"/>
                    <a:pt x="1332" y="51"/>
                    <a:pt x="1334" y="53"/>
                  </a:cubicBezTo>
                  <a:cubicBezTo>
                    <a:pt x="1336" y="55"/>
                    <a:pt x="1336" y="56"/>
                    <a:pt x="1334" y="60"/>
                  </a:cubicBezTo>
                  <a:cubicBezTo>
                    <a:pt x="1333" y="64"/>
                    <a:pt x="1326" y="67"/>
                    <a:pt x="1320" y="70"/>
                  </a:cubicBezTo>
                  <a:cubicBezTo>
                    <a:pt x="1314" y="73"/>
                    <a:pt x="1312" y="80"/>
                    <a:pt x="1310" y="87"/>
                  </a:cubicBezTo>
                  <a:cubicBezTo>
                    <a:pt x="1308" y="94"/>
                    <a:pt x="1305" y="96"/>
                    <a:pt x="1302" y="102"/>
                  </a:cubicBezTo>
                  <a:cubicBezTo>
                    <a:pt x="1300" y="107"/>
                    <a:pt x="1298" y="111"/>
                    <a:pt x="1293" y="114"/>
                  </a:cubicBezTo>
                  <a:cubicBezTo>
                    <a:pt x="1289" y="117"/>
                    <a:pt x="1288" y="122"/>
                    <a:pt x="1291" y="124"/>
                  </a:cubicBezTo>
                  <a:cubicBezTo>
                    <a:pt x="1293" y="126"/>
                    <a:pt x="1296" y="128"/>
                    <a:pt x="1294" y="132"/>
                  </a:cubicBezTo>
                  <a:cubicBezTo>
                    <a:pt x="1293" y="136"/>
                    <a:pt x="1288" y="138"/>
                    <a:pt x="1282" y="138"/>
                  </a:cubicBezTo>
                  <a:cubicBezTo>
                    <a:pt x="1277" y="138"/>
                    <a:pt x="1276" y="141"/>
                    <a:pt x="1270" y="143"/>
                  </a:cubicBezTo>
                  <a:cubicBezTo>
                    <a:pt x="1264" y="145"/>
                    <a:pt x="1263" y="150"/>
                    <a:pt x="1256" y="154"/>
                  </a:cubicBezTo>
                  <a:cubicBezTo>
                    <a:pt x="1250" y="158"/>
                    <a:pt x="1249" y="155"/>
                    <a:pt x="1244" y="153"/>
                  </a:cubicBezTo>
                  <a:cubicBezTo>
                    <a:pt x="1238" y="151"/>
                    <a:pt x="1238" y="150"/>
                    <a:pt x="1229" y="149"/>
                  </a:cubicBezTo>
                  <a:cubicBezTo>
                    <a:pt x="1228" y="149"/>
                    <a:pt x="1228" y="149"/>
                    <a:pt x="1228" y="149"/>
                  </a:cubicBezTo>
                  <a:cubicBezTo>
                    <a:pt x="1227" y="149"/>
                    <a:pt x="1227" y="149"/>
                    <a:pt x="1227" y="149"/>
                  </a:cubicBezTo>
                  <a:cubicBezTo>
                    <a:pt x="1227" y="149"/>
                    <a:pt x="1227" y="149"/>
                    <a:pt x="1226" y="149"/>
                  </a:cubicBezTo>
                  <a:cubicBezTo>
                    <a:pt x="1226" y="149"/>
                    <a:pt x="1226" y="148"/>
                    <a:pt x="1226" y="148"/>
                  </a:cubicBezTo>
                  <a:cubicBezTo>
                    <a:pt x="1226" y="148"/>
                    <a:pt x="1225" y="148"/>
                    <a:pt x="1225" y="148"/>
                  </a:cubicBezTo>
                  <a:cubicBezTo>
                    <a:pt x="1225" y="148"/>
                    <a:pt x="1225" y="148"/>
                    <a:pt x="1225" y="148"/>
                  </a:cubicBezTo>
                  <a:cubicBezTo>
                    <a:pt x="1225" y="148"/>
                    <a:pt x="1224" y="148"/>
                    <a:pt x="1224" y="148"/>
                  </a:cubicBezTo>
                  <a:cubicBezTo>
                    <a:pt x="1224" y="148"/>
                    <a:pt x="1224" y="148"/>
                    <a:pt x="1224" y="148"/>
                  </a:cubicBezTo>
                  <a:cubicBezTo>
                    <a:pt x="1224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3" y="147"/>
                  </a:cubicBezTo>
                  <a:cubicBezTo>
                    <a:pt x="1223" y="147"/>
                    <a:pt x="1223" y="147"/>
                    <a:pt x="1222" y="147"/>
                  </a:cubicBezTo>
                  <a:cubicBezTo>
                    <a:pt x="1222" y="147"/>
                    <a:pt x="1222" y="147"/>
                    <a:pt x="1222" y="147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2" y="146"/>
                    <a:pt x="1222" y="146"/>
                  </a:cubicBezTo>
                  <a:cubicBezTo>
                    <a:pt x="1222" y="146"/>
                    <a:pt x="1221" y="146"/>
                    <a:pt x="1221" y="146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1" y="145"/>
                    <a:pt x="1221" y="145"/>
                  </a:cubicBezTo>
                  <a:cubicBezTo>
                    <a:pt x="1221" y="145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4"/>
                  </a:cubicBezTo>
                  <a:cubicBezTo>
                    <a:pt x="1220" y="144"/>
                    <a:pt x="1220" y="144"/>
                    <a:pt x="1220" y="143"/>
                  </a:cubicBezTo>
                  <a:cubicBezTo>
                    <a:pt x="1220" y="143"/>
                    <a:pt x="1220" y="143"/>
                    <a:pt x="1220" y="143"/>
                  </a:cubicBezTo>
                  <a:cubicBezTo>
                    <a:pt x="1220" y="143"/>
                    <a:pt x="1220" y="143"/>
                    <a:pt x="1219" y="143"/>
                  </a:cubicBezTo>
                  <a:cubicBezTo>
                    <a:pt x="1219" y="143"/>
                    <a:pt x="1219" y="143"/>
                    <a:pt x="1219" y="143"/>
                  </a:cubicBezTo>
                  <a:cubicBezTo>
                    <a:pt x="1214" y="150"/>
                    <a:pt x="1211" y="162"/>
                    <a:pt x="1207" y="165"/>
                  </a:cubicBezTo>
                  <a:cubicBezTo>
                    <a:pt x="1201" y="170"/>
                    <a:pt x="1205" y="177"/>
                    <a:pt x="1199" y="182"/>
                  </a:cubicBezTo>
                  <a:cubicBezTo>
                    <a:pt x="1194" y="187"/>
                    <a:pt x="1196" y="188"/>
                    <a:pt x="1196" y="196"/>
                  </a:cubicBezTo>
                  <a:cubicBezTo>
                    <a:pt x="1196" y="204"/>
                    <a:pt x="1194" y="203"/>
                    <a:pt x="1188" y="205"/>
                  </a:cubicBezTo>
                  <a:cubicBezTo>
                    <a:pt x="1181" y="206"/>
                    <a:pt x="1186" y="214"/>
                    <a:pt x="1193" y="221"/>
                  </a:cubicBezTo>
                  <a:cubicBezTo>
                    <a:pt x="1201" y="227"/>
                    <a:pt x="1202" y="220"/>
                    <a:pt x="1204" y="217"/>
                  </a:cubicBezTo>
                  <a:cubicBezTo>
                    <a:pt x="1205" y="214"/>
                    <a:pt x="1219" y="218"/>
                    <a:pt x="1226" y="216"/>
                  </a:cubicBezTo>
                  <a:cubicBezTo>
                    <a:pt x="1232" y="214"/>
                    <a:pt x="1232" y="222"/>
                    <a:pt x="1238" y="222"/>
                  </a:cubicBezTo>
                  <a:cubicBezTo>
                    <a:pt x="1243" y="223"/>
                    <a:pt x="1246" y="216"/>
                    <a:pt x="1250" y="212"/>
                  </a:cubicBezTo>
                  <a:cubicBezTo>
                    <a:pt x="1253" y="209"/>
                    <a:pt x="1264" y="210"/>
                    <a:pt x="1267" y="212"/>
                  </a:cubicBezTo>
                  <a:cubicBezTo>
                    <a:pt x="1270" y="213"/>
                    <a:pt x="1281" y="216"/>
                    <a:pt x="1284" y="222"/>
                  </a:cubicBezTo>
                  <a:cubicBezTo>
                    <a:pt x="1287" y="227"/>
                    <a:pt x="1300" y="237"/>
                    <a:pt x="1307" y="242"/>
                  </a:cubicBezTo>
                  <a:cubicBezTo>
                    <a:pt x="1313" y="247"/>
                    <a:pt x="1313" y="255"/>
                    <a:pt x="1311" y="258"/>
                  </a:cubicBezTo>
                  <a:cubicBezTo>
                    <a:pt x="1309" y="261"/>
                    <a:pt x="1304" y="259"/>
                    <a:pt x="1296" y="262"/>
                  </a:cubicBezTo>
                  <a:cubicBezTo>
                    <a:pt x="1289" y="264"/>
                    <a:pt x="1289" y="259"/>
                    <a:pt x="1285" y="256"/>
                  </a:cubicBezTo>
                  <a:cubicBezTo>
                    <a:pt x="1281" y="254"/>
                    <a:pt x="1274" y="255"/>
                    <a:pt x="1268" y="255"/>
                  </a:cubicBezTo>
                  <a:cubicBezTo>
                    <a:pt x="1261" y="255"/>
                    <a:pt x="1258" y="263"/>
                    <a:pt x="1249" y="263"/>
                  </a:cubicBezTo>
                  <a:cubicBezTo>
                    <a:pt x="1240" y="262"/>
                    <a:pt x="1237" y="268"/>
                    <a:pt x="1225" y="270"/>
                  </a:cubicBezTo>
                  <a:cubicBezTo>
                    <a:pt x="1213" y="271"/>
                    <a:pt x="1211" y="279"/>
                    <a:pt x="1207" y="288"/>
                  </a:cubicBezTo>
                  <a:cubicBezTo>
                    <a:pt x="1204" y="297"/>
                    <a:pt x="1199" y="299"/>
                    <a:pt x="1191" y="304"/>
                  </a:cubicBezTo>
                  <a:cubicBezTo>
                    <a:pt x="1182" y="310"/>
                    <a:pt x="1169" y="304"/>
                    <a:pt x="1162" y="304"/>
                  </a:cubicBezTo>
                  <a:cubicBezTo>
                    <a:pt x="1154" y="304"/>
                    <a:pt x="1151" y="318"/>
                    <a:pt x="1146" y="320"/>
                  </a:cubicBezTo>
                  <a:cubicBezTo>
                    <a:pt x="1140" y="321"/>
                    <a:pt x="1137" y="325"/>
                    <a:pt x="1130" y="327"/>
                  </a:cubicBezTo>
                  <a:cubicBezTo>
                    <a:pt x="1123" y="329"/>
                    <a:pt x="1117" y="326"/>
                    <a:pt x="1110" y="325"/>
                  </a:cubicBezTo>
                  <a:cubicBezTo>
                    <a:pt x="1103" y="324"/>
                    <a:pt x="1103" y="322"/>
                    <a:pt x="1097" y="316"/>
                  </a:cubicBezTo>
                  <a:cubicBezTo>
                    <a:pt x="1090" y="311"/>
                    <a:pt x="1088" y="316"/>
                    <a:pt x="1081" y="318"/>
                  </a:cubicBezTo>
                  <a:cubicBezTo>
                    <a:pt x="1074" y="319"/>
                    <a:pt x="1075" y="330"/>
                    <a:pt x="1072" y="333"/>
                  </a:cubicBezTo>
                  <a:cubicBezTo>
                    <a:pt x="1068" y="335"/>
                    <a:pt x="1068" y="338"/>
                    <a:pt x="1067" y="340"/>
                  </a:cubicBezTo>
                  <a:cubicBezTo>
                    <a:pt x="1066" y="343"/>
                    <a:pt x="1072" y="350"/>
                    <a:pt x="1079" y="354"/>
                  </a:cubicBezTo>
                  <a:cubicBezTo>
                    <a:pt x="1087" y="358"/>
                    <a:pt x="1085" y="364"/>
                    <a:pt x="1081" y="366"/>
                  </a:cubicBezTo>
                  <a:cubicBezTo>
                    <a:pt x="1078" y="368"/>
                    <a:pt x="1077" y="372"/>
                    <a:pt x="1064" y="376"/>
                  </a:cubicBezTo>
                  <a:cubicBezTo>
                    <a:pt x="1051" y="379"/>
                    <a:pt x="1052" y="387"/>
                    <a:pt x="1045" y="393"/>
                  </a:cubicBezTo>
                  <a:cubicBezTo>
                    <a:pt x="1039" y="398"/>
                    <a:pt x="1034" y="401"/>
                    <a:pt x="1027" y="401"/>
                  </a:cubicBezTo>
                  <a:cubicBezTo>
                    <a:pt x="1020" y="401"/>
                    <a:pt x="1012" y="407"/>
                    <a:pt x="1006" y="408"/>
                  </a:cubicBezTo>
                  <a:cubicBezTo>
                    <a:pt x="1001" y="410"/>
                    <a:pt x="995" y="410"/>
                    <a:pt x="983" y="409"/>
                  </a:cubicBezTo>
                  <a:cubicBezTo>
                    <a:pt x="970" y="407"/>
                    <a:pt x="967" y="409"/>
                    <a:pt x="960" y="409"/>
                  </a:cubicBezTo>
                  <a:cubicBezTo>
                    <a:pt x="954" y="409"/>
                    <a:pt x="941" y="412"/>
                    <a:pt x="935" y="414"/>
                  </a:cubicBezTo>
                  <a:cubicBezTo>
                    <a:pt x="928" y="415"/>
                    <a:pt x="920" y="422"/>
                    <a:pt x="912" y="422"/>
                  </a:cubicBezTo>
                  <a:cubicBezTo>
                    <a:pt x="904" y="423"/>
                    <a:pt x="906" y="429"/>
                    <a:pt x="900" y="429"/>
                  </a:cubicBezTo>
                  <a:cubicBezTo>
                    <a:pt x="894" y="429"/>
                    <a:pt x="894" y="431"/>
                    <a:pt x="889" y="437"/>
                  </a:cubicBezTo>
                  <a:cubicBezTo>
                    <a:pt x="884" y="442"/>
                    <a:pt x="877" y="438"/>
                    <a:pt x="871" y="432"/>
                  </a:cubicBezTo>
                  <a:cubicBezTo>
                    <a:pt x="866" y="426"/>
                    <a:pt x="858" y="430"/>
                    <a:pt x="852" y="431"/>
                  </a:cubicBezTo>
                  <a:cubicBezTo>
                    <a:pt x="846" y="432"/>
                    <a:pt x="844" y="432"/>
                    <a:pt x="839" y="429"/>
                  </a:cubicBezTo>
                  <a:cubicBezTo>
                    <a:pt x="834" y="425"/>
                    <a:pt x="835" y="424"/>
                    <a:pt x="827" y="424"/>
                  </a:cubicBezTo>
                  <a:cubicBezTo>
                    <a:pt x="819" y="424"/>
                    <a:pt x="819" y="420"/>
                    <a:pt x="812" y="420"/>
                  </a:cubicBezTo>
                  <a:cubicBezTo>
                    <a:pt x="806" y="420"/>
                    <a:pt x="806" y="418"/>
                    <a:pt x="795" y="410"/>
                  </a:cubicBezTo>
                  <a:cubicBezTo>
                    <a:pt x="784" y="401"/>
                    <a:pt x="771" y="407"/>
                    <a:pt x="764" y="404"/>
                  </a:cubicBezTo>
                  <a:cubicBezTo>
                    <a:pt x="758" y="401"/>
                    <a:pt x="753" y="401"/>
                    <a:pt x="748" y="401"/>
                  </a:cubicBezTo>
                  <a:cubicBezTo>
                    <a:pt x="742" y="400"/>
                    <a:pt x="738" y="401"/>
                    <a:pt x="730" y="404"/>
                  </a:cubicBezTo>
                  <a:cubicBezTo>
                    <a:pt x="722" y="408"/>
                    <a:pt x="709" y="403"/>
                    <a:pt x="703" y="403"/>
                  </a:cubicBezTo>
                  <a:cubicBezTo>
                    <a:pt x="698" y="403"/>
                    <a:pt x="687" y="405"/>
                    <a:pt x="678" y="400"/>
                  </a:cubicBezTo>
                  <a:cubicBezTo>
                    <a:pt x="669" y="395"/>
                    <a:pt x="657" y="398"/>
                    <a:pt x="651" y="398"/>
                  </a:cubicBezTo>
                  <a:cubicBezTo>
                    <a:pt x="645" y="398"/>
                    <a:pt x="642" y="401"/>
                    <a:pt x="638" y="393"/>
                  </a:cubicBezTo>
                  <a:cubicBezTo>
                    <a:pt x="635" y="385"/>
                    <a:pt x="634" y="388"/>
                    <a:pt x="629" y="384"/>
                  </a:cubicBezTo>
                  <a:cubicBezTo>
                    <a:pt x="624" y="380"/>
                    <a:pt x="623" y="377"/>
                    <a:pt x="623" y="372"/>
                  </a:cubicBezTo>
                  <a:cubicBezTo>
                    <a:pt x="622" y="367"/>
                    <a:pt x="622" y="363"/>
                    <a:pt x="617" y="360"/>
                  </a:cubicBezTo>
                  <a:cubicBezTo>
                    <a:pt x="612" y="357"/>
                    <a:pt x="616" y="355"/>
                    <a:pt x="613" y="351"/>
                  </a:cubicBezTo>
                  <a:cubicBezTo>
                    <a:pt x="611" y="346"/>
                    <a:pt x="606" y="346"/>
                    <a:pt x="599" y="345"/>
                  </a:cubicBezTo>
                  <a:cubicBezTo>
                    <a:pt x="593" y="344"/>
                    <a:pt x="587" y="339"/>
                    <a:pt x="584" y="336"/>
                  </a:cubicBezTo>
                  <a:cubicBezTo>
                    <a:pt x="581" y="333"/>
                    <a:pt x="578" y="333"/>
                    <a:pt x="573" y="331"/>
                  </a:cubicBezTo>
                  <a:cubicBezTo>
                    <a:pt x="569" y="330"/>
                    <a:pt x="567" y="329"/>
                    <a:pt x="563" y="323"/>
                  </a:cubicBezTo>
                  <a:cubicBezTo>
                    <a:pt x="559" y="317"/>
                    <a:pt x="547" y="319"/>
                    <a:pt x="542" y="319"/>
                  </a:cubicBezTo>
                  <a:cubicBezTo>
                    <a:pt x="538" y="318"/>
                    <a:pt x="534" y="319"/>
                    <a:pt x="528" y="319"/>
                  </a:cubicBezTo>
                  <a:cubicBezTo>
                    <a:pt x="522" y="319"/>
                    <a:pt x="520" y="318"/>
                    <a:pt x="515" y="316"/>
                  </a:cubicBezTo>
                  <a:cubicBezTo>
                    <a:pt x="509" y="314"/>
                    <a:pt x="499" y="316"/>
                    <a:pt x="490" y="315"/>
                  </a:cubicBezTo>
                  <a:cubicBezTo>
                    <a:pt x="482" y="314"/>
                    <a:pt x="486" y="310"/>
                    <a:pt x="479" y="307"/>
                  </a:cubicBezTo>
                  <a:cubicBezTo>
                    <a:pt x="472" y="303"/>
                    <a:pt x="476" y="301"/>
                    <a:pt x="476" y="297"/>
                  </a:cubicBezTo>
                  <a:cubicBezTo>
                    <a:pt x="477" y="293"/>
                    <a:pt x="479" y="289"/>
                    <a:pt x="485" y="285"/>
                  </a:cubicBezTo>
                  <a:cubicBezTo>
                    <a:pt x="491" y="281"/>
                    <a:pt x="487" y="280"/>
                    <a:pt x="484" y="277"/>
                  </a:cubicBezTo>
                  <a:cubicBezTo>
                    <a:pt x="481" y="275"/>
                    <a:pt x="481" y="268"/>
                    <a:pt x="488" y="266"/>
                  </a:cubicBezTo>
                  <a:cubicBezTo>
                    <a:pt x="494" y="263"/>
                    <a:pt x="491" y="258"/>
                    <a:pt x="486" y="256"/>
                  </a:cubicBezTo>
                  <a:cubicBezTo>
                    <a:pt x="481" y="254"/>
                    <a:pt x="482" y="249"/>
                    <a:pt x="476" y="245"/>
                  </a:cubicBezTo>
                  <a:cubicBezTo>
                    <a:pt x="470" y="240"/>
                    <a:pt x="469" y="236"/>
                    <a:pt x="469" y="231"/>
                  </a:cubicBezTo>
                  <a:cubicBezTo>
                    <a:pt x="468" y="227"/>
                    <a:pt x="466" y="225"/>
                    <a:pt x="464" y="222"/>
                  </a:cubicBezTo>
                  <a:cubicBezTo>
                    <a:pt x="463" y="220"/>
                    <a:pt x="459" y="216"/>
                    <a:pt x="455" y="215"/>
                  </a:cubicBezTo>
                  <a:cubicBezTo>
                    <a:pt x="452" y="214"/>
                    <a:pt x="449" y="215"/>
                    <a:pt x="447" y="212"/>
                  </a:cubicBezTo>
                  <a:cubicBezTo>
                    <a:pt x="446" y="208"/>
                    <a:pt x="438" y="212"/>
                    <a:pt x="432" y="211"/>
                  </a:cubicBezTo>
                  <a:cubicBezTo>
                    <a:pt x="426" y="211"/>
                    <a:pt x="418" y="203"/>
                    <a:pt x="417" y="200"/>
                  </a:cubicBezTo>
                  <a:cubicBezTo>
                    <a:pt x="416" y="198"/>
                    <a:pt x="415" y="197"/>
                    <a:pt x="409" y="195"/>
                  </a:cubicBezTo>
                  <a:cubicBezTo>
                    <a:pt x="403" y="192"/>
                    <a:pt x="402" y="190"/>
                    <a:pt x="401" y="187"/>
                  </a:cubicBezTo>
                  <a:cubicBezTo>
                    <a:pt x="400" y="184"/>
                    <a:pt x="398" y="184"/>
                    <a:pt x="396" y="179"/>
                  </a:cubicBezTo>
                  <a:cubicBezTo>
                    <a:pt x="396" y="177"/>
                    <a:pt x="396" y="174"/>
                    <a:pt x="396" y="172"/>
                  </a:cubicBezTo>
                  <a:cubicBezTo>
                    <a:pt x="396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5" y="172"/>
                    <a:pt x="395" y="172"/>
                    <a:pt x="394" y="172"/>
                  </a:cubicBezTo>
                  <a:cubicBezTo>
                    <a:pt x="394" y="172"/>
                    <a:pt x="394" y="172"/>
                    <a:pt x="394" y="172"/>
                  </a:cubicBezTo>
                  <a:cubicBezTo>
                    <a:pt x="393" y="172"/>
                    <a:pt x="392" y="172"/>
                    <a:pt x="391" y="172"/>
                  </a:cubicBezTo>
                  <a:cubicBezTo>
                    <a:pt x="391" y="172"/>
                    <a:pt x="391" y="172"/>
                    <a:pt x="390" y="172"/>
                  </a:cubicBezTo>
                  <a:cubicBezTo>
                    <a:pt x="390" y="172"/>
                    <a:pt x="390" y="172"/>
                    <a:pt x="390" y="172"/>
                  </a:cubicBezTo>
                  <a:cubicBezTo>
                    <a:pt x="390" y="172"/>
                    <a:pt x="389" y="172"/>
                    <a:pt x="389" y="171"/>
                  </a:cubicBezTo>
                  <a:cubicBezTo>
                    <a:pt x="385" y="171"/>
                    <a:pt x="383" y="173"/>
                    <a:pt x="380" y="169"/>
                  </a:cubicBezTo>
                  <a:cubicBezTo>
                    <a:pt x="379" y="168"/>
                    <a:pt x="377" y="167"/>
                    <a:pt x="376" y="167"/>
                  </a:cubicBezTo>
                  <a:cubicBezTo>
                    <a:pt x="376" y="167"/>
                    <a:pt x="376" y="167"/>
                    <a:pt x="376" y="167"/>
                  </a:cubicBezTo>
                  <a:cubicBezTo>
                    <a:pt x="376" y="167"/>
                    <a:pt x="375" y="167"/>
                    <a:pt x="375" y="168"/>
                  </a:cubicBezTo>
                  <a:cubicBezTo>
                    <a:pt x="375" y="168"/>
                    <a:pt x="375" y="168"/>
                    <a:pt x="375" y="168"/>
                  </a:cubicBezTo>
                  <a:cubicBezTo>
                    <a:pt x="375" y="168"/>
                    <a:pt x="375" y="169"/>
                    <a:pt x="374" y="169"/>
                  </a:cubicBezTo>
                  <a:cubicBezTo>
                    <a:pt x="374" y="169"/>
                    <a:pt x="374" y="169"/>
                    <a:pt x="374" y="169"/>
                  </a:cubicBezTo>
                  <a:cubicBezTo>
                    <a:pt x="374" y="169"/>
                    <a:pt x="373" y="170"/>
                    <a:pt x="373" y="170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72" y="171"/>
                    <a:pt x="372" y="171"/>
                    <a:pt x="372" y="171"/>
                  </a:cubicBezTo>
                  <a:cubicBezTo>
                    <a:pt x="367" y="174"/>
                    <a:pt x="369" y="176"/>
                    <a:pt x="368" y="186"/>
                  </a:cubicBezTo>
                  <a:cubicBezTo>
                    <a:pt x="367" y="196"/>
                    <a:pt x="355" y="196"/>
                    <a:pt x="346" y="196"/>
                  </a:cubicBezTo>
                  <a:cubicBezTo>
                    <a:pt x="337" y="196"/>
                    <a:pt x="333" y="208"/>
                    <a:pt x="333" y="213"/>
                  </a:cubicBezTo>
                  <a:cubicBezTo>
                    <a:pt x="332" y="217"/>
                    <a:pt x="333" y="223"/>
                    <a:pt x="335" y="226"/>
                  </a:cubicBezTo>
                  <a:cubicBezTo>
                    <a:pt x="338" y="230"/>
                    <a:pt x="336" y="232"/>
                    <a:pt x="337" y="237"/>
                  </a:cubicBezTo>
                  <a:cubicBezTo>
                    <a:pt x="337" y="243"/>
                    <a:pt x="335" y="244"/>
                    <a:pt x="331" y="245"/>
                  </a:cubicBezTo>
                  <a:cubicBezTo>
                    <a:pt x="328" y="245"/>
                    <a:pt x="325" y="247"/>
                    <a:pt x="322" y="250"/>
                  </a:cubicBezTo>
                  <a:cubicBezTo>
                    <a:pt x="318" y="254"/>
                    <a:pt x="315" y="254"/>
                    <a:pt x="310" y="251"/>
                  </a:cubicBezTo>
                  <a:cubicBezTo>
                    <a:pt x="305" y="249"/>
                    <a:pt x="300" y="249"/>
                    <a:pt x="290" y="250"/>
                  </a:cubicBezTo>
                  <a:cubicBezTo>
                    <a:pt x="279" y="251"/>
                    <a:pt x="284" y="247"/>
                    <a:pt x="273" y="242"/>
                  </a:cubicBezTo>
                  <a:cubicBezTo>
                    <a:pt x="262" y="237"/>
                    <a:pt x="263" y="245"/>
                    <a:pt x="261" y="249"/>
                  </a:cubicBezTo>
                  <a:cubicBezTo>
                    <a:pt x="259" y="253"/>
                    <a:pt x="257" y="257"/>
                    <a:pt x="256" y="264"/>
                  </a:cubicBezTo>
                  <a:cubicBezTo>
                    <a:pt x="254" y="272"/>
                    <a:pt x="256" y="272"/>
                    <a:pt x="250" y="275"/>
                  </a:cubicBezTo>
                  <a:cubicBezTo>
                    <a:pt x="245" y="279"/>
                    <a:pt x="242" y="295"/>
                    <a:pt x="242" y="298"/>
                  </a:cubicBezTo>
                  <a:cubicBezTo>
                    <a:pt x="241" y="301"/>
                    <a:pt x="243" y="304"/>
                    <a:pt x="247" y="304"/>
                  </a:cubicBezTo>
                  <a:cubicBezTo>
                    <a:pt x="252" y="304"/>
                    <a:pt x="252" y="308"/>
                    <a:pt x="250" y="312"/>
                  </a:cubicBezTo>
                  <a:cubicBezTo>
                    <a:pt x="249" y="316"/>
                    <a:pt x="243" y="316"/>
                    <a:pt x="234" y="315"/>
                  </a:cubicBezTo>
                  <a:cubicBezTo>
                    <a:pt x="226" y="314"/>
                    <a:pt x="227" y="310"/>
                    <a:pt x="221" y="308"/>
                  </a:cubicBezTo>
                  <a:cubicBezTo>
                    <a:pt x="215" y="307"/>
                    <a:pt x="209" y="310"/>
                    <a:pt x="206" y="314"/>
                  </a:cubicBezTo>
                  <a:cubicBezTo>
                    <a:pt x="204" y="318"/>
                    <a:pt x="188" y="314"/>
                    <a:pt x="187" y="316"/>
                  </a:cubicBezTo>
                  <a:cubicBezTo>
                    <a:pt x="187" y="319"/>
                    <a:pt x="176" y="316"/>
                    <a:pt x="175" y="321"/>
                  </a:cubicBezTo>
                  <a:cubicBezTo>
                    <a:pt x="174" y="325"/>
                    <a:pt x="176" y="328"/>
                    <a:pt x="182" y="328"/>
                  </a:cubicBezTo>
                  <a:cubicBezTo>
                    <a:pt x="188" y="328"/>
                    <a:pt x="186" y="340"/>
                    <a:pt x="186" y="348"/>
                  </a:cubicBezTo>
                  <a:cubicBezTo>
                    <a:pt x="187" y="356"/>
                    <a:pt x="186" y="358"/>
                    <a:pt x="191" y="362"/>
                  </a:cubicBezTo>
                  <a:cubicBezTo>
                    <a:pt x="197" y="366"/>
                    <a:pt x="195" y="371"/>
                    <a:pt x="197" y="379"/>
                  </a:cubicBezTo>
                  <a:cubicBezTo>
                    <a:pt x="199" y="388"/>
                    <a:pt x="195" y="387"/>
                    <a:pt x="193" y="391"/>
                  </a:cubicBezTo>
                  <a:cubicBezTo>
                    <a:pt x="192" y="396"/>
                    <a:pt x="184" y="395"/>
                    <a:pt x="181" y="400"/>
                  </a:cubicBezTo>
                  <a:cubicBezTo>
                    <a:pt x="181" y="400"/>
                    <a:pt x="181" y="400"/>
                    <a:pt x="181" y="401"/>
                  </a:cubicBezTo>
                  <a:cubicBezTo>
                    <a:pt x="181" y="401"/>
                    <a:pt x="181" y="401"/>
                    <a:pt x="181" y="401"/>
                  </a:cubicBezTo>
                  <a:cubicBezTo>
                    <a:pt x="181" y="401"/>
                    <a:pt x="181" y="402"/>
                    <a:pt x="180" y="402"/>
                  </a:cubicBezTo>
                  <a:cubicBezTo>
                    <a:pt x="180" y="402"/>
                    <a:pt x="180" y="402"/>
                    <a:pt x="180" y="402"/>
                  </a:cubicBezTo>
                  <a:cubicBezTo>
                    <a:pt x="180" y="403"/>
                    <a:pt x="180" y="403"/>
                    <a:pt x="180" y="403"/>
                  </a:cubicBezTo>
                  <a:cubicBezTo>
                    <a:pt x="180" y="403"/>
                    <a:pt x="180" y="404"/>
                    <a:pt x="180" y="404"/>
                  </a:cubicBezTo>
                  <a:cubicBezTo>
                    <a:pt x="180" y="404"/>
                    <a:pt x="180" y="404"/>
                    <a:pt x="180" y="405"/>
                  </a:cubicBezTo>
                  <a:cubicBezTo>
                    <a:pt x="180" y="405"/>
                    <a:pt x="180" y="405"/>
                    <a:pt x="180" y="405"/>
                  </a:cubicBezTo>
                  <a:cubicBezTo>
                    <a:pt x="180" y="406"/>
                    <a:pt x="180" y="406"/>
                    <a:pt x="180" y="406"/>
                  </a:cubicBezTo>
                  <a:cubicBezTo>
                    <a:pt x="180" y="407"/>
                    <a:pt x="180" y="407"/>
                    <a:pt x="180" y="407"/>
                  </a:cubicBezTo>
                  <a:cubicBezTo>
                    <a:pt x="180" y="407"/>
                    <a:pt x="180" y="408"/>
                    <a:pt x="180" y="408"/>
                  </a:cubicBezTo>
                  <a:cubicBezTo>
                    <a:pt x="180" y="408"/>
                    <a:pt x="180" y="408"/>
                    <a:pt x="180" y="409"/>
                  </a:cubicBezTo>
                  <a:cubicBezTo>
                    <a:pt x="180" y="409"/>
                    <a:pt x="180" y="409"/>
                    <a:pt x="180" y="410"/>
                  </a:cubicBezTo>
                  <a:cubicBezTo>
                    <a:pt x="180" y="410"/>
                    <a:pt x="180" y="410"/>
                    <a:pt x="180" y="410"/>
                  </a:cubicBezTo>
                  <a:cubicBezTo>
                    <a:pt x="180" y="411"/>
                    <a:pt x="181" y="411"/>
                    <a:pt x="181" y="412"/>
                  </a:cubicBezTo>
                  <a:cubicBezTo>
                    <a:pt x="181" y="413"/>
                    <a:pt x="181" y="414"/>
                    <a:pt x="181" y="415"/>
                  </a:cubicBezTo>
                  <a:cubicBezTo>
                    <a:pt x="181" y="415"/>
                    <a:pt x="181" y="415"/>
                    <a:pt x="181" y="415"/>
                  </a:cubicBezTo>
                  <a:cubicBezTo>
                    <a:pt x="181" y="416"/>
                    <a:pt x="181" y="416"/>
                    <a:pt x="181" y="417"/>
                  </a:cubicBezTo>
                  <a:cubicBezTo>
                    <a:pt x="181" y="417"/>
                    <a:pt x="181" y="417"/>
                    <a:pt x="181" y="417"/>
                  </a:cubicBezTo>
                  <a:cubicBezTo>
                    <a:pt x="181" y="417"/>
                    <a:pt x="181" y="418"/>
                    <a:pt x="181" y="418"/>
                  </a:cubicBezTo>
                  <a:cubicBezTo>
                    <a:pt x="181" y="418"/>
                    <a:pt x="181" y="418"/>
                    <a:pt x="181" y="418"/>
                  </a:cubicBezTo>
                  <a:cubicBezTo>
                    <a:pt x="181" y="419"/>
                    <a:pt x="181" y="419"/>
                    <a:pt x="181" y="419"/>
                  </a:cubicBezTo>
                  <a:cubicBezTo>
                    <a:pt x="181" y="419"/>
                    <a:pt x="181" y="419"/>
                    <a:pt x="181" y="420"/>
                  </a:cubicBezTo>
                  <a:cubicBezTo>
                    <a:pt x="181" y="420"/>
                    <a:pt x="181" y="420"/>
                    <a:pt x="181" y="420"/>
                  </a:cubicBezTo>
                  <a:cubicBezTo>
                    <a:pt x="181" y="420"/>
                    <a:pt x="181" y="421"/>
                    <a:pt x="181" y="421"/>
                  </a:cubicBezTo>
                  <a:cubicBezTo>
                    <a:pt x="181" y="421"/>
                    <a:pt x="181" y="421"/>
                    <a:pt x="181" y="422"/>
                  </a:cubicBezTo>
                  <a:cubicBezTo>
                    <a:pt x="181" y="426"/>
                    <a:pt x="178" y="425"/>
                    <a:pt x="171" y="426"/>
                  </a:cubicBezTo>
                  <a:cubicBezTo>
                    <a:pt x="164" y="427"/>
                    <a:pt x="159" y="430"/>
                    <a:pt x="151" y="434"/>
                  </a:cubicBezTo>
                  <a:cubicBezTo>
                    <a:pt x="143" y="437"/>
                    <a:pt x="129" y="445"/>
                    <a:pt x="128" y="452"/>
                  </a:cubicBezTo>
                  <a:cubicBezTo>
                    <a:pt x="127" y="458"/>
                    <a:pt x="103" y="456"/>
                    <a:pt x="96" y="456"/>
                  </a:cubicBezTo>
                  <a:cubicBezTo>
                    <a:pt x="88" y="456"/>
                    <a:pt x="82" y="457"/>
                    <a:pt x="80" y="469"/>
                  </a:cubicBezTo>
                  <a:cubicBezTo>
                    <a:pt x="79" y="480"/>
                    <a:pt x="71" y="478"/>
                    <a:pt x="67" y="478"/>
                  </a:cubicBezTo>
                  <a:cubicBezTo>
                    <a:pt x="62" y="478"/>
                    <a:pt x="61" y="482"/>
                    <a:pt x="56" y="482"/>
                  </a:cubicBezTo>
                  <a:cubicBezTo>
                    <a:pt x="51" y="482"/>
                    <a:pt x="52" y="481"/>
                    <a:pt x="51" y="476"/>
                  </a:cubicBezTo>
                  <a:cubicBezTo>
                    <a:pt x="51" y="472"/>
                    <a:pt x="44" y="472"/>
                    <a:pt x="42" y="475"/>
                  </a:cubicBezTo>
                  <a:cubicBezTo>
                    <a:pt x="40" y="478"/>
                    <a:pt x="37" y="478"/>
                    <a:pt x="33" y="478"/>
                  </a:cubicBezTo>
                  <a:cubicBezTo>
                    <a:pt x="29" y="478"/>
                    <a:pt x="26" y="479"/>
                    <a:pt x="24" y="483"/>
                  </a:cubicBezTo>
                  <a:cubicBezTo>
                    <a:pt x="22" y="488"/>
                    <a:pt x="16" y="490"/>
                    <a:pt x="7" y="491"/>
                  </a:cubicBezTo>
                  <a:cubicBezTo>
                    <a:pt x="7" y="491"/>
                    <a:pt x="7" y="491"/>
                    <a:pt x="6" y="492"/>
                  </a:cubicBezTo>
                  <a:cubicBezTo>
                    <a:pt x="6" y="492"/>
                    <a:pt x="6" y="492"/>
                    <a:pt x="6" y="492"/>
                  </a:cubicBezTo>
                  <a:cubicBezTo>
                    <a:pt x="6" y="492"/>
                    <a:pt x="6" y="492"/>
                    <a:pt x="5" y="492"/>
                  </a:cubicBezTo>
                  <a:cubicBezTo>
                    <a:pt x="5" y="492"/>
                    <a:pt x="5" y="492"/>
                    <a:pt x="5" y="492"/>
                  </a:cubicBezTo>
                  <a:cubicBezTo>
                    <a:pt x="5" y="492"/>
                    <a:pt x="5" y="492"/>
                    <a:pt x="5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3"/>
                    <a:pt x="4" y="493"/>
                  </a:cubicBezTo>
                  <a:cubicBezTo>
                    <a:pt x="4" y="493"/>
                    <a:pt x="4" y="494"/>
                    <a:pt x="4" y="494"/>
                  </a:cubicBezTo>
                  <a:cubicBezTo>
                    <a:pt x="3" y="494"/>
                    <a:pt x="3" y="494"/>
                    <a:pt x="3" y="494"/>
                  </a:cubicBezTo>
                  <a:cubicBezTo>
                    <a:pt x="3" y="494"/>
                    <a:pt x="3" y="494"/>
                    <a:pt x="3" y="495"/>
                  </a:cubicBezTo>
                  <a:cubicBezTo>
                    <a:pt x="3" y="495"/>
                    <a:pt x="3" y="495"/>
                    <a:pt x="2" y="495"/>
                  </a:cubicBezTo>
                  <a:cubicBezTo>
                    <a:pt x="2" y="495"/>
                    <a:pt x="2" y="495"/>
                    <a:pt x="2" y="496"/>
                  </a:cubicBezTo>
                  <a:cubicBezTo>
                    <a:pt x="2" y="496"/>
                    <a:pt x="2" y="497"/>
                    <a:pt x="1" y="498"/>
                  </a:cubicBezTo>
                  <a:cubicBezTo>
                    <a:pt x="1" y="498"/>
                    <a:pt x="1" y="498"/>
                    <a:pt x="1" y="498"/>
                  </a:cubicBezTo>
                  <a:cubicBezTo>
                    <a:pt x="1" y="498"/>
                    <a:pt x="1" y="499"/>
                    <a:pt x="1" y="499"/>
                  </a:cubicBezTo>
                  <a:cubicBezTo>
                    <a:pt x="1" y="499"/>
                    <a:pt x="1" y="499"/>
                    <a:pt x="1" y="499"/>
                  </a:cubicBezTo>
                  <a:cubicBezTo>
                    <a:pt x="1" y="500"/>
                    <a:pt x="1" y="500"/>
                    <a:pt x="1" y="501"/>
                  </a:cubicBezTo>
                  <a:cubicBezTo>
                    <a:pt x="1" y="501"/>
                    <a:pt x="1" y="501"/>
                    <a:pt x="1" y="501"/>
                  </a:cubicBezTo>
                  <a:cubicBezTo>
                    <a:pt x="1" y="501"/>
                    <a:pt x="0" y="502"/>
                    <a:pt x="0" y="502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503"/>
                    <a:pt x="0" y="503"/>
                    <a:pt x="0" y="504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0" y="505"/>
                    <a:pt x="0" y="505"/>
                  </a:cubicBezTo>
                  <a:cubicBezTo>
                    <a:pt x="0" y="505"/>
                    <a:pt x="0" y="505"/>
                    <a:pt x="0" y="505"/>
                  </a:cubicBezTo>
                  <a:cubicBezTo>
                    <a:pt x="0" y="506"/>
                    <a:pt x="0" y="507"/>
                    <a:pt x="0" y="509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09"/>
                    <a:pt x="0" y="510"/>
                    <a:pt x="0" y="51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0" y="514"/>
                    <a:pt x="0" y="517"/>
                    <a:pt x="0" y="52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21"/>
                    <a:pt x="0" y="521"/>
                    <a:pt x="0" y="522"/>
                  </a:cubicBezTo>
                  <a:cubicBezTo>
                    <a:pt x="0" y="529"/>
                    <a:pt x="2" y="533"/>
                    <a:pt x="3" y="537"/>
                  </a:cubicBezTo>
                  <a:cubicBezTo>
                    <a:pt x="4" y="542"/>
                    <a:pt x="9" y="540"/>
                    <a:pt x="12" y="538"/>
                  </a:cubicBezTo>
                  <a:cubicBezTo>
                    <a:pt x="14" y="535"/>
                    <a:pt x="22" y="539"/>
                    <a:pt x="24" y="540"/>
                  </a:cubicBezTo>
                  <a:cubicBezTo>
                    <a:pt x="27" y="541"/>
                    <a:pt x="29" y="550"/>
                    <a:pt x="29" y="554"/>
                  </a:cubicBezTo>
                  <a:cubicBezTo>
                    <a:pt x="29" y="558"/>
                    <a:pt x="29" y="563"/>
                    <a:pt x="32" y="567"/>
                  </a:cubicBezTo>
                  <a:cubicBezTo>
                    <a:pt x="32" y="568"/>
                    <a:pt x="32" y="569"/>
                    <a:pt x="32" y="569"/>
                  </a:cubicBezTo>
                  <a:cubicBezTo>
                    <a:pt x="33" y="569"/>
                    <a:pt x="33" y="570"/>
                    <a:pt x="33" y="570"/>
                  </a:cubicBezTo>
                  <a:cubicBezTo>
                    <a:pt x="33" y="570"/>
                    <a:pt x="33" y="571"/>
                    <a:pt x="33" y="571"/>
                  </a:cubicBezTo>
                  <a:cubicBezTo>
                    <a:pt x="33" y="571"/>
                    <a:pt x="33" y="572"/>
                    <a:pt x="33" y="572"/>
                  </a:cubicBezTo>
                  <a:cubicBezTo>
                    <a:pt x="33" y="572"/>
                    <a:pt x="33" y="572"/>
                    <a:pt x="33" y="573"/>
                  </a:cubicBezTo>
                  <a:cubicBezTo>
                    <a:pt x="33" y="573"/>
                    <a:pt x="33" y="574"/>
                    <a:pt x="33" y="574"/>
                  </a:cubicBezTo>
                  <a:cubicBezTo>
                    <a:pt x="33" y="574"/>
                    <a:pt x="33" y="574"/>
                    <a:pt x="33" y="574"/>
                  </a:cubicBezTo>
                  <a:cubicBezTo>
                    <a:pt x="33" y="575"/>
                    <a:pt x="33" y="575"/>
                    <a:pt x="33" y="576"/>
                  </a:cubicBezTo>
                  <a:cubicBezTo>
                    <a:pt x="33" y="576"/>
                    <a:pt x="33" y="576"/>
                    <a:pt x="33" y="576"/>
                  </a:cubicBezTo>
                  <a:cubicBezTo>
                    <a:pt x="33" y="577"/>
                    <a:pt x="33" y="577"/>
                    <a:pt x="33" y="578"/>
                  </a:cubicBezTo>
                  <a:cubicBezTo>
                    <a:pt x="33" y="578"/>
                    <a:pt x="33" y="578"/>
                    <a:pt x="33" y="578"/>
                  </a:cubicBezTo>
                  <a:cubicBezTo>
                    <a:pt x="33" y="579"/>
                    <a:pt x="32" y="580"/>
                    <a:pt x="32" y="582"/>
                  </a:cubicBezTo>
                  <a:cubicBezTo>
                    <a:pt x="32" y="582"/>
                    <a:pt x="32" y="582"/>
                    <a:pt x="32" y="582"/>
                  </a:cubicBezTo>
                  <a:cubicBezTo>
                    <a:pt x="32" y="582"/>
                    <a:pt x="32" y="582"/>
                    <a:pt x="31" y="582"/>
                  </a:cubicBezTo>
                  <a:cubicBezTo>
                    <a:pt x="29" y="588"/>
                    <a:pt x="28" y="588"/>
                    <a:pt x="25" y="590"/>
                  </a:cubicBezTo>
                  <a:cubicBezTo>
                    <a:pt x="25" y="590"/>
                    <a:pt x="25" y="590"/>
                    <a:pt x="24" y="590"/>
                  </a:cubicBezTo>
                  <a:cubicBezTo>
                    <a:pt x="26" y="592"/>
                    <a:pt x="29" y="593"/>
                    <a:pt x="33" y="593"/>
                  </a:cubicBezTo>
                  <a:cubicBezTo>
                    <a:pt x="39" y="593"/>
                    <a:pt x="41" y="593"/>
                    <a:pt x="43" y="595"/>
                  </a:cubicBezTo>
                  <a:cubicBezTo>
                    <a:pt x="45" y="598"/>
                    <a:pt x="45" y="599"/>
                    <a:pt x="50" y="600"/>
                  </a:cubicBezTo>
                  <a:cubicBezTo>
                    <a:pt x="55" y="602"/>
                    <a:pt x="54" y="604"/>
                    <a:pt x="57" y="605"/>
                  </a:cubicBezTo>
                  <a:cubicBezTo>
                    <a:pt x="59" y="606"/>
                    <a:pt x="62" y="610"/>
                    <a:pt x="62" y="613"/>
                  </a:cubicBezTo>
                  <a:cubicBezTo>
                    <a:pt x="62" y="617"/>
                    <a:pt x="57" y="622"/>
                    <a:pt x="61" y="625"/>
                  </a:cubicBezTo>
                  <a:cubicBezTo>
                    <a:pt x="64" y="627"/>
                    <a:pt x="65" y="631"/>
                    <a:pt x="69" y="631"/>
                  </a:cubicBezTo>
                  <a:cubicBezTo>
                    <a:pt x="74" y="631"/>
                    <a:pt x="77" y="629"/>
                    <a:pt x="81" y="634"/>
                  </a:cubicBezTo>
                  <a:cubicBezTo>
                    <a:pt x="84" y="638"/>
                    <a:pt x="82" y="639"/>
                    <a:pt x="89" y="640"/>
                  </a:cubicBezTo>
                  <a:cubicBezTo>
                    <a:pt x="97" y="641"/>
                    <a:pt x="94" y="642"/>
                    <a:pt x="100" y="643"/>
                  </a:cubicBezTo>
                  <a:cubicBezTo>
                    <a:pt x="100" y="643"/>
                    <a:pt x="100" y="643"/>
                    <a:pt x="101" y="643"/>
                  </a:cubicBezTo>
                  <a:cubicBezTo>
                    <a:pt x="101" y="643"/>
                    <a:pt x="101" y="643"/>
                    <a:pt x="101" y="643"/>
                  </a:cubicBezTo>
                  <a:cubicBezTo>
                    <a:pt x="106" y="643"/>
                    <a:pt x="115" y="645"/>
                    <a:pt x="120" y="642"/>
                  </a:cubicBezTo>
                  <a:cubicBezTo>
                    <a:pt x="120" y="642"/>
                    <a:pt x="120" y="642"/>
                    <a:pt x="120" y="642"/>
                  </a:cubicBezTo>
                  <a:cubicBezTo>
                    <a:pt x="120" y="642"/>
                    <a:pt x="121" y="641"/>
                    <a:pt x="121" y="641"/>
                  </a:cubicBezTo>
                  <a:cubicBezTo>
                    <a:pt x="125" y="637"/>
                    <a:pt x="124" y="635"/>
                    <a:pt x="129" y="634"/>
                  </a:cubicBezTo>
                  <a:cubicBezTo>
                    <a:pt x="134" y="634"/>
                    <a:pt x="134" y="631"/>
                    <a:pt x="139" y="629"/>
                  </a:cubicBezTo>
                  <a:cubicBezTo>
                    <a:pt x="143" y="628"/>
                    <a:pt x="144" y="626"/>
                    <a:pt x="150" y="626"/>
                  </a:cubicBezTo>
                  <a:cubicBezTo>
                    <a:pt x="155" y="626"/>
                    <a:pt x="162" y="625"/>
                    <a:pt x="166" y="631"/>
                  </a:cubicBezTo>
                  <a:cubicBezTo>
                    <a:pt x="169" y="636"/>
                    <a:pt x="172" y="639"/>
                    <a:pt x="178" y="640"/>
                  </a:cubicBezTo>
                  <a:cubicBezTo>
                    <a:pt x="183" y="642"/>
                    <a:pt x="189" y="642"/>
                    <a:pt x="187" y="646"/>
                  </a:cubicBezTo>
                  <a:cubicBezTo>
                    <a:pt x="186" y="650"/>
                    <a:pt x="183" y="651"/>
                    <a:pt x="184" y="655"/>
                  </a:cubicBezTo>
                  <a:cubicBezTo>
                    <a:pt x="184" y="659"/>
                    <a:pt x="184" y="667"/>
                    <a:pt x="181" y="668"/>
                  </a:cubicBezTo>
                  <a:cubicBezTo>
                    <a:pt x="177" y="668"/>
                    <a:pt x="175" y="670"/>
                    <a:pt x="173" y="673"/>
                  </a:cubicBezTo>
                  <a:cubicBezTo>
                    <a:pt x="170" y="677"/>
                    <a:pt x="168" y="686"/>
                    <a:pt x="162" y="687"/>
                  </a:cubicBezTo>
                  <a:cubicBezTo>
                    <a:pt x="156" y="689"/>
                    <a:pt x="153" y="692"/>
                    <a:pt x="151" y="689"/>
                  </a:cubicBezTo>
                  <a:cubicBezTo>
                    <a:pt x="149" y="686"/>
                    <a:pt x="146" y="683"/>
                    <a:pt x="143" y="685"/>
                  </a:cubicBezTo>
                  <a:cubicBezTo>
                    <a:pt x="140" y="687"/>
                    <a:pt x="137" y="690"/>
                    <a:pt x="140" y="694"/>
                  </a:cubicBezTo>
                  <a:cubicBezTo>
                    <a:pt x="144" y="698"/>
                    <a:pt x="146" y="699"/>
                    <a:pt x="144" y="703"/>
                  </a:cubicBezTo>
                  <a:cubicBezTo>
                    <a:pt x="143" y="707"/>
                    <a:pt x="146" y="713"/>
                    <a:pt x="150" y="715"/>
                  </a:cubicBezTo>
                  <a:cubicBezTo>
                    <a:pt x="154" y="716"/>
                    <a:pt x="157" y="720"/>
                    <a:pt x="157" y="721"/>
                  </a:cubicBezTo>
                  <a:cubicBezTo>
                    <a:pt x="158" y="723"/>
                    <a:pt x="157" y="724"/>
                    <a:pt x="160" y="727"/>
                  </a:cubicBezTo>
                  <a:cubicBezTo>
                    <a:pt x="162" y="729"/>
                    <a:pt x="165" y="732"/>
                    <a:pt x="162" y="735"/>
                  </a:cubicBezTo>
                  <a:cubicBezTo>
                    <a:pt x="159" y="738"/>
                    <a:pt x="155" y="737"/>
                    <a:pt x="153" y="740"/>
                  </a:cubicBezTo>
                  <a:cubicBezTo>
                    <a:pt x="151" y="743"/>
                    <a:pt x="146" y="748"/>
                    <a:pt x="144" y="745"/>
                  </a:cubicBezTo>
                  <a:cubicBezTo>
                    <a:pt x="143" y="742"/>
                    <a:pt x="142" y="737"/>
                    <a:pt x="141" y="736"/>
                  </a:cubicBezTo>
                  <a:cubicBezTo>
                    <a:pt x="139" y="735"/>
                    <a:pt x="136" y="738"/>
                    <a:pt x="134" y="738"/>
                  </a:cubicBezTo>
                  <a:cubicBezTo>
                    <a:pt x="131" y="738"/>
                    <a:pt x="129" y="741"/>
                    <a:pt x="132" y="746"/>
                  </a:cubicBezTo>
                  <a:cubicBezTo>
                    <a:pt x="135" y="750"/>
                    <a:pt x="136" y="749"/>
                    <a:pt x="137" y="754"/>
                  </a:cubicBezTo>
                  <a:cubicBezTo>
                    <a:pt x="139" y="759"/>
                    <a:pt x="137" y="776"/>
                    <a:pt x="143" y="776"/>
                  </a:cubicBezTo>
                  <a:cubicBezTo>
                    <a:pt x="148" y="776"/>
                    <a:pt x="152" y="772"/>
                    <a:pt x="154" y="778"/>
                  </a:cubicBezTo>
                  <a:cubicBezTo>
                    <a:pt x="157" y="784"/>
                    <a:pt x="158" y="788"/>
                    <a:pt x="163" y="788"/>
                  </a:cubicBezTo>
                  <a:cubicBezTo>
                    <a:pt x="169" y="788"/>
                    <a:pt x="170" y="784"/>
                    <a:pt x="174" y="790"/>
                  </a:cubicBezTo>
                  <a:cubicBezTo>
                    <a:pt x="177" y="795"/>
                    <a:pt x="176" y="798"/>
                    <a:pt x="182" y="800"/>
                  </a:cubicBezTo>
                  <a:cubicBezTo>
                    <a:pt x="188" y="802"/>
                    <a:pt x="190" y="802"/>
                    <a:pt x="193" y="804"/>
                  </a:cubicBezTo>
                  <a:cubicBezTo>
                    <a:pt x="196" y="807"/>
                    <a:pt x="198" y="805"/>
                    <a:pt x="200" y="809"/>
                  </a:cubicBezTo>
                  <a:cubicBezTo>
                    <a:pt x="200" y="809"/>
                    <a:pt x="200" y="810"/>
                    <a:pt x="200" y="810"/>
                  </a:cubicBezTo>
                  <a:cubicBezTo>
                    <a:pt x="200" y="810"/>
                    <a:pt x="200" y="810"/>
                    <a:pt x="200" y="810"/>
                  </a:cubicBezTo>
                  <a:cubicBezTo>
                    <a:pt x="200" y="810"/>
                    <a:pt x="200" y="811"/>
                    <a:pt x="200" y="811"/>
                  </a:cubicBezTo>
                  <a:cubicBezTo>
                    <a:pt x="200" y="811"/>
                    <a:pt x="200" y="811"/>
                    <a:pt x="200" y="811"/>
                  </a:cubicBezTo>
                  <a:cubicBezTo>
                    <a:pt x="202" y="811"/>
                    <a:pt x="203" y="811"/>
                    <a:pt x="205" y="812"/>
                  </a:cubicBezTo>
                  <a:cubicBezTo>
                    <a:pt x="209" y="814"/>
                    <a:pt x="210" y="815"/>
                    <a:pt x="212" y="815"/>
                  </a:cubicBezTo>
                  <a:cubicBezTo>
                    <a:pt x="214" y="815"/>
                    <a:pt x="213" y="808"/>
                    <a:pt x="216" y="808"/>
                  </a:cubicBezTo>
                  <a:cubicBezTo>
                    <a:pt x="219" y="808"/>
                    <a:pt x="218" y="804"/>
                    <a:pt x="221" y="804"/>
                  </a:cubicBezTo>
                  <a:cubicBezTo>
                    <a:pt x="224" y="803"/>
                    <a:pt x="225" y="808"/>
                    <a:pt x="228" y="808"/>
                  </a:cubicBezTo>
                  <a:cubicBezTo>
                    <a:pt x="231" y="808"/>
                    <a:pt x="236" y="808"/>
                    <a:pt x="237" y="811"/>
                  </a:cubicBezTo>
                  <a:cubicBezTo>
                    <a:pt x="239" y="814"/>
                    <a:pt x="240" y="818"/>
                    <a:pt x="243" y="819"/>
                  </a:cubicBezTo>
                  <a:cubicBezTo>
                    <a:pt x="247" y="820"/>
                    <a:pt x="251" y="819"/>
                    <a:pt x="253" y="822"/>
                  </a:cubicBezTo>
                  <a:cubicBezTo>
                    <a:pt x="255" y="824"/>
                    <a:pt x="263" y="833"/>
                    <a:pt x="269" y="835"/>
                  </a:cubicBezTo>
                  <a:cubicBezTo>
                    <a:pt x="274" y="836"/>
                    <a:pt x="274" y="838"/>
                    <a:pt x="278" y="842"/>
                  </a:cubicBezTo>
                  <a:cubicBezTo>
                    <a:pt x="281" y="845"/>
                    <a:pt x="283" y="850"/>
                    <a:pt x="289" y="850"/>
                  </a:cubicBezTo>
                  <a:cubicBezTo>
                    <a:pt x="296" y="850"/>
                    <a:pt x="301" y="848"/>
                    <a:pt x="304" y="852"/>
                  </a:cubicBezTo>
                  <a:cubicBezTo>
                    <a:pt x="307" y="856"/>
                    <a:pt x="308" y="859"/>
                    <a:pt x="313" y="860"/>
                  </a:cubicBezTo>
                  <a:cubicBezTo>
                    <a:pt x="318" y="861"/>
                    <a:pt x="323" y="860"/>
                    <a:pt x="325" y="864"/>
                  </a:cubicBezTo>
                  <a:cubicBezTo>
                    <a:pt x="327" y="868"/>
                    <a:pt x="330" y="869"/>
                    <a:pt x="333" y="869"/>
                  </a:cubicBezTo>
                  <a:cubicBezTo>
                    <a:pt x="336" y="870"/>
                    <a:pt x="346" y="872"/>
                    <a:pt x="348" y="873"/>
                  </a:cubicBezTo>
                  <a:cubicBezTo>
                    <a:pt x="350" y="875"/>
                    <a:pt x="351" y="879"/>
                    <a:pt x="354" y="879"/>
                  </a:cubicBezTo>
                  <a:cubicBezTo>
                    <a:pt x="358" y="880"/>
                    <a:pt x="364" y="884"/>
                    <a:pt x="365" y="881"/>
                  </a:cubicBezTo>
                  <a:cubicBezTo>
                    <a:pt x="366" y="879"/>
                    <a:pt x="369" y="876"/>
                    <a:pt x="372" y="879"/>
                  </a:cubicBezTo>
                  <a:cubicBezTo>
                    <a:pt x="375" y="882"/>
                    <a:pt x="381" y="886"/>
                    <a:pt x="383" y="886"/>
                  </a:cubicBezTo>
                  <a:cubicBezTo>
                    <a:pt x="384" y="886"/>
                    <a:pt x="389" y="885"/>
                    <a:pt x="392" y="885"/>
                  </a:cubicBezTo>
                  <a:cubicBezTo>
                    <a:pt x="395" y="885"/>
                    <a:pt x="395" y="881"/>
                    <a:pt x="400" y="881"/>
                  </a:cubicBezTo>
                  <a:cubicBezTo>
                    <a:pt x="403" y="881"/>
                    <a:pt x="405" y="881"/>
                    <a:pt x="407" y="881"/>
                  </a:cubicBezTo>
                  <a:cubicBezTo>
                    <a:pt x="407" y="881"/>
                    <a:pt x="407" y="881"/>
                    <a:pt x="407" y="881"/>
                  </a:cubicBezTo>
                  <a:cubicBezTo>
                    <a:pt x="408" y="881"/>
                    <a:pt x="409" y="881"/>
                    <a:pt x="410" y="881"/>
                  </a:cubicBezTo>
                  <a:cubicBezTo>
                    <a:pt x="410" y="881"/>
                    <a:pt x="410" y="881"/>
                    <a:pt x="410" y="881"/>
                  </a:cubicBezTo>
                  <a:cubicBezTo>
                    <a:pt x="410" y="881"/>
                    <a:pt x="410" y="881"/>
                    <a:pt x="411" y="881"/>
                  </a:cubicBezTo>
                  <a:cubicBezTo>
                    <a:pt x="411" y="881"/>
                    <a:pt x="411" y="881"/>
                    <a:pt x="411" y="881"/>
                  </a:cubicBezTo>
                  <a:cubicBezTo>
                    <a:pt x="411" y="881"/>
                    <a:pt x="411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2" y="881"/>
                    <a:pt x="412" y="881"/>
                  </a:cubicBezTo>
                  <a:cubicBezTo>
                    <a:pt x="412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3" y="881"/>
                    <a:pt x="413" y="881"/>
                    <a:pt x="413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1"/>
                  </a:cubicBezTo>
                  <a:cubicBezTo>
                    <a:pt x="414" y="881"/>
                    <a:pt x="414" y="881"/>
                    <a:pt x="414" y="880"/>
                  </a:cubicBezTo>
                  <a:cubicBezTo>
                    <a:pt x="416" y="878"/>
                    <a:pt x="419" y="877"/>
                    <a:pt x="422" y="877"/>
                  </a:cubicBezTo>
                  <a:cubicBezTo>
                    <a:pt x="426" y="877"/>
                    <a:pt x="426" y="880"/>
                    <a:pt x="426" y="882"/>
                  </a:cubicBezTo>
                  <a:cubicBezTo>
                    <a:pt x="426" y="885"/>
                    <a:pt x="425" y="892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6" y="894"/>
                    <a:pt x="426" y="894"/>
                  </a:cubicBezTo>
                  <a:cubicBezTo>
                    <a:pt x="426" y="894"/>
                    <a:pt x="427" y="895"/>
                    <a:pt x="427" y="895"/>
                  </a:cubicBezTo>
                  <a:cubicBezTo>
                    <a:pt x="427" y="895"/>
                    <a:pt x="427" y="895"/>
                    <a:pt x="427" y="895"/>
                  </a:cubicBezTo>
                  <a:cubicBezTo>
                    <a:pt x="428" y="896"/>
                    <a:pt x="431" y="897"/>
                    <a:pt x="433" y="893"/>
                  </a:cubicBezTo>
                  <a:cubicBezTo>
                    <a:pt x="435" y="888"/>
                    <a:pt x="436" y="886"/>
                    <a:pt x="438" y="885"/>
                  </a:cubicBezTo>
                  <a:cubicBezTo>
                    <a:pt x="440" y="884"/>
                    <a:pt x="441" y="879"/>
                    <a:pt x="444" y="878"/>
                  </a:cubicBezTo>
                  <a:cubicBezTo>
                    <a:pt x="448" y="877"/>
                    <a:pt x="452" y="871"/>
                    <a:pt x="454" y="870"/>
                  </a:cubicBezTo>
                  <a:cubicBezTo>
                    <a:pt x="456" y="870"/>
                    <a:pt x="459" y="866"/>
                    <a:pt x="461" y="868"/>
                  </a:cubicBezTo>
                  <a:cubicBezTo>
                    <a:pt x="463" y="870"/>
                    <a:pt x="465" y="871"/>
                    <a:pt x="468" y="872"/>
                  </a:cubicBezTo>
                  <a:cubicBezTo>
                    <a:pt x="472" y="873"/>
                    <a:pt x="473" y="879"/>
                    <a:pt x="477" y="879"/>
                  </a:cubicBezTo>
                  <a:cubicBezTo>
                    <a:pt x="480" y="879"/>
                    <a:pt x="484" y="878"/>
                    <a:pt x="487" y="878"/>
                  </a:cubicBezTo>
                  <a:cubicBezTo>
                    <a:pt x="490" y="879"/>
                    <a:pt x="496" y="875"/>
                    <a:pt x="500" y="877"/>
                  </a:cubicBezTo>
                  <a:cubicBezTo>
                    <a:pt x="503" y="879"/>
                    <a:pt x="502" y="881"/>
                    <a:pt x="505" y="882"/>
                  </a:cubicBezTo>
                  <a:cubicBezTo>
                    <a:pt x="509" y="883"/>
                    <a:pt x="507" y="888"/>
                    <a:pt x="509" y="888"/>
                  </a:cubicBezTo>
                  <a:cubicBezTo>
                    <a:pt x="509" y="888"/>
                    <a:pt x="509" y="888"/>
                    <a:pt x="509" y="888"/>
                  </a:cubicBezTo>
                  <a:cubicBezTo>
                    <a:pt x="510" y="888"/>
                    <a:pt x="510" y="888"/>
                    <a:pt x="510" y="888"/>
                  </a:cubicBezTo>
                  <a:cubicBezTo>
                    <a:pt x="513" y="888"/>
                    <a:pt x="516" y="885"/>
                    <a:pt x="520" y="886"/>
                  </a:cubicBezTo>
                  <a:cubicBezTo>
                    <a:pt x="524" y="886"/>
                    <a:pt x="533" y="888"/>
                    <a:pt x="534" y="884"/>
                  </a:cubicBezTo>
                  <a:cubicBezTo>
                    <a:pt x="535" y="879"/>
                    <a:pt x="535" y="874"/>
                    <a:pt x="540" y="873"/>
                  </a:cubicBezTo>
                  <a:cubicBezTo>
                    <a:pt x="545" y="872"/>
                    <a:pt x="548" y="869"/>
                    <a:pt x="549" y="865"/>
                  </a:cubicBezTo>
                  <a:cubicBezTo>
                    <a:pt x="551" y="861"/>
                    <a:pt x="551" y="859"/>
                    <a:pt x="556" y="859"/>
                  </a:cubicBezTo>
                  <a:cubicBezTo>
                    <a:pt x="561" y="859"/>
                    <a:pt x="567" y="859"/>
                    <a:pt x="571" y="854"/>
                  </a:cubicBezTo>
                  <a:cubicBezTo>
                    <a:pt x="574" y="849"/>
                    <a:pt x="575" y="847"/>
                    <a:pt x="580" y="844"/>
                  </a:cubicBezTo>
                  <a:cubicBezTo>
                    <a:pt x="585" y="841"/>
                    <a:pt x="590" y="834"/>
                    <a:pt x="593" y="838"/>
                  </a:cubicBezTo>
                  <a:cubicBezTo>
                    <a:pt x="596" y="841"/>
                    <a:pt x="596" y="845"/>
                    <a:pt x="601" y="845"/>
                  </a:cubicBezTo>
                  <a:cubicBezTo>
                    <a:pt x="605" y="845"/>
                    <a:pt x="606" y="844"/>
                    <a:pt x="608" y="846"/>
                  </a:cubicBezTo>
                  <a:cubicBezTo>
                    <a:pt x="611" y="847"/>
                    <a:pt x="613" y="848"/>
                    <a:pt x="615" y="846"/>
                  </a:cubicBezTo>
                  <a:cubicBezTo>
                    <a:pt x="616" y="844"/>
                    <a:pt x="620" y="837"/>
                    <a:pt x="623" y="837"/>
                  </a:cubicBezTo>
                  <a:cubicBezTo>
                    <a:pt x="626" y="837"/>
                    <a:pt x="627" y="833"/>
                    <a:pt x="629" y="832"/>
                  </a:cubicBezTo>
                  <a:cubicBezTo>
                    <a:pt x="632" y="832"/>
                    <a:pt x="632" y="836"/>
                    <a:pt x="634" y="836"/>
                  </a:cubicBezTo>
                  <a:cubicBezTo>
                    <a:pt x="636" y="837"/>
                    <a:pt x="639" y="839"/>
                    <a:pt x="639" y="840"/>
                  </a:cubicBezTo>
                  <a:cubicBezTo>
                    <a:pt x="639" y="842"/>
                    <a:pt x="637" y="846"/>
                    <a:pt x="640" y="848"/>
                  </a:cubicBezTo>
                  <a:cubicBezTo>
                    <a:pt x="643" y="849"/>
                    <a:pt x="645" y="851"/>
                    <a:pt x="645" y="853"/>
                  </a:cubicBezTo>
                  <a:cubicBezTo>
                    <a:pt x="645" y="856"/>
                    <a:pt x="646" y="858"/>
                    <a:pt x="643" y="860"/>
                  </a:cubicBezTo>
                  <a:cubicBezTo>
                    <a:pt x="641" y="861"/>
                    <a:pt x="636" y="866"/>
                    <a:pt x="641" y="867"/>
                  </a:cubicBezTo>
                  <a:cubicBezTo>
                    <a:pt x="647" y="868"/>
                    <a:pt x="653" y="865"/>
                    <a:pt x="655" y="867"/>
                  </a:cubicBezTo>
                  <a:cubicBezTo>
                    <a:pt x="657" y="870"/>
                    <a:pt x="657" y="871"/>
                    <a:pt x="659" y="871"/>
                  </a:cubicBezTo>
                  <a:cubicBezTo>
                    <a:pt x="661" y="870"/>
                    <a:pt x="664" y="869"/>
                    <a:pt x="667" y="870"/>
                  </a:cubicBezTo>
                  <a:cubicBezTo>
                    <a:pt x="667" y="870"/>
                    <a:pt x="667" y="870"/>
                    <a:pt x="668" y="870"/>
                  </a:cubicBezTo>
                  <a:cubicBezTo>
                    <a:pt x="668" y="870"/>
                    <a:pt x="668" y="870"/>
                    <a:pt x="668" y="870"/>
                  </a:cubicBezTo>
                  <a:cubicBezTo>
                    <a:pt x="670" y="870"/>
                    <a:pt x="672" y="867"/>
                    <a:pt x="673" y="866"/>
                  </a:cubicBezTo>
                  <a:cubicBezTo>
                    <a:pt x="674" y="863"/>
                    <a:pt x="680" y="861"/>
                    <a:pt x="682" y="866"/>
                  </a:cubicBezTo>
                  <a:cubicBezTo>
                    <a:pt x="684" y="871"/>
                    <a:pt x="685" y="871"/>
                    <a:pt x="689" y="873"/>
                  </a:cubicBezTo>
                  <a:cubicBezTo>
                    <a:pt x="692" y="875"/>
                    <a:pt x="692" y="879"/>
                    <a:pt x="692" y="883"/>
                  </a:cubicBezTo>
                  <a:cubicBezTo>
                    <a:pt x="692" y="886"/>
                    <a:pt x="694" y="891"/>
                    <a:pt x="697" y="892"/>
                  </a:cubicBezTo>
                  <a:cubicBezTo>
                    <a:pt x="701" y="892"/>
                    <a:pt x="708" y="893"/>
                    <a:pt x="708" y="897"/>
                  </a:cubicBezTo>
                  <a:cubicBezTo>
                    <a:pt x="708" y="901"/>
                    <a:pt x="707" y="906"/>
                    <a:pt x="708" y="910"/>
                  </a:cubicBezTo>
                  <a:cubicBezTo>
                    <a:pt x="709" y="913"/>
                    <a:pt x="710" y="916"/>
                    <a:pt x="710" y="919"/>
                  </a:cubicBezTo>
                  <a:cubicBezTo>
                    <a:pt x="709" y="923"/>
                    <a:pt x="707" y="923"/>
                    <a:pt x="707" y="927"/>
                  </a:cubicBezTo>
                  <a:cubicBezTo>
                    <a:pt x="707" y="932"/>
                    <a:pt x="708" y="940"/>
                    <a:pt x="706" y="943"/>
                  </a:cubicBezTo>
                  <a:cubicBezTo>
                    <a:pt x="704" y="946"/>
                    <a:pt x="704" y="950"/>
                    <a:pt x="699" y="952"/>
                  </a:cubicBezTo>
                  <a:cubicBezTo>
                    <a:pt x="694" y="955"/>
                    <a:pt x="694" y="955"/>
                    <a:pt x="690" y="960"/>
                  </a:cubicBezTo>
                  <a:cubicBezTo>
                    <a:pt x="687" y="964"/>
                    <a:pt x="683" y="966"/>
                    <a:pt x="681" y="970"/>
                  </a:cubicBezTo>
                  <a:cubicBezTo>
                    <a:pt x="679" y="974"/>
                    <a:pt x="679" y="977"/>
                    <a:pt x="677" y="979"/>
                  </a:cubicBezTo>
                  <a:cubicBezTo>
                    <a:pt x="674" y="981"/>
                    <a:pt x="675" y="982"/>
                    <a:pt x="676" y="985"/>
                  </a:cubicBezTo>
                  <a:cubicBezTo>
                    <a:pt x="678" y="988"/>
                    <a:pt x="678" y="988"/>
                    <a:pt x="679" y="992"/>
                  </a:cubicBezTo>
                  <a:cubicBezTo>
                    <a:pt x="679" y="996"/>
                    <a:pt x="677" y="1004"/>
                    <a:pt x="678" y="1005"/>
                  </a:cubicBezTo>
                  <a:cubicBezTo>
                    <a:pt x="680" y="1005"/>
                    <a:pt x="683" y="1005"/>
                    <a:pt x="685" y="1003"/>
                  </a:cubicBezTo>
                  <a:cubicBezTo>
                    <a:pt x="686" y="1001"/>
                    <a:pt x="689" y="999"/>
                    <a:pt x="692" y="999"/>
                  </a:cubicBezTo>
                  <a:cubicBezTo>
                    <a:pt x="694" y="999"/>
                    <a:pt x="697" y="996"/>
                    <a:pt x="699" y="998"/>
                  </a:cubicBezTo>
                  <a:cubicBezTo>
                    <a:pt x="701" y="999"/>
                    <a:pt x="707" y="999"/>
                    <a:pt x="710" y="996"/>
                  </a:cubicBezTo>
                  <a:cubicBezTo>
                    <a:pt x="713" y="994"/>
                    <a:pt x="711" y="1002"/>
                    <a:pt x="710" y="1006"/>
                  </a:cubicBezTo>
                  <a:cubicBezTo>
                    <a:pt x="709" y="1010"/>
                    <a:pt x="709" y="1011"/>
                    <a:pt x="711" y="1015"/>
                  </a:cubicBezTo>
                  <a:cubicBezTo>
                    <a:pt x="713" y="1019"/>
                    <a:pt x="713" y="1019"/>
                    <a:pt x="714" y="1023"/>
                  </a:cubicBezTo>
                  <a:cubicBezTo>
                    <a:pt x="715" y="1028"/>
                    <a:pt x="715" y="1030"/>
                    <a:pt x="720" y="1030"/>
                  </a:cubicBezTo>
                  <a:cubicBezTo>
                    <a:pt x="724" y="1030"/>
                    <a:pt x="732" y="1029"/>
                    <a:pt x="731" y="1034"/>
                  </a:cubicBezTo>
                  <a:cubicBezTo>
                    <a:pt x="730" y="1040"/>
                    <a:pt x="725" y="1040"/>
                    <a:pt x="726" y="1043"/>
                  </a:cubicBezTo>
                  <a:cubicBezTo>
                    <a:pt x="727" y="1047"/>
                    <a:pt x="726" y="1049"/>
                    <a:pt x="724" y="1050"/>
                  </a:cubicBezTo>
                  <a:cubicBezTo>
                    <a:pt x="722" y="1051"/>
                    <a:pt x="719" y="1055"/>
                    <a:pt x="721" y="1056"/>
                  </a:cubicBezTo>
                  <a:cubicBezTo>
                    <a:pt x="724" y="1058"/>
                    <a:pt x="723" y="1060"/>
                    <a:pt x="727" y="1060"/>
                  </a:cubicBezTo>
                  <a:cubicBezTo>
                    <a:pt x="731" y="1059"/>
                    <a:pt x="740" y="1059"/>
                    <a:pt x="741" y="1062"/>
                  </a:cubicBezTo>
                  <a:cubicBezTo>
                    <a:pt x="743" y="1066"/>
                    <a:pt x="744" y="1067"/>
                    <a:pt x="746" y="1071"/>
                  </a:cubicBezTo>
                  <a:cubicBezTo>
                    <a:pt x="748" y="1075"/>
                    <a:pt x="746" y="1078"/>
                    <a:pt x="752" y="1078"/>
                  </a:cubicBezTo>
                  <a:cubicBezTo>
                    <a:pt x="757" y="1078"/>
                    <a:pt x="763" y="1079"/>
                    <a:pt x="764" y="1077"/>
                  </a:cubicBezTo>
                  <a:cubicBezTo>
                    <a:pt x="766" y="1074"/>
                    <a:pt x="767" y="1075"/>
                    <a:pt x="770" y="1073"/>
                  </a:cubicBezTo>
                  <a:cubicBezTo>
                    <a:pt x="772" y="1070"/>
                    <a:pt x="773" y="1069"/>
                    <a:pt x="775" y="1068"/>
                  </a:cubicBezTo>
                  <a:cubicBezTo>
                    <a:pt x="775" y="1068"/>
                    <a:pt x="776" y="1068"/>
                    <a:pt x="776" y="1068"/>
                  </a:cubicBezTo>
                  <a:cubicBezTo>
                    <a:pt x="776" y="1068"/>
                    <a:pt x="776" y="1068"/>
                    <a:pt x="776" y="1068"/>
                  </a:cubicBezTo>
                  <a:cubicBezTo>
                    <a:pt x="777" y="1068"/>
                    <a:pt x="778" y="1069"/>
                    <a:pt x="778" y="1071"/>
                  </a:cubicBezTo>
                  <a:cubicBezTo>
                    <a:pt x="778" y="1071"/>
                    <a:pt x="778" y="1071"/>
                    <a:pt x="778" y="1071"/>
                  </a:cubicBezTo>
                  <a:cubicBezTo>
                    <a:pt x="778" y="1071"/>
                    <a:pt x="778" y="1071"/>
                    <a:pt x="778" y="1072"/>
                  </a:cubicBezTo>
                  <a:cubicBezTo>
                    <a:pt x="778" y="1072"/>
                    <a:pt x="778" y="1072"/>
                    <a:pt x="778" y="1072"/>
                  </a:cubicBezTo>
                  <a:cubicBezTo>
                    <a:pt x="778" y="1072"/>
                    <a:pt x="778" y="1072"/>
                    <a:pt x="778" y="1073"/>
                  </a:cubicBezTo>
                  <a:cubicBezTo>
                    <a:pt x="778" y="1073"/>
                    <a:pt x="778" y="1073"/>
                    <a:pt x="778" y="1074"/>
                  </a:cubicBezTo>
                  <a:cubicBezTo>
                    <a:pt x="778" y="1076"/>
                    <a:pt x="778" y="1077"/>
                    <a:pt x="779" y="1079"/>
                  </a:cubicBezTo>
                  <a:cubicBezTo>
                    <a:pt x="780" y="1082"/>
                    <a:pt x="780" y="1086"/>
                    <a:pt x="784" y="1086"/>
                  </a:cubicBezTo>
                  <a:cubicBezTo>
                    <a:pt x="788" y="1085"/>
                    <a:pt x="795" y="1088"/>
                    <a:pt x="795" y="1085"/>
                  </a:cubicBezTo>
                  <a:cubicBezTo>
                    <a:pt x="795" y="1081"/>
                    <a:pt x="795" y="1079"/>
                    <a:pt x="796" y="1077"/>
                  </a:cubicBezTo>
                  <a:cubicBezTo>
                    <a:pt x="797" y="1074"/>
                    <a:pt x="798" y="1070"/>
                    <a:pt x="796" y="1068"/>
                  </a:cubicBezTo>
                  <a:cubicBezTo>
                    <a:pt x="793" y="1066"/>
                    <a:pt x="792" y="1066"/>
                    <a:pt x="792" y="1064"/>
                  </a:cubicBezTo>
                  <a:cubicBezTo>
                    <a:pt x="791" y="1061"/>
                    <a:pt x="788" y="1061"/>
                    <a:pt x="788" y="1059"/>
                  </a:cubicBezTo>
                  <a:cubicBezTo>
                    <a:pt x="788" y="1057"/>
                    <a:pt x="788" y="1053"/>
                    <a:pt x="790" y="1053"/>
                  </a:cubicBezTo>
                  <a:cubicBezTo>
                    <a:pt x="791" y="1052"/>
                    <a:pt x="790" y="1046"/>
                    <a:pt x="794" y="1046"/>
                  </a:cubicBezTo>
                  <a:cubicBezTo>
                    <a:pt x="798" y="1046"/>
                    <a:pt x="798" y="1046"/>
                    <a:pt x="802" y="1047"/>
                  </a:cubicBezTo>
                  <a:cubicBezTo>
                    <a:pt x="802" y="1048"/>
                    <a:pt x="803" y="1048"/>
                    <a:pt x="803" y="1048"/>
                  </a:cubicBezTo>
                  <a:cubicBezTo>
                    <a:pt x="803" y="1048"/>
                    <a:pt x="803" y="1048"/>
                    <a:pt x="804" y="1048"/>
                  </a:cubicBezTo>
                  <a:cubicBezTo>
                    <a:pt x="804" y="1048"/>
                    <a:pt x="804" y="1048"/>
                    <a:pt x="805" y="1048"/>
                  </a:cubicBezTo>
                  <a:cubicBezTo>
                    <a:pt x="805" y="1048"/>
                    <a:pt x="805" y="1048"/>
                    <a:pt x="805" y="1048"/>
                  </a:cubicBezTo>
                  <a:cubicBezTo>
                    <a:pt x="806" y="1048"/>
                    <a:pt x="806" y="1048"/>
                    <a:pt x="807" y="1048"/>
                  </a:cubicBezTo>
                  <a:cubicBezTo>
                    <a:pt x="807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8" y="1047"/>
                  </a:cubicBezTo>
                  <a:cubicBezTo>
                    <a:pt x="808" y="1047"/>
                    <a:pt x="808" y="1047"/>
                    <a:pt x="809" y="1046"/>
                  </a:cubicBezTo>
                  <a:cubicBezTo>
                    <a:pt x="809" y="1046"/>
                    <a:pt x="809" y="1046"/>
                    <a:pt x="809" y="1046"/>
                  </a:cubicBezTo>
                  <a:cubicBezTo>
                    <a:pt x="811" y="1043"/>
                    <a:pt x="816" y="1039"/>
                    <a:pt x="818" y="1040"/>
                  </a:cubicBezTo>
                  <a:cubicBezTo>
                    <a:pt x="820" y="1041"/>
                    <a:pt x="825" y="1042"/>
                    <a:pt x="825" y="1045"/>
                  </a:cubicBezTo>
                  <a:cubicBezTo>
                    <a:pt x="826" y="1047"/>
                    <a:pt x="828" y="1048"/>
                    <a:pt x="830" y="1048"/>
                  </a:cubicBezTo>
                  <a:cubicBezTo>
                    <a:pt x="833" y="1048"/>
                    <a:pt x="834" y="1045"/>
                    <a:pt x="835" y="1044"/>
                  </a:cubicBezTo>
                  <a:cubicBezTo>
                    <a:pt x="836" y="1042"/>
                    <a:pt x="839" y="1039"/>
                    <a:pt x="840" y="1040"/>
                  </a:cubicBezTo>
                  <a:cubicBezTo>
                    <a:pt x="842" y="1041"/>
                    <a:pt x="846" y="1043"/>
                    <a:pt x="847" y="1041"/>
                  </a:cubicBezTo>
                  <a:cubicBezTo>
                    <a:pt x="848" y="1039"/>
                    <a:pt x="850" y="1039"/>
                    <a:pt x="851" y="1040"/>
                  </a:cubicBezTo>
                  <a:cubicBezTo>
                    <a:pt x="852" y="1042"/>
                    <a:pt x="853" y="1044"/>
                    <a:pt x="856" y="1043"/>
                  </a:cubicBezTo>
                  <a:cubicBezTo>
                    <a:pt x="858" y="1043"/>
                    <a:pt x="858" y="1039"/>
                    <a:pt x="862" y="1039"/>
                  </a:cubicBezTo>
                  <a:cubicBezTo>
                    <a:pt x="866" y="1038"/>
                    <a:pt x="866" y="1037"/>
                    <a:pt x="870" y="1037"/>
                  </a:cubicBezTo>
                  <a:cubicBezTo>
                    <a:pt x="875" y="1037"/>
                    <a:pt x="880" y="1041"/>
                    <a:pt x="883" y="1034"/>
                  </a:cubicBezTo>
                  <a:cubicBezTo>
                    <a:pt x="886" y="1027"/>
                    <a:pt x="883" y="1025"/>
                    <a:pt x="887" y="1024"/>
                  </a:cubicBezTo>
                  <a:cubicBezTo>
                    <a:pt x="890" y="1024"/>
                    <a:pt x="891" y="1020"/>
                    <a:pt x="894" y="1020"/>
                  </a:cubicBezTo>
                  <a:cubicBezTo>
                    <a:pt x="897" y="1020"/>
                    <a:pt x="899" y="1022"/>
                    <a:pt x="901" y="1025"/>
                  </a:cubicBezTo>
                  <a:cubicBezTo>
                    <a:pt x="902" y="1028"/>
                    <a:pt x="905" y="1030"/>
                    <a:pt x="908" y="1031"/>
                  </a:cubicBezTo>
                  <a:cubicBezTo>
                    <a:pt x="912" y="1032"/>
                    <a:pt x="914" y="1033"/>
                    <a:pt x="918" y="1033"/>
                  </a:cubicBezTo>
                  <a:cubicBezTo>
                    <a:pt x="923" y="1034"/>
                    <a:pt x="932" y="1032"/>
                    <a:pt x="934" y="1035"/>
                  </a:cubicBezTo>
                  <a:cubicBezTo>
                    <a:pt x="936" y="1037"/>
                    <a:pt x="938" y="1042"/>
                    <a:pt x="936" y="1044"/>
                  </a:cubicBezTo>
                  <a:cubicBezTo>
                    <a:pt x="934" y="1045"/>
                    <a:pt x="932" y="1046"/>
                    <a:pt x="932" y="1048"/>
                  </a:cubicBezTo>
                  <a:cubicBezTo>
                    <a:pt x="932" y="1051"/>
                    <a:pt x="932" y="1057"/>
                    <a:pt x="934" y="1059"/>
                  </a:cubicBezTo>
                  <a:cubicBezTo>
                    <a:pt x="936" y="1061"/>
                    <a:pt x="943" y="1068"/>
                    <a:pt x="945" y="1069"/>
                  </a:cubicBezTo>
                  <a:cubicBezTo>
                    <a:pt x="946" y="1071"/>
                    <a:pt x="951" y="1074"/>
                    <a:pt x="956" y="1074"/>
                  </a:cubicBezTo>
                  <a:cubicBezTo>
                    <a:pt x="961" y="1074"/>
                    <a:pt x="965" y="1072"/>
                    <a:pt x="968" y="1073"/>
                  </a:cubicBezTo>
                  <a:cubicBezTo>
                    <a:pt x="970" y="1075"/>
                    <a:pt x="972" y="1075"/>
                    <a:pt x="974" y="1076"/>
                  </a:cubicBezTo>
                  <a:cubicBezTo>
                    <a:pt x="975" y="1075"/>
                    <a:pt x="976" y="1074"/>
                    <a:pt x="977" y="1073"/>
                  </a:cubicBezTo>
                  <a:cubicBezTo>
                    <a:pt x="985" y="1068"/>
                    <a:pt x="977" y="1073"/>
                    <a:pt x="986" y="1074"/>
                  </a:cubicBezTo>
                  <a:cubicBezTo>
                    <a:pt x="995" y="1074"/>
                    <a:pt x="990" y="1072"/>
                    <a:pt x="995" y="1072"/>
                  </a:cubicBezTo>
                  <a:cubicBezTo>
                    <a:pt x="1000" y="1072"/>
                    <a:pt x="1002" y="1076"/>
                    <a:pt x="1005" y="1078"/>
                  </a:cubicBezTo>
                  <a:cubicBezTo>
                    <a:pt x="1009" y="1080"/>
                    <a:pt x="1012" y="1076"/>
                    <a:pt x="1014" y="1073"/>
                  </a:cubicBezTo>
                  <a:cubicBezTo>
                    <a:pt x="1017" y="1070"/>
                    <a:pt x="1021" y="1074"/>
                    <a:pt x="1025" y="1075"/>
                  </a:cubicBezTo>
                  <a:cubicBezTo>
                    <a:pt x="1029" y="1076"/>
                    <a:pt x="1027" y="1080"/>
                    <a:pt x="1022" y="1084"/>
                  </a:cubicBezTo>
                  <a:cubicBezTo>
                    <a:pt x="1018" y="1088"/>
                    <a:pt x="1018" y="1093"/>
                    <a:pt x="1021" y="1094"/>
                  </a:cubicBezTo>
                  <a:cubicBezTo>
                    <a:pt x="1023" y="1094"/>
                    <a:pt x="1026" y="1103"/>
                    <a:pt x="1031" y="1108"/>
                  </a:cubicBezTo>
                  <a:cubicBezTo>
                    <a:pt x="1036" y="1112"/>
                    <a:pt x="1039" y="1112"/>
                    <a:pt x="1042" y="1106"/>
                  </a:cubicBezTo>
                  <a:cubicBezTo>
                    <a:pt x="1045" y="1100"/>
                    <a:pt x="1039" y="1099"/>
                    <a:pt x="1038" y="1096"/>
                  </a:cubicBezTo>
                  <a:cubicBezTo>
                    <a:pt x="1036" y="1092"/>
                    <a:pt x="1038" y="1091"/>
                    <a:pt x="1039" y="1086"/>
                  </a:cubicBezTo>
                  <a:cubicBezTo>
                    <a:pt x="1041" y="1081"/>
                    <a:pt x="1048" y="1081"/>
                    <a:pt x="1052" y="1079"/>
                  </a:cubicBezTo>
                  <a:cubicBezTo>
                    <a:pt x="1057" y="1077"/>
                    <a:pt x="1066" y="1076"/>
                    <a:pt x="1074" y="1076"/>
                  </a:cubicBezTo>
                  <a:cubicBezTo>
                    <a:pt x="1081" y="1076"/>
                    <a:pt x="1084" y="1074"/>
                    <a:pt x="1088" y="1070"/>
                  </a:cubicBezTo>
                  <a:cubicBezTo>
                    <a:pt x="1092" y="1065"/>
                    <a:pt x="1098" y="1068"/>
                    <a:pt x="1105" y="1071"/>
                  </a:cubicBezTo>
                  <a:cubicBezTo>
                    <a:pt x="1112" y="1073"/>
                    <a:pt x="1116" y="1060"/>
                    <a:pt x="1120" y="1055"/>
                  </a:cubicBezTo>
                  <a:cubicBezTo>
                    <a:pt x="1124" y="1052"/>
                    <a:pt x="1128" y="1053"/>
                    <a:pt x="1133" y="1056"/>
                  </a:cubicBezTo>
                  <a:cubicBezTo>
                    <a:pt x="1134" y="1055"/>
                    <a:pt x="1134" y="1054"/>
                    <a:pt x="1134" y="1054"/>
                  </a:cubicBezTo>
                  <a:cubicBezTo>
                    <a:pt x="1134" y="1052"/>
                    <a:pt x="1137" y="1051"/>
                    <a:pt x="1140" y="1048"/>
                  </a:cubicBezTo>
                  <a:cubicBezTo>
                    <a:pt x="1141" y="1047"/>
                    <a:pt x="1143" y="1047"/>
                    <a:pt x="1144" y="1048"/>
                  </a:cubicBezTo>
                  <a:cubicBezTo>
                    <a:pt x="1145" y="1047"/>
                    <a:pt x="1147" y="1046"/>
                    <a:pt x="1151" y="1046"/>
                  </a:cubicBezTo>
                  <a:cubicBezTo>
                    <a:pt x="1160" y="1046"/>
                    <a:pt x="1156" y="1045"/>
                    <a:pt x="1162" y="1045"/>
                  </a:cubicBezTo>
                  <a:cubicBezTo>
                    <a:pt x="1169" y="1045"/>
                    <a:pt x="1171" y="1044"/>
                    <a:pt x="1173" y="1040"/>
                  </a:cubicBezTo>
                  <a:cubicBezTo>
                    <a:pt x="1175" y="1036"/>
                    <a:pt x="1181" y="1040"/>
                    <a:pt x="1185" y="1040"/>
                  </a:cubicBezTo>
                  <a:cubicBezTo>
                    <a:pt x="1189" y="1041"/>
                    <a:pt x="1190" y="1039"/>
                    <a:pt x="1195" y="1036"/>
                  </a:cubicBezTo>
                  <a:cubicBezTo>
                    <a:pt x="1200" y="1033"/>
                    <a:pt x="1207" y="1036"/>
                    <a:pt x="1213" y="1035"/>
                  </a:cubicBezTo>
                  <a:cubicBezTo>
                    <a:pt x="1219" y="1035"/>
                    <a:pt x="1216" y="1024"/>
                    <a:pt x="1220" y="1022"/>
                  </a:cubicBezTo>
                  <a:cubicBezTo>
                    <a:pt x="1224" y="1020"/>
                    <a:pt x="1225" y="1017"/>
                    <a:pt x="1230" y="1015"/>
                  </a:cubicBezTo>
                  <a:cubicBezTo>
                    <a:pt x="1235" y="1013"/>
                    <a:pt x="1237" y="1012"/>
                    <a:pt x="1244" y="1007"/>
                  </a:cubicBezTo>
                  <a:cubicBezTo>
                    <a:pt x="1251" y="1002"/>
                    <a:pt x="1250" y="1001"/>
                    <a:pt x="1256" y="998"/>
                  </a:cubicBezTo>
                  <a:cubicBezTo>
                    <a:pt x="1262" y="995"/>
                    <a:pt x="1258" y="993"/>
                    <a:pt x="1258" y="987"/>
                  </a:cubicBezTo>
                  <a:cubicBezTo>
                    <a:pt x="1258" y="981"/>
                    <a:pt x="1260" y="984"/>
                    <a:pt x="1268" y="985"/>
                  </a:cubicBezTo>
                  <a:cubicBezTo>
                    <a:pt x="1276" y="986"/>
                    <a:pt x="1276" y="984"/>
                    <a:pt x="1277" y="977"/>
                  </a:cubicBezTo>
                  <a:cubicBezTo>
                    <a:pt x="1277" y="970"/>
                    <a:pt x="1286" y="974"/>
                    <a:pt x="1289" y="966"/>
                  </a:cubicBezTo>
                  <a:cubicBezTo>
                    <a:pt x="1293" y="959"/>
                    <a:pt x="1291" y="959"/>
                    <a:pt x="1298" y="957"/>
                  </a:cubicBezTo>
                  <a:cubicBezTo>
                    <a:pt x="1305" y="955"/>
                    <a:pt x="1305" y="949"/>
                    <a:pt x="1304" y="945"/>
                  </a:cubicBezTo>
                  <a:cubicBezTo>
                    <a:pt x="1303" y="940"/>
                    <a:pt x="1301" y="936"/>
                    <a:pt x="1304" y="934"/>
                  </a:cubicBezTo>
                  <a:cubicBezTo>
                    <a:pt x="1306" y="932"/>
                    <a:pt x="1309" y="929"/>
                    <a:pt x="1305" y="923"/>
                  </a:cubicBezTo>
                  <a:cubicBezTo>
                    <a:pt x="1300" y="918"/>
                    <a:pt x="1309" y="916"/>
                    <a:pt x="1314" y="916"/>
                  </a:cubicBezTo>
                  <a:cubicBezTo>
                    <a:pt x="1320" y="916"/>
                    <a:pt x="1320" y="908"/>
                    <a:pt x="1322" y="908"/>
                  </a:cubicBezTo>
                  <a:cubicBezTo>
                    <a:pt x="1324" y="908"/>
                    <a:pt x="1328" y="907"/>
                    <a:pt x="1328" y="900"/>
                  </a:cubicBezTo>
                  <a:cubicBezTo>
                    <a:pt x="1328" y="893"/>
                    <a:pt x="1335" y="894"/>
                    <a:pt x="1335" y="889"/>
                  </a:cubicBezTo>
                  <a:cubicBezTo>
                    <a:pt x="1335" y="884"/>
                    <a:pt x="1336" y="877"/>
                    <a:pt x="1341" y="877"/>
                  </a:cubicBezTo>
                  <a:cubicBezTo>
                    <a:pt x="1345" y="876"/>
                    <a:pt x="1347" y="872"/>
                    <a:pt x="1356" y="867"/>
                  </a:cubicBezTo>
                  <a:cubicBezTo>
                    <a:pt x="1365" y="862"/>
                    <a:pt x="1356" y="859"/>
                    <a:pt x="1360" y="856"/>
                  </a:cubicBezTo>
                  <a:cubicBezTo>
                    <a:pt x="1365" y="853"/>
                    <a:pt x="1361" y="850"/>
                    <a:pt x="1359" y="844"/>
                  </a:cubicBezTo>
                  <a:cubicBezTo>
                    <a:pt x="1358" y="837"/>
                    <a:pt x="1362" y="839"/>
                    <a:pt x="1369" y="839"/>
                  </a:cubicBezTo>
                  <a:cubicBezTo>
                    <a:pt x="1376" y="839"/>
                    <a:pt x="1373" y="833"/>
                    <a:pt x="1366" y="830"/>
                  </a:cubicBezTo>
                  <a:cubicBezTo>
                    <a:pt x="1359" y="826"/>
                    <a:pt x="1368" y="826"/>
                    <a:pt x="1370" y="821"/>
                  </a:cubicBezTo>
                  <a:cubicBezTo>
                    <a:pt x="1372" y="815"/>
                    <a:pt x="1365" y="816"/>
                    <a:pt x="1359" y="815"/>
                  </a:cubicBezTo>
                  <a:cubicBezTo>
                    <a:pt x="1354" y="814"/>
                    <a:pt x="1356" y="809"/>
                    <a:pt x="1350" y="807"/>
                  </a:cubicBezTo>
                  <a:cubicBezTo>
                    <a:pt x="1344" y="805"/>
                    <a:pt x="1342" y="814"/>
                    <a:pt x="1332" y="813"/>
                  </a:cubicBezTo>
                  <a:cubicBezTo>
                    <a:pt x="1322" y="812"/>
                    <a:pt x="1322" y="805"/>
                    <a:pt x="1335" y="805"/>
                  </a:cubicBezTo>
                  <a:cubicBezTo>
                    <a:pt x="1348" y="805"/>
                    <a:pt x="1345" y="801"/>
                    <a:pt x="1348" y="796"/>
                  </a:cubicBezTo>
                  <a:cubicBezTo>
                    <a:pt x="1350" y="790"/>
                    <a:pt x="1354" y="792"/>
                    <a:pt x="1361" y="788"/>
                  </a:cubicBezTo>
                  <a:cubicBezTo>
                    <a:pt x="1369" y="785"/>
                    <a:pt x="1367" y="780"/>
                    <a:pt x="1364" y="777"/>
                  </a:cubicBezTo>
                  <a:cubicBezTo>
                    <a:pt x="1361" y="774"/>
                    <a:pt x="1355" y="769"/>
                    <a:pt x="1349" y="766"/>
                  </a:cubicBezTo>
                  <a:cubicBezTo>
                    <a:pt x="1342" y="763"/>
                    <a:pt x="1348" y="756"/>
                    <a:pt x="1356" y="760"/>
                  </a:cubicBezTo>
                  <a:cubicBezTo>
                    <a:pt x="1363" y="763"/>
                    <a:pt x="1365" y="767"/>
                    <a:pt x="1368" y="760"/>
                  </a:cubicBezTo>
                  <a:cubicBezTo>
                    <a:pt x="1372" y="753"/>
                    <a:pt x="1362" y="751"/>
                    <a:pt x="1358" y="745"/>
                  </a:cubicBezTo>
                  <a:cubicBezTo>
                    <a:pt x="1354" y="740"/>
                    <a:pt x="1350" y="737"/>
                    <a:pt x="1345" y="736"/>
                  </a:cubicBezTo>
                  <a:cubicBezTo>
                    <a:pt x="1339" y="735"/>
                    <a:pt x="1341" y="725"/>
                    <a:pt x="1340" y="717"/>
                  </a:cubicBezTo>
                  <a:cubicBezTo>
                    <a:pt x="1338" y="709"/>
                    <a:pt x="1331" y="708"/>
                    <a:pt x="1331" y="704"/>
                  </a:cubicBezTo>
                  <a:cubicBezTo>
                    <a:pt x="1331" y="700"/>
                    <a:pt x="1327" y="695"/>
                    <a:pt x="1324" y="684"/>
                  </a:cubicBezTo>
                  <a:cubicBezTo>
                    <a:pt x="1322" y="673"/>
                    <a:pt x="1315" y="675"/>
                    <a:pt x="1306" y="672"/>
                  </a:cubicBezTo>
                  <a:cubicBezTo>
                    <a:pt x="1297" y="670"/>
                    <a:pt x="1295" y="666"/>
                    <a:pt x="1293" y="659"/>
                  </a:cubicBezTo>
                  <a:cubicBezTo>
                    <a:pt x="1292" y="653"/>
                    <a:pt x="1298" y="654"/>
                    <a:pt x="1301" y="645"/>
                  </a:cubicBezTo>
                  <a:cubicBezTo>
                    <a:pt x="1304" y="635"/>
                    <a:pt x="1313" y="638"/>
                    <a:pt x="1317" y="627"/>
                  </a:cubicBezTo>
                  <a:cubicBezTo>
                    <a:pt x="1322" y="616"/>
                    <a:pt x="1323" y="620"/>
                    <a:pt x="1331" y="620"/>
                  </a:cubicBezTo>
                  <a:cubicBezTo>
                    <a:pt x="1338" y="619"/>
                    <a:pt x="1337" y="615"/>
                    <a:pt x="1339" y="609"/>
                  </a:cubicBezTo>
                  <a:cubicBezTo>
                    <a:pt x="1341" y="602"/>
                    <a:pt x="1345" y="601"/>
                    <a:pt x="1353" y="600"/>
                  </a:cubicBezTo>
                  <a:cubicBezTo>
                    <a:pt x="1361" y="600"/>
                    <a:pt x="1362" y="599"/>
                    <a:pt x="1367" y="596"/>
                  </a:cubicBezTo>
                  <a:cubicBezTo>
                    <a:pt x="1371" y="593"/>
                    <a:pt x="1372" y="591"/>
                    <a:pt x="1379" y="596"/>
                  </a:cubicBezTo>
                  <a:cubicBezTo>
                    <a:pt x="1386" y="602"/>
                    <a:pt x="1386" y="591"/>
                    <a:pt x="1388" y="586"/>
                  </a:cubicBezTo>
                  <a:cubicBezTo>
                    <a:pt x="1390" y="582"/>
                    <a:pt x="1388" y="580"/>
                    <a:pt x="1384" y="576"/>
                  </a:cubicBezTo>
                  <a:cubicBezTo>
                    <a:pt x="1379" y="573"/>
                    <a:pt x="1371" y="574"/>
                    <a:pt x="1366" y="576"/>
                  </a:cubicBezTo>
                  <a:cubicBezTo>
                    <a:pt x="1361" y="578"/>
                    <a:pt x="1352" y="575"/>
                    <a:pt x="1349" y="569"/>
                  </a:cubicBezTo>
                  <a:cubicBezTo>
                    <a:pt x="1345" y="564"/>
                    <a:pt x="1334" y="562"/>
                    <a:pt x="1330" y="564"/>
                  </a:cubicBezTo>
                  <a:cubicBezTo>
                    <a:pt x="1325" y="566"/>
                    <a:pt x="1316" y="574"/>
                    <a:pt x="1311" y="581"/>
                  </a:cubicBezTo>
                  <a:cubicBezTo>
                    <a:pt x="1305" y="588"/>
                    <a:pt x="1291" y="585"/>
                    <a:pt x="1287" y="582"/>
                  </a:cubicBezTo>
                  <a:cubicBezTo>
                    <a:pt x="1284" y="579"/>
                    <a:pt x="1286" y="573"/>
                    <a:pt x="1288" y="568"/>
                  </a:cubicBezTo>
                  <a:cubicBezTo>
                    <a:pt x="1290" y="563"/>
                    <a:pt x="1287" y="561"/>
                    <a:pt x="1284" y="557"/>
                  </a:cubicBezTo>
                  <a:cubicBezTo>
                    <a:pt x="1282" y="553"/>
                    <a:pt x="1276" y="552"/>
                    <a:pt x="1275" y="557"/>
                  </a:cubicBezTo>
                  <a:cubicBezTo>
                    <a:pt x="1273" y="562"/>
                    <a:pt x="1266" y="551"/>
                    <a:pt x="1259" y="553"/>
                  </a:cubicBezTo>
                  <a:cubicBezTo>
                    <a:pt x="1253" y="554"/>
                    <a:pt x="1251" y="549"/>
                    <a:pt x="1245" y="542"/>
                  </a:cubicBezTo>
                  <a:cubicBezTo>
                    <a:pt x="1239" y="535"/>
                    <a:pt x="1248" y="528"/>
                    <a:pt x="1249" y="522"/>
                  </a:cubicBezTo>
                  <a:cubicBezTo>
                    <a:pt x="1250" y="515"/>
                    <a:pt x="1271" y="521"/>
                    <a:pt x="1283" y="519"/>
                  </a:cubicBezTo>
                  <a:cubicBezTo>
                    <a:pt x="1295" y="517"/>
                    <a:pt x="1293" y="510"/>
                    <a:pt x="1296" y="501"/>
                  </a:cubicBezTo>
                  <a:cubicBezTo>
                    <a:pt x="1300" y="493"/>
                    <a:pt x="1311" y="492"/>
                    <a:pt x="1318" y="488"/>
                  </a:cubicBezTo>
                  <a:cubicBezTo>
                    <a:pt x="1326" y="485"/>
                    <a:pt x="1326" y="481"/>
                    <a:pt x="1332" y="476"/>
                  </a:cubicBezTo>
                  <a:cubicBezTo>
                    <a:pt x="1338" y="472"/>
                    <a:pt x="1342" y="468"/>
                    <a:pt x="1347" y="462"/>
                  </a:cubicBezTo>
                  <a:cubicBezTo>
                    <a:pt x="1352" y="456"/>
                    <a:pt x="1359" y="468"/>
                    <a:pt x="1360" y="463"/>
                  </a:cubicBezTo>
                  <a:cubicBezTo>
                    <a:pt x="1361" y="458"/>
                    <a:pt x="1365" y="461"/>
                    <a:pt x="1368" y="463"/>
                  </a:cubicBezTo>
                  <a:cubicBezTo>
                    <a:pt x="1372" y="465"/>
                    <a:pt x="1376" y="469"/>
                    <a:pt x="1376" y="476"/>
                  </a:cubicBezTo>
                  <a:cubicBezTo>
                    <a:pt x="1375" y="483"/>
                    <a:pt x="1369" y="490"/>
                    <a:pt x="1359" y="495"/>
                  </a:cubicBezTo>
                  <a:cubicBezTo>
                    <a:pt x="1349" y="501"/>
                    <a:pt x="1354" y="508"/>
                    <a:pt x="1358" y="508"/>
                  </a:cubicBezTo>
                  <a:cubicBezTo>
                    <a:pt x="1361" y="508"/>
                    <a:pt x="1363" y="512"/>
                    <a:pt x="1359" y="518"/>
                  </a:cubicBezTo>
                  <a:cubicBezTo>
                    <a:pt x="1355" y="524"/>
                    <a:pt x="1347" y="522"/>
                    <a:pt x="1344" y="528"/>
                  </a:cubicBezTo>
                  <a:cubicBezTo>
                    <a:pt x="1341" y="533"/>
                    <a:pt x="1348" y="535"/>
                    <a:pt x="1355" y="530"/>
                  </a:cubicBezTo>
                  <a:cubicBezTo>
                    <a:pt x="1362" y="524"/>
                    <a:pt x="1370" y="522"/>
                    <a:pt x="1374" y="518"/>
                  </a:cubicBezTo>
                  <a:cubicBezTo>
                    <a:pt x="1377" y="514"/>
                    <a:pt x="1388" y="511"/>
                    <a:pt x="1397" y="504"/>
                  </a:cubicBezTo>
                  <a:cubicBezTo>
                    <a:pt x="1405" y="498"/>
                    <a:pt x="1413" y="495"/>
                    <a:pt x="1420" y="495"/>
                  </a:cubicBezTo>
                  <a:cubicBezTo>
                    <a:pt x="1423" y="495"/>
                    <a:pt x="1427" y="495"/>
                    <a:pt x="1433" y="496"/>
                  </a:cubicBezTo>
                  <a:cubicBezTo>
                    <a:pt x="1434" y="491"/>
                    <a:pt x="1437" y="487"/>
                    <a:pt x="1441" y="48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E7BEBFE-5715-42B7-8089-0D4CC929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075" y="3111501"/>
              <a:ext cx="12700" cy="7938"/>
            </a:xfrm>
            <a:custGeom>
              <a:avLst/>
              <a:gdLst>
                <a:gd name="T0" fmla="*/ 8 w 10"/>
                <a:gd name="T1" fmla="*/ 1 h 6"/>
                <a:gd name="T2" fmla="*/ 5 w 10"/>
                <a:gd name="T3" fmla="*/ 0 h 6"/>
                <a:gd name="T4" fmla="*/ 2 w 10"/>
                <a:gd name="T5" fmla="*/ 0 h 6"/>
                <a:gd name="T6" fmla="*/ 0 w 10"/>
                <a:gd name="T7" fmla="*/ 1 h 6"/>
                <a:gd name="T8" fmla="*/ 1 w 10"/>
                <a:gd name="T9" fmla="*/ 4 h 6"/>
                <a:gd name="T10" fmla="*/ 3 w 10"/>
                <a:gd name="T11" fmla="*/ 6 h 6"/>
                <a:gd name="T12" fmla="*/ 6 w 10"/>
                <a:gd name="T13" fmla="*/ 5 h 6"/>
                <a:gd name="T14" fmla="*/ 9 w 10"/>
                <a:gd name="T15" fmla="*/ 3 h 6"/>
                <a:gd name="T16" fmla="*/ 10 w 10"/>
                <a:gd name="T17" fmla="*/ 2 h 6"/>
                <a:gd name="T18" fmla="*/ 8 w 10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8" y="1"/>
                  </a:moveTo>
                  <a:cubicBezTo>
                    <a:pt x="7" y="1"/>
                    <a:pt x="6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6"/>
                    <a:pt x="6" y="5"/>
                  </a:cubicBezTo>
                  <a:cubicBezTo>
                    <a:pt x="7" y="5"/>
                    <a:pt x="8" y="4"/>
                    <a:pt x="9" y="3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9" y="2"/>
                    <a:pt x="9" y="2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4E0D912-AF40-40BE-98D7-1470319F4E4D}"/>
              </a:ext>
            </a:extLst>
          </p:cNvPr>
          <p:cNvGrpSpPr/>
          <p:nvPr/>
        </p:nvGrpSpPr>
        <p:grpSpPr>
          <a:xfrm>
            <a:off x="3383705" y="2429571"/>
            <a:ext cx="2798233" cy="1037168"/>
            <a:chOff x="2484438" y="2187575"/>
            <a:chExt cx="2098675" cy="777876"/>
          </a:xfrm>
          <a:solidFill>
            <a:schemeClr val="bg1">
              <a:lumMod val="65000"/>
            </a:schemeClr>
          </a:solidFill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3E024A8D-6E7B-458F-8C50-79223F404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2187575"/>
              <a:ext cx="500063" cy="547688"/>
            </a:xfrm>
            <a:custGeom>
              <a:avLst/>
              <a:gdLst>
                <a:gd name="T0" fmla="*/ 452 w 457"/>
                <a:gd name="T1" fmla="*/ 466 h 500"/>
                <a:gd name="T2" fmla="*/ 450 w 457"/>
                <a:gd name="T3" fmla="*/ 398 h 500"/>
                <a:gd name="T4" fmla="*/ 449 w 457"/>
                <a:gd name="T5" fmla="*/ 367 h 500"/>
                <a:gd name="T6" fmla="*/ 408 w 457"/>
                <a:gd name="T7" fmla="*/ 351 h 500"/>
                <a:gd name="T8" fmla="*/ 405 w 457"/>
                <a:gd name="T9" fmla="*/ 342 h 500"/>
                <a:gd name="T10" fmla="*/ 390 w 457"/>
                <a:gd name="T11" fmla="*/ 318 h 500"/>
                <a:gd name="T12" fmla="*/ 367 w 457"/>
                <a:gd name="T13" fmla="*/ 291 h 500"/>
                <a:gd name="T14" fmla="*/ 350 w 457"/>
                <a:gd name="T15" fmla="*/ 261 h 500"/>
                <a:gd name="T16" fmla="*/ 347 w 457"/>
                <a:gd name="T17" fmla="*/ 230 h 500"/>
                <a:gd name="T18" fmla="*/ 307 w 457"/>
                <a:gd name="T19" fmla="*/ 243 h 500"/>
                <a:gd name="T20" fmla="*/ 329 w 457"/>
                <a:gd name="T21" fmla="*/ 214 h 500"/>
                <a:gd name="T22" fmla="*/ 315 w 457"/>
                <a:gd name="T23" fmla="*/ 211 h 500"/>
                <a:gd name="T24" fmla="*/ 289 w 457"/>
                <a:gd name="T25" fmla="*/ 191 h 500"/>
                <a:gd name="T26" fmla="*/ 274 w 457"/>
                <a:gd name="T27" fmla="*/ 164 h 500"/>
                <a:gd name="T28" fmla="*/ 252 w 457"/>
                <a:gd name="T29" fmla="*/ 160 h 500"/>
                <a:gd name="T30" fmla="*/ 243 w 457"/>
                <a:gd name="T31" fmla="*/ 171 h 500"/>
                <a:gd name="T32" fmla="*/ 214 w 457"/>
                <a:gd name="T33" fmla="*/ 143 h 500"/>
                <a:gd name="T34" fmla="*/ 188 w 457"/>
                <a:gd name="T35" fmla="*/ 116 h 500"/>
                <a:gd name="T36" fmla="*/ 137 w 457"/>
                <a:gd name="T37" fmla="*/ 77 h 500"/>
                <a:gd name="T38" fmla="*/ 97 w 457"/>
                <a:gd name="T39" fmla="*/ 30 h 500"/>
                <a:gd name="T40" fmla="*/ 52 w 457"/>
                <a:gd name="T41" fmla="*/ 31 h 500"/>
                <a:gd name="T42" fmla="*/ 6 w 457"/>
                <a:gd name="T43" fmla="*/ 28 h 500"/>
                <a:gd name="T44" fmla="*/ 44 w 457"/>
                <a:gd name="T45" fmla="*/ 79 h 500"/>
                <a:gd name="T46" fmla="*/ 80 w 457"/>
                <a:gd name="T47" fmla="*/ 102 h 500"/>
                <a:gd name="T48" fmla="*/ 108 w 457"/>
                <a:gd name="T49" fmla="*/ 140 h 500"/>
                <a:gd name="T50" fmla="*/ 146 w 457"/>
                <a:gd name="T51" fmla="*/ 173 h 500"/>
                <a:gd name="T52" fmla="*/ 163 w 457"/>
                <a:gd name="T53" fmla="*/ 209 h 500"/>
                <a:gd name="T54" fmla="*/ 190 w 457"/>
                <a:gd name="T55" fmla="*/ 248 h 500"/>
                <a:gd name="T56" fmla="*/ 224 w 457"/>
                <a:gd name="T57" fmla="*/ 301 h 500"/>
                <a:gd name="T58" fmla="*/ 241 w 457"/>
                <a:gd name="T59" fmla="*/ 337 h 500"/>
                <a:gd name="T60" fmla="*/ 266 w 457"/>
                <a:gd name="T61" fmla="*/ 374 h 500"/>
                <a:gd name="T62" fmla="*/ 298 w 457"/>
                <a:gd name="T63" fmla="*/ 411 h 500"/>
                <a:gd name="T64" fmla="*/ 344 w 457"/>
                <a:gd name="T65" fmla="*/ 448 h 500"/>
                <a:gd name="T66" fmla="*/ 396 w 457"/>
                <a:gd name="T67" fmla="*/ 495 h 500"/>
                <a:gd name="T68" fmla="*/ 422 w 457"/>
                <a:gd name="T69" fmla="*/ 487 h 500"/>
                <a:gd name="T70" fmla="*/ 446 w 457"/>
                <a:gd name="T71" fmla="*/ 488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7" h="500">
                  <a:moveTo>
                    <a:pt x="446" y="488"/>
                  </a:moveTo>
                  <a:cubicBezTo>
                    <a:pt x="448" y="481"/>
                    <a:pt x="455" y="480"/>
                    <a:pt x="452" y="466"/>
                  </a:cubicBezTo>
                  <a:cubicBezTo>
                    <a:pt x="450" y="451"/>
                    <a:pt x="449" y="436"/>
                    <a:pt x="449" y="428"/>
                  </a:cubicBezTo>
                  <a:cubicBezTo>
                    <a:pt x="449" y="420"/>
                    <a:pt x="446" y="405"/>
                    <a:pt x="450" y="398"/>
                  </a:cubicBezTo>
                  <a:cubicBezTo>
                    <a:pt x="454" y="390"/>
                    <a:pt x="456" y="386"/>
                    <a:pt x="457" y="381"/>
                  </a:cubicBezTo>
                  <a:cubicBezTo>
                    <a:pt x="457" y="375"/>
                    <a:pt x="457" y="376"/>
                    <a:pt x="449" y="367"/>
                  </a:cubicBezTo>
                  <a:cubicBezTo>
                    <a:pt x="441" y="359"/>
                    <a:pt x="435" y="347"/>
                    <a:pt x="429" y="346"/>
                  </a:cubicBezTo>
                  <a:cubicBezTo>
                    <a:pt x="422" y="346"/>
                    <a:pt x="410" y="343"/>
                    <a:pt x="408" y="351"/>
                  </a:cubicBezTo>
                  <a:cubicBezTo>
                    <a:pt x="406" y="359"/>
                    <a:pt x="391" y="365"/>
                    <a:pt x="395" y="358"/>
                  </a:cubicBezTo>
                  <a:cubicBezTo>
                    <a:pt x="399" y="350"/>
                    <a:pt x="401" y="346"/>
                    <a:pt x="405" y="342"/>
                  </a:cubicBezTo>
                  <a:cubicBezTo>
                    <a:pt x="409" y="337"/>
                    <a:pt x="406" y="331"/>
                    <a:pt x="396" y="331"/>
                  </a:cubicBezTo>
                  <a:cubicBezTo>
                    <a:pt x="385" y="331"/>
                    <a:pt x="391" y="327"/>
                    <a:pt x="390" y="318"/>
                  </a:cubicBezTo>
                  <a:cubicBezTo>
                    <a:pt x="389" y="309"/>
                    <a:pt x="395" y="305"/>
                    <a:pt x="385" y="299"/>
                  </a:cubicBezTo>
                  <a:cubicBezTo>
                    <a:pt x="376" y="293"/>
                    <a:pt x="376" y="291"/>
                    <a:pt x="367" y="291"/>
                  </a:cubicBezTo>
                  <a:cubicBezTo>
                    <a:pt x="359" y="291"/>
                    <a:pt x="353" y="288"/>
                    <a:pt x="351" y="284"/>
                  </a:cubicBezTo>
                  <a:cubicBezTo>
                    <a:pt x="350" y="279"/>
                    <a:pt x="345" y="271"/>
                    <a:pt x="350" y="261"/>
                  </a:cubicBezTo>
                  <a:cubicBezTo>
                    <a:pt x="355" y="252"/>
                    <a:pt x="359" y="248"/>
                    <a:pt x="359" y="243"/>
                  </a:cubicBezTo>
                  <a:cubicBezTo>
                    <a:pt x="359" y="238"/>
                    <a:pt x="357" y="233"/>
                    <a:pt x="347" y="230"/>
                  </a:cubicBezTo>
                  <a:cubicBezTo>
                    <a:pt x="338" y="227"/>
                    <a:pt x="336" y="227"/>
                    <a:pt x="328" y="233"/>
                  </a:cubicBezTo>
                  <a:cubicBezTo>
                    <a:pt x="321" y="238"/>
                    <a:pt x="304" y="252"/>
                    <a:pt x="307" y="243"/>
                  </a:cubicBezTo>
                  <a:cubicBezTo>
                    <a:pt x="309" y="234"/>
                    <a:pt x="325" y="232"/>
                    <a:pt x="326" y="227"/>
                  </a:cubicBezTo>
                  <a:cubicBezTo>
                    <a:pt x="328" y="223"/>
                    <a:pt x="323" y="215"/>
                    <a:pt x="329" y="214"/>
                  </a:cubicBezTo>
                  <a:cubicBezTo>
                    <a:pt x="336" y="212"/>
                    <a:pt x="330" y="204"/>
                    <a:pt x="328" y="204"/>
                  </a:cubicBezTo>
                  <a:cubicBezTo>
                    <a:pt x="326" y="203"/>
                    <a:pt x="320" y="206"/>
                    <a:pt x="315" y="211"/>
                  </a:cubicBezTo>
                  <a:cubicBezTo>
                    <a:pt x="311" y="215"/>
                    <a:pt x="301" y="215"/>
                    <a:pt x="300" y="209"/>
                  </a:cubicBezTo>
                  <a:cubicBezTo>
                    <a:pt x="298" y="203"/>
                    <a:pt x="295" y="196"/>
                    <a:pt x="289" y="191"/>
                  </a:cubicBezTo>
                  <a:cubicBezTo>
                    <a:pt x="283" y="187"/>
                    <a:pt x="282" y="183"/>
                    <a:pt x="277" y="179"/>
                  </a:cubicBezTo>
                  <a:cubicBezTo>
                    <a:pt x="273" y="176"/>
                    <a:pt x="279" y="168"/>
                    <a:pt x="274" y="164"/>
                  </a:cubicBezTo>
                  <a:cubicBezTo>
                    <a:pt x="269" y="160"/>
                    <a:pt x="263" y="164"/>
                    <a:pt x="262" y="168"/>
                  </a:cubicBezTo>
                  <a:cubicBezTo>
                    <a:pt x="260" y="173"/>
                    <a:pt x="258" y="166"/>
                    <a:pt x="252" y="160"/>
                  </a:cubicBezTo>
                  <a:cubicBezTo>
                    <a:pt x="247" y="153"/>
                    <a:pt x="240" y="151"/>
                    <a:pt x="239" y="155"/>
                  </a:cubicBezTo>
                  <a:cubicBezTo>
                    <a:pt x="239" y="159"/>
                    <a:pt x="250" y="170"/>
                    <a:pt x="243" y="171"/>
                  </a:cubicBezTo>
                  <a:cubicBezTo>
                    <a:pt x="237" y="172"/>
                    <a:pt x="243" y="174"/>
                    <a:pt x="234" y="164"/>
                  </a:cubicBezTo>
                  <a:cubicBezTo>
                    <a:pt x="225" y="155"/>
                    <a:pt x="219" y="143"/>
                    <a:pt x="214" y="143"/>
                  </a:cubicBezTo>
                  <a:cubicBezTo>
                    <a:pt x="210" y="144"/>
                    <a:pt x="207" y="143"/>
                    <a:pt x="205" y="134"/>
                  </a:cubicBezTo>
                  <a:cubicBezTo>
                    <a:pt x="203" y="125"/>
                    <a:pt x="195" y="122"/>
                    <a:pt x="188" y="116"/>
                  </a:cubicBezTo>
                  <a:cubicBezTo>
                    <a:pt x="181" y="110"/>
                    <a:pt x="165" y="99"/>
                    <a:pt x="156" y="96"/>
                  </a:cubicBezTo>
                  <a:cubicBezTo>
                    <a:pt x="147" y="94"/>
                    <a:pt x="142" y="89"/>
                    <a:pt x="137" y="77"/>
                  </a:cubicBezTo>
                  <a:cubicBezTo>
                    <a:pt x="132" y="66"/>
                    <a:pt x="125" y="56"/>
                    <a:pt x="120" y="49"/>
                  </a:cubicBezTo>
                  <a:cubicBezTo>
                    <a:pt x="116" y="42"/>
                    <a:pt x="104" y="30"/>
                    <a:pt x="97" y="30"/>
                  </a:cubicBezTo>
                  <a:cubicBezTo>
                    <a:pt x="91" y="30"/>
                    <a:pt x="91" y="39"/>
                    <a:pt x="83" y="33"/>
                  </a:cubicBezTo>
                  <a:cubicBezTo>
                    <a:pt x="74" y="28"/>
                    <a:pt x="57" y="33"/>
                    <a:pt x="52" y="31"/>
                  </a:cubicBezTo>
                  <a:cubicBezTo>
                    <a:pt x="47" y="30"/>
                    <a:pt x="43" y="29"/>
                    <a:pt x="39" y="24"/>
                  </a:cubicBezTo>
                  <a:cubicBezTo>
                    <a:pt x="35" y="20"/>
                    <a:pt x="0" y="0"/>
                    <a:pt x="6" y="28"/>
                  </a:cubicBezTo>
                  <a:cubicBezTo>
                    <a:pt x="6" y="28"/>
                    <a:pt x="9" y="47"/>
                    <a:pt x="19" y="56"/>
                  </a:cubicBezTo>
                  <a:cubicBezTo>
                    <a:pt x="28" y="64"/>
                    <a:pt x="40" y="73"/>
                    <a:pt x="44" y="79"/>
                  </a:cubicBezTo>
                  <a:cubicBezTo>
                    <a:pt x="48" y="85"/>
                    <a:pt x="58" y="92"/>
                    <a:pt x="63" y="92"/>
                  </a:cubicBezTo>
                  <a:cubicBezTo>
                    <a:pt x="68" y="93"/>
                    <a:pt x="76" y="96"/>
                    <a:pt x="80" y="102"/>
                  </a:cubicBezTo>
                  <a:cubicBezTo>
                    <a:pt x="83" y="107"/>
                    <a:pt x="88" y="124"/>
                    <a:pt x="95" y="126"/>
                  </a:cubicBezTo>
                  <a:cubicBezTo>
                    <a:pt x="102" y="128"/>
                    <a:pt x="108" y="135"/>
                    <a:pt x="108" y="140"/>
                  </a:cubicBezTo>
                  <a:cubicBezTo>
                    <a:pt x="108" y="145"/>
                    <a:pt x="111" y="154"/>
                    <a:pt x="121" y="155"/>
                  </a:cubicBezTo>
                  <a:cubicBezTo>
                    <a:pt x="132" y="157"/>
                    <a:pt x="140" y="167"/>
                    <a:pt x="146" y="173"/>
                  </a:cubicBezTo>
                  <a:cubicBezTo>
                    <a:pt x="152" y="179"/>
                    <a:pt x="155" y="186"/>
                    <a:pt x="155" y="193"/>
                  </a:cubicBezTo>
                  <a:cubicBezTo>
                    <a:pt x="155" y="199"/>
                    <a:pt x="164" y="195"/>
                    <a:pt x="163" y="209"/>
                  </a:cubicBezTo>
                  <a:cubicBezTo>
                    <a:pt x="161" y="223"/>
                    <a:pt x="163" y="233"/>
                    <a:pt x="169" y="236"/>
                  </a:cubicBezTo>
                  <a:cubicBezTo>
                    <a:pt x="175" y="238"/>
                    <a:pt x="182" y="237"/>
                    <a:pt x="190" y="248"/>
                  </a:cubicBezTo>
                  <a:cubicBezTo>
                    <a:pt x="198" y="259"/>
                    <a:pt x="205" y="272"/>
                    <a:pt x="212" y="280"/>
                  </a:cubicBezTo>
                  <a:cubicBezTo>
                    <a:pt x="218" y="288"/>
                    <a:pt x="221" y="292"/>
                    <a:pt x="224" y="301"/>
                  </a:cubicBezTo>
                  <a:cubicBezTo>
                    <a:pt x="226" y="310"/>
                    <a:pt x="226" y="317"/>
                    <a:pt x="232" y="322"/>
                  </a:cubicBezTo>
                  <a:cubicBezTo>
                    <a:pt x="238" y="326"/>
                    <a:pt x="239" y="330"/>
                    <a:pt x="241" y="337"/>
                  </a:cubicBezTo>
                  <a:cubicBezTo>
                    <a:pt x="242" y="343"/>
                    <a:pt x="242" y="352"/>
                    <a:pt x="248" y="356"/>
                  </a:cubicBezTo>
                  <a:cubicBezTo>
                    <a:pt x="254" y="359"/>
                    <a:pt x="264" y="365"/>
                    <a:pt x="266" y="374"/>
                  </a:cubicBezTo>
                  <a:cubicBezTo>
                    <a:pt x="267" y="383"/>
                    <a:pt x="274" y="387"/>
                    <a:pt x="281" y="390"/>
                  </a:cubicBezTo>
                  <a:cubicBezTo>
                    <a:pt x="287" y="392"/>
                    <a:pt x="296" y="402"/>
                    <a:pt x="298" y="411"/>
                  </a:cubicBezTo>
                  <a:cubicBezTo>
                    <a:pt x="301" y="420"/>
                    <a:pt x="298" y="420"/>
                    <a:pt x="312" y="426"/>
                  </a:cubicBezTo>
                  <a:cubicBezTo>
                    <a:pt x="326" y="433"/>
                    <a:pt x="333" y="443"/>
                    <a:pt x="344" y="448"/>
                  </a:cubicBezTo>
                  <a:cubicBezTo>
                    <a:pt x="354" y="453"/>
                    <a:pt x="369" y="467"/>
                    <a:pt x="375" y="474"/>
                  </a:cubicBezTo>
                  <a:cubicBezTo>
                    <a:pt x="381" y="480"/>
                    <a:pt x="395" y="500"/>
                    <a:pt x="396" y="495"/>
                  </a:cubicBezTo>
                  <a:cubicBezTo>
                    <a:pt x="397" y="489"/>
                    <a:pt x="397" y="482"/>
                    <a:pt x="406" y="487"/>
                  </a:cubicBezTo>
                  <a:cubicBezTo>
                    <a:pt x="415" y="491"/>
                    <a:pt x="415" y="489"/>
                    <a:pt x="422" y="487"/>
                  </a:cubicBezTo>
                  <a:cubicBezTo>
                    <a:pt x="429" y="485"/>
                    <a:pt x="431" y="482"/>
                    <a:pt x="437" y="488"/>
                  </a:cubicBezTo>
                  <a:cubicBezTo>
                    <a:pt x="444" y="494"/>
                    <a:pt x="444" y="495"/>
                    <a:pt x="446" y="4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C435602C-9986-4B27-B92B-9AF4BC41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2700338"/>
              <a:ext cx="14288" cy="12700"/>
            </a:xfrm>
            <a:custGeom>
              <a:avLst/>
              <a:gdLst>
                <a:gd name="T0" fmla="*/ 0 w 13"/>
                <a:gd name="T1" fmla="*/ 6 h 11"/>
                <a:gd name="T2" fmla="*/ 4 w 13"/>
                <a:gd name="T3" fmla="*/ 2 h 11"/>
                <a:gd name="T4" fmla="*/ 0 w 13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0" y="6"/>
                  </a:moveTo>
                  <a:cubicBezTo>
                    <a:pt x="0" y="11"/>
                    <a:pt x="13" y="11"/>
                    <a:pt x="4" y="2"/>
                  </a:cubicBezTo>
                  <a:cubicBezTo>
                    <a:pt x="4" y="2"/>
                    <a:pt x="0" y="0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B507635D-ECA0-461E-B977-569590CD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163" y="2727325"/>
              <a:ext cx="427038" cy="138113"/>
            </a:xfrm>
            <a:custGeom>
              <a:avLst/>
              <a:gdLst>
                <a:gd name="T0" fmla="*/ 383 w 391"/>
                <a:gd name="T1" fmla="*/ 80 h 126"/>
                <a:gd name="T2" fmla="*/ 369 w 391"/>
                <a:gd name="T3" fmla="*/ 75 h 126"/>
                <a:gd name="T4" fmla="*/ 322 w 391"/>
                <a:gd name="T5" fmla="*/ 80 h 126"/>
                <a:gd name="T6" fmla="*/ 310 w 391"/>
                <a:gd name="T7" fmla="*/ 64 h 126"/>
                <a:gd name="T8" fmla="*/ 297 w 391"/>
                <a:gd name="T9" fmla="*/ 47 h 126"/>
                <a:gd name="T10" fmla="*/ 269 w 391"/>
                <a:gd name="T11" fmla="*/ 39 h 126"/>
                <a:gd name="T12" fmla="*/ 240 w 391"/>
                <a:gd name="T13" fmla="*/ 33 h 126"/>
                <a:gd name="T14" fmla="*/ 225 w 391"/>
                <a:gd name="T15" fmla="*/ 30 h 126"/>
                <a:gd name="T16" fmla="*/ 208 w 391"/>
                <a:gd name="T17" fmla="*/ 46 h 126"/>
                <a:gd name="T18" fmla="*/ 165 w 391"/>
                <a:gd name="T19" fmla="*/ 45 h 126"/>
                <a:gd name="T20" fmla="*/ 153 w 391"/>
                <a:gd name="T21" fmla="*/ 40 h 126"/>
                <a:gd name="T22" fmla="*/ 136 w 391"/>
                <a:gd name="T23" fmla="*/ 34 h 126"/>
                <a:gd name="T24" fmla="*/ 124 w 391"/>
                <a:gd name="T25" fmla="*/ 20 h 126"/>
                <a:gd name="T26" fmla="*/ 108 w 391"/>
                <a:gd name="T27" fmla="*/ 18 h 126"/>
                <a:gd name="T28" fmla="*/ 92 w 391"/>
                <a:gd name="T29" fmla="*/ 16 h 126"/>
                <a:gd name="T30" fmla="*/ 82 w 391"/>
                <a:gd name="T31" fmla="*/ 5 h 126"/>
                <a:gd name="T32" fmla="*/ 70 w 391"/>
                <a:gd name="T33" fmla="*/ 7 h 126"/>
                <a:gd name="T34" fmla="*/ 62 w 391"/>
                <a:gd name="T35" fmla="*/ 15 h 126"/>
                <a:gd name="T36" fmla="*/ 48 w 391"/>
                <a:gd name="T37" fmla="*/ 8 h 126"/>
                <a:gd name="T38" fmla="*/ 24 w 391"/>
                <a:gd name="T39" fmla="*/ 15 h 126"/>
                <a:gd name="T40" fmla="*/ 18 w 391"/>
                <a:gd name="T41" fmla="*/ 27 h 126"/>
                <a:gd name="T42" fmla="*/ 7 w 391"/>
                <a:gd name="T43" fmla="*/ 42 h 126"/>
                <a:gd name="T44" fmla="*/ 20 w 391"/>
                <a:gd name="T45" fmla="*/ 46 h 126"/>
                <a:gd name="T46" fmla="*/ 31 w 391"/>
                <a:gd name="T47" fmla="*/ 45 h 126"/>
                <a:gd name="T48" fmla="*/ 48 w 391"/>
                <a:gd name="T49" fmla="*/ 53 h 126"/>
                <a:gd name="T50" fmla="*/ 51 w 391"/>
                <a:gd name="T51" fmla="*/ 69 h 126"/>
                <a:gd name="T52" fmla="*/ 92 w 391"/>
                <a:gd name="T53" fmla="*/ 73 h 126"/>
                <a:gd name="T54" fmla="*/ 128 w 391"/>
                <a:gd name="T55" fmla="*/ 84 h 126"/>
                <a:gd name="T56" fmla="*/ 152 w 391"/>
                <a:gd name="T57" fmla="*/ 78 h 126"/>
                <a:gd name="T58" fmla="*/ 190 w 391"/>
                <a:gd name="T59" fmla="*/ 85 h 126"/>
                <a:gd name="T60" fmla="*/ 221 w 391"/>
                <a:gd name="T61" fmla="*/ 99 h 126"/>
                <a:gd name="T62" fmla="*/ 252 w 391"/>
                <a:gd name="T63" fmla="*/ 101 h 126"/>
                <a:gd name="T64" fmla="*/ 290 w 391"/>
                <a:gd name="T65" fmla="*/ 109 h 126"/>
                <a:gd name="T66" fmla="*/ 304 w 391"/>
                <a:gd name="T67" fmla="*/ 114 h 126"/>
                <a:gd name="T68" fmla="*/ 316 w 391"/>
                <a:gd name="T69" fmla="*/ 113 h 126"/>
                <a:gd name="T70" fmla="*/ 324 w 391"/>
                <a:gd name="T71" fmla="*/ 107 h 126"/>
                <a:gd name="T72" fmla="*/ 345 w 391"/>
                <a:gd name="T73" fmla="*/ 113 h 126"/>
                <a:gd name="T74" fmla="*/ 362 w 391"/>
                <a:gd name="T75" fmla="*/ 118 h 126"/>
                <a:gd name="T76" fmla="*/ 377 w 391"/>
                <a:gd name="T77" fmla="*/ 122 h 126"/>
                <a:gd name="T78" fmla="*/ 381 w 391"/>
                <a:gd name="T79" fmla="*/ 118 h 126"/>
                <a:gd name="T80" fmla="*/ 386 w 391"/>
                <a:gd name="T81" fmla="*/ 108 h 126"/>
                <a:gd name="T82" fmla="*/ 382 w 391"/>
                <a:gd name="T83" fmla="*/ 96 h 126"/>
                <a:gd name="T84" fmla="*/ 390 w 391"/>
                <a:gd name="T85" fmla="*/ 86 h 126"/>
                <a:gd name="T86" fmla="*/ 383 w 391"/>
                <a:gd name="T87" fmla="*/ 8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126">
                  <a:moveTo>
                    <a:pt x="383" y="80"/>
                  </a:moveTo>
                  <a:cubicBezTo>
                    <a:pt x="374" y="82"/>
                    <a:pt x="381" y="74"/>
                    <a:pt x="369" y="75"/>
                  </a:cubicBezTo>
                  <a:cubicBezTo>
                    <a:pt x="358" y="75"/>
                    <a:pt x="336" y="83"/>
                    <a:pt x="322" y="80"/>
                  </a:cubicBezTo>
                  <a:cubicBezTo>
                    <a:pt x="309" y="78"/>
                    <a:pt x="310" y="68"/>
                    <a:pt x="310" y="64"/>
                  </a:cubicBezTo>
                  <a:cubicBezTo>
                    <a:pt x="309" y="60"/>
                    <a:pt x="309" y="51"/>
                    <a:pt x="297" y="47"/>
                  </a:cubicBezTo>
                  <a:cubicBezTo>
                    <a:pt x="286" y="43"/>
                    <a:pt x="282" y="45"/>
                    <a:pt x="269" y="39"/>
                  </a:cubicBezTo>
                  <a:cubicBezTo>
                    <a:pt x="257" y="33"/>
                    <a:pt x="240" y="39"/>
                    <a:pt x="240" y="33"/>
                  </a:cubicBezTo>
                  <a:cubicBezTo>
                    <a:pt x="239" y="27"/>
                    <a:pt x="229" y="21"/>
                    <a:pt x="225" y="30"/>
                  </a:cubicBezTo>
                  <a:cubicBezTo>
                    <a:pt x="221" y="39"/>
                    <a:pt x="226" y="46"/>
                    <a:pt x="208" y="46"/>
                  </a:cubicBezTo>
                  <a:cubicBezTo>
                    <a:pt x="191" y="47"/>
                    <a:pt x="170" y="48"/>
                    <a:pt x="165" y="45"/>
                  </a:cubicBezTo>
                  <a:cubicBezTo>
                    <a:pt x="160" y="42"/>
                    <a:pt x="162" y="40"/>
                    <a:pt x="153" y="40"/>
                  </a:cubicBezTo>
                  <a:cubicBezTo>
                    <a:pt x="145" y="40"/>
                    <a:pt x="139" y="38"/>
                    <a:pt x="136" y="34"/>
                  </a:cubicBezTo>
                  <a:cubicBezTo>
                    <a:pt x="134" y="30"/>
                    <a:pt x="132" y="24"/>
                    <a:pt x="124" y="20"/>
                  </a:cubicBezTo>
                  <a:cubicBezTo>
                    <a:pt x="117" y="15"/>
                    <a:pt x="117" y="25"/>
                    <a:pt x="108" y="18"/>
                  </a:cubicBezTo>
                  <a:cubicBezTo>
                    <a:pt x="99" y="12"/>
                    <a:pt x="94" y="20"/>
                    <a:pt x="92" y="16"/>
                  </a:cubicBezTo>
                  <a:cubicBezTo>
                    <a:pt x="91" y="12"/>
                    <a:pt x="88" y="8"/>
                    <a:pt x="82" y="5"/>
                  </a:cubicBezTo>
                  <a:cubicBezTo>
                    <a:pt x="76" y="3"/>
                    <a:pt x="71" y="1"/>
                    <a:pt x="70" y="7"/>
                  </a:cubicBezTo>
                  <a:cubicBezTo>
                    <a:pt x="69" y="13"/>
                    <a:pt x="68" y="21"/>
                    <a:pt x="62" y="15"/>
                  </a:cubicBezTo>
                  <a:cubicBezTo>
                    <a:pt x="55" y="9"/>
                    <a:pt x="56" y="8"/>
                    <a:pt x="48" y="8"/>
                  </a:cubicBezTo>
                  <a:cubicBezTo>
                    <a:pt x="41" y="8"/>
                    <a:pt x="24" y="0"/>
                    <a:pt x="24" y="15"/>
                  </a:cubicBezTo>
                  <a:cubicBezTo>
                    <a:pt x="24" y="15"/>
                    <a:pt x="26" y="20"/>
                    <a:pt x="18" y="27"/>
                  </a:cubicBezTo>
                  <a:cubicBezTo>
                    <a:pt x="10" y="33"/>
                    <a:pt x="0" y="36"/>
                    <a:pt x="7" y="42"/>
                  </a:cubicBezTo>
                  <a:cubicBezTo>
                    <a:pt x="14" y="48"/>
                    <a:pt x="18" y="50"/>
                    <a:pt x="20" y="46"/>
                  </a:cubicBezTo>
                  <a:cubicBezTo>
                    <a:pt x="23" y="43"/>
                    <a:pt x="26" y="40"/>
                    <a:pt x="31" y="45"/>
                  </a:cubicBezTo>
                  <a:cubicBezTo>
                    <a:pt x="37" y="50"/>
                    <a:pt x="48" y="42"/>
                    <a:pt x="48" y="53"/>
                  </a:cubicBezTo>
                  <a:cubicBezTo>
                    <a:pt x="48" y="63"/>
                    <a:pt x="42" y="69"/>
                    <a:pt x="51" y="69"/>
                  </a:cubicBezTo>
                  <a:cubicBezTo>
                    <a:pt x="60" y="69"/>
                    <a:pt x="83" y="66"/>
                    <a:pt x="92" y="73"/>
                  </a:cubicBezTo>
                  <a:cubicBezTo>
                    <a:pt x="102" y="79"/>
                    <a:pt x="120" y="90"/>
                    <a:pt x="128" y="84"/>
                  </a:cubicBezTo>
                  <a:cubicBezTo>
                    <a:pt x="136" y="78"/>
                    <a:pt x="144" y="77"/>
                    <a:pt x="152" y="78"/>
                  </a:cubicBezTo>
                  <a:cubicBezTo>
                    <a:pt x="160" y="79"/>
                    <a:pt x="183" y="78"/>
                    <a:pt x="190" y="85"/>
                  </a:cubicBezTo>
                  <a:cubicBezTo>
                    <a:pt x="197" y="92"/>
                    <a:pt x="212" y="96"/>
                    <a:pt x="221" y="99"/>
                  </a:cubicBezTo>
                  <a:cubicBezTo>
                    <a:pt x="230" y="102"/>
                    <a:pt x="241" y="100"/>
                    <a:pt x="252" y="101"/>
                  </a:cubicBezTo>
                  <a:cubicBezTo>
                    <a:pt x="263" y="103"/>
                    <a:pt x="283" y="109"/>
                    <a:pt x="290" y="109"/>
                  </a:cubicBezTo>
                  <a:cubicBezTo>
                    <a:pt x="297" y="108"/>
                    <a:pt x="297" y="114"/>
                    <a:pt x="304" y="114"/>
                  </a:cubicBezTo>
                  <a:cubicBezTo>
                    <a:pt x="310" y="114"/>
                    <a:pt x="314" y="117"/>
                    <a:pt x="316" y="113"/>
                  </a:cubicBezTo>
                  <a:cubicBezTo>
                    <a:pt x="318" y="109"/>
                    <a:pt x="315" y="107"/>
                    <a:pt x="324" y="107"/>
                  </a:cubicBezTo>
                  <a:cubicBezTo>
                    <a:pt x="333" y="107"/>
                    <a:pt x="339" y="109"/>
                    <a:pt x="345" y="113"/>
                  </a:cubicBezTo>
                  <a:cubicBezTo>
                    <a:pt x="352" y="117"/>
                    <a:pt x="355" y="115"/>
                    <a:pt x="362" y="118"/>
                  </a:cubicBezTo>
                  <a:cubicBezTo>
                    <a:pt x="368" y="122"/>
                    <a:pt x="370" y="119"/>
                    <a:pt x="377" y="122"/>
                  </a:cubicBezTo>
                  <a:cubicBezTo>
                    <a:pt x="384" y="126"/>
                    <a:pt x="382" y="124"/>
                    <a:pt x="381" y="118"/>
                  </a:cubicBezTo>
                  <a:cubicBezTo>
                    <a:pt x="381" y="113"/>
                    <a:pt x="387" y="116"/>
                    <a:pt x="386" y="108"/>
                  </a:cubicBezTo>
                  <a:cubicBezTo>
                    <a:pt x="386" y="100"/>
                    <a:pt x="379" y="100"/>
                    <a:pt x="382" y="96"/>
                  </a:cubicBezTo>
                  <a:cubicBezTo>
                    <a:pt x="385" y="91"/>
                    <a:pt x="390" y="89"/>
                    <a:pt x="390" y="86"/>
                  </a:cubicBezTo>
                  <a:cubicBezTo>
                    <a:pt x="390" y="82"/>
                    <a:pt x="391" y="79"/>
                    <a:pt x="383" y="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916E985B-1275-4792-9908-D2C136F16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738" y="2259013"/>
              <a:ext cx="469900" cy="393700"/>
            </a:xfrm>
            <a:custGeom>
              <a:avLst/>
              <a:gdLst>
                <a:gd name="T0" fmla="*/ 365 w 429"/>
                <a:gd name="T1" fmla="*/ 209 h 358"/>
                <a:gd name="T2" fmla="*/ 379 w 429"/>
                <a:gd name="T3" fmla="*/ 153 h 358"/>
                <a:gd name="T4" fmla="*/ 409 w 429"/>
                <a:gd name="T5" fmla="*/ 150 h 358"/>
                <a:gd name="T6" fmla="*/ 416 w 429"/>
                <a:gd name="T7" fmla="*/ 133 h 358"/>
                <a:gd name="T8" fmla="*/ 380 w 429"/>
                <a:gd name="T9" fmla="*/ 100 h 358"/>
                <a:gd name="T10" fmla="*/ 369 w 429"/>
                <a:gd name="T11" fmla="*/ 61 h 358"/>
                <a:gd name="T12" fmla="*/ 360 w 429"/>
                <a:gd name="T13" fmla="*/ 34 h 358"/>
                <a:gd name="T14" fmla="*/ 380 w 429"/>
                <a:gd name="T15" fmla="*/ 33 h 358"/>
                <a:gd name="T16" fmla="*/ 369 w 429"/>
                <a:gd name="T17" fmla="*/ 13 h 358"/>
                <a:gd name="T18" fmla="*/ 320 w 429"/>
                <a:gd name="T19" fmla="*/ 2 h 358"/>
                <a:gd name="T20" fmla="*/ 287 w 429"/>
                <a:gd name="T21" fmla="*/ 16 h 358"/>
                <a:gd name="T22" fmla="*/ 270 w 429"/>
                <a:gd name="T23" fmla="*/ 59 h 358"/>
                <a:gd name="T24" fmla="*/ 259 w 429"/>
                <a:gd name="T25" fmla="*/ 85 h 358"/>
                <a:gd name="T26" fmla="*/ 244 w 429"/>
                <a:gd name="T27" fmla="*/ 117 h 358"/>
                <a:gd name="T28" fmla="*/ 201 w 429"/>
                <a:gd name="T29" fmla="*/ 132 h 358"/>
                <a:gd name="T30" fmla="*/ 160 w 429"/>
                <a:gd name="T31" fmla="*/ 119 h 358"/>
                <a:gd name="T32" fmla="*/ 133 w 429"/>
                <a:gd name="T33" fmla="*/ 137 h 358"/>
                <a:gd name="T34" fmla="*/ 96 w 429"/>
                <a:gd name="T35" fmla="*/ 141 h 358"/>
                <a:gd name="T36" fmla="*/ 75 w 429"/>
                <a:gd name="T37" fmla="*/ 149 h 358"/>
                <a:gd name="T38" fmla="*/ 47 w 429"/>
                <a:gd name="T39" fmla="*/ 127 h 358"/>
                <a:gd name="T40" fmla="*/ 31 w 429"/>
                <a:gd name="T41" fmla="*/ 95 h 358"/>
                <a:gd name="T42" fmla="*/ 16 w 429"/>
                <a:gd name="T43" fmla="*/ 115 h 358"/>
                <a:gd name="T44" fmla="*/ 2 w 429"/>
                <a:gd name="T45" fmla="*/ 153 h 358"/>
                <a:gd name="T46" fmla="*/ 14 w 429"/>
                <a:gd name="T47" fmla="*/ 182 h 358"/>
                <a:gd name="T48" fmla="*/ 28 w 429"/>
                <a:gd name="T49" fmla="*/ 223 h 358"/>
                <a:gd name="T50" fmla="*/ 51 w 429"/>
                <a:gd name="T51" fmla="*/ 234 h 358"/>
                <a:gd name="T52" fmla="*/ 52 w 429"/>
                <a:gd name="T53" fmla="*/ 273 h 358"/>
                <a:gd name="T54" fmla="*/ 64 w 429"/>
                <a:gd name="T55" fmla="*/ 307 h 358"/>
                <a:gd name="T56" fmla="*/ 99 w 429"/>
                <a:gd name="T57" fmla="*/ 309 h 358"/>
                <a:gd name="T58" fmla="*/ 126 w 429"/>
                <a:gd name="T59" fmla="*/ 307 h 358"/>
                <a:gd name="T60" fmla="*/ 133 w 429"/>
                <a:gd name="T61" fmla="*/ 333 h 358"/>
                <a:gd name="T62" fmla="*/ 151 w 429"/>
                <a:gd name="T63" fmla="*/ 322 h 358"/>
                <a:gd name="T64" fmla="*/ 173 w 429"/>
                <a:gd name="T65" fmla="*/ 319 h 358"/>
                <a:gd name="T66" fmla="*/ 199 w 429"/>
                <a:gd name="T67" fmla="*/ 320 h 358"/>
                <a:gd name="T68" fmla="*/ 219 w 429"/>
                <a:gd name="T69" fmla="*/ 324 h 358"/>
                <a:gd name="T70" fmla="*/ 236 w 429"/>
                <a:gd name="T71" fmla="*/ 330 h 358"/>
                <a:gd name="T72" fmla="*/ 247 w 429"/>
                <a:gd name="T73" fmla="*/ 354 h 358"/>
                <a:gd name="T74" fmla="*/ 274 w 429"/>
                <a:gd name="T75" fmla="*/ 347 h 358"/>
                <a:gd name="T76" fmla="*/ 300 w 429"/>
                <a:gd name="T77" fmla="*/ 339 h 358"/>
                <a:gd name="T78" fmla="*/ 312 w 429"/>
                <a:gd name="T79" fmla="*/ 349 h 358"/>
                <a:gd name="T80" fmla="*/ 319 w 429"/>
                <a:gd name="T81" fmla="*/ 324 h 358"/>
                <a:gd name="T82" fmla="*/ 314 w 429"/>
                <a:gd name="T83" fmla="*/ 305 h 358"/>
                <a:gd name="T84" fmla="*/ 325 w 429"/>
                <a:gd name="T85" fmla="*/ 283 h 358"/>
                <a:gd name="T86" fmla="*/ 315 w 429"/>
                <a:gd name="T87" fmla="*/ 252 h 358"/>
                <a:gd name="T88" fmla="*/ 349 w 429"/>
                <a:gd name="T89" fmla="*/ 22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9" h="358">
                  <a:moveTo>
                    <a:pt x="349" y="227"/>
                  </a:moveTo>
                  <a:cubicBezTo>
                    <a:pt x="352" y="220"/>
                    <a:pt x="365" y="216"/>
                    <a:pt x="365" y="209"/>
                  </a:cubicBezTo>
                  <a:cubicBezTo>
                    <a:pt x="365" y="202"/>
                    <a:pt x="358" y="177"/>
                    <a:pt x="364" y="169"/>
                  </a:cubicBezTo>
                  <a:cubicBezTo>
                    <a:pt x="370" y="161"/>
                    <a:pt x="374" y="159"/>
                    <a:pt x="379" y="153"/>
                  </a:cubicBezTo>
                  <a:cubicBezTo>
                    <a:pt x="384" y="147"/>
                    <a:pt x="378" y="140"/>
                    <a:pt x="388" y="146"/>
                  </a:cubicBezTo>
                  <a:cubicBezTo>
                    <a:pt x="397" y="152"/>
                    <a:pt x="399" y="150"/>
                    <a:pt x="409" y="150"/>
                  </a:cubicBezTo>
                  <a:cubicBezTo>
                    <a:pt x="418" y="150"/>
                    <a:pt x="421" y="149"/>
                    <a:pt x="425" y="144"/>
                  </a:cubicBezTo>
                  <a:cubicBezTo>
                    <a:pt x="429" y="140"/>
                    <a:pt x="426" y="137"/>
                    <a:pt x="416" y="133"/>
                  </a:cubicBezTo>
                  <a:cubicBezTo>
                    <a:pt x="407" y="129"/>
                    <a:pt x="395" y="126"/>
                    <a:pt x="390" y="116"/>
                  </a:cubicBezTo>
                  <a:cubicBezTo>
                    <a:pt x="385" y="106"/>
                    <a:pt x="378" y="109"/>
                    <a:pt x="380" y="100"/>
                  </a:cubicBezTo>
                  <a:cubicBezTo>
                    <a:pt x="382" y="92"/>
                    <a:pt x="390" y="89"/>
                    <a:pt x="384" y="81"/>
                  </a:cubicBezTo>
                  <a:cubicBezTo>
                    <a:pt x="379" y="74"/>
                    <a:pt x="372" y="67"/>
                    <a:pt x="369" y="61"/>
                  </a:cubicBezTo>
                  <a:cubicBezTo>
                    <a:pt x="365" y="55"/>
                    <a:pt x="357" y="51"/>
                    <a:pt x="355" y="44"/>
                  </a:cubicBezTo>
                  <a:cubicBezTo>
                    <a:pt x="354" y="37"/>
                    <a:pt x="353" y="34"/>
                    <a:pt x="360" y="34"/>
                  </a:cubicBezTo>
                  <a:cubicBezTo>
                    <a:pt x="367" y="34"/>
                    <a:pt x="369" y="31"/>
                    <a:pt x="372" y="35"/>
                  </a:cubicBezTo>
                  <a:cubicBezTo>
                    <a:pt x="376" y="39"/>
                    <a:pt x="382" y="37"/>
                    <a:pt x="380" y="33"/>
                  </a:cubicBezTo>
                  <a:cubicBezTo>
                    <a:pt x="377" y="29"/>
                    <a:pt x="372" y="24"/>
                    <a:pt x="369" y="20"/>
                  </a:cubicBezTo>
                  <a:cubicBezTo>
                    <a:pt x="367" y="18"/>
                    <a:pt x="367" y="16"/>
                    <a:pt x="369" y="13"/>
                  </a:cubicBezTo>
                  <a:cubicBezTo>
                    <a:pt x="364" y="10"/>
                    <a:pt x="358" y="5"/>
                    <a:pt x="352" y="2"/>
                  </a:cubicBezTo>
                  <a:cubicBezTo>
                    <a:pt x="342" y="0"/>
                    <a:pt x="330" y="4"/>
                    <a:pt x="320" y="2"/>
                  </a:cubicBezTo>
                  <a:cubicBezTo>
                    <a:pt x="311" y="1"/>
                    <a:pt x="301" y="1"/>
                    <a:pt x="296" y="1"/>
                  </a:cubicBezTo>
                  <a:cubicBezTo>
                    <a:pt x="290" y="1"/>
                    <a:pt x="293" y="9"/>
                    <a:pt x="287" y="16"/>
                  </a:cubicBezTo>
                  <a:cubicBezTo>
                    <a:pt x="282" y="23"/>
                    <a:pt x="282" y="29"/>
                    <a:pt x="282" y="41"/>
                  </a:cubicBezTo>
                  <a:cubicBezTo>
                    <a:pt x="281" y="54"/>
                    <a:pt x="277" y="57"/>
                    <a:pt x="270" y="59"/>
                  </a:cubicBezTo>
                  <a:cubicBezTo>
                    <a:pt x="264" y="61"/>
                    <a:pt x="266" y="67"/>
                    <a:pt x="265" y="73"/>
                  </a:cubicBezTo>
                  <a:cubicBezTo>
                    <a:pt x="264" y="78"/>
                    <a:pt x="266" y="82"/>
                    <a:pt x="259" y="85"/>
                  </a:cubicBezTo>
                  <a:cubicBezTo>
                    <a:pt x="251" y="89"/>
                    <a:pt x="253" y="100"/>
                    <a:pt x="250" y="105"/>
                  </a:cubicBezTo>
                  <a:cubicBezTo>
                    <a:pt x="247" y="109"/>
                    <a:pt x="244" y="111"/>
                    <a:pt x="244" y="117"/>
                  </a:cubicBezTo>
                  <a:cubicBezTo>
                    <a:pt x="243" y="122"/>
                    <a:pt x="227" y="122"/>
                    <a:pt x="219" y="121"/>
                  </a:cubicBezTo>
                  <a:cubicBezTo>
                    <a:pt x="210" y="121"/>
                    <a:pt x="208" y="133"/>
                    <a:pt x="201" y="132"/>
                  </a:cubicBezTo>
                  <a:cubicBezTo>
                    <a:pt x="194" y="130"/>
                    <a:pt x="185" y="127"/>
                    <a:pt x="182" y="123"/>
                  </a:cubicBezTo>
                  <a:cubicBezTo>
                    <a:pt x="180" y="119"/>
                    <a:pt x="169" y="119"/>
                    <a:pt x="160" y="119"/>
                  </a:cubicBezTo>
                  <a:cubicBezTo>
                    <a:pt x="152" y="120"/>
                    <a:pt x="148" y="120"/>
                    <a:pt x="145" y="125"/>
                  </a:cubicBezTo>
                  <a:cubicBezTo>
                    <a:pt x="142" y="129"/>
                    <a:pt x="138" y="130"/>
                    <a:pt x="133" y="137"/>
                  </a:cubicBezTo>
                  <a:cubicBezTo>
                    <a:pt x="128" y="145"/>
                    <a:pt x="116" y="145"/>
                    <a:pt x="110" y="142"/>
                  </a:cubicBezTo>
                  <a:cubicBezTo>
                    <a:pt x="104" y="139"/>
                    <a:pt x="101" y="141"/>
                    <a:pt x="96" y="141"/>
                  </a:cubicBezTo>
                  <a:cubicBezTo>
                    <a:pt x="92" y="141"/>
                    <a:pt x="84" y="143"/>
                    <a:pt x="83" y="146"/>
                  </a:cubicBezTo>
                  <a:cubicBezTo>
                    <a:pt x="83" y="149"/>
                    <a:pt x="82" y="149"/>
                    <a:pt x="75" y="149"/>
                  </a:cubicBezTo>
                  <a:cubicBezTo>
                    <a:pt x="69" y="148"/>
                    <a:pt x="66" y="144"/>
                    <a:pt x="63" y="139"/>
                  </a:cubicBezTo>
                  <a:cubicBezTo>
                    <a:pt x="61" y="134"/>
                    <a:pt x="50" y="132"/>
                    <a:pt x="47" y="127"/>
                  </a:cubicBezTo>
                  <a:cubicBezTo>
                    <a:pt x="43" y="123"/>
                    <a:pt x="39" y="116"/>
                    <a:pt x="34" y="111"/>
                  </a:cubicBezTo>
                  <a:cubicBezTo>
                    <a:pt x="31" y="108"/>
                    <a:pt x="31" y="100"/>
                    <a:pt x="31" y="95"/>
                  </a:cubicBezTo>
                  <a:cubicBezTo>
                    <a:pt x="29" y="96"/>
                    <a:pt x="27" y="100"/>
                    <a:pt x="24" y="105"/>
                  </a:cubicBezTo>
                  <a:cubicBezTo>
                    <a:pt x="19" y="111"/>
                    <a:pt x="15" y="109"/>
                    <a:pt x="16" y="115"/>
                  </a:cubicBezTo>
                  <a:cubicBezTo>
                    <a:pt x="16" y="115"/>
                    <a:pt x="17" y="130"/>
                    <a:pt x="10" y="134"/>
                  </a:cubicBezTo>
                  <a:cubicBezTo>
                    <a:pt x="3" y="138"/>
                    <a:pt x="0" y="145"/>
                    <a:pt x="2" y="153"/>
                  </a:cubicBezTo>
                  <a:cubicBezTo>
                    <a:pt x="4" y="161"/>
                    <a:pt x="2" y="170"/>
                    <a:pt x="6" y="172"/>
                  </a:cubicBezTo>
                  <a:cubicBezTo>
                    <a:pt x="11" y="175"/>
                    <a:pt x="14" y="172"/>
                    <a:pt x="14" y="182"/>
                  </a:cubicBezTo>
                  <a:cubicBezTo>
                    <a:pt x="14" y="191"/>
                    <a:pt x="14" y="205"/>
                    <a:pt x="18" y="208"/>
                  </a:cubicBezTo>
                  <a:cubicBezTo>
                    <a:pt x="22" y="211"/>
                    <a:pt x="27" y="217"/>
                    <a:pt x="28" y="223"/>
                  </a:cubicBezTo>
                  <a:cubicBezTo>
                    <a:pt x="29" y="230"/>
                    <a:pt x="36" y="238"/>
                    <a:pt x="37" y="234"/>
                  </a:cubicBezTo>
                  <a:cubicBezTo>
                    <a:pt x="38" y="230"/>
                    <a:pt x="51" y="223"/>
                    <a:pt x="51" y="234"/>
                  </a:cubicBezTo>
                  <a:cubicBezTo>
                    <a:pt x="51" y="244"/>
                    <a:pt x="53" y="247"/>
                    <a:pt x="53" y="257"/>
                  </a:cubicBezTo>
                  <a:cubicBezTo>
                    <a:pt x="53" y="267"/>
                    <a:pt x="50" y="268"/>
                    <a:pt x="52" y="273"/>
                  </a:cubicBezTo>
                  <a:cubicBezTo>
                    <a:pt x="54" y="277"/>
                    <a:pt x="61" y="278"/>
                    <a:pt x="59" y="288"/>
                  </a:cubicBezTo>
                  <a:cubicBezTo>
                    <a:pt x="57" y="298"/>
                    <a:pt x="57" y="307"/>
                    <a:pt x="64" y="307"/>
                  </a:cubicBezTo>
                  <a:cubicBezTo>
                    <a:pt x="71" y="307"/>
                    <a:pt x="82" y="303"/>
                    <a:pt x="86" y="307"/>
                  </a:cubicBezTo>
                  <a:cubicBezTo>
                    <a:pt x="90" y="311"/>
                    <a:pt x="96" y="316"/>
                    <a:pt x="99" y="309"/>
                  </a:cubicBezTo>
                  <a:cubicBezTo>
                    <a:pt x="101" y="303"/>
                    <a:pt x="105" y="303"/>
                    <a:pt x="110" y="303"/>
                  </a:cubicBezTo>
                  <a:cubicBezTo>
                    <a:pt x="116" y="303"/>
                    <a:pt x="124" y="300"/>
                    <a:pt x="126" y="307"/>
                  </a:cubicBezTo>
                  <a:cubicBezTo>
                    <a:pt x="127" y="313"/>
                    <a:pt x="129" y="314"/>
                    <a:pt x="129" y="321"/>
                  </a:cubicBezTo>
                  <a:cubicBezTo>
                    <a:pt x="128" y="328"/>
                    <a:pt x="130" y="339"/>
                    <a:pt x="133" y="333"/>
                  </a:cubicBezTo>
                  <a:cubicBezTo>
                    <a:pt x="137" y="327"/>
                    <a:pt x="141" y="329"/>
                    <a:pt x="142" y="325"/>
                  </a:cubicBezTo>
                  <a:cubicBezTo>
                    <a:pt x="143" y="321"/>
                    <a:pt x="147" y="315"/>
                    <a:pt x="151" y="322"/>
                  </a:cubicBezTo>
                  <a:cubicBezTo>
                    <a:pt x="155" y="328"/>
                    <a:pt x="162" y="328"/>
                    <a:pt x="163" y="324"/>
                  </a:cubicBezTo>
                  <a:cubicBezTo>
                    <a:pt x="164" y="320"/>
                    <a:pt x="172" y="324"/>
                    <a:pt x="173" y="319"/>
                  </a:cubicBezTo>
                  <a:cubicBezTo>
                    <a:pt x="173" y="314"/>
                    <a:pt x="174" y="311"/>
                    <a:pt x="184" y="313"/>
                  </a:cubicBezTo>
                  <a:cubicBezTo>
                    <a:pt x="194" y="314"/>
                    <a:pt x="198" y="315"/>
                    <a:pt x="199" y="320"/>
                  </a:cubicBezTo>
                  <a:cubicBezTo>
                    <a:pt x="200" y="326"/>
                    <a:pt x="198" y="328"/>
                    <a:pt x="207" y="328"/>
                  </a:cubicBezTo>
                  <a:cubicBezTo>
                    <a:pt x="217" y="328"/>
                    <a:pt x="219" y="329"/>
                    <a:pt x="219" y="324"/>
                  </a:cubicBezTo>
                  <a:cubicBezTo>
                    <a:pt x="219" y="318"/>
                    <a:pt x="218" y="321"/>
                    <a:pt x="227" y="321"/>
                  </a:cubicBezTo>
                  <a:cubicBezTo>
                    <a:pt x="236" y="321"/>
                    <a:pt x="234" y="324"/>
                    <a:pt x="236" y="330"/>
                  </a:cubicBezTo>
                  <a:cubicBezTo>
                    <a:pt x="238" y="337"/>
                    <a:pt x="241" y="333"/>
                    <a:pt x="240" y="342"/>
                  </a:cubicBezTo>
                  <a:cubicBezTo>
                    <a:pt x="240" y="351"/>
                    <a:pt x="241" y="354"/>
                    <a:pt x="247" y="354"/>
                  </a:cubicBezTo>
                  <a:cubicBezTo>
                    <a:pt x="253" y="354"/>
                    <a:pt x="259" y="358"/>
                    <a:pt x="259" y="351"/>
                  </a:cubicBezTo>
                  <a:cubicBezTo>
                    <a:pt x="259" y="345"/>
                    <a:pt x="274" y="351"/>
                    <a:pt x="274" y="347"/>
                  </a:cubicBezTo>
                  <a:cubicBezTo>
                    <a:pt x="274" y="344"/>
                    <a:pt x="282" y="347"/>
                    <a:pt x="285" y="341"/>
                  </a:cubicBezTo>
                  <a:cubicBezTo>
                    <a:pt x="287" y="335"/>
                    <a:pt x="298" y="338"/>
                    <a:pt x="300" y="339"/>
                  </a:cubicBezTo>
                  <a:cubicBezTo>
                    <a:pt x="302" y="341"/>
                    <a:pt x="302" y="345"/>
                    <a:pt x="303" y="349"/>
                  </a:cubicBezTo>
                  <a:cubicBezTo>
                    <a:pt x="304" y="353"/>
                    <a:pt x="311" y="354"/>
                    <a:pt x="312" y="349"/>
                  </a:cubicBezTo>
                  <a:cubicBezTo>
                    <a:pt x="312" y="343"/>
                    <a:pt x="316" y="339"/>
                    <a:pt x="317" y="336"/>
                  </a:cubicBezTo>
                  <a:cubicBezTo>
                    <a:pt x="319" y="333"/>
                    <a:pt x="323" y="326"/>
                    <a:pt x="319" y="324"/>
                  </a:cubicBezTo>
                  <a:cubicBezTo>
                    <a:pt x="314" y="321"/>
                    <a:pt x="305" y="318"/>
                    <a:pt x="305" y="315"/>
                  </a:cubicBezTo>
                  <a:cubicBezTo>
                    <a:pt x="305" y="311"/>
                    <a:pt x="304" y="305"/>
                    <a:pt x="314" y="305"/>
                  </a:cubicBezTo>
                  <a:cubicBezTo>
                    <a:pt x="323" y="305"/>
                    <a:pt x="319" y="299"/>
                    <a:pt x="319" y="295"/>
                  </a:cubicBezTo>
                  <a:cubicBezTo>
                    <a:pt x="319" y="290"/>
                    <a:pt x="325" y="291"/>
                    <a:pt x="325" y="283"/>
                  </a:cubicBezTo>
                  <a:cubicBezTo>
                    <a:pt x="325" y="275"/>
                    <a:pt x="317" y="271"/>
                    <a:pt x="318" y="266"/>
                  </a:cubicBezTo>
                  <a:cubicBezTo>
                    <a:pt x="319" y="261"/>
                    <a:pt x="308" y="258"/>
                    <a:pt x="315" y="252"/>
                  </a:cubicBezTo>
                  <a:cubicBezTo>
                    <a:pt x="322" y="246"/>
                    <a:pt x="331" y="245"/>
                    <a:pt x="334" y="238"/>
                  </a:cubicBezTo>
                  <a:cubicBezTo>
                    <a:pt x="338" y="231"/>
                    <a:pt x="346" y="234"/>
                    <a:pt x="349" y="22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E94A6BA9-1EE2-415E-B1F7-550F563DC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588" y="2379663"/>
              <a:ext cx="301625" cy="346075"/>
            </a:xfrm>
            <a:custGeom>
              <a:avLst/>
              <a:gdLst>
                <a:gd name="T0" fmla="*/ 183 w 276"/>
                <a:gd name="T1" fmla="*/ 299 h 316"/>
                <a:gd name="T2" fmla="*/ 185 w 276"/>
                <a:gd name="T3" fmla="*/ 283 h 316"/>
                <a:gd name="T4" fmla="*/ 189 w 276"/>
                <a:gd name="T5" fmla="*/ 264 h 316"/>
                <a:gd name="T6" fmla="*/ 172 w 276"/>
                <a:gd name="T7" fmla="*/ 261 h 316"/>
                <a:gd name="T8" fmla="*/ 183 w 276"/>
                <a:gd name="T9" fmla="*/ 247 h 316"/>
                <a:gd name="T10" fmla="*/ 193 w 276"/>
                <a:gd name="T11" fmla="*/ 241 h 316"/>
                <a:gd name="T12" fmla="*/ 171 w 276"/>
                <a:gd name="T13" fmla="*/ 240 h 316"/>
                <a:gd name="T14" fmla="*/ 153 w 276"/>
                <a:gd name="T15" fmla="*/ 221 h 316"/>
                <a:gd name="T16" fmla="*/ 147 w 276"/>
                <a:gd name="T17" fmla="*/ 192 h 316"/>
                <a:gd name="T18" fmla="*/ 126 w 276"/>
                <a:gd name="T19" fmla="*/ 151 h 316"/>
                <a:gd name="T20" fmla="*/ 172 w 276"/>
                <a:gd name="T21" fmla="*/ 117 h 316"/>
                <a:gd name="T22" fmla="*/ 175 w 276"/>
                <a:gd name="T23" fmla="*/ 129 h 316"/>
                <a:gd name="T24" fmla="*/ 185 w 276"/>
                <a:gd name="T25" fmla="*/ 139 h 316"/>
                <a:gd name="T26" fmla="*/ 199 w 276"/>
                <a:gd name="T27" fmla="*/ 139 h 316"/>
                <a:gd name="T28" fmla="*/ 202 w 276"/>
                <a:gd name="T29" fmla="*/ 123 h 316"/>
                <a:gd name="T30" fmla="*/ 201 w 276"/>
                <a:gd name="T31" fmla="*/ 110 h 316"/>
                <a:gd name="T32" fmla="*/ 176 w 276"/>
                <a:gd name="T33" fmla="*/ 99 h 316"/>
                <a:gd name="T34" fmla="*/ 142 w 276"/>
                <a:gd name="T35" fmla="*/ 109 h 316"/>
                <a:gd name="T36" fmla="*/ 121 w 276"/>
                <a:gd name="T37" fmla="*/ 106 h 316"/>
                <a:gd name="T38" fmla="*/ 105 w 276"/>
                <a:gd name="T39" fmla="*/ 125 h 316"/>
                <a:gd name="T40" fmla="*/ 81 w 276"/>
                <a:gd name="T41" fmla="*/ 122 h 316"/>
                <a:gd name="T42" fmla="*/ 60 w 276"/>
                <a:gd name="T43" fmla="*/ 97 h 316"/>
                <a:gd name="T44" fmla="*/ 78 w 276"/>
                <a:gd name="T45" fmla="*/ 51 h 316"/>
                <a:gd name="T46" fmla="*/ 104 w 276"/>
                <a:gd name="T47" fmla="*/ 56 h 316"/>
                <a:gd name="T48" fmla="*/ 129 w 276"/>
                <a:gd name="T49" fmla="*/ 53 h 316"/>
                <a:gd name="T50" fmla="*/ 165 w 276"/>
                <a:gd name="T51" fmla="*/ 55 h 316"/>
                <a:gd name="T52" fmla="*/ 207 w 276"/>
                <a:gd name="T53" fmla="*/ 63 h 316"/>
                <a:gd name="T54" fmla="*/ 244 w 276"/>
                <a:gd name="T55" fmla="*/ 54 h 316"/>
                <a:gd name="T56" fmla="*/ 274 w 276"/>
                <a:gd name="T57" fmla="*/ 17 h 316"/>
                <a:gd name="T58" fmla="*/ 248 w 276"/>
                <a:gd name="T59" fmla="*/ 12 h 316"/>
                <a:gd name="T60" fmla="*/ 203 w 276"/>
                <a:gd name="T61" fmla="*/ 33 h 316"/>
                <a:gd name="T62" fmla="*/ 174 w 276"/>
                <a:gd name="T63" fmla="*/ 36 h 316"/>
                <a:gd name="T64" fmla="*/ 145 w 276"/>
                <a:gd name="T65" fmla="*/ 25 h 316"/>
                <a:gd name="T66" fmla="*/ 109 w 276"/>
                <a:gd name="T67" fmla="*/ 21 h 316"/>
                <a:gd name="T68" fmla="*/ 84 w 276"/>
                <a:gd name="T69" fmla="*/ 31 h 316"/>
                <a:gd name="T70" fmla="*/ 52 w 276"/>
                <a:gd name="T71" fmla="*/ 56 h 316"/>
                <a:gd name="T72" fmla="*/ 44 w 276"/>
                <a:gd name="T73" fmla="*/ 87 h 316"/>
                <a:gd name="T74" fmla="*/ 27 w 276"/>
                <a:gd name="T75" fmla="*/ 131 h 316"/>
                <a:gd name="T76" fmla="*/ 20 w 276"/>
                <a:gd name="T77" fmla="*/ 167 h 316"/>
                <a:gd name="T78" fmla="*/ 6 w 276"/>
                <a:gd name="T79" fmla="*/ 193 h 316"/>
                <a:gd name="T80" fmla="*/ 11 w 276"/>
                <a:gd name="T81" fmla="*/ 221 h 316"/>
                <a:gd name="T82" fmla="*/ 36 w 276"/>
                <a:gd name="T83" fmla="*/ 226 h 316"/>
                <a:gd name="T84" fmla="*/ 42 w 276"/>
                <a:gd name="T85" fmla="*/ 261 h 316"/>
                <a:gd name="T86" fmla="*/ 29 w 276"/>
                <a:gd name="T87" fmla="*/ 297 h 316"/>
                <a:gd name="T88" fmla="*/ 61 w 276"/>
                <a:gd name="T89" fmla="*/ 310 h 316"/>
                <a:gd name="T90" fmla="*/ 74 w 276"/>
                <a:gd name="T91" fmla="*/ 295 h 316"/>
                <a:gd name="T92" fmla="*/ 77 w 276"/>
                <a:gd name="T93" fmla="*/ 268 h 316"/>
                <a:gd name="T94" fmla="*/ 69 w 276"/>
                <a:gd name="T95" fmla="*/ 245 h 316"/>
                <a:gd name="T96" fmla="*/ 77 w 276"/>
                <a:gd name="T97" fmla="*/ 223 h 316"/>
                <a:gd name="T98" fmla="*/ 69 w 276"/>
                <a:gd name="T99" fmla="*/ 200 h 316"/>
                <a:gd name="T100" fmla="*/ 87 w 276"/>
                <a:gd name="T101" fmla="*/ 184 h 316"/>
                <a:gd name="T102" fmla="*/ 97 w 276"/>
                <a:gd name="T103" fmla="*/ 209 h 316"/>
                <a:gd name="T104" fmla="*/ 116 w 276"/>
                <a:gd name="T105" fmla="*/ 243 h 316"/>
                <a:gd name="T106" fmla="*/ 129 w 276"/>
                <a:gd name="T107" fmla="*/ 276 h 316"/>
                <a:gd name="T108" fmla="*/ 153 w 276"/>
                <a:gd name="T109" fmla="*/ 259 h 316"/>
                <a:gd name="T110" fmla="*/ 164 w 276"/>
                <a:gd name="T111" fmla="*/ 3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" h="316">
                  <a:moveTo>
                    <a:pt x="176" y="306"/>
                  </a:moveTo>
                  <a:cubicBezTo>
                    <a:pt x="181" y="304"/>
                    <a:pt x="182" y="304"/>
                    <a:pt x="183" y="299"/>
                  </a:cubicBezTo>
                  <a:cubicBezTo>
                    <a:pt x="183" y="293"/>
                    <a:pt x="193" y="295"/>
                    <a:pt x="189" y="293"/>
                  </a:cubicBezTo>
                  <a:cubicBezTo>
                    <a:pt x="185" y="291"/>
                    <a:pt x="185" y="289"/>
                    <a:pt x="185" y="283"/>
                  </a:cubicBezTo>
                  <a:cubicBezTo>
                    <a:pt x="185" y="276"/>
                    <a:pt x="182" y="274"/>
                    <a:pt x="187" y="272"/>
                  </a:cubicBezTo>
                  <a:cubicBezTo>
                    <a:pt x="192" y="270"/>
                    <a:pt x="189" y="266"/>
                    <a:pt x="189" y="264"/>
                  </a:cubicBezTo>
                  <a:cubicBezTo>
                    <a:pt x="189" y="261"/>
                    <a:pt x="184" y="257"/>
                    <a:pt x="181" y="261"/>
                  </a:cubicBezTo>
                  <a:cubicBezTo>
                    <a:pt x="179" y="266"/>
                    <a:pt x="172" y="263"/>
                    <a:pt x="172" y="261"/>
                  </a:cubicBezTo>
                  <a:cubicBezTo>
                    <a:pt x="172" y="259"/>
                    <a:pt x="170" y="252"/>
                    <a:pt x="173" y="251"/>
                  </a:cubicBezTo>
                  <a:cubicBezTo>
                    <a:pt x="177" y="249"/>
                    <a:pt x="181" y="243"/>
                    <a:pt x="183" y="247"/>
                  </a:cubicBezTo>
                  <a:cubicBezTo>
                    <a:pt x="184" y="252"/>
                    <a:pt x="191" y="256"/>
                    <a:pt x="190" y="251"/>
                  </a:cubicBezTo>
                  <a:cubicBezTo>
                    <a:pt x="190" y="245"/>
                    <a:pt x="200" y="245"/>
                    <a:pt x="193" y="241"/>
                  </a:cubicBezTo>
                  <a:cubicBezTo>
                    <a:pt x="186" y="237"/>
                    <a:pt x="182" y="237"/>
                    <a:pt x="182" y="240"/>
                  </a:cubicBezTo>
                  <a:cubicBezTo>
                    <a:pt x="182" y="242"/>
                    <a:pt x="179" y="245"/>
                    <a:pt x="171" y="240"/>
                  </a:cubicBezTo>
                  <a:cubicBezTo>
                    <a:pt x="162" y="234"/>
                    <a:pt x="156" y="238"/>
                    <a:pt x="154" y="231"/>
                  </a:cubicBezTo>
                  <a:cubicBezTo>
                    <a:pt x="152" y="225"/>
                    <a:pt x="147" y="226"/>
                    <a:pt x="153" y="221"/>
                  </a:cubicBezTo>
                  <a:cubicBezTo>
                    <a:pt x="159" y="215"/>
                    <a:pt x="160" y="213"/>
                    <a:pt x="156" y="208"/>
                  </a:cubicBezTo>
                  <a:cubicBezTo>
                    <a:pt x="153" y="202"/>
                    <a:pt x="154" y="198"/>
                    <a:pt x="147" y="192"/>
                  </a:cubicBezTo>
                  <a:cubicBezTo>
                    <a:pt x="140" y="185"/>
                    <a:pt x="130" y="175"/>
                    <a:pt x="127" y="168"/>
                  </a:cubicBezTo>
                  <a:cubicBezTo>
                    <a:pt x="124" y="160"/>
                    <a:pt x="118" y="153"/>
                    <a:pt x="126" y="151"/>
                  </a:cubicBezTo>
                  <a:cubicBezTo>
                    <a:pt x="135" y="148"/>
                    <a:pt x="153" y="143"/>
                    <a:pt x="157" y="134"/>
                  </a:cubicBezTo>
                  <a:cubicBezTo>
                    <a:pt x="161" y="126"/>
                    <a:pt x="167" y="119"/>
                    <a:pt x="172" y="117"/>
                  </a:cubicBezTo>
                  <a:cubicBezTo>
                    <a:pt x="177" y="115"/>
                    <a:pt x="181" y="116"/>
                    <a:pt x="181" y="120"/>
                  </a:cubicBezTo>
                  <a:cubicBezTo>
                    <a:pt x="181" y="125"/>
                    <a:pt x="175" y="121"/>
                    <a:pt x="175" y="129"/>
                  </a:cubicBezTo>
                  <a:cubicBezTo>
                    <a:pt x="175" y="137"/>
                    <a:pt x="172" y="143"/>
                    <a:pt x="177" y="142"/>
                  </a:cubicBezTo>
                  <a:cubicBezTo>
                    <a:pt x="183" y="141"/>
                    <a:pt x="183" y="134"/>
                    <a:pt x="185" y="139"/>
                  </a:cubicBezTo>
                  <a:cubicBezTo>
                    <a:pt x="188" y="143"/>
                    <a:pt x="189" y="145"/>
                    <a:pt x="192" y="141"/>
                  </a:cubicBezTo>
                  <a:cubicBezTo>
                    <a:pt x="194" y="138"/>
                    <a:pt x="197" y="135"/>
                    <a:pt x="199" y="139"/>
                  </a:cubicBezTo>
                  <a:cubicBezTo>
                    <a:pt x="201" y="144"/>
                    <a:pt x="207" y="147"/>
                    <a:pt x="207" y="139"/>
                  </a:cubicBezTo>
                  <a:cubicBezTo>
                    <a:pt x="207" y="132"/>
                    <a:pt x="206" y="123"/>
                    <a:pt x="202" y="123"/>
                  </a:cubicBezTo>
                  <a:cubicBezTo>
                    <a:pt x="197" y="123"/>
                    <a:pt x="194" y="122"/>
                    <a:pt x="195" y="118"/>
                  </a:cubicBezTo>
                  <a:cubicBezTo>
                    <a:pt x="196" y="113"/>
                    <a:pt x="201" y="118"/>
                    <a:pt x="201" y="110"/>
                  </a:cubicBezTo>
                  <a:cubicBezTo>
                    <a:pt x="201" y="101"/>
                    <a:pt x="202" y="97"/>
                    <a:pt x="192" y="96"/>
                  </a:cubicBezTo>
                  <a:cubicBezTo>
                    <a:pt x="183" y="96"/>
                    <a:pt x="178" y="95"/>
                    <a:pt x="176" y="99"/>
                  </a:cubicBezTo>
                  <a:cubicBezTo>
                    <a:pt x="174" y="104"/>
                    <a:pt x="168" y="103"/>
                    <a:pt x="159" y="103"/>
                  </a:cubicBezTo>
                  <a:cubicBezTo>
                    <a:pt x="150" y="103"/>
                    <a:pt x="145" y="105"/>
                    <a:pt x="142" y="109"/>
                  </a:cubicBezTo>
                  <a:cubicBezTo>
                    <a:pt x="139" y="114"/>
                    <a:pt x="132" y="117"/>
                    <a:pt x="129" y="112"/>
                  </a:cubicBezTo>
                  <a:cubicBezTo>
                    <a:pt x="126" y="107"/>
                    <a:pt x="124" y="104"/>
                    <a:pt x="121" y="106"/>
                  </a:cubicBezTo>
                  <a:cubicBezTo>
                    <a:pt x="118" y="108"/>
                    <a:pt x="116" y="104"/>
                    <a:pt x="113" y="113"/>
                  </a:cubicBezTo>
                  <a:cubicBezTo>
                    <a:pt x="110" y="122"/>
                    <a:pt x="107" y="120"/>
                    <a:pt x="105" y="125"/>
                  </a:cubicBezTo>
                  <a:cubicBezTo>
                    <a:pt x="103" y="130"/>
                    <a:pt x="102" y="130"/>
                    <a:pt x="94" y="130"/>
                  </a:cubicBezTo>
                  <a:cubicBezTo>
                    <a:pt x="86" y="130"/>
                    <a:pt x="82" y="130"/>
                    <a:pt x="81" y="122"/>
                  </a:cubicBezTo>
                  <a:cubicBezTo>
                    <a:pt x="80" y="115"/>
                    <a:pt x="80" y="109"/>
                    <a:pt x="71" y="106"/>
                  </a:cubicBezTo>
                  <a:cubicBezTo>
                    <a:pt x="62" y="103"/>
                    <a:pt x="60" y="105"/>
                    <a:pt x="60" y="97"/>
                  </a:cubicBezTo>
                  <a:cubicBezTo>
                    <a:pt x="60" y="89"/>
                    <a:pt x="55" y="64"/>
                    <a:pt x="66" y="62"/>
                  </a:cubicBezTo>
                  <a:cubicBezTo>
                    <a:pt x="76" y="60"/>
                    <a:pt x="74" y="51"/>
                    <a:pt x="78" y="51"/>
                  </a:cubicBezTo>
                  <a:cubicBezTo>
                    <a:pt x="82" y="51"/>
                    <a:pt x="86" y="52"/>
                    <a:pt x="88" y="56"/>
                  </a:cubicBezTo>
                  <a:cubicBezTo>
                    <a:pt x="91" y="61"/>
                    <a:pt x="96" y="56"/>
                    <a:pt x="104" y="56"/>
                  </a:cubicBezTo>
                  <a:cubicBezTo>
                    <a:pt x="112" y="56"/>
                    <a:pt x="114" y="58"/>
                    <a:pt x="116" y="55"/>
                  </a:cubicBezTo>
                  <a:cubicBezTo>
                    <a:pt x="118" y="52"/>
                    <a:pt x="125" y="49"/>
                    <a:pt x="129" y="53"/>
                  </a:cubicBezTo>
                  <a:cubicBezTo>
                    <a:pt x="133" y="57"/>
                    <a:pt x="137" y="57"/>
                    <a:pt x="144" y="56"/>
                  </a:cubicBezTo>
                  <a:cubicBezTo>
                    <a:pt x="151" y="56"/>
                    <a:pt x="156" y="54"/>
                    <a:pt x="165" y="55"/>
                  </a:cubicBezTo>
                  <a:cubicBezTo>
                    <a:pt x="175" y="56"/>
                    <a:pt x="181" y="54"/>
                    <a:pt x="188" y="58"/>
                  </a:cubicBezTo>
                  <a:cubicBezTo>
                    <a:pt x="194" y="63"/>
                    <a:pt x="197" y="63"/>
                    <a:pt x="207" y="63"/>
                  </a:cubicBezTo>
                  <a:cubicBezTo>
                    <a:pt x="218" y="63"/>
                    <a:pt x="226" y="68"/>
                    <a:pt x="231" y="63"/>
                  </a:cubicBezTo>
                  <a:cubicBezTo>
                    <a:pt x="236" y="58"/>
                    <a:pt x="239" y="65"/>
                    <a:pt x="244" y="54"/>
                  </a:cubicBezTo>
                  <a:cubicBezTo>
                    <a:pt x="249" y="44"/>
                    <a:pt x="252" y="42"/>
                    <a:pt x="260" y="36"/>
                  </a:cubicBezTo>
                  <a:cubicBezTo>
                    <a:pt x="269" y="30"/>
                    <a:pt x="271" y="24"/>
                    <a:pt x="274" y="17"/>
                  </a:cubicBezTo>
                  <a:cubicBezTo>
                    <a:pt x="276" y="10"/>
                    <a:pt x="274" y="10"/>
                    <a:pt x="270" y="5"/>
                  </a:cubicBezTo>
                  <a:cubicBezTo>
                    <a:pt x="266" y="1"/>
                    <a:pt x="258" y="0"/>
                    <a:pt x="248" y="12"/>
                  </a:cubicBezTo>
                  <a:cubicBezTo>
                    <a:pt x="238" y="25"/>
                    <a:pt x="235" y="35"/>
                    <a:pt x="224" y="35"/>
                  </a:cubicBezTo>
                  <a:cubicBezTo>
                    <a:pt x="213" y="36"/>
                    <a:pt x="206" y="37"/>
                    <a:pt x="203" y="33"/>
                  </a:cubicBezTo>
                  <a:cubicBezTo>
                    <a:pt x="201" y="29"/>
                    <a:pt x="189" y="32"/>
                    <a:pt x="184" y="32"/>
                  </a:cubicBezTo>
                  <a:cubicBezTo>
                    <a:pt x="179" y="32"/>
                    <a:pt x="180" y="38"/>
                    <a:pt x="174" y="36"/>
                  </a:cubicBezTo>
                  <a:cubicBezTo>
                    <a:pt x="168" y="34"/>
                    <a:pt x="164" y="31"/>
                    <a:pt x="160" y="31"/>
                  </a:cubicBezTo>
                  <a:cubicBezTo>
                    <a:pt x="156" y="31"/>
                    <a:pt x="156" y="24"/>
                    <a:pt x="145" y="25"/>
                  </a:cubicBezTo>
                  <a:cubicBezTo>
                    <a:pt x="133" y="27"/>
                    <a:pt x="120" y="29"/>
                    <a:pt x="120" y="23"/>
                  </a:cubicBezTo>
                  <a:cubicBezTo>
                    <a:pt x="119" y="18"/>
                    <a:pt x="114" y="21"/>
                    <a:pt x="109" y="21"/>
                  </a:cubicBezTo>
                  <a:cubicBezTo>
                    <a:pt x="104" y="20"/>
                    <a:pt x="103" y="10"/>
                    <a:pt x="96" y="14"/>
                  </a:cubicBezTo>
                  <a:cubicBezTo>
                    <a:pt x="90" y="17"/>
                    <a:pt x="88" y="26"/>
                    <a:pt x="84" y="31"/>
                  </a:cubicBezTo>
                  <a:cubicBezTo>
                    <a:pt x="80" y="37"/>
                    <a:pt x="73" y="37"/>
                    <a:pt x="66" y="38"/>
                  </a:cubicBezTo>
                  <a:cubicBezTo>
                    <a:pt x="59" y="39"/>
                    <a:pt x="56" y="47"/>
                    <a:pt x="52" y="56"/>
                  </a:cubicBezTo>
                  <a:cubicBezTo>
                    <a:pt x="48" y="65"/>
                    <a:pt x="39" y="74"/>
                    <a:pt x="41" y="78"/>
                  </a:cubicBezTo>
                  <a:cubicBezTo>
                    <a:pt x="43" y="83"/>
                    <a:pt x="44" y="79"/>
                    <a:pt x="44" y="87"/>
                  </a:cubicBezTo>
                  <a:cubicBezTo>
                    <a:pt x="44" y="95"/>
                    <a:pt x="46" y="105"/>
                    <a:pt x="38" y="111"/>
                  </a:cubicBezTo>
                  <a:cubicBezTo>
                    <a:pt x="38" y="111"/>
                    <a:pt x="25" y="124"/>
                    <a:pt x="27" y="131"/>
                  </a:cubicBezTo>
                  <a:cubicBezTo>
                    <a:pt x="30" y="138"/>
                    <a:pt x="30" y="144"/>
                    <a:pt x="26" y="150"/>
                  </a:cubicBezTo>
                  <a:cubicBezTo>
                    <a:pt x="22" y="156"/>
                    <a:pt x="20" y="161"/>
                    <a:pt x="20" y="167"/>
                  </a:cubicBezTo>
                  <a:cubicBezTo>
                    <a:pt x="20" y="173"/>
                    <a:pt x="19" y="179"/>
                    <a:pt x="12" y="181"/>
                  </a:cubicBezTo>
                  <a:cubicBezTo>
                    <a:pt x="4" y="184"/>
                    <a:pt x="0" y="190"/>
                    <a:pt x="6" y="193"/>
                  </a:cubicBezTo>
                  <a:cubicBezTo>
                    <a:pt x="11" y="196"/>
                    <a:pt x="12" y="202"/>
                    <a:pt x="8" y="208"/>
                  </a:cubicBezTo>
                  <a:cubicBezTo>
                    <a:pt x="4" y="213"/>
                    <a:pt x="5" y="219"/>
                    <a:pt x="11" y="221"/>
                  </a:cubicBezTo>
                  <a:cubicBezTo>
                    <a:pt x="17" y="223"/>
                    <a:pt x="17" y="216"/>
                    <a:pt x="26" y="217"/>
                  </a:cubicBezTo>
                  <a:cubicBezTo>
                    <a:pt x="35" y="219"/>
                    <a:pt x="37" y="220"/>
                    <a:pt x="36" y="226"/>
                  </a:cubicBezTo>
                  <a:cubicBezTo>
                    <a:pt x="34" y="233"/>
                    <a:pt x="28" y="239"/>
                    <a:pt x="37" y="244"/>
                  </a:cubicBezTo>
                  <a:cubicBezTo>
                    <a:pt x="46" y="248"/>
                    <a:pt x="42" y="252"/>
                    <a:pt x="42" y="261"/>
                  </a:cubicBezTo>
                  <a:cubicBezTo>
                    <a:pt x="41" y="269"/>
                    <a:pt x="40" y="271"/>
                    <a:pt x="34" y="275"/>
                  </a:cubicBezTo>
                  <a:cubicBezTo>
                    <a:pt x="28" y="279"/>
                    <a:pt x="29" y="291"/>
                    <a:pt x="29" y="297"/>
                  </a:cubicBezTo>
                  <a:cubicBezTo>
                    <a:pt x="29" y="304"/>
                    <a:pt x="36" y="306"/>
                    <a:pt x="43" y="310"/>
                  </a:cubicBezTo>
                  <a:cubicBezTo>
                    <a:pt x="50" y="313"/>
                    <a:pt x="58" y="316"/>
                    <a:pt x="61" y="310"/>
                  </a:cubicBezTo>
                  <a:cubicBezTo>
                    <a:pt x="63" y="304"/>
                    <a:pt x="68" y="302"/>
                    <a:pt x="71" y="302"/>
                  </a:cubicBezTo>
                  <a:cubicBezTo>
                    <a:pt x="74" y="302"/>
                    <a:pt x="78" y="297"/>
                    <a:pt x="74" y="295"/>
                  </a:cubicBezTo>
                  <a:cubicBezTo>
                    <a:pt x="70" y="292"/>
                    <a:pt x="69" y="291"/>
                    <a:pt x="69" y="284"/>
                  </a:cubicBezTo>
                  <a:cubicBezTo>
                    <a:pt x="70" y="278"/>
                    <a:pt x="77" y="278"/>
                    <a:pt x="77" y="268"/>
                  </a:cubicBezTo>
                  <a:cubicBezTo>
                    <a:pt x="77" y="259"/>
                    <a:pt x="78" y="257"/>
                    <a:pt x="73" y="254"/>
                  </a:cubicBezTo>
                  <a:cubicBezTo>
                    <a:pt x="68" y="251"/>
                    <a:pt x="69" y="251"/>
                    <a:pt x="69" y="245"/>
                  </a:cubicBezTo>
                  <a:cubicBezTo>
                    <a:pt x="70" y="239"/>
                    <a:pt x="68" y="236"/>
                    <a:pt x="72" y="236"/>
                  </a:cubicBezTo>
                  <a:cubicBezTo>
                    <a:pt x="77" y="236"/>
                    <a:pt x="77" y="231"/>
                    <a:pt x="77" y="223"/>
                  </a:cubicBezTo>
                  <a:cubicBezTo>
                    <a:pt x="77" y="214"/>
                    <a:pt x="77" y="212"/>
                    <a:pt x="74" y="210"/>
                  </a:cubicBezTo>
                  <a:cubicBezTo>
                    <a:pt x="71" y="208"/>
                    <a:pt x="69" y="204"/>
                    <a:pt x="69" y="200"/>
                  </a:cubicBezTo>
                  <a:cubicBezTo>
                    <a:pt x="69" y="196"/>
                    <a:pt x="67" y="191"/>
                    <a:pt x="74" y="190"/>
                  </a:cubicBezTo>
                  <a:cubicBezTo>
                    <a:pt x="82" y="190"/>
                    <a:pt x="79" y="182"/>
                    <a:pt x="87" y="184"/>
                  </a:cubicBezTo>
                  <a:cubicBezTo>
                    <a:pt x="95" y="186"/>
                    <a:pt x="100" y="184"/>
                    <a:pt x="100" y="194"/>
                  </a:cubicBezTo>
                  <a:cubicBezTo>
                    <a:pt x="100" y="204"/>
                    <a:pt x="103" y="205"/>
                    <a:pt x="97" y="209"/>
                  </a:cubicBezTo>
                  <a:cubicBezTo>
                    <a:pt x="91" y="214"/>
                    <a:pt x="89" y="220"/>
                    <a:pt x="98" y="228"/>
                  </a:cubicBezTo>
                  <a:cubicBezTo>
                    <a:pt x="107" y="236"/>
                    <a:pt x="109" y="242"/>
                    <a:pt x="116" y="243"/>
                  </a:cubicBezTo>
                  <a:cubicBezTo>
                    <a:pt x="124" y="244"/>
                    <a:pt x="123" y="248"/>
                    <a:pt x="123" y="255"/>
                  </a:cubicBezTo>
                  <a:cubicBezTo>
                    <a:pt x="123" y="263"/>
                    <a:pt x="119" y="276"/>
                    <a:pt x="129" y="276"/>
                  </a:cubicBezTo>
                  <a:cubicBezTo>
                    <a:pt x="140" y="276"/>
                    <a:pt x="143" y="276"/>
                    <a:pt x="143" y="268"/>
                  </a:cubicBezTo>
                  <a:cubicBezTo>
                    <a:pt x="143" y="261"/>
                    <a:pt x="148" y="259"/>
                    <a:pt x="153" y="259"/>
                  </a:cubicBezTo>
                  <a:cubicBezTo>
                    <a:pt x="158" y="259"/>
                    <a:pt x="159" y="270"/>
                    <a:pt x="158" y="279"/>
                  </a:cubicBezTo>
                  <a:cubicBezTo>
                    <a:pt x="158" y="288"/>
                    <a:pt x="145" y="304"/>
                    <a:pt x="164" y="310"/>
                  </a:cubicBezTo>
                  <a:cubicBezTo>
                    <a:pt x="183" y="316"/>
                    <a:pt x="171" y="308"/>
                    <a:pt x="176" y="3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115EB601-E30A-4EB8-8015-7E2C39222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75" y="2830513"/>
              <a:ext cx="36513" cy="39688"/>
            </a:xfrm>
            <a:custGeom>
              <a:avLst/>
              <a:gdLst>
                <a:gd name="T0" fmla="*/ 10 w 33"/>
                <a:gd name="T1" fmla="*/ 12 h 37"/>
                <a:gd name="T2" fmla="*/ 4 w 33"/>
                <a:gd name="T3" fmla="*/ 21 h 37"/>
                <a:gd name="T4" fmla="*/ 7 w 33"/>
                <a:gd name="T5" fmla="*/ 33 h 37"/>
                <a:gd name="T6" fmla="*/ 24 w 33"/>
                <a:gd name="T7" fmla="*/ 31 h 37"/>
                <a:gd name="T8" fmla="*/ 29 w 33"/>
                <a:gd name="T9" fmla="*/ 21 h 37"/>
                <a:gd name="T10" fmla="*/ 31 w 33"/>
                <a:gd name="T11" fmla="*/ 13 h 37"/>
                <a:gd name="T12" fmla="*/ 10 w 33"/>
                <a:gd name="T13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7">
                  <a:moveTo>
                    <a:pt x="10" y="12"/>
                  </a:moveTo>
                  <a:cubicBezTo>
                    <a:pt x="10" y="12"/>
                    <a:pt x="6" y="15"/>
                    <a:pt x="4" y="21"/>
                  </a:cubicBezTo>
                  <a:cubicBezTo>
                    <a:pt x="2" y="26"/>
                    <a:pt x="0" y="30"/>
                    <a:pt x="7" y="33"/>
                  </a:cubicBezTo>
                  <a:cubicBezTo>
                    <a:pt x="14" y="36"/>
                    <a:pt x="22" y="37"/>
                    <a:pt x="24" y="31"/>
                  </a:cubicBezTo>
                  <a:cubicBezTo>
                    <a:pt x="26" y="25"/>
                    <a:pt x="27" y="22"/>
                    <a:pt x="29" y="21"/>
                  </a:cubicBezTo>
                  <a:cubicBezTo>
                    <a:pt x="32" y="20"/>
                    <a:pt x="33" y="17"/>
                    <a:pt x="31" y="13"/>
                  </a:cubicBezTo>
                  <a:cubicBezTo>
                    <a:pt x="29" y="9"/>
                    <a:pt x="17" y="0"/>
                    <a:pt x="10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5F569D29-97CA-448E-98BB-F37DDF7E8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47975"/>
              <a:ext cx="52388" cy="31750"/>
            </a:xfrm>
            <a:custGeom>
              <a:avLst/>
              <a:gdLst>
                <a:gd name="T0" fmla="*/ 37 w 47"/>
                <a:gd name="T1" fmla="*/ 6 h 29"/>
                <a:gd name="T2" fmla="*/ 22 w 47"/>
                <a:gd name="T3" fmla="*/ 1 h 29"/>
                <a:gd name="T4" fmla="*/ 6 w 47"/>
                <a:gd name="T5" fmla="*/ 7 h 29"/>
                <a:gd name="T6" fmla="*/ 1 w 47"/>
                <a:gd name="T7" fmla="*/ 18 h 29"/>
                <a:gd name="T8" fmla="*/ 10 w 47"/>
                <a:gd name="T9" fmla="*/ 25 h 29"/>
                <a:gd name="T10" fmla="*/ 24 w 47"/>
                <a:gd name="T11" fmla="*/ 27 h 29"/>
                <a:gd name="T12" fmla="*/ 39 w 47"/>
                <a:gd name="T13" fmla="*/ 23 h 29"/>
                <a:gd name="T14" fmla="*/ 45 w 47"/>
                <a:gd name="T15" fmla="*/ 16 h 29"/>
                <a:gd name="T16" fmla="*/ 37 w 47"/>
                <a:gd name="T17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9">
                  <a:moveTo>
                    <a:pt x="37" y="6"/>
                  </a:moveTo>
                  <a:cubicBezTo>
                    <a:pt x="33" y="5"/>
                    <a:pt x="34" y="0"/>
                    <a:pt x="22" y="1"/>
                  </a:cubicBezTo>
                  <a:cubicBezTo>
                    <a:pt x="22" y="1"/>
                    <a:pt x="9" y="1"/>
                    <a:pt x="6" y="7"/>
                  </a:cubicBezTo>
                  <a:cubicBezTo>
                    <a:pt x="3" y="13"/>
                    <a:pt x="0" y="14"/>
                    <a:pt x="1" y="18"/>
                  </a:cubicBezTo>
                  <a:cubicBezTo>
                    <a:pt x="2" y="23"/>
                    <a:pt x="5" y="23"/>
                    <a:pt x="10" y="25"/>
                  </a:cubicBezTo>
                  <a:cubicBezTo>
                    <a:pt x="15" y="27"/>
                    <a:pt x="18" y="29"/>
                    <a:pt x="24" y="27"/>
                  </a:cubicBezTo>
                  <a:cubicBezTo>
                    <a:pt x="31" y="24"/>
                    <a:pt x="33" y="22"/>
                    <a:pt x="39" y="23"/>
                  </a:cubicBezTo>
                  <a:cubicBezTo>
                    <a:pt x="46" y="24"/>
                    <a:pt x="47" y="23"/>
                    <a:pt x="45" y="16"/>
                  </a:cubicBezTo>
                  <a:cubicBezTo>
                    <a:pt x="43" y="9"/>
                    <a:pt x="41" y="8"/>
                    <a:pt x="37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17CF9FF-83CB-4050-B844-C3438F202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550" y="2822575"/>
              <a:ext cx="65088" cy="47625"/>
            </a:xfrm>
            <a:custGeom>
              <a:avLst/>
              <a:gdLst>
                <a:gd name="T0" fmla="*/ 57 w 60"/>
                <a:gd name="T1" fmla="*/ 37 h 43"/>
                <a:gd name="T2" fmla="*/ 59 w 60"/>
                <a:gd name="T3" fmla="*/ 28 h 43"/>
                <a:gd name="T4" fmla="*/ 47 w 60"/>
                <a:gd name="T5" fmla="*/ 16 h 43"/>
                <a:gd name="T6" fmla="*/ 26 w 60"/>
                <a:gd name="T7" fmla="*/ 13 h 43"/>
                <a:gd name="T8" fmla="*/ 4 w 60"/>
                <a:gd name="T9" fmla="*/ 10 h 43"/>
                <a:gd name="T10" fmla="*/ 4 w 60"/>
                <a:gd name="T11" fmla="*/ 16 h 43"/>
                <a:gd name="T12" fmla="*/ 14 w 60"/>
                <a:gd name="T13" fmla="*/ 28 h 43"/>
                <a:gd name="T14" fmla="*/ 21 w 60"/>
                <a:gd name="T15" fmla="*/ 38 h 43"/>
                <a:gd name="T16" fmla="*/ 36 w 60"/>
                <a:gd name="T17" fmla="*/ 41 h 43"/>
                <a:gd name="T18" fmla="*/ 50 w 60"/>
                <a:gd name="T19" fmla="*/ 41 h 43"/>
                <a:gd name="T20" fmla="*/ 57 w 60"/>
                <a:gd name="T21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43">
                  <a:moveTo>
                    <a:pt x="57" y="37"/>
                  </a:moveTo>
                  <a:cubicBezTo>
                    <a:pt x="58" y="33"/>
                    <a:pt x="60" y="33"/>
                    <a:pt x="59" y="28"/>
                  </a:cubicBezTo>
                  <a:cubicBezTo>
                    <a:pt x="59" y="22"/>
                    <a:pt x="56" y="16"/>
                    <a:pt x="47" y="16"/>
                  </a:cubicBezTo>
                  <a:cubicBezTo>
                    <a:pt x="38" y="16"/>
                    <a:pt x="34" y="18"/>
                    <a:pt x="26" y="13"/>
                  </a:cubicBezTo>
                  <a:cubicBezTo>
                    <a:pt x="18" y="8"/>
                    <a:pt x="12" y="0"/>
                    <a:pt x="4" y="10"/>
                  </a:cubicBezTo>
                  <a:cubicBezTo>
                    <a:pt x="4" y="10"/>
                    <a:pt x="0" y="10"/>
                    <a:pt x="4" y="16"/>
                  </a:cubicBezTo>
                  <a:cubicBezTo>
                    <a:pt x="9" y="21"/>
                    <a:pt x="12" y="22"/>
                    <a:pt x="14" y="28"/>
                  </a:cubicBezTo>
                  <a:cubicBezTo>
                    <a:pt x="17" y="33"/>
                    <a:pt x="17" y="40"/>
                    <a:pt x="21" y="38"/>
                  </a:cubicBezTo>
                  <a:cubicBezTo>
                    <a:pt x="26" y="36"/>
                    <a:pt x="33" y="38"/>
                    <a:pt x="36" y="41"/>
                  </a:cubicBezTo>
                  <a:cubicBezTo>
                    <a:pt x="39" y="43"/>
                    <a:pt x="44" y="41"/>
                    <a:pt x="50" y="41"/>
                  </a:cubicBezTo>
                  <a:cubicBezTo>
                    <a:pt x="55" y="41"/>
                    <a:pt x="57" y="42"/>
                    <a:pt x="57" y="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9EDC3071-A717-47D1-B382-1842457F3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2884488"/>
              <a:ext cx="93663" cy="50800"/>
            </a:xfrm>
            <a:custGeom>
              <a:avLst/>
              <a:gdLst>
                <a:gd name="T0" fmla="*/ 78 w 85"/>
                <a:gd name="T1" fmla="*/ 30 h 47"/>
                <a:gd name="T2" fmla="*/ 62 w 85"/>
                <a:gd name="T3" fmla="*/ 17 h 47"/>
                <a:gd name="T4" fmla="*/ 46 w 85"/>
                <a:gd name="T5" fmla="*/ 7 h 47"/>
                <a:gd name="T6" fmla="*/ 28 w 85"/>
                <a:gd name="T7" fmla="*/ 5 h 47"/>
                <a:gd name="T8" fmla="*/ 9 w 85"/>
                <a:gd name="T9" fmla="*/ 5 h 47"/>
                <a:gd name="T10" fmla="*/ 0 w 85"/>
                <a:gd name="T11" fmla="*/ 13 h 47"/>
                <a:gd name="T12" fmla="*/ 5 w 85"/>
                <a:gd name="T13" fmla="*/ 19 h 47"/>
                <a:gd name="T14" fmla="*/ 17 w 85"/>
                <a:gd name="T15" fmla="*/ 25 h 47"/>
                <a:gd name="T16" fmla="*/ 30 w 85"/>
                <a:gd name="T17" fmla="*/ 29 h 47"/>
                <a:gd name="T18" fmla="*/ 45 w 85"/>
                <a:gd name="T19" fmla="*/ 34 h 47"/>
                <a:gd name="T20" fmla="*/ 60 w 85"/>
                <a:gd name="T21" fmla="*/ 47 h 47"/>
                <a:gd name="T22" fmla="*/ 72 w 85"/>
                <a:gd name="T23" fmla="*/ 41 h 47"/>
                <a:gd name="T24" fmla="*/ 78 w 85"/>
                <a:gd name="T2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47">
                  <a:moveTo>
                    <a:pt x="78" y="30"/>
                  </a:moveTo>
                  <a:cubicBezTo>
                    <a:pt x="71" y="27"/>
                    <a:pt x="72" y="23"/>
                    <a:pt x="62" y="17"/>
                  </a:cubicBezTo>
                  <a:cubicBezTo>
                    <a:pt x="53" y="11"/>
                    <a:pt x="51" y="13"/>
                    <a:pt x="46" y="7"/>
                  </a:cubicBezTo>
                  <a:cubicBezTo>
                    <a:pt x="41" y="0"/>
                    <a:pt x="37" y="2"/>
                    <a:pt x="28" y="5"/>
                  </a:cubicBezTo>
                  <a:cubicBezTo>
                    <a:pt x="28" y="5"/>
                    <a:pt x="14" y="0"/>
                    <a:pt x="9" y="5"/>
                  </a:cubicBezTo>
                  <a:cubicBezTo>
                    <a:pt x="5" y="9"/>
                    <a:pt x="0" y="8"/>
                    <a:pt x="0" y="13"/>
                  </a:cubicBezTo>
                  <a:cubicBezTo>
                    <a:pt x="0" y="17"/>
                    <a:pt x="1" y="16"/>
                    <a:pt x="5" y="19"/>
                  </a:cubicBezTo>
                  <a:cubicBezTo>
                    <a:pt x="10" y="23"/>
                    <a:pt x="8" y="25"/>
                    <a:pt x="17" y="25"/>
                  </a:cubicBezTo>
                  <a:cubicBezTo>
                    <a:pt x="26" y="25"/>
                    <a:pt x="27" y="25"/>
                    <a:pt x="30" y="29"/>
                  </a:cubicBezTo>
                  <a:cubicBezTo>
                    <a:pt x="34" y="33"/>
                    <a:pt x="40" y="29"/>
                    <a:pt x="45" y="34"/>
                  </a:cubicBezTo>
                  <a:cubicBezTo>
                    <a:pt x="51" y="40"/>
                    <a:pt x="56" y="47"/>
                    <a:pt x="60" y="47"/>
                  </a:cubicBezTo>
                  <a:cubicBezTo>
                    <a:pt x="65" y="47"/>
                    <a:pt x="68" y="43"/>
                    <a:pt x="72" y="41"/>
                  </a:cubicBezTo>
                  <a:cubicBezTo>
                    <a:pt x="76" y="39"/>
                    <a:pt x="85" y="34"/>
                    <a:pt x="78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C00F8E10-95A7-45A4-B8A8-07A50FFD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2835275"/>
              <a:ext cx="142875" cy="38100"/>
            </a:xfrm>
            <a:custGeom>
              <a:avLst/>
              <a:gdLst>
                <a:gd name="T0" fmla="*/ 123 w 130"/>
                <a:gd name="T1" fmla="*/ 14 h 35"/>
                <a:gd name="T2" fmla="*/ 113 w 130"/>
                <a:gd name="T3" fmla="*/ 7 h 35"/>
                <a:gd name="T4" fmla="*/ 100 w 130"/>
                <a:gd name="T5" fmla="*/ 16 h 35"/>
                <a:gd name="T6" fmla="*/ 79 w 130"/>
                <a:gd name="T7" fmla="*/ 8 h 35"/>
                <a:gd name="T8" fmla="*/ 64 w 130"/>
                <a:gd name="T9" fmla="*/ 2 h 35"/>
                <a:gd name="T10" fmla="*/ 30 w 130"/>
                <a:gd name="T11" fmla="*/ 11 h 35"/>
                <a:gd name="T12" fmla="*/ 20 w 130"/>
                <a:gd name="T13" fmla="*/ 14 h 35"/>
                <a:gd name="T14" fmla="*/ 9 w 130"/>
                <a:gd name="T15" fmla="*/ 17 h 35"/>
                <a:gd name="T16" fmla="*/ 29 w 130"/>
                <a:gd name="T17" fmla="*/ 26 h 35"/>
                <a:gd name="T18" fmla="*/ 50 w 130"/>
                <a:gd name="T19" fmla="*/ 33 h 35"/>
                <a:gd name="T20" fmla="*/ 73 w 130"/>
                <a:gd name="T21" fmla="*/ 33 h 35"/>
                <a:gd name="T22" fmla="*/ 107 w 130"/>
                <a:gd name="T23" fmla="*/ 31 h 35"/>
                <a:gd name="T24" fmla="*/ 117 w 130"/>
                <a:gd name="T25" fmla="*/ 27 h 35"/>
                <a:gd name="T26" fmla="*/ 129 w 130"/>
                <a:gd name="T27" fmla="*/ 23 h 35"/>
                <a:gd name="T28" fmla="*/ 123 w 130"/>
                <a:gd name="T2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35">
                  <a:moveTo>
                    <a:pt x="123" y="14"/>
                  </a:moveTo>
                  <a:cubicBezTo>
                    <a:pt x="119" y="14"/>
                    <a:pt x="120" y="6"/>
                    <a:pt x="113" y="7"/>
                  </a:cubicBezTo>
                  <a:cubicBezTo>
                    <a:pt x="105" y="8"/>
                    <a:pt x="107" y="16"/>
                    <a:pt x="100" y="16"/>
                  </a:cubicBezTo>
                  <a:cubicBezTo>
                    <a:pt x="92" y="15"/>
                    <a:pt x="83" y="13"/>
                    <a:pt x="79" y="8"/>
                  </a:cubicBezTo>
                  <a:cubicBezTo>
                    <a:pt x="76" y="4"/>
                    <a:pt x="73" y="2"/>
                    <a:pt x="64" y="2"/>
                  </a:cubicBezTo>
                  <a:cubicBezTo>
                    <a:pt x="55" y="2"/>
                    <a:pt x="33" y="0"/>
                    <a:pt x="30" y="11"/>
                  </a:cubicBezTo>
                  <a:cubicBezTo>
                    <a:pt x="30" y="11"/>
                    <a:pt x="28" y="16"/>
                    <a:pt x="20" y="14"/>
                  </a:cubicBezTo>
                  <a:cubicBezTo>
                    <a:pt x="13" y="13"/>
                    <a:pt x="0" y="10"/>
                    <a:pt x="9" y="17"/>
                  </a:cubicBezTo>
                  <a:cubicBezTo>
                    <a:pt x="17" y="25"/>
                    <a:pt x="17" y="23"/>
                    <a:pt x="29" y="26"/>
                  </a:cubicBezTo>
                  <a:cubicBezTo>
                    <a:pt x="41" y="29"/>
                    <a:pt x="40" y="31"/>
                    <a:pt x="50" y="33"/>
                  </a:cubicBezTo>
                  <a:cubicBezTo>
                    <a:pt x="60" y="34"/>
                    <a:pt x="59" y="30"/>
                    <a:pt x="73" y="33"/>
                  </a:cubicBezTo>
                  <a:cubicBezTo>
                    <a:pt x="88" y="35"/>
                    <a:pt x="96" y="33"/>
                    <a:pt x="107" y="31"/>
                  </a:cubicBezTo>
                  <a:cubicBezTo>
                    <a:pt x="119" y="29"/>
                    <a:pt x="109" y="31"/>
                    <a:pt x="117" y="27"/>
                  </a:cubicBezTo>
                  <a:cubicBezTo>
                    <a:pt x="124" y="24"/>
                    <a:pt x="130" y="27"/>
                    <a:pt x="129" y="23"/>
                  </a:cubicBezTo>
                  <a:cubicBezTo>
                    <a:pt x="128" y="19"/>
                    <a:pt x="128" y="13"/>
                    <a:pt x="123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33D8B9EA-186B-4DDD-BDDA-F991C0A7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450" y="2819400"/>
              <a:ext cx="85725" cy="39688"/>
            </a:xfrm>
            <a:custGeom>
              <a:avLst/>
              <a:gdLst>
                <a:gd name="T0" fmla="*/ 62 w 78"/>
                <a:gd name="T1" fmla="*/ 23 h 36"/>
                <a:gd name="T2" fmla="*/ 73 w 78"/>
                <a:gd name="T3" fmla="*/ 31 h 36"/>
                <a:gd name="T4" fmla="*/ 77 w 78"/>
                <a:gd name="T5" fmla="*/ 25 h 36"/>
                <a:gd name="T6" fmla="*/ 66 w 78"/>
                <a:gd name="T7" fmla="*/ 17 h 36"/>
                <a:gd name="T8" fmla="*/ 49 w 78"/>
                <a:gd name="T9" fmla="*/ 13 h 36"/>
                <a:gd name="T10" fmla="*/ 32 w 78"/>
                <a:gd name="T11" fmla="*/ 17 h 36"/>
                <a:gd name="T12" fmla="*/ 15 w 78"/>
                <a:gd name="T13" fmla="*/ 10 h 36"/>
                <a:gd name="T14" fmla="*/ 9 w 78"/>
                <a:gd name="T15" fmla="*/ 23 h 36"/>
                <a:gd name="T16" fmla="*/ 8 w 78"/>
                <a:gd name="T17" fmla="*/ 34 h 36"/>
                <a:gd name="T18" fmla="*/ 26 w 78"/>
                <a:gd name="T19" fmla="*/ 30 h 36"/>
                <a:gd name="T20" fmla="*/ 40 w 78"/>
                <a:gd name="T21" fmla="*/ 25 h 36"/>
                <a:gd name="T22" fmla="*/ 49 w 78"/>
                <a:gd name="T23" fmla="*/ 29 h 36"/>
                <a:gd name="T24" fmla="*/ 62 w 78"/>
                <a:gd name="T25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6">
                  <a:moveTo>
                    <a:pt x="62" y="23"/>
                  </a:moveTo>
                  <a:cubicBezTo>
                    <a:pt x="66" y="23"/>
                    <a:pt x="70" y="30"/>
                    <a:pt x="73" y="31"/>
                  </a:cubicBezTo>
                  <a:cubicBezTo>
                    <a:pt x="76" y="31"/>
                    <a:pt x="76" y="32"/>
                    <a:pt x="77" y="25"/>
                  </a:cubicBezTo>
                  <a:cubicBezTo>
                    <a:pt x="78" y="19"/>
                    <a:pt x="74" y="17"/>
                    <a:pt x="66" y="17"/>
                  </a:cubicBezTo>
                  <a:cubicBezTo>
                    <a:pt x="58" y="17"/>
                    <a:pt x="55" y="13"/>
                    <a:pt x="49" y="13"/>
                  </a:cubicBezTo>
                  <a:cubicBezTo>
                    <a:pt x="42" y="13"/>
                    <a:pt x="37" y="17"/>
                    <a:pt x="32" y="17"/>
                  </a:cubicBezTo>
                  <a:cubicBezTo>
                    <a:pt x="28" y="17"/>
                    <a:pt x="27" y="0"/>
                    <a:pt x="15" y="10"/>
                  </a:cubicBezTo>
                  <a:cubicBezTo>
                    <a:pt x="15" y="10"/>
                    <a:pt x="15" y="17"/>
                    <a:pt x="9" y="23"/>
                  </a:cubicBezTo>
                  <a:cubicBezTo>
                    <a:pt x="4" y="28"/>
                    <a:pt x="0" y="33"/>
                    <a:pt x="8" y="34"/>
                  </a:cubicBezTo>
                  <a:cubicBezTo>
                    <a:pt x="17" y="36"/>
                    <a:pt x="25" y="34"/>
                    <a:pt x="26" y="30"/>
                  </a:cubicBezTo>
                  <a:cubicBezTo>
                    <a:pt x="27" y="25"/>
                    <a:pt x="36" y="20"/>
                    <a:pt x="40" y="25"/>
                  </a:cubicBezTo>
                  <a:cubicBezTo>
                    <a:pt x="44" y="29"/>
                    <a:pt x="45" y="32"/>
                    <a:pt x="49" y="29"/>
                  </a:cubicBezTo>
                  <a:cubicBezTo>
                    <a:pt x="54" y="26"/>
                    <a:pt x="58" y="23"/>
                    <a:pt x="62" y="2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" name="Freeform 38">
              <a:extLst>
                <a:ext uri="{FF2B5EF4-FFF2-40B4-BE49-F238E27FC236}">
                  <a16:creationId xmlns:a16="http://schemas.microsoft.com/office/drawing/2014/main" id="{933589F4-3023-4643-8482-877F28454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025" y="2801938"/>
              <a:ext cx="44450" cy="30163"/>
            </a:xfrm>
            <a:custGeom>
              <a:avLst/>
              <a:gdLst>
                <a:gd name="T0" fmla="*/ 9 w 40"/>
                <a:gd name="T1" fmla="*/ 21 h 27"/>
                <a:gd name="T2" fmla="*/ 29 w 40"/>
                <a:gd name="T3" fmla="*/ 21 h 27"/>
                <a:gd name="T4" fmla="*/ 40 w 40"/>
                <a:gd name="T5" fmla="*/ 13 h 27"/>
                <a:gd name="T6" fmla="*/ 28 w 40"/>
                <a:gd name="T7" fmla="*/ 6 h 27"/>
                <a:gd name="T8" fmla="*/ 6 w 40"/>
                <a:gd name="T9" fmla="*/ 8 h 27"/>
                <a:gd name="T10" fmla="*/ 0 w 40"/>
                <a:gd name="T11" fmla="*/ 19 h 27"/>
                <a:gd name="T12" fmla="*/ 9 w 40"/>
                <a:gd name="T13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7">
                  <a:moveTo>
                    <a:pt x="9" y="21"/>
                  </a:moveTo>
                  <a:cubicBezTo>
                    <a:pt x="13" y="19"/>
                    <a:pt x="28" y="27"/>
                    <a:pt x="29" y="21"/>
                  </a:cubicBezTo>
                  <a:cubicBezTo>
                    <a:pt x="29" y="15"/>
                    <a:pt x="39" y="20"/>
                    <a:pt x="40" y="13"/>
                  </a:cubicBezTo>
                  <a:cubicBezTo>
                    <a:pt x="40" y="7"/>
                    <a:pt x="35" y="4"/>
                    <a:pt x="28" y="6"/>
                  </a:cubicBezTo>
                  <a:cubicBezTo>
                    <a:pt x="21" y="7"/>
                    <a:pt x="21" y="0"/>
                    <a:pt x="6" y="8"/>
                  </a:cubicBezTo>
                  <a:cubicBezTo>
                    <a:pt x="6" y="8"/>
                    <a:pt x="0" y="13"/>
                    <a:pt x="0" y="19"/>
                  </a:cubicBezTo>
                  <a:cubicBezTo>
                    <a:pt x="0" y="25"/>
                    <a:pt x="5" y="23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4E46B1AF-B19C-4A4B-847C-5B66F4FC4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35288"/>
              <a:ext cx="36513" cy="30163"/>
            </a:xfrm>
            <a:custGeom>
              <a:avLst/>
              <a:gdLst>
                <a:gd name="T0" fmla="*/ 21 w 33"/>
                <a:gd name="T1" fmla="*/ 6 h 27"/>
                <a:gd name="T2" fmla="*/ 9 w 33"/>
                <a:gd name="T3" fmla="*/ 15 h 27"/>
                <a:gd name="T4" fmla="*/ 14 w 33"/>
                <a:gd name="T5" fmla="*/ 26 h 27"/>
                <a:gd name="T6" fmla="*/ 26 w 33"/>
                <a:gd name="T7" fmla="*/ 20 h 27"/>
                <a:gd name="T8" fmla="*/ 31 w 33"/>
                <a:gd name="T9" fmla="*/ 11 h 27"/>
                <a:gd name="T10" fmla="*/ 21 w 33"/>
                <a:gd name="T11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1" y="6"/>
                  </a:moveTo>
                  <a:cubicBezTo>
                    <a:pt x="21" y="6"/>
                    <a:pt x="18" y="12"/>
                    <a:pt x="9" y="15"/>
                  </a:cubicBezTo>
                  <a:cubicBezTo>
                    <a:pt x="0" y="18"/>
                    <a:pt x="8" y="27"/>
                    <a:pt x="14" y="26"/>
                  </a:cubicBezTo>
                  <a:cubicBezTo>
                    <a:pt x="19" y="25"/>
                    <a:pt x="19" y="19"/>
                    <a:pt x="26" y="20"/>
                  </a:cubicBezTo>
                  <a:cubicBezTo>
                    <a:pt x="33" y="21"/>
                    <a:pt x="33" y="17"/>
                    <a:pt x="31" y="11"/>
                  </a:cubicBezTo>
                  <a:cubicBezTo>
                    <a:pt x="29" y="5"/>
                    <a:pt x="25" y="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44AB9591-C492-46B0-AB3D-8BC3EBBF2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525" y="2922588"/>
              <a:ext cx="26988" cy="34925"/>
            </a:xfrm>
            <a:custGeom>
              <a:avLst/>
              <a:gdLst>
                <a:gd name="T0" fmla="*/ 14 w 24"/>
                <a:gd name="T1" fmla="*/ 9 h 31"/>
                <a:gd name="T2" fmla="*/ 3 w 24"/>
                <a:gd name="T3" fmla="*/ 18 h 31"/>
                <a:gd name="T4" fmla="*/ 11 w 24"/>
                <a:gd name="T5" fmla="*/ 24 h 31"/>
                <a:gd name="T6" fmla="*/ 14 w 24"/>
                <a:gd name="T7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1">
                  <a:moveTo>
                    <a:pt x="14" y="9"/>
                  </a:moveTo>
                  <a:cubicBezTo>
                    <a:pt x="14" y="9"/>
                    <a:pt x="7" y="11"/>
                    <a:pt x="3" y="18"/>
                  </a:cubicBezTo>
                  <a:cubicBezTo>
                    <a:pt x="0" y="25"/>
                    <a:pt x="6" y="31"/>
                    <a:pt x="11" y="24"/>
                  </a:cubicBezTo>
                  <a:cubicBezTo>
                    <a:pt x="17" y="17"/>
                    <a:pt x="24" y="0"/>
                    <a:pt x="14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393D7C9C-BD30-4AA9-91FC-FD328960D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38" y="2830513"/>
              <a:ext cx="176213" cy="114300"/>
            </a:xfrm>
            <a:custGeom>
              <a:avLst/>
              <a:gdLst>
                <a:gd name="T0" fmla="*/ 153 w 162"/>
                <a:gd name="T1" fmla="*/ 5 h 104"/>
                <a:gd name="T2" fmla="*/ 126 w 162"/>
                <a:gd name="T3" fmla="*/ 7 h 104"/>
                <a:gd name="T4" fmla="*/ 104 w 162"/>
                <a:gd name="T5" fmla="*/ 11 h 104"/>
                <a:gd name="T6" fmla="*/ 74 w 162"/>
                <a:gd name="T7" fmla="*/ 19 h 104"/>
                <a:gd name="T8" fmla="*/ 51 w 162"/>
                <a:gd name="T9" fmla="*/ 41 h 104"/>
                <a:gd name="T10" fmla="*/ 29 w 162"/>
                <a:gd name="T11" fmla="*/ 50 h 104"/>
                <a:gd name="T12" fmla="*/ 5 w 162"/>
                <a:gd name="T13" fmla="*/ 62 h 104"/>
                <a:gd name="T14" fmla="*/ 2 w 162"/>
                <a:gd name="T15" fmla="*/ 84 h 104"/>
                <a:gd name="T16" fmla="*/ 12 w 162"/>
                <a:gd name="T17" fmla="*/ 100 h 104"/>
                <a:gd name="T18" fmla="*/ 29 w 162"/>
                <a:gd name="T19" fmla="*/ 88 h 104"/>
                <a:gd name="T20" fmla="*/ 56 w 162"/>
                <a:gd name="T21" fmla="*/ 74 h 104"/>
                <a:gd name="T22" fmla="*/ 83 w 162"/>
                <a:gd name="T23" fmla="*/ 51 h 104"/>
                <a:gd name="T24" fmla="*/ 109 w 162"/>
                <a:gd name="T25" fmla="*/ 42 h 104"/>
                <a:gd name="T26" fmla="*/ 132 w 162"/>
                <a:gd name="T27" fmla="*/ 31 h 104"/>
                <a:gd name="T28" fmla="*/ 156 w 162"/>
                <a:gd name="T29" fmla="*/ 19 h 104"/>
                <a:gd name="T30" fmla="*/ 153 w 162"/>
                <a:gd name="T31" fmla="*/ 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04">
                  <a:moveTo>
                    <a:pt x="153" y="5"/>
                  </a:moveTo>
                  <a:cubicBezTo>
                    <a:pt x="144" y="5"/>
                    <a:pt x="133" y="0"/>
                    <a:pt x="126" y="7"/>
                  </a:cubicBezTo>
                  <a:cubicBezTo>
                    <a:pt x="120" y="15"/>
                    <a:pt x="118" y="12"/>
                    <a:pt x="104" y="11"/>
                  </a:cubicBezTo>
                  <a:cubicBezTo>
                    <a:pt x="90" y="11"/>
                    <a:pt x="84" y="8"/>
                    <a:pt x="74" y="19"/>
                  </a:cubicBezTo>
                  <a:cubicBezTo>
                    <a:pt x="63" y="29"/>
                    <a:pt x="60" y="36"/>
                    <a:pt x="51" y="41"/>
                  </a:cubicBezTo>
                  <a:cubicBezTo>
                    <a:pt x="42" y="47"/>
                    <a:pt x="40" y="48"/>
                    <a:pt x="29" y="50"/>
                  </a:cubicBezTo>
                  <a:cubicBezTo>
                    <a:pt x="29" y="50"/>
                    <a:pt x="10" y="53"/>
                    <a:pt x="5" y="62"/>
                  </a:cubicBezTo>
                  <a:cubicBezTo>
                    <a:pt x="0" y="72"/>
                    <a:pt x="2" y="76"/>
                    <a:pt x="2" y="84"/>
                  </a:cubicBezTo>
                  <a:cubicBezTo>
                    <a:pt x="2" y="93"/>
                    <a:pt x="2" y="104"/>
                    <a:pt x="12" y="100"/>
                  </a:cubicBezTo>
                  <a:cubicBezTo>
                    <a:pt x="23" y="96"/>
                    <a:pt x="18" y="89"/>
                    <a:pt x="29" y="88"/>
                  </a:cubicBezTo>
                  <a:cubicBezTo>
                    <a:pt x="40" y="87"/>
                    <a:pt x="50" y="83"/>
                    <a:pt x="56" y="74"/>
                  </a:cubicBezTo>
                  <a:cubicBezTo>
                    <a:pt x="62" y="66"/>
                    <a:pt x="73" y="54"/>
                    <a:pt x="83" y="51"/>
                  </a:cubicBezTo>
                  <a:cubicBezTo>
                    <a:pt x="93" y="49"/>
                    <a:pt x="94" y="43"/>
                    <a:pt x="109" y="42"/>
                  </a:cubicBezTo>
                  <a:cubicBezTo>
                    <a:pt x="123" y="41"/>
                    <a:pt x="119" y="34"/>
                    <a:pt x="132" y="31"/>
                  </a:cubicBezTo>
                  <a:cubicBezTo>
                    <a:pt x="145" y="28"/>
                    <a:pt x="152" y="26"/>
                    <a:pt x="156" y="19"/>
                  </a:cubicBezTo>
                  <a:cubicBezTo>
                    <a:pt x="161" y="13"/>
                    <a:pt x="162" y="6"/>
                    <a:pt x="153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F2E844BF-FDC9-4D22-8602-9AFCDD244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3" y="2341563"/>
              <a:ext cx="73025" cy="155575"/>
            </a:xfrm>
            <a:custGeom>
              <a:avLst/>
              <a:gdLst>
                <a:gd name="T0" fmla="*/ 4 w 67"/>
                <a:gd name="T1" fmla="*/ 52 h 142"/>
                <a:gd name="T2" fmla="*/ 4 w 67"/>
                <a:gd name="T3" fmla="*/ 64 h 142"/>
                <a:gd name="T4" fmla="*/ 7 w 67"/>
                <a:gd name="T5" fmla="*/ 76 h 142"/>
                <a:gd name="T6" fmla="*/ 9 w 67"/>
                <a:gd name="T7" fmla="*/ 90 h 142"/>
                <a:gd name="T8" fmla="*/ 13 w 67"/>
                <a:gd name="T9" fmla="*/ 103 h 142"/>
                <a:gd name="T10" fmla="*/ 19 w 67"/>
                <a:gd name="T11" fmla="*/ 121 h 142"/>
                <a:gd name="T12" fmla="*/ 32 w 67"/>
                <a:gd name="T13" fmla="*/ 139 h 142"/>
                <a:gd name="T14" fmla="*/ 37 w 67"/>
                <a:gd name="T15" fmla="*/ 133 h 142"/>
                <a:gd name="T16" fmla="*/ 25 w 67"/>
                <a:gd name="T17" fmla="*/ 106 h 142"/>
                <a:gd name="T18" fmla="*/ 38 w 67"/>
                <a:gd name="T19" fmla="*/ 90 h 142"/>
                <a:gd name="T20" fmla="*/ 52 w 67"/>
                <a:gd name="T21" fmla="*/ 95 h 142"/>
                <a:gd name="T22" fmla="*/ 63 w 67"/>
                <a:gd name="T23" fmla="*/ 90 h 142"/>
                <a:gd name="T24" fmla="*/ 51 w 67"/>
                <a:gd name="T25" fmla="*/ 81 h 142"/>
                <a:gd name="T26" fmla="*/ 43 w 67"/>
                <a:gd name="T27" fmla="*/ 76 h 142"/>
                <a:gd name="T28" fmla="*/ 50 w 67"/>
                <a:gd name="T29" fmla="*/ 69 h 142"/>
                <a:gd name="T30" fmla="*/ 59 w 67"/>
                <a:gd name="T31" fmla="*/ 58 h 142"/>
                <a:gd name="T32" fmla="*/ 52 w 67"/>
                <a:gd name="T33" fmla="*/ 41 h 142"/>
                <a:gd name="T34" fmla="*/ 40 w 67"/>
                <a:gd name="T35" fmla="*/ 46 h 142"/>
                <a:gd name="T36" fmla="*/ 30 w 67"/>
                <a:gd name="T37" fmla="*/ 58 h 142"/>
                <a:gd name="T38" fmla="*/ 26 w 67"/>
                <a:gd name="T39" fmla="*/ 41 h 142"/>
                <a:gd name="T40" fmla="*/ 16 w 67"/>
                <a:gd name="T41" fmla="*/ 24 h 142"/>
                <a:gd name="T42" fmla="*/ 8 w 67"/>
                <a:gd name="T43" fmla="*/ 39 h 142"/>
                <a:gd name="T44" fmla="*/ 4 w 67"/>
                <a:gd name="T45" fmla="*/ 5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142">
                  <a:moveTo>
                    <a:pt x="4" y="52"/>
                  </a:moveTo>
                  <a:cubicBezTo>
                    <a:pt x="0" y="55"/>
                    <a:pt x="1" y="60"/>
                    <a:pt x="4" y="64"/>
                  </a:cubicBezTo>
                  <a:cubicBezTo>
                    <a:pt x="6" y="68"/>
                    <a:pt x="7" y="70"/>
                    <a:pt x="7" y="76"/>
                  </a:cubicBezTo>
                  <a:cubicBezTo>
                    <a:pt x="7" y="83"/>
                    <a:pt x="5" y="86"/>
                    <a:pt x="9" y="90"/>
                  </a:cubicBezTo>
                  <a:cubicBezTo>
                    <a:pt x="13" y="94"/>
                    <a:pt x="15" y="94"/>
                    <a:pt x="13" y="103"/>
                  </a:cubicBezTo>
                  <a:cubicBezTo>
                    <a:pt x="12" y="112"/>
                    <a:pt x="10" y="115"/>
                    <a:pt x="19" y="121"/>
                  </a:cubicBezTo>
                  <a:cubicBezTo>
                    <a:pt x="27" y="127"/>
                    <a:pt x="27" y="137"/>
                    <a:pt x="32" y="139"/>
                  </a:cubicBezTo>
                  <a:cubicBezTo>
                    <a:pt x="38" y="142"/>
                    <a:pt x="40" y="140"/>
                    <a:pt x="37" y="133"/>
                  </a:cubicBezTo>
                  <a:cubicBezTo>
                    <a:pt x="34" y="126"/>
                    <a:pt x="23" y="118"/>
                    <a:pt x="25" y="106"/>
                  </a:cubicBezTo>
                  <a:cubicBezTo>
                    <a:pt x="27" y="94"/>
                    <a:pt x="28" y="89"/>
                    <a:pt x="38" y="90"/>
                  </a:cubicBezTo>
                  <a:cubicBezTo>
                    <a:pt x="47" y="92"/>
                    <a:pt x="46" y="92"/>
                    <a:pt x="52" y="95"/>
                  </a:cubicBezTo>
                  <a:cubicBezTo>
                    <a:pt x="58" y="99"/>
                    <a:pt x="67" y="96"/>
                    <a:pt x="63" y="90"/>
                  </a:cubicBezTo>
                  <a:cubicBezTo>
                    <a:pt x="59" y="83"/>
                    <a:pt x="57" y="80"/>
                    <a:pt x="51" y="81"/>
                  </a:cubicBezTo>
                  <a:cubicBezTo>
                    <a:pt x="45" y="82"/>
                    <a:pt x="42" y="81"/>
                    <a:pt x="43" y="76"/>
                  </a:cubicBezTo>
                  <a:cubicBezTo>
                    <a:pt x="44" y="71"/>
                    <a:pt x="45" y="71"/>
                    <a:pt x="50" y="69"/>
                  </a:cubicBezTo>
                  <a:cubicBezTo>
                    <a:pt x="55" y="67"/>
                    <a:pt x="57" y="67"/>
                    <a:pt x="59" y="58"/>
                  </a:cubicBezTo>
                  <a:cubicBezTo>
                    <a:pt x="60" y="50"/>
                    <a:pt x="59" y="46"/>
                    <a:pt x="52" y="41"/>
                  </a:cubicBezTo>
                  <a:cubicBezTo>
                    <a:pt x="45" y="36"/>
                    <a:pt x="43" y="40"/>
                    <a:pt x="40" y="46"/>
                  </a:cubicBezTo>
                  <a:cubicBezTo>
                    <a:pt x="38" y="53"/>
                    <a:pt x="35" y="59"/>
                    <a:pt x="30" y="58"/>
                  </a:cubicBezTo>
                  <a:cubicBezTo>
                    <a:pt x="25" y="57"/>
                    <a:pt x="26" y="55"/>
                    <a:pt x="26" y="41"/>
                  </a:cubicBezTo>
                  <a:cubicBezTo>
                    <a:pt x="26" y="27"/>
                    <a:pt x="26" y="0"/>
                    <a:pt x="16" y="24"/>
                  </a:cubicBezTo>
                  <a:cubicBezTo>
                    <a:pt x="16" y="24"/>
                    <a:pt x="8" y="32"/>
                    <a:pt x="8" y="39"/>
                  </a:cubicBezTo>
                  <a:cubicBezTo>
                    <a:pt x="8" y="46"/>
                    <a:pt x="7" y="50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0AA6E5E0-34D5-463F-9240-1D3BBCE28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2322513"/>
              <a:ext cx="20638" cy="49213"/>
            </a:xfrm>
            <a:custGeom>
              <a:avLst/>
              <a:gdLst>
                <a:gd name="T0" fmla="*/ 10 w 20"/>
                <a:gd name="T1" fmla="*/ 14 h 44"/>
                <a:gd name="T2" fmla="*/ 0 w 20"/>
                <a:gd name="T3" fmla="*/ 31 h 44"/>
                <a:gd name="T4" fmla="*/ 10 w 20"/>
                <a:gd name="T5" fmla="*/ 38 h 44"/>
                <a:gd name="T6" fmla="*/ 19 w 20"/>
                <a:gd name="T7" fmla="*/ 23 h 44"/>
                <a:gd name="T8" fmla="*/ 10 w 20"/>
                <a:gd name="T9" fmla="*/ 1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4">
                  <a:moveTo>
                    <a:pt x="10" y="14"/>
                  </a:moveTo>
                  <a:cubicBezTo>
                    <a:pt x="10" y="14"/>
                    <a:pt x="0" y="22"/>
                    <a:pt x="0" y="31"/>
                  </a:cubicBezTo>
                  <a:cubicBezTo>
                    <a:pt x="0" y="39"/>
                    <a:pt x="6" y="44"/>
                    <a:pt x="10" y="38"/>
                  </a:cubicBezTo>
                  <a:cubicBezTo>
                    <a:pt x="15" y="33"/>
                    <a:pt x="19" y="30"/>
                    <a:pt x="19" y="23"/>
                  </a:cubicBezTo>
                  <a:cubicBezTo>
                    <a:pt x="20" y="16"/>
                    <a:pt x="17" y="0"/>
                    <a:pt x="1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51BE9F4C-294C-454B-AFA2-79BF6DF3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588" y="2528888"/>
              <a:ext cx="93663" cy="49213"/>
            </a:xfrm>
            <a:custGeom>
              <a:avLst/>
              <a:gdLst>
                <a:gd name="T0" fmla="*/ 80 w 87"/>
                <a:gd name="T1" fmla="*/ 18 h 44"/>
                <a:gd name="T2" fmla="*/ 75 w 87"/>
                <a:gd name="T3" fmla="*/ 6 h 44"/>
                <a:gd name="T4" fmla="*/ 50 w 87"/>
                <a:gd name="T5" fmla="*/ 10 h 44"/>
                <a:gd name="T6" fmla="*/ 21 w 87"/>
                <a:gd name="T7" fmla="*/ 3 h 44"/>
                <a:gd name="T8" fmla="*/ 1 w 87"/>
                <a:gd name="T9" fmla="*/ 7 h 44"/>
                <a:gd name="T10" fmla="*/ 13 w 87"/>
                <a:gd name="T11" fmla="*/ 21 h 44"/>
                <a:gd name="T12" fmla="*/ 29 w 87"/>
                <a:gd name="T13" fmla="*/ 16 h 44"/>
                <a:gd name="T14" fmla="*/ 63 w 87"/>
                <a:gd name="T15" fmla="*/ 19 h 44"/>
                <a:gd name="T16" fmla="*/ 70 w 87"/>
                <a:gd name="T17" fmla="*/ 33 h 44"/>
                <a:gd name="T18" fmla="*/ 73 w 87"/>
                <a:gd name="T19" fmla="*/ 44 h 44"/>
                <a:gd name="T20" fmla="*/ 79 w 87"/>
                <a:gd name="T21" fmla="*/ 36 h 44"/>
                <a:gd name="T22" fmla="*/ 80 w 87"/>
                <a:gd name="T23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44">
                  <a:moveTo>
                    <a:pt x="80" y="18"/>
                  </a:moveTo>
                  <a:cubicBezTo>
                    <a:pt x="87" y="15"/>
                    <a:pt x="82" y="6"/>
                    <a:pt x="75" y="6"/>
                  </a:cubicBezTo>
                  <a:cubicBezTo>
                    <a:pt x="68" y="6"/>
                    <a:pt x="58" y="12"/>
                    <a:pt x="50" y="10"/>
                  </a:cubicBezTo>
                  <a:cubicBezTo>
                    <a:pt x="42" y="9"/>
                    <a:pt x="45" y="0"/>
                    <a:pt x="21" y="3"/>
                  </a:cubicBezTo>
                  <a:cubicBezTo>
                    <a:pt x="21" y="3"/>
                    <a:pt x="2" y="2"/>
                    <a:pt x="1" y="7"/>
                  </a:cubicBezTo>
                  <a:cubicBezTo>
                    <a:pt x="0" y="12"/>
                    <a:pt x="0" y="20"/>
                    <a:pt x="13" y="21"/>
                  </a:cubicBezTo>
                  <a:cubicBezTo>
                    <a:pt x="25" y="21"/>
                    <a:pt x="18" y="16"/>
                    <a:pt x="29" y="16"/>
                  </a:cubicBezTo>
                  <a:cubicBezTo>
                    <a:pt x="40" y="16"/>
                    <a:pt x="61" y="12"/>
                    <a:pt x="63" y="19"/>
                  </a:cubicBezTo>
                  <a:cubicBezTo>
                    <a:pt x="65" y="27"/>
                    <a:pt x="66" y="33"/>
                    <a:pt x="70" y="33"/>
                  </a:cubicBezTo>
                  <a:cubicBezTo>
                    <a:pt x="73" y="34"/>
                    <a:pt x="70" y="43"/>
                    <a:pt x="73" y="44"/>
                  </a:cubicBezTo>
                  <a:cubicBezTo>
                    <a:pt x="76" y="44"/>
                    <a:pt x="79" y="44"/>
                    <a:pt x="79" y="36"/>
                  </a:cubicBezTo>
                  <a:cubicBezTo>
                    <a:pt x="79" y="27"/>
                    <a:pt x="72" y="21"/>
                    <a:pt x="80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DD9724D-07D8-41C8-9DEB-9B9E61F6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597150"/>
              <a:ext cx="55563" cy="41275"/>
            </a:xfrm>
            <a:custGeom>
              <a:avLst/>
              <a:gdLst>
                <a:gd name="T0" fmla="*/ 21 w 51"/>
                <a:gd name="T1" fmla="*/ 1 h 39"/>
                <a:gd name="T2" fmla="*/ 3 w 51"/>
                <a:gd name="T3" fmla="*/ 10 h 39"/>
                <a:gd name="T4" fmla="*/ 12 w 51"/>
                <a:gd name="T5" fmla="*/ 25 h 39"/>
                <a:gd name="T6" fmla="*/ 28 w 51"/>
                <a:gd name="T7" fmla="*/ 39 h 39"/>
                <a:gd name="T8" fmla="*/ 40 w 51"/>
                <a:gd name="T9" fmla="*/ 30 h 39"/>
                <a:gd name="T10" fmla="*/ 50 w 51"/>
                <a:gd name="T11" fmla="*/ 21 h 39"/>
                <a:gd name="T12" fmla="*/ 41 w 51"/>
                <a:gd name="T13" fmla="*/ 7 h 39"/>
                <a:gd name="T14" fmla="*/ 21 w 51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39">
                  <a:moveTo>
                    <a:pt x="21" y="1"/>
                  </a:moveTo>
                  <a:cubicBezTo>
                    <a:pt x="21" y="1"/>
                    <a:pt x="0" y="2"/>
                    <a:pt x="3" y="10"/>
                  </a:cubicBezTo>
                  <a:cubicBezTo>
                    <a:pt x="5" y="19"/>
                    <a:pt x="6" y="17"/>
                    <a:pt x="12" y="25"/>
                  </a:cubicBezTo>
                  <a:cubicBezTo>
                    <a:pt x="18" y="32"/>
                    <a:pt x="22" y="39"/>
                    <a:pt x="28" y="39"/>
                  </a:cubicBezTo>
                  <a:cubicBezTo>
                    <a:pt x="33" y="39"/>
                    <a:pt x="33" y="32"/>
                    <a:pt x="40" y="30"/>
                  </a:cubicBezTo>
                  <a:cubicBezTo>
                    <a:pt x="46" y="28"/>
                    <a:pt x="50" y="28"/>
                    <a:pt x="50" y="21"/>
                  </a:cubicBezTo>
                  <a:cubicBezTo>
                    <a:pt x="51" y="13"/>
                    <a:pt x="49" y="13"/>
                    <a:pt x="41" y="7"/>
                  </a:cubicBezTo>
                  <a:cubicBezTo>
                    <a:pt x="32" y="1"/>
                    <a:pt x="39" y="0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09914FFF-3F47-4B35-A4A9-763C1AD0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288" y="2514600"/>
              <a:ext cx="36513" cy="28575"/>
            </a:xfrm>
            <a:custGeom>
              <a:avLst/>
              <a:gdLst>
                <a:gd name="T0" fmla="*/ 34 w 34"/>
                <a:gd name="T1" fmla="*/ 16 h 26"/>
                <a:gd name="T2" fmla="*/ 26 w 34"/>
                <a:gd name="T3" fmla="*/ 10 h 26"/>
                <a:gd name="T4" fmla="*/ 12 w 34"/>
                <a:gd name="T5" fmla="*/ 5 h 26"/>
                <a:gd name="T6" fmla="*/ 0 w 34"/>
                <a:gd name="T7" fmla="*/ 12 h 26"/>
                <a:gd name="T8" fmla="*/ 12 w 34"/>
                <a:gd name="T9" fmla="*/ 20 h 26"/>
                <a:gd name="T10" fmla="*/ 24 w 34"/>
                <a:gd name="T11" fmla="*/ 20 h 26"/>
                <a:gd name="T12" fmla="*/ 34 w 34"/>
                <a:gd name="T13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6">
                  <a:moveTo>
                    <a:pt x="34" y="16"/>
                  </a:moveTo>
                  <a:cubicBezTo>
                    <a:pt x="34" y="10"/>
                    <a:pt x="29" y="10"/>
                    <a:pt x="26" y="10"/>
                  </a:cubicBezTo>
                  <a:cubicBezTo>
                    <a:pt x="23" y="10"/>
                    <a:pt x="22" y="0"/>
                    <a:pt x="12" y="5"/>
                  </a:cubicBezTo>
                  <a:cubicBezTo>
                    <a:pt x="12" y="5"/>
                    <a:pt x="0" y="9"/>
                    <a:pt x="0" y="12"/>
                  </a:cubicBezTo>
                  <a:cubicBezTo>
                    <a:pt x="0" y="16"/>
                    <a:pt x="7" y="15"/>
                    <a:pt x="12" y="20"/>
                  </a:cubicBezTo>
                  <a:cubicBezTo>
                    <a:pt x="16" y="26"/>
                    <a:pt x="20" y="24"/>
                    <a:pt x="24" y="20"/>
                  </a:cubicBezTo>
                  <a:cubicBezTo>
                    <a:pt x="27" y="16"/>
                    <a:pt x="34" y="22"/>
                    <a:pt x="34" y="1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51C6C3C9-563F-40CD-BDF4-FE622E48E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825" y="2471738"/>
              <a:ext cx="41275" cy="25400"/>
            </a:xfrm>
            <a:custGeom>
              <a:avLst/>
              <a:gdLst>
                <a:gd name="T0" fmla="*/ 10 w 38"/>
                <a:gd name="T1" fmla="*/ 10 h 23"/>
                <a:gd name="T2" fmla="*/ 26 w 38"/>
                <a:gd name="T3" fmla="*/ 21 h 23"/>
                <a:gd name="T4" fmla="*/ 36 w 38"/>
                <a:gd name="T5" fmla="*/ 15 h 23"/>
                <a:gd name="T6" fmla="*/ 17 w 38"/>
                <a:gd name="T7" fmla="*/ 0 h 23"/>
                <a:gd name="T8" fmla="*/ 10 w 38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">
                  <a:moveTo>
                    <a:pt x="10" y="10"/>
                  </a:moveTo>
                  <a:cubicBezTo>
                    <a:pt x="21" y="18"/>
                    <a:pt x="17" y="19"/>
                    <a:pt x="26" y="21"/>
                  </a:cubicBezTo>
                  <a:cubicBezTo>
                    <a:pt x="35" y="23"/>
                    <a:pt x="38" y="23"/>
                    <a:pt x="36" y="15"/>
                  </a:cubicBezTo>
                  <a:cubicBezTo>
                    <a:pt x="33" y="8"/>
                    <a:pt x="28" y="1"/>
                    <a:pt x="17" y="0"/>
                  </a:cubicBezTo>
                  <a:cubicBezTo>
                    <a:pt x="17" y="0"/>
                    <a:pt x="0" y="1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072F0146-E4BD-4BCF-AAEF-08059B10E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513" y="2582863"/>
              <a:ext cx="144463" cy="55563"/>
            </a:xfrm>
            <a:custGeom>
              <a:avLst/>
              <a:gdLst>
                <a:gd name="T0" fmla="*/ 126 w 132"/>
                <a:gd name="T1" fmla="*/ 30 h 51"/>
                <a:gd name="T2" fmla="*/ 110 w 132"/>
                <a:gd name="T3" fmla="*/ 13 h 51"/>
                <a:gd name="T4" fmla="*/ 85 w 132"/>
                <a:gd name="T5" fmla="*/ 8 h 51"/>
                <a:gd name="T6" fmla="*/ 65 w 132"/>
                <a:gd name="T7" fmla="*/ 2 h 51"/>
                <a:gd name="T8" fmla="*/ 45 w 132"/>
                <a:gd name="T9" fmla="*/ 6 h 51"/>
                <a:gd name="T10" fmla="*/ 31 w 132"/>
                <a:gd name="T11" fmla="*/ 6 h 51"/>
                <a:gd name="T12" fmla="*/ 12 w 132"/>
                <a:gd name="T13" fmla="*/ 9 h 51"/>
                <a:gd name="T14" fmla="*/ 4 w 132"/>
                <a:gd name="T15" fmla="*/ 32 h 51"/>
                <a:gd name="T16" fmla="*/ 10 w 132"/>
                <a:gd name="T17" fmla="*/ 43 h 51"/>
                <a:gd name="T18" fmla="*/ 20 w 132"/>
                <a:gd name="T19" fmla="*/ 41 h 51"/>
                <a:gd name="T20" fmla="*/ 12 w 132"/>
                <a:gd name="T21" fmla="*/ 33 h 51"/>
                <a:gd name="T22" fmla="*/ 18 w 132"/>
                <a:gd name="T23" fmla="*/ 23 h 51"/>
                <a:gd name="T24" fmla="*/ 24 w 132"/>
                <a:gd name="T25" fmla="*/ 32 h 51"/>
                <a:gd name="T26" fmla="*/ 39 w 132"/>
                <a:gd name="T27" fmla="*/ 34 h 51"/>
                <a:gd name="T28" fmla="*/ 44 w 132"/>
                <a:gd name="T29" fmla="*/ 30 h 51"/>
                <a:gd name="T30" fmla="*/ 52 w 132"/>
                <a:gd name="T31" fmla="*/ 32 h 51"/>
                <a:gd name="T32" fmla="*/ 65 w 132"/>
                <a:gd name="T33" fmla="*/ 36 h 51"/>
                <a:gd name="T34" fmla="*/ 72 w 132"/>
                <a:gd name="T35" fmla="*/ 33 h 51"/>
                <a:gd name="T36" fmla="*/ 82 w 132"/>
                <a:gd name="T37" fmla="*/ 30 h 51"/>
                <a:gd name="T38" fmla="*/ 92 w 132"/>
                <a:gd name="T39" fmla="*/ 36 h 51"/>
                <a:gd name="T40" fmla="*/ 104 w 132"/>
                <a:gd name="T41" fmla="*/ 41 h 51"/>
                <a:gd name="T42" fmla="*/ 113 w 132"/>
                <a:gd name="T43" fmla="*/ 45 h 51"/>
                <a:gd name="T44" fmla="*/ 124 w 132"/>
                <a:gd name="T45" fmla="*/ 51 h 51"/>
                <a:gd name="T46" fmla="*/ 128 w 132"/>
                <a:gd name="T47" fmla="*/ 41 h 51"/>
                <a:gd name="T48" fmla="*/ 126 w 132"/>
                <a:gd name="T49" fmla="*/ 3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2" h="51">
                  <a:moveTo>
                    <a:pt x="126" y="30"/>
                  </a:moveTo>
                  <a:cubicBezTo>
                    <a:pt x="120" y="26"/>
                    <a:pt x="123" y="13"/>
                    <a:pt x="110" y="13"/>
                  </a:cubicBezTo>
                  <a:cubicBezTo>
                    <a:pt x="97" y="13"/>
                    <a:pt x="94" y="16"/>
                    <a:pt x="85" y="8"/>
                  </a:cubicBezTo>
                  <a:cubicBezTo>
                    <a:pt x="76" y="0"/>
                    <a:pt x="69" y="0"/>
                    <a:pt x="65" y="2"/>
                  </a:cubicBezTo>
                  <a:cubicBezTo>
                    <a:pt x="62" y="4"/>
                    <a:pt x="56" y="6"/>
                    <a:pt x="45" y="6"/>
                  </a:cubicBezTo>
                  <a:cubicBezTo>
                    <a:pt x="33" y="6"/>
                    <a:pt x="43" y="6"/>
                    <a:pt x="31" y="6"/>
                  </a:cubicBezTo>
                  <a:cubicBezTo>
                    <a:pt x="31" y="6"/>
                    <a:pt x="18" y="5"/>
                    <a:pt x="12" y="9"/>
                  </a:cubicBezTo>
                  <a:cubicBezTo>
                    <a:pt x="7" y="13"/>
                    <a:pt x="0" y="19"/>
                    <a:pt x="4" y="32"/>
                  </a:cubicBezTo>
                  <a:cubicBezTo>
                    <a:pt x="8" y="45"/>
                    <a:pt x="7" y="40"/>
                    <a:pt x="10" y="43"/>
                  </a:cubicBezTo>
                  <a:cubicBezTo>
                    <a:pt x="14" y="47"/>
                    <a:pt x="20" y="50"/>
                    <a:pt x="20" y="41"/>
                  </a:cubicBezTo>
                  <a:cubicBezTo>
                    <a:pt x="20" y="33"/>
                    <a:pt x="12" y="41"/>
                    <a:pt x="12" y="33"/>
                  </a:cubicBezTo>
                  <a:cubicBezTo>
                    <a:pt x="12" y="25"/>
                    <a:pt x="14" y="23"/>
                    <a:pt x="18" y="23"/>
                  </a:cubicBezTo>
                  <a:cubicBezTo>
                    <a:pt x="22" y="24"/>
                    <a:pt x="20" y="31"/>
                    <a:pt x="24" y="32"/>
                  </a:cubicBezTo>
                  <a:cubicBezTo>
                    <a:pt x="28" y="32"/>
                    <a:pt x="37" y="37"/>
                    <a:pt x="39" y="34"/>
                  </a:cubicBezTo>
                  <a:cubicBezTo>
                    <a:pt x="41" y="30"/>
                    <a:pt x="40" y="30"/>
                    <a:pt x="44" y="30"/>
                  </a:cubicBezTo>
                  <a:cubicBezTo>
                    <a:pt x="48" y="30"/>
                    <a:pt x="50" y="29"/>
                    <a:pt x="52" y="32"/>
                  </a:cubicBezTo>
                  <a:cubicBezTo>
                    <a:pt x="54" y="36"/>
                    <a:pt x="60" y="36"/>
                    <a:pt x="65" y="36"/>
                  </a:cubicBezTo>
                  <a:cubicBezTo>
                    <a:pt x="70" y="36"/>
                    <a:pt x="71" y="38"/>
                    <a:pt x="72" y="33"/>
                  </a:cubicBezTo>
                  <a:cubicBezTo>
                    <a:pt x="73" y="28"/>
                    <a:pt x="75" y="28"/>
                    <a:pt x="82" y="30"/>
                  </a:cubicBezTo>
                  <a:cubicBezTo>
                    <a:pt x="90" y="31"/>
                    <a:pt x="84" y="36"/>
                    <a:pt x="92" y="36"/>
                  </a:cubicBezTo>
                  <a:cubicBezTo>
                    <a:pt x="100" y="36"/>
                    <a:pt x="98" y="41"/>
                    <a:pt x="104" y="41"/>
                  </a:cubicBezTo>
                  <a:cubicBezTo>
                    <a:pt x="111" y="41"/>
                    <a:pt x="110" y="39"/>
                    <a:pt x="113" y="45"/>
                  </a:cubicBezTo>
                  <a:cubicBezTo>
                    <a:pt x="117" y="51"/>
                    <a:pt x="119" y="51"/>
                    <a:pt x="124" y="51"/>
                  </a:cubicBezTo>
                  <a:cubicBezTo>
                    <a:pt x="130" y="51"/>
                    <a:pt x="129" y="48"/>
                    <a:pt x="128" y="41"/>
                  </a:cubicBezTo>
                  <a:cubicBezTo>
                    <a:pt x="128" y="35"/>
                    <a:pt x="132" y="35"/>
                    <a:pt x="126" y="3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5014E8DC-B484-415B-AC80-C7528ABE8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2532063"/>
              <a:ext cx="42863" cy="25400"/>
            </a:xfrm>
            <a:custGeom>
              <a:avLst/>
              <a:gdLst>
                <a:gd name="T0" fmla="*/ 7 w 39"/>
                <a:gd name="T1" fmla="*/ 18 h 22"/>
                <a:gd name="T2" fmla="*/ 22 w 39"/>
                <a:gd name="T3" fmla="*/ 19 h 22"/>
                <a:gd name="T4" fmla="*/ 35 w 39"/>
                <a:gd name="T5" fmla="*/ 14 h 22"/>
                <a:gd name="T6" fmla="*/ 27 w 39"/>
                <a:gd name="T7" fmla="*/ 6 h 22"/>
                <a:gd name="T8" fmla="*/ 15 w 39"/>
                <a:gd name="T9" fmla="*/ 5 h 22"/>
                <a:gd name="T10" fmla="*/ 7 w 39"/>
                <a:gd name="T1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2">
                  <a:moveTo>
                    <a:pt x="7" y="18"/>
                  </a:moveTo>
                  <a:cubicBezTo>
                    <a:pt x="14" y="22"/>
                    <a:pt x="15" y="20"/>
                    <a:pt x="22" y="19"/>
                  </a:cubicBezTo>
                  <a:cubicBezTo>
                    <a:pt x="28" y="18"/>
                    <a:pt x="31" y="19"/>
                    <a:pt x="35" y="14"/>
                  </a:cubicBezTo>
                  <a:cubicBezTo>
                    <a:pt x="39" y="10"/>
                    <a:pt x="33" y="8"/>
                    <a:pt x="27" y="6"/>
                  </a:cubicBezTo>
                  <a:cubicBezTo>
                    <a:pt x="20" y="4"/>
                    <a:pt x="21" y="0"/>
                    <a:pt x="15" y="5"/>
                  </a:cubicBezTo>
                  <a:cubicBezTo>
                    <a:pt x="15" y="5"/>
                    <a:pt x="0" y="15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2" name="Freeform 51">
              <a:extLst>
                <a:ext uri="{FF2B5EF4-FFF2-40B4-BE49-F238E27FC236}">
                  <a16:creationId xmlns:a16="http://schemas.microsoft.com/office/drawing/2014/main" id="{4521A8D5-19A2-4702-8F4A-FA946AD4E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2454275"/>
              <a:ext cx="47625" cy="30163"/>
            </a:xfrm>
            <a:custGeom>
              <a:avLst/>
              <a:gdLst>
                <a:gd name="T0" fmla="*/ 43 w 44"/>
                <a:gd name="T1" fmla="*/ 13 h 27"/>
                <a:gd name="T2" fmla="*/ 35 w 44"/>
                <a:gd name="T3" fmla="*/ 6 h 27"/>
                <a:gd name="T4" fmla="*/ 14 w 44"/>
                <a:gd name="T5" fmla="*/ 4 h 27"/>
                <a:gd name="T6" fmla="*/ 1 w 44"/>
                <a:gd name="T7" fmla="*/ 9 h 27"/>
                <a:gd name="T8" fmla="*/ 7 w 44"/>
                <a:gd name="T9" fmla="*/ 15 h 27"/>
                <a:gd name="T10" fmla="*/ 17 w 44"/>
                <a:gd name="T11" fmla="*/ 19 h 27"/>
                <a:gd name="T12" fmla="*/ 24 w 44"/>
                <a:gd name="T13" fmla="*/ 21 h 27"/>
                <a:gd name="T14" fmla="*/ 35 w 44"/>
                <a:gd name="T15" fmla="*/ 19 h 27"/>
                <a:gd name="T16" fmla="*/ 43 w 44"/>
                <a:gd name="T1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7">
                  <a:moveTo>
                    <a:pt x="43" y="13"/>
                  </a:moveTo>
                  <a:cubicBezTo>
                    <a:pt x="43" y="9"/>
                    <a:pt x="44" y="4"/>
                    <a:pt x="35" y="6"/>
                  </a:cubicBezTo>
                  <a:cubicBezTo>
                    <a:pt x="26" y="7"/>
                    <a:pt x="28" y="6"/>
                    <a:pt x="14" y="4"/>
                  </a:cubicBezTo>
                  <a:cubicBezTo>
                    <a:pt x="14" y="4"/>
                    <a:pt x="0" y="0"/>
                    <a:pt x="1" y="9"/>
                  </a:cubicBezTo>
                  <a:cubicBezTo>
                    <a:pt x="1" y="17"/>
                    <a:pt x="1" y="14"/>
                    <a:pt x="7" y="15"/>
                  </a:cubicBezTo>
                  <a:cubicBezTo>
                    <a:pt x="13" y="15"/>
                    <a:pt x="14" y="16"/>
                    <a:pt x="17" y="19"/>
                  </a:cubicBezTo>
                  <a:cubicBezTo>
                    <a:pt x="20" y="23"/>
                    <a:pt x="22" y="27"/>
                    <a:pt x="24" y="21"/>
                  </a:cubicBezTo>
                  <a:cubicBezTo>
                    <a:pt x="26" y="15"/>
                    <a:pt x="30" y="18"/>
                    <a:pt x="35" y="19"/>
                  </a:cubicBezTo>
                  <a:cubicBezTo>
                    <a:pt x="41" y="21"/>
                    <a:pt x="43" y="17"/>
                    <a:pt x="4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3" name="Freeform 52">
              <a:extLst>
                <a:ext uri="{FF2B5EF4-FFF2-40B4-BE49-F238E27FC236}">
                  <a16:creationId xmlns:a16="http://schemas.microsoft.com/office/drawing/2014/main" id="{B04BA258-5565-4626-92C3-DECCEB0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522538"/>
              <a:ext cx="93663" cy="31750"/>
            </a:xfrm>
            <a:custGeom>
              <a:avLst/>
              <a:gdLst>
                <a:gd name="T0" fmla="*/ 76 w 86"/>
                <a:gd name="T1" fmla="*/ 13 h 29"/>
                <a:gd name="T2" fmla="*/ 57 w 86"/>
                <a:gd name="T3" fmla="*/ 11 h 29"/>
                <a:gd name="T4" fmla="*/ 43 w 86"/>
                <a:gd name="T5" fmla="*/ 6 h 29"/>
                <a:gd name="T6" fmla="*/ 26 w 86"/>
                <a:gd name="T7" fmla="*/ 4 h 29"/>
                <a:gd name="T8" fmla="*/ 8 w 86"/>
                <a:gd name="T9" fmla="*/ 1 h 29"/>
                <a:gd name="T10" fmla="*/ 7 w 86"/>
                <a:gd name="T11" fmla="*/ 8 h 29"/>
                <a:gd name="T12" fmla="*/ 23 w 86"/>
                <a:gd name="T13" fmla="*/ 10 h 29"/>
                <a:gd name="T14" fmla="*/ 38 w 86"/>
                <a:gd name="T15" fmla="*/ 18 h 29"/>
                <a:gd name="T16" fmla="*/ 56 w 86"/>
                <a:gd name="T17" fmla="*/ 23 h 29"/>
                <a:gd name="T18" fmla="*/ 76 w 86"/>
                <a:gd name="T19" fmla="*/ 23 h 29"/>
                <a:gd name="T20" fmla="*/ 76 w 86"/>
                <a:gd name="T21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29">
                  <a:moveTo>
                    <a:pt x="76" y="13"/>
                  </a:moveTo>
                  <a:cubicBezTo>
                    <a:pt x="66" y="11"/>
                    <a:pt x="63" y="15"/>
                    <a:pt x="57" y="11"/>
                  </a:cubicBezTo>
                  <a:cubicBezTo>
                    <a:pt x="52" y="7"/>
                    <a:pt x="57" y="6"/>
                    <a:pt x="43" y="6"/>
                  </a:cubicBezTo>
                  <a:cubicBezTo>
                    <a:pt x="43" y="6"/>
                    <a:pt x="32" y="9"/>
                    <a:pt x="26" y="4"/>
                  </a:cubicBezTo>
                  <a:cubicBezTo>
                    <a:pt x="19" y="0"/>
                    <a:pt x="15" y="0"/>
                    <a:pt x="8" y="1"/>
                  </a:cubicBezTo>
                  <a:cubicBezTo>
                    <a:pt x="2" y="1"/>
                    <a:pt x="0" y="8"/>
                    <a:pt x="7" y="8"/>
                  </a:cubicBezTo>
                  <a:cubicBezTo>
                    <a:pt x="15" y="8"/>
                    <a:pt x="13" y="5"/>
                    <a:pt x="23" y="10"/>
                  </a:cubicBezTo>
                  <a:cubicBezTo>
                    <a:pt x="32" y="16"/>
                    <a:pt x="33" y="16"/>
                    <a:pt x="38" y="18"/>
                  </a:cubicBezTo>
                  <a:cubicBezTo>
                    <a:pt x="44" y="21"/>
                    <a:pt x="47" y="22"/>
                    <a:pt x="56" y="23"/>
                  </a:cubicBezTo>
                  <a:cubicBezTo>
                    <a:pt x="64" y="23"/>
                    <a:pt x="75" y="29"/>
                    <a:pt x="76" y="23"/>
                  </a:cubicBezTo>
                  <a:cubicBezTo>
                    <a:pt x="76" y="18"/>
                    <a:pt x="86" y="15"/>
                    <a:pt x="76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4" name="Freeform 53">
              <a:extLst>
                <a:ext uri="{FF2B5EF4-FFF2-40B4-BE49-F238E27FC236}">
                  <a16:creationId xmlns:a16="http://schemas.microsoft.com/office/drawing/2014/main" id="{25D158E5-003F-4412-95DC-C75BF4F04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8" y="2490788"/>
              <a:ext cx="49213" cy="26988"/>
            </a:xfrm>
            <a:custGeom>
              <a:avLst/>
              <a:gdLst>
                <a:gd name="T0" fmla="*/ 22 w 44"/>
                <a:gd name="T1" fmla="*/ 17 h 25"/>
                <a:gd name="T2" fmla="*/ 33 w 44"/>
                <a:gd name="T3" fmla="*/ 24 h 25"/>
                <a:gd name="T4" fmla="*/ 42 w 44"/>
                <a:gd name="T5" fmla="*/ 19 h 25"/>
                <a:gd name="T6" fmla="*/ 18 w 44"/>
                <a:gd name="T7" fmla="*/ 0 h 25"/>
                <a:gd name="T8" fmla="*/ 9 w 44"/>
                <a:gd name="T9" fmla="*/ 6 h 25"/>
                <a:gd name="T10" fmla="*/ 22 w 44"/>
                <a:gd name="T11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5">
                  <a:moveTo>
                    <a:pt x="22" y="17"/>
                  </a:moveTo>
                  <a:cubicBezTo>
                    <a:pt x="26" y="23"/>
                    <a:pt x="28" y="23"/>
                    <a:pt x="33" y="24"/>
                  </a:cubicBezTo>
                  <a:cubicBezTo>
                    <a:pt x="37" y="25"/>
                    <a:pt x="44" y="25"/>
                    <a:pt x="42" y="19"/>
                  </a:cubicBezTo>
                  <a:cubicBezTo>
                    <a:pt x="40" y="12"/>
                    <a:pt x="39" y="6"/>
                    <a:pt x="18" y="0"/>
                  </a:cubicBezTo>
                  <a:cubicBezTo>
                    <a:pt x="18" y="0"/>
                    <a:pt x="0" y="0"/>
                    <a:pt x="9" y="6"/>
                  </a:cubicBezTo>
                  <a:cubicBezTo>
                    <a:pt x="18" y="13"/>
                    <a:pt x="19" y="10"/>
                    <a:pt x="22" y="1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5" name="Freeform 54">
              <a:extLst>
                <a:ext uri="{FF2B5EF4-FFF2-40B4-BE49-F238E27FC236}">
                  <a16:creationId xmlns:a16="http://schemas.microsoft.com/office/drawing/2014/main" id="{8FE17213-9240-4B4D-A201-E5E561AB6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2498725"/>
              <a:ext cx="11113" cy="12700"/>
            </a:xfrm>
            <a:custGeom>
              <a:avLst/>
              <a:gdLst>
                <a:gd name="T0" fmla="*/ 4 w 11"/>
                <a:gd name="T1" fmla="*/ 1 h 11"/>
                <a:gd name="T2" fmla="*/ 4 w 11"/>
                <a:gd name="T3" fmla="*/ 6 h 11"/>
                <a:gd name="T4" fmla="*/ 10 w 11"/>
                <a:gd name="T5" fmla="*/ 4 h 11"/>
                <a:gd name="T6" fmla="*/ 4 w 11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1">
                  <a:moveTo>
                    <a:pt x="4" y="1"/>
                  </a:moveTo>
                  <a:cubicBezTo>
                    <a:pt x="4" y="1"/>
                    <a:pt x="0" y="1"/>
                    <a:pt x="4" y="6"/>
                  </a:cubicBezTo>
                  <a:cubicBezTo>
                    <a:pt x="8" y="11"/>
                    <a:pt x="11" y="7"/>
                    <a:pt x="10" y="4"/>
                  </a:cubicBezTo>
                  <a:cubicBezTo>
                    <a:pt x="10" y="0"/>
                    <a:pt x="10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BB8C8B58-6152-4019-8EA2-A6CD9FDD4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2692400"/>
              <a:ext cx="34925" cy="88900"/>
            </a:xfrm>
            <a:custGeom>
              <a:avLst/>
              <a:gdLst>
                <a:gd name="T0" fmla="*/ 27 w 32"/>
                <a:gd name="T1" fmla="*/ 22 h 82"/>
                <a:gd name="T2" fmla="*/ 14 w 32"/>
                <a:gd name="T3" fmla="*/ 15 h 82"/>
                <a:gd name="T4" fmla="*/ 5 w 32"/>
                <a:gd name="T5" fmla="*/ 27 h 82"/>
                <a:gd name="T6" fmla="*/ 8 w 32"/>
                <a:gd name="T7" fmla="*/ 39 h 82"/>
                <a:gd name="T8" fmla="*/ 2 w 32"/>
                <a:gd name="T9" fmla="*/ 52 h 82"/>
                <a:gd name="T10" fmla="*/ 4 w 32"/>
                <a:gd name="T11" fmla="*/ 81 h 82"/>
                <a:gd name="T12" fmla="*/ 14 w 32"/>
                <a:gd name="T13" fmla="*/ 74 h 82"/>
                <a:gd name="T14" fmla="*/ 20 w 32"/>
                <a:gd name="T15" fmla="*/ 61 h 82"/>
                <a:gd name="T16" fmla="*/ 27 w 32"/>
                <a:gd name="T17" fmla="*/ 52 h 82"/>
                <a:gd name="T18" fmla="*/ 27 w 32"/>
                <a:gd name="T19" fmla="*/ 2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2">
                  <a:moveTo>
                    <a:pt x="27" y="22"/>
                  </a:moveTo>
                  <a:cubicBezTo>
                    <a:pt x="22" y="19"/>
                    <a:pt x="23" y="0"/>
                    <a:pt x="14" y="15"/>
                  </a:cubicBezTo>
                  <a:cubicBezTo>
                    <a:pt x="14" y="15"/>
                    <a:pt x="3" y="20"/>
                    <a:pt x="5" y="27"/>
                  </a:cubicBezTo>
                  <a:cubicBezTo>
                    <a:pt x="8" y="33"/>
                    <a:pt x="10" y="36"/>
                    <a:pt x="8" y="39"/>
                  </a:cubicBezTo>
                  <a:cubicBezTo>
                    <a:pt x="5" y="42"/>
                    <a:pt x="2" y="44"/>
                    <a:pt x="2" y="52"/>
                  </a:cubicBezTo>
                  <a:cubicBezTo>
                    <a:pt x="2" y="61"/>
                    <a:pt x="0" y="81"/>
                    <a:pt x="4" y="81"/>
                  </a:cubicBezTo>
                  <a:cubicBezTo>
                    <a:pt x="8" y="81"/>
                    <a:pt x="10" y="82"/>
                    <a:pt x="14" y="74"/>
                  </a:cubicBezTo>
                  <a:cubicBezTo>
                    <a:pt x="18" y="66"/>
                    <a:pt x="21" y="72"/>
                    <a:pt x="20" y="61"/>
                  </a:cubicBezTo>
                  <a:cubicBezTo>
                    <a:pt x="20" y="51"/>
                    <a:pt x="25" y="64"/>
                    <a:pt x="27" y="52"/>
                  </a:cubicBezTo>
                  <a:cubicBezTo>
                    <a:pt x="29" y="40"/>
                    <a:pt x="32" y="25"/>
                    <a:pt x="27" y="2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E529CBAB-3E02-43E8-96E8-F2DB1E2E8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781300"/>
              <a:ext cx="60325" cy="49213"/>
            </a:xfrm>
            <a:custGeom>
              <a:avLst/>
              <a:gdLst>
                <a:gd name="T0" fmla="*/ 52 w 56"/>
                <a:gd name="T1" fmla="*/ 3 h 45"/>
                <a:gd name="T2" fmla="*/ 30 w 56"/>
                <a:gd name="T3" fmla="*/ 7 h 45"/>
                <a:gd name="T4" fmla="*/ 18 w 56"/>
                <a:gd name="T5" fmla="*/ 20 h 45"/>
                <a:gd name="T6" fmla="*/ 9 w 56"/>
                <a:gd name="T7" fmla="*/ 37 h 45"/>
                <a:gd name="T8" fmla="*/ 25 w 56"/>
                <a:gd name="T9" fmla="*/ 38 h 45"/>
                <a:gd name="T10" fmla="*/ 39 w 56"/>
                <a:gd name="T11" fmla="*/ 23 h 45"/>
                <a:gd name="T12" fmla="*/ 44 w 56"/>
                <a:gd name="T13" fmla="*/ 10 h 45"/>
                <a:gd name="T14" fmla="*/ 52 w 56"/>
                <a:gd name="T15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5">
                  <a:moveTo>
                    <a:pt x="52" y="3"/>
                  </a:moveTo>
                  <a:cubicBezTo>
                    <a:pt x="47" y="3"/>
                    <a:pt x="34" y="0"/>
                    <a:pt x="30" y="7"/>
                  </a:cubicBezTo>
                  <a:cubicBezTo>
                    <a:pt x="30" y="7"/>
                    <a:pt x="21" y="16"/>
                    <a:pt x="18" y="20"/>
                  </a:cubicBezTo>
                  <a:cubicBezTo>
                    <a:pt x="14" y="25"/>
                    <a:pt x="0" y="33"/>
                    <a:pt x="9" y="37"/>
                  </a:cubicBezTo>
                  <a:cubicBezTo>
                    <a:pt x="18" y="40"/>
                    <a:pt x="22" y="45"/>
                    <a:pt x="25" y="38"/>
                  </a:cubicBezTo>
                  <a:cubicBezTo>
                    <a:pt x="28" y="31"/>
                    <a:pt x="39" y="31"/>
                    <a:pt x="39" y="23"/>
                  </a:cubicBezTo>
                  <a:cubicBezTo>
                    <a:pt x="39" y="15"/>
                    <a:pt x="35" y="10"/>
                    <a:pt x="44" y="10"/>
                  </a:cubicBezTo>
                  <a:cubicBezTo>
                    <a:pt x="53" y="10"/>
                    <a:pt x="56" y="3"/>
                    <a:pt x="52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7B7A2E4C-C322-4BBB-B3C3-697C87942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638" y="2466975"/>
              <a:ext cx="498475" cy="415925"/>
            </a:xfrm>
            <a:custGeom>
              <a:avLst/>
              <a:gdLst>
                <a:gd name="T0" fmla="*/ 450 w 456"/>
                <a:gd name="T1" fmla="*/ 282 h 379"/>
                <a:gd name="T2" fmla="*/ 451 w 456"/>
                <a:gd name="T3" fmla="*/ 246 h 379"/>
                <a:gd name="T4" fmla="*/ 439 w 456"/>
                <a:gd name="T5" fmla="*/ 102 h 379"/>
                <a:gd name="T6" fmla="*/ 380 w 456"/>
                <a:gd name="T7" fmla="*/ 82 h 379"/>
                <a:gd name="T8" fmla="*/ 324 w 456"/>
                <a:gd name="T9" fmla="*/ 54 h 379"/>
                <a:gd name="T10" fmla="*/ 283 w 456"/>
                <a:gd name="T11" fmla="*/ 81 h 379"/>
                <a:gd name="T12" fmla="*/ 232 w 456"/>
                <a:gd name="T13" fmla="*/ 117 h 379"/>
                <a:gd name="T14" fmla="*/ 191 w 456"/>
                <a:gd name="T15" fmla="*/ 123 h 379"/>
                <a:gd name="T16" fmla="*/ 168 w 456"/>
                <a:gd name="T17" fmla="*/ 88 h 379"/>
                <a:gd name="T18" fmla="*/ 169 w 456"/>
                <a:gd name="T19" fmla="*/ 40 h 379"/>
                <a:gd name="T20" fmla="*/ 125 w 456"/>
                <a:gd name="T21" fmla="*/ 18 h 379"/>
                <a:gd name="T22" fmla="*/ 61 w 456"/>
                <a:gd name="T23" fmla="*/ 21 h 379"/>
                <a:gd name="T24" fmla="*/ 42 w 456"/>
                <a:gd name="T25" fmla="*/ 37 h 379"/>
                <a:gd name="T26" fmla="*/ 8 w 456"/>
                <a:gd name="T27" fmla="*/ 25 h 379"/>
                <a:gd name="T28" fmla="*/ 23 w 456"/>
                <a:gd name="T29" fmla="*/ 39 h 379"/>
                <a:gd name="T30" fmla="*/ 38 w 456"/>
                <a:gd name="T31" fmla="*/ 57 h 379"/>
                <a:gd name="T32" fmla="*/ 82 w 456"/>
                <a:gd name="T33" fmla="*/ 87 h 379"/>
                <a:gd name="T34" fmla="*/ 120 w 456"/>
                <a:gd name="T35" fmla="*/ 90 h 379"/>
                <a:gd name="T36" fmla="*/ 153 w 456"/>
                <a:gd name="T37" fmla="*/ 86 h 379"/>
                <a:gd name="T38" fmla="*/ 125 w 456"/>
                <a:gd name="T39" fmla="*/ 97 h 379"/>
                <a:gd name="T40" fmla="*/ 95 w 456"/>
                <a:gd name="T41" fmla="*/ 107 h 379"/>
                <a:gd name="T42" fmla="*/ 90 w 456"/>
                <a:gd name="T43" fmla="*/ 118 h 379"/>
                <a:gd name="T44" fmla="*/ 111 w 456"/>
                <a:gd name="T45" fmla="*/ 148 h 379"/>
                <a:gd name="T46" fmla="*/ 139 w 456"/>
                <a:gd name="T47" fmla="*/ 153 h 379"/>
                <a:gd name="T48" fmla="*/ 165 w 456"/>
                <a:gd name="T49" fmla="*/ 156 h 379"/>
                <a:gd name="T50" fmla="*/ 199 w 456"/>
                <a:gd name="T51" fmla="*/ 175 h 379"/>
                <a:gd name="T52" fmla="*/ 256 w 456"/>
                <a:gd name="T53" fmla="*/ 190 h 379"/>
                <a:gd name="T54" fmla="*/ 327 w 456"/>
                <a:gd name="T55" fmla="*/ 222 h 379"/>
                <a:gd name="T56" fmla="*/ 361 w 456"/>
                <a:gd name="T57" fmla="*/ 285 h 379"/>
                <a:gd name="T58" fmla="*/ 323 w 456"/>
                <a:gd name="T59" fmla="*/ 315 h 379"/>
                <a:gd name="T60" fmla="*/ 326 w 456"/>
                <a:gd name="T61" fmla="*/ 348 h 379"/>
                <a:gd name="T62" fmla="*/ 376 w 456"/>
                <a:gd name="T63" fmla="*/ 333 h 379"/>
                <a:gd name="T64" fmla="*/ 412 w 456"/>
                <a:gd name="T65" fmla="*/ 338 h 379"/>
                <a:gd name="T66" fmla="*/ 452 w 456"/>
                <a:gd name="T67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6" h="379">
                  <a:moveTo>
                    <a:pt x="451" y="311"/>
                  </a:moveTo>
                  <a:cubicBezTo>
                    <a:pt x="452" y="295"/>
                    <a:pt x="456" y="286"/>
                    <a:pt x="450" y="282"/>
                  </a:cubicBezTo>
                  <a:cubicBezTo>
                    <a:pt x="445" y="277"/>
                    <a:pt x="440" y="271"/>
                    <a:pt x="448" y="266"/>
                  </a:cubicBezTo>
                  <a:cubicBezTo>
                    <a:pt x="456" y="262"/>
                    <a:pt x="451" y="246"/>
                    <a:pt x="451" y="246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45" y="106"/>
                    <a:pt x="441" y="107"/>
                    <a:pt x="439" y="102"/>
                  </a:cubicBezTo>
                  <a:cubicBezTo>
                    <a:pt x="435" y="93"/>
                    <a:pt x="441" y="90"/>
                    <a:pt x="426" y="90"/>
                  </a:cubicBezTo>
                  <a:cubicBezTo>
                    <a:pt x="410" y="90"/>
                    <a:pt x="399" y="93"/>
                    <a:pt x="380" y="82"/>
                  </a:cubicBezTo>
                  <a:cubicBezTo>
                    <a:pt x="361" y="71"/>
                    <a:pt x="358" y="69"/>
                    <a:pt x="348" y="65"/>
                  </a:cubicBezTo>
                  <a:cubicBezTo>
                    <a:pt x="337" y="61"/>
                    <a:pt x="335" y="53"/>
                    <a:pt x="324" y="54"/>
                  </a:cubicBezTo>
                  <a:cubicBezTo>
                    <a:pt x="313" y="55"/>
                    <a:pt x="302" y="55"/>
                    <a:pt x="298" y="64"/>
                  </a:cubicBezTo>
                  <a:cubicBezTo>
                    <a:pt x="293" y="73"/>
                    <a:pt x="295" y="81"/>
                    <a:pt x="283" y="81"/>
                  </a:cubicBezTo>
                  <a:cubicBezTo>
                    <a:pt x="272" y="81"/>
                    <a:pt x="265" y="79"/>
                    <a:pt x="260" y="88"/>
                  </a:cubicBezTo>
                  <a:cubicBezTo>
                    <a:pt x="255" y="97"/>
                    <a:pt x="234" y="110"/>
                    <a:pt x="232" y="117"/>
                  </a:cubicBezTo>
                  <a:cubicBezTo>
                    <a:pt x="229" y="124"/>
                    <a:pt x="232" y="137"/>
                    <a:pt x="216" y="136"/>
                  </a:cubicBezTo>
                  <a:cubicBezTo>
                    <a:pt x="200" y="135"/>
                    <a:pt x="199" y="131"/>
                    <a:pt x="191" y="123"/>
                  </a:cubicBezTo>
                  <a:cubicBezTo>
                    <a:pt x="183" y="115"/>
                    <a:pt x="194" y="110"/>
                    <a:pt x="185" y="103"/>
                  </a:cubicBezTo>
                  <a:cubicBezTo>
                    <a:pt x="175" y="97"/>
                    <a:pt x="168" y="103"/>
                    <a:pt x="168" y="88"/>
                  </a:cubicBezTo>
                  <a:cubicBezTo>
                    <a:pt x="169" y="72"/>
                    <a:pt x="163" y="67"/>
                    <a:pt x="168" y="57"/>
                  </a:cubicBezTo>
                  <a:cubicBezTo>
                    <a:pt x="173" y="48"/>
                    <a:pt x="175" y="47"/>
                    <a:pt x="169" y="40"/>
                  </a:cubicBezTo>
                  <a:cubicBezTo>
                    <a:pt x="163" y="34"/>
                    <a:pt x="171" y="25"/>
                    <a:pt x="155" y="23"/>
                  </a:cubicBezTo>
                  <a:cubicBezTo>
                    <a:pt x="139" y="21"/>
                    <a:pt x="135" y="25"/>
                    <a:pt x="125" y="18"/>
                  </a:cubicBezTo>
                  <a:cubicBezTo>
                    <a:pt x="115" y="12"/>
                    <a:pt x="95" y="0"/>
                    <a:pt x="81" y="12"/>
                  </a:cubicBezTo>
                  <a:cubicBezTo>
                    <a:pt x="81" y="12"/>
                    <a:pt x="73" y="21"/>
                    <a:pt x="61" y="21"/>
                  </a:cubicBezTo>
                  <a:cubicBezTo>
                    <a:pt x="50" y="21"/>
                    <a:pt x="44" y="23"/>
                    <a:pt x="46" y="29"/>
                  </a:cubicBezTo>
                  <a:cubicBezTo>
                    <a:pt x="49" y="34"/>
                    <a:pt x="49" y="45"/>
                    <a:pt x="42" y="37"/>
                  </a:cubicBezTo>
                  <a:cubicBezTo>
                    <a:pt x="36" y="29"/>
                    <a:pt x="32" y="27"/>
                    <a:pt x="25" y="25"/>
                  </a:cubicBezTo>
                  <a:cubicBezTo>
                    <a:pt x="18" y="23"/>
                    <a:pt x="16" y="21"/>
                    <a:pt x="8" y="25"/>
                  </a:cubicBezTo>
                  <a:cubicBezTo>
                    <a:pt x="0" y="29"/>
                    <a:pt x="7" y="33"/>
                    <a:pt x="16" y="33"/>
                  </a:cubicBezTo>
                  <a:cubicBezTo>
                    <a:pt x="24" y="33"/>
                    <a:pt x="22" y="34"/>
                    <a:pt x="23" y="39"/>
                  </a:cubicBezTo>
                  <a:cubicBezTo>
                    <a:pt x="25" y="44"/>
                    <a:pt x="27" y="48"/>
                    <a:pt x="33" y="50"/>
                  </a:cubicBezTo>
                  <a:cubicBezTo>
                    <a:pt x="38" y="51"/>
                    <a:pt x="28" y="56"/>
                    <a:pt x="38" y="57"/>
                  </a:cubicBezTo>
                  <a:cubicBezTo>
                    <a:pt x="49" y="59"/>
                    <a:pt x="71" y="61"/>
                    <a:pt x="73" y="69"/>
                  </a:cubicBezTo>
                  <a:cubicBezTo>
                    <a:pt x="76" y="76"/>
                    <a:pt x="72" y="84"/>
                    <a:pt x="82" y="87"/>
                  </a:cubicBezTo>
                  <a:cubicBezTo>
                    <a:pt x="92" y="90"/>
                    <a:pt x="92" y="86"/>
                    <a:pt x="103" y="90"/>
                  </a:cubicBezTo>
                  <a:cubicBezTo>
                    <a:pt x="113" y="93"/>
                    <a:pt x="116" y="93"/>
                    <a:pt x="120" y="90"/>
                  </a:cubicBezTo>
                  <a:cubicBezTo>
                    <a:pt x="123" y="86"/>
                    <a:pt x="124" y="86"/>
                    <a:pt x="133" y="84"/>
                  </a:cubicBezTo>
                  <a:cubicBezTo>
                    <a:pt x="141" y="82"/>
                    <a:pt x="152" y="82"/>
                    <a:pt x="153" y="86"/>
                  </a:cubicBezTo>
                  <a:cubicBezTo>
                    <a:pt x="154" y="91"/>
                    <a:pt x="156" y="95"/>
                    <a:pt x="147" y="96"/>
                  </a:cubicBezTo>
                  <a:cubicBezTo>
                    <a:pt x="139" y="97"/>
                    <a:pt x="132" y="97"/>
                    <a:pt x="125" y="97"/>
                  </a:cubicBezTo>
                  <a:cubicBezTo>
                    <a:pt x="118" y="97"/>
                    <a:pt x="114" y="99"/>
                    <a:pt x="112" y="105"/>
                  </a:cubicBezTo>
                  <a:cubicBezTo>
                    <a:pt x="109" y="111"/>
                    <a:pt x="104" y="110"/>
                    <a:pt x="95" y="107"/>
                  </a:cubicBezTo>
                  <a:cubicBezTo>
                    <a:pt x="86" y="105"/>
                    <a:pt x="76" y="101"/>
                    <a:pt x="77" y="109"/>
                  </a:cubicBezTo>
                  <a:cubicBezTo>
                    <a:pt x="78" y="116"/>
                    <a:pt x="79" y="117"/>
                    <a:pt x="90" y="118"/>
                  </a:cubicBezTo>
                  <a:cubicBezTo>
                    <a:pt x="100" y="120"/>
                    <a:pt x="95" y="128"/>
                    <a:pt x="104" y="131"/>
                  </a:cubicBezTo>
                  <a:cubicBezTo>
                    <a:pt x="112" y="135"/>
                    <a:pt x="111" y="139"/>
                    <a:pt x="111" y="148"/>
                  </a:cubicBezTo>
                  <a:cubicBezTo>
                    <a:pt x="111" y="158"/>
                    <a:pt x="108" y="162"/>
                    <a:pt x="114" y="165"/>
                  </a:cubicBezTo>
                  <a:cubicBezTo>
                    <a:pt x="121" y="169"/>
                    <a:pt x="137" y="166"/>
                    <a:pt x="139" y="153"/>
                  </a:cubicBezTo>
                  <a:cubicBezTo>
                    <a:pt x="141" y="140"/>
                    <a:pt x="145" y="136"/>
                    <a:pt x="151" y="146"/>
                  </a:cubicBezTo>
                  <a:cubicBezTo>
                    <a:pt x="158" y="156"/>
                    <a:pt x="161" y="156"/>
                    <a:pt x="165" y="156"/>
                  </a:cubicBezTo>
                  <a:cubicBezTo>
                    <a:pt x="169" y="156"/>
                    <a:pt x="168" y="163"/>
                    <a:pt x="179" y="164"/>
                  </a:cubicBezTo>
                  <a:cubicBezTo>
                    <a:pt x="190" y="164"/>
                    <a:pt x="192" y="167"/>
                    <a:pt x="199" y="175"/>
                  </a:cubicBezTo>
                  <a:cubicBezTo>
                    <a:pt x="205" y="184"/>
                    <a:pt x="211" y="181"/>
                    <a:pt x="221" y="183"/>
                  </a:cubicBezTo>
                  <a:cubicBezTo>
                    <a:pt x="232" y="184"/>
                    <a:pt x="240" y="178"/>
                    <a:pt x="256" y="190"/>
                  </a:cubicBezTo>
                  <a:cubicBezTo>
                    <a:pt x="272" y="202"/>
                    <a:pt x="271" y="200"/>
                    <a:pt x="288" y="203"/>
                  </a:cubicBezTo>
                  <a:cubicBezTo>
                    <a:pt x="305" y="205"/>
                    <a:pt x="311" y="204"/>
                    <a:pt x="327" y="222"/>
                  </a:cubicBezTo>
                  <a:cubicBezTo>
                    <a:pt x="344" y="240"/>
                    <a:pt x="329" y="246"/>
                    <a:pt x="351" y="262"/>
                  </a:cubicBezTo>
                  <a:cubicBezTo>
                    <a:pt x="361" y="272"/>
                    <a:pt x="361" y="276"/>
                    <a:pt x="361" y="285"/>
                  </a:cubicBezTo>
                  <a:cubicBezTo>
                    <a:pt x="361" y="294"/>
                    <a:pt x="363" y="300"/>
                    <a:pt x="351" y="302"/>
                  </a:cubicBezTo>
                  <a:cubicBezTo>
                    <a:pt x="338" y="303"/>
                    <a:pt x="325" y="306"/>
                    <a:pt x="323" y="315"/>
                  </a:cubicBezTo>
                  <a:cubicBezTo>
                    <a:pt x="321" y="324"/>
                    <a:pt x="316" y="331"/>
                    <a:pt x="313" y="337"/>
                  </a:cubicBezTo>
                  <a:cubicBezTo>
                    <a:pt x="310" y="343"/>
                    <a:pt x="310" y="349"/>
                    <a:pt x="326" y="348"/>
                  </a:cubicBezTo>
                  <a:cubicBezTo>
                    <a:pt x="342" y="346"/>
                    <a:pt x="361" y="351"/>
                    <a:pt x="362" y="344"/>
                  </a:cubicBezTo>
                  <a:cubicBezTo>
                    <a:pt x="363" y="338"/>
                    <a:pt x="371" y="333"/>
                    <a:pt x="376" y="333"/>
                  </a:cubicBezTo>
                  <a:cubicBezTo>
                    <a:pt x="382" y="334"/>
                    <a:pt x="384" y="338"/>
                    <a:pt x="388" y="338"/>
                  </a:cubicBezTo>
                  <a:cubicBezTo>
                    <a:pt x="393" y="337"/>
                    <a:pt x="406" y="328"/>
                    <a:pt x="412" y="338"/>
                  </a:cubicBezTo>
                  <a:cubicBezTo>
                    <a:pt x="418" y="349"/>
                    <a:pt x="433" y="355"/>
                    <a:pt x="441" y="367"/>
                  </a:cubicBezTo>
                  <a:cubicBezTo>
                    <a:pt x="446" y="373"/>
                    <a:pt x="448" y="377"/>
                    <a:pt x="452" y="379"/>
                  </a:cubicBezTo>
                  <a:cubicBezTo>
                    <a:pt x="451" y="358"/>
                    <a:pt x="450" y="322"/>
                    <a:pt x="451" y="3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39" name="Freeform 58">
              <a:extLst>
                <a:ext uri="{FF2B5EF4-FFF2-40B4-BE49-F238E27FC236}">
                  <a16:creationId xmlns:a16="http://schemas.microsoft.com/office/drawing/2014/main" id="{8C3F6A2B-6A3F-46BC-94C0-A0CD37CF9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2774950"/>
              <a:ext cx="53975" cy="25400"/>
            </a:xfrm>
            <a:custGeom>
              <a:avLst/>
              <a:gdLst>
                <a:gd name="T0" fmla="*/ 31 w 49"/>
                <a:gd name="T1" fmla="*/ 2 h 23"/>
                <a:gd name="T2" fmla="*/ 8 w 49"/>
                <a:gd name="T3" fmla="*/ 0 h 23"/>
                <a:gd name="T4" fmla="*/ 0 w 49"/>
                <a:gd name="T5" fmla="*/ 7 h 23"/>
                <a:gd name="T6" fmla="*/ 8 w 49"/>
                <a:gd name="T7" fmla="*/ 14 h 23"/>
                <a:gd name="T8" fmla="*/ 20 w 49"/>
                <a:gd name="T9" fmla="*/ 18 h 23"/>
                <a:gd name="T10" fmla="*/ 29 w 49"/>
                <a:gd name="T11" fmla="*/ 18 h 23"/>
                <a:gd name="T12" fmla="*/ 38 w 49"/>
                <a:gd name="T13" fmla="*/ 12 h 23"/>
                <a:gd name="T14" fmla="*/ 49 w 49"/>
                <a:gd name="T15" fmla="*/ 5 h 23"/>
                <a:gd name="T16" fmla="*/ 31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1" y="2"/>
                  </a:moveTo>
                  <a:cubicBezTo>
                    <a:pt x="31" y="2"/>
                    <a:pt x="14" y="0"/>
                    <a:pt x="8" y="0"/>
                  </a:cubicBezTo>
                  <a:cubicBezTo>
                    <a:pt x="2" y="0"/>
                    <a:pt x="0" y="4"/>
                    <a:pt x="0" y="7"/>
                  </a:cubicBezTo>
                  <a:cubicBezTo>
                    <a:pt x="0" y="10"/>
                    <a:pt x="1" y="14"/>
                    <a:pt x="8" y="14"/>
                  </a:cubicBezTo>
                  <a:cubicBezTo>
                    <a:pt x="14" y="14"/>
                    <a:pt x="20" y="14"/>
                    <a:pt x="20" y="18"/>
                  </a:cubicBezTo>
                  <a:cubicBezTo>
                    <a:pt x="20" y="22"/>
                    <a:pt x="28" y="23"/>
                    <a:pt x="29" y="18"/>
                  </a:cubicBezTo>
                  <a:cubicBezTo>
                    <a:pt x="29" y="14"/>
                    <a:pt x="32" y="14"/>
                    <a:pt x="38" y="12"/>
                  </a:cubicBezTo>
                  <a:cubicBezTo>
                    <a:pt x="43" y="11"/>
                    <a:pt x="49" y="8"/>
                    <a:pt x="49" y="5"/>
                  </a:cubicBezTo>
                  <a:cubicBezTo>
                    <a:pt x="49" y="2"/>
                    <a:pt x="44" y="2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0" name="Freeform 59">
              <a:extLst>
                <a:ext uri="{FF2B5EF4-FFF2-40B4-BE49-F238E27FC236}">
                  <a16:creationId xmlns:a16="http://schemas.microsoft.com/office/drawing/2014/main" id="{9B41D405-D9B7-48C9-9523-A7B5436D1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7250" y="2773363"/>
              <a:ext cx="26988" cy="7938"/>
            </a:xfrm>
            <a:custGeom>
              <a:avLst/>
              <a:gdLst>
                <a:gd name="T0" fmla="*/ 10 w 25"/>
                <a:gd name="T1" fmla="*/ 0 h 8"/>
                <a:gd name="T2" fmla="*/ 6 w 25"/>
                <a:gd name="T3" fmla="*/ 5 h 8"/>
                <a:gd name="T4" fmla="*/ 10 w 25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8">
                  <a:moveTo>
                    <a:pt x="10" y="0"/>
                  </a:moveTo>
                  <a:cubicBezTo>
                    <a:pt x="10" y="0"/>
                    <a:pt x="0" y="2"/>
                    <a:pt x="6" y="5"/>
                  </a:cubicBezTo>
                  <a:cubicBezTo>
                    <a:pt x="12" y="8"/>
                    <a:pt x="25" y="1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1" name="Freeform 60">
              <a:extLst>
                <a:ext uri="{FF2B5EF4-FFF2-40B4-BE49-F238E27FC236}">
                  <a16:creationId xmlns:a16="http://schemas.microsoft.com/office/drawing/2014/main" id="{D1709403-B4BB-40FD-8C0D-5E4EFF75E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5" y="2827338"/>
              <a:ext cx="46038" cy="42863"/>
            </a:xfrm>
            <a:custGeom>
              <a:avLst/>
              <a:gdLst>
                <a:gd name="T0" fmla="*/ 31 w 42"/>
                <a:gd name="T1" fmla="*/ 4 h 38"/>
                <a:gd name="T2" fmla="*/ 18 w 42"/>
                <a:gd name="T3" fmla="*/ 3 h 38"/>
                <a:gd name="T4" fmla="*/ 11 w 42"/>
                <a:gd name="T5" fmla="*/ 10 h 38"/>
                <a:gd name="T6" fmla="*/ 4 w 42"/>
                <a:gd name="T7" fmla="*/ 19 h 38"/>
                <a:gd name="T8" fmla="*/ 14 w 42"/>
                <a:gd name="T9" fmla="*/ 27 h 38"/>
                <a:gd name="T10" fmla="*/ 19 w 42"/>
                <a:gd name="T11" fmla="*/ 38 h 38"/>
                <a:gd name="T12" fmla="*/ 25 w 42"/>
                <a:gd name="T13" fmla="*/ 31 h 38"/>
                <a:gd name="T14" fmla="*/ 33 w 42"/>
                <a:gd name="T15" fmla="*/ 26 h 38"/>
                <a:gd name="T16" fmla="*/ 41 w 42"/>
                <a:gd name="T17" fmla="*/ 19 h 38"/>
                <a:gd name="T18" fmla="*/ 31 w 42"/>
                <a:gd name="T1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38">
                  <a:moveTo>
                    <a:pt x="31" y="4"/>
                  </a:moveTo>
                  <a:cubicBezTo>
                    <a:pt x="27" y="0"/>
                    <a:pt x="23" y="2"/>
                    <a:pt x="18" y="3"/>
                  </a:cubicBezTo>
                  <a:cubicBezTo>
                    <a:pt x="14" y="4"/>
                    <a:pt x="17" y="10"/>
                    <a:pt x="11" y="10"/>
                  </a:cubicBezTo>
                  <a:cubicBezTo>
                    <a:pt x="4" y="10"/>
                    <a:pt x="0" y="11"/>
                    <a:pt x="4" y="19"/>
                  </a:cubicBezTo>
                  <a:cubicBezTo>
                    <a:pt x="7" y="28"/>
                    <a:pt x="13" y="23"/>
                    <a:pt x="14" y="27"/>
                  </a:cubicBezTo>
                  <a:cubicBezTo>
                    <a:pt x="15" y="31"/>
                    <a:pt x="16" y="38"/>
                    <a:pt x="19" y="38"/>
                  </a:cubicBezTo>
                  <a:cubicBezTo>
                    <a:pt x="23" y="38"/>
                    <a:pt x="25" y="35"/>
                    <a:pt x="25" y="31"/>
                  </a:cubicBezTo>
                  <a:cubicBezTo>
                    <a:pt x="25" y="27"/>
                    <a:pt x="28" y="26"/>
                    <a:pt x="33" y="26"/>
                  </a:cubicBezTo>
                  <a:cubicBezTo>
                    <a:pt x="37" y="25"/>
                    <a:pt x="40" y="23"/>
                    <a:pt x="41" y="19"/>
                  </a:cubicBezTo>
                  <a:cubicBezTo>
                    <a:pt x="42" y="16"/>
                    <a:pt x="40" y="15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2" name="Freeform 61">
              <a:extLst>
                <a:ext uri="{FF2B5EF4-FFF2-40B4-BE49-F238E27FC236}">
                  <a16:creationId xmlns:a16="http://schemas.microsoft.com/office/drawing/2014/main" id="{C75FEBAE-CFF9-492A-9F2B-ED65CAC4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0" y="2714625"/>
              <a:ext cx="14288" cy="39688"/>
            </a:xfrm>
            <a:custGeom>
              <a:avLst/>
              <a:gdLst>
                <a:gd name="T0" fmla="*/ 7 w 13"/>
                <a:gd name="T1" fmla="*/ 10 h 36"/>
                <a:gd name="T2" fmla="*/ 4 w 13"/>
                <a:gd name="T3" fmla="*/ 31 h 36"/>
                <a:gd name="T4" fmla="*/ 13 w 13"/>
                <a:gd name="T5" fmla="*/ 24 h 36"/>
                <a:gd name="T6" fmla="*/ 7 w 13"/>
                <a:gd name="T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7" y="10"/>
                  </a:moveTo>
                  <a:cubicBezTo>
                    <a:pt x="7" y="10"/>
                    <a:pt x="0" y="25"/>
                    <a:pt x="4" y="31"/>
                  </a:cubicBezTo>
                  <a:cubicBezTo>
                    <a:pt x="8" y="36"/>
                    <a:pt x="13" y="31"/>
                    <a:pt x="13" y="24"/>
                  </a:cubicBezTo>
                  <a:cubicBezTo>
                    <a:pt x="13" y="17"/>
                    <a:pt x="11" y="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3" name="Freeform 62">
              <a:extLst>
                <a:ext uri="{FF2B5EF4-FFF2-40B4-BE49-F238E27FC236}">
                  <a16:creationId xmlns:a16="http://schemas.microsoft.com/office/drawing/2014/main" id="{8C0A839F-A3C2-44C4-9F9D-B1A088E2A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2825750"/>
              <a:ext cx="36513" cy="28575"/>
            </a:xfrm>
            <a:custGeom>
              <a:avLst/>
              <a:gdLst>
                <a:gd name="T0" fmla="*/ 19 w 34"/>
                <a:gd name="T1" fmla="*/ 8 h 26"/>
                <a:gd name="T2" fmla="*/ 0 w 34"/>
                <a:gd name="T3" fmla="*/ 10 h 26"/>
                <a:gd name="T4" fmla="*/ 13 w 34"/>
                <a:gd name="T5" fmla="*/ 22 h 26"/>
                <a:gd name="T6" fmla="*/ 27 w 34"/>
                <a:gd name="T7" fmla="*/ 15 h 26"/>
                <a:gd name="T8" fmla="*/ 19 w 34"/>
                <a:gd name="T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6">
                  <a:moveTo>
                    <a:pt x="19" y="8"/>
                  </a:moveTo>
                  <a:cubicBezTo>
                    <a:pt x="19" y="8"/>
                    <a:pt x="0" y="0"/>
                    <a:pt x="0" y="10"/>
                  </a:cubicBezTo>
                  <a:cubicBezTo>
                    <a:pt x="0" y="20"/>
                    <a:pt x="4" y="26"/>
                    <a:pt x="13" y="22"/>
                  </a:cubicBezTo>
                  <a:cubicBezTo>
                    <a:pt x="22" y="18"/>
                    <a:pt x="20" y="16"/>
                    <a:pt x="27" y="15"/>
                  </a:cubicBezTo>
                  <a:cubicBezTo>
                    <a:pt x="33" y="15"/>
                    <a:pt x="34" y="6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44" name="Freeform 65">
              <a:extLst>
                <a:ext uri="{FF2B5EF4-FFF2-40B4-BE49-F238E27FC236}">
                  <a16:creationId xmlns:a16="http://schemas.microsoft.com/office/drawing/2014/main" id="{59E99EDB-B799-4F07-8BE3-9F906EF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2832100"/>
              <a:ext cx="34925" cy="15875"/>
            </a:xfrm>
            <a:custGeom>
              <a:avLst/>
              <a:gdLst>
                <a:gd name="T0" fmla="*/ 13 w 31"/>
                <a:gd name="T1" fmla="*/ 0 h 15"/>
                <a:gd name="T2" fmla="*/ 0 w 31"/>
                <a:gd name="T3" fmla="*/ 5 h 15"/>
                <a:gd name="T4" fmla="*/ 10 w 31"/>
                <a:gd name="T5" fmla="*/ 10 h 15"/>
                <a:gd name="T6" fmla="*/ 13 w 31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5">
                  <a:moveTo>
                    <a:pt x="13" y="0"/>
                  </a:moveTo>
                  <a:cubicBezTo>
                    <a:pt x="13" y="0"/>
                    <a:pt x="0" y="0"/>
                    <a:pt x="0" y="5"/>
                  </a:cubicBezTo>
                  <a:cubicBezTo>
                    <a:pt x="1" y="11"/>
                    <a:pt x="10" y="15"/>
                    <a:pt x="10" y="10"/>
                  </a:cubicBezTo>
                  <a:cubicBezTo>
                    <a:pt x="11" y="5"/>
                    <a:pt x="31" y="6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9E35B6-E3F2-4F7D-9C1B-985E9DE67D7C}"/>
              </a:ext>
            </a:extLst>
          </p:cNvPr>
          <p:cNvGrpSpPr/>
          <p:nvPr/>
        </p:nvGrpSpPr>
        <p:grpSpPr>
          <a:xfrm>
            <a:off x="9678407" y="2093020"/>
            <a:ext cx="1369485" cy="1568451"/>
            <a:chOff x="5243512" y="1935162"/>
            <a:chExt cx="1027114" cy="1176338"/>
          </a:xfrm>
          <a:solidFill>
            <a:schemeClr val="bg1">
              <a:lumMod val="65000"/>
            </a:schemeClr>
          </a:solidFill>
        </p:grpSpPr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51924A50-946D-497D-A57F-F21F31A6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1935162"/>
              <a:ext cx="369888" cy="350838"/>
            </a:xfrm>
            <a:custGeom>
              <a:avLst/>
              <a:gdLst>
                <a:gd name="T0" fmla="*/ 234 w 240"/>
                <a:gd name="T1" fmla="*/ 129 h 227"/>
                <a:gd name="T2" fmla="*/ 228 w 240"/>
                <a:gd name="T3" fmla="*/ 112 h 227"/>
                <a:gd name="T4" fmla="*/ 228 w 240"/>
                <a:gd name="T5" fmla="*/ 91 h 227"/>
                <a:gd name="T6" fmla="*/ 229 w 240"/>
                <a:gd name="T7" fmla="*/ 74 h 227"/>
                <a:gd name="T8" fmla="*/ 223 w 240"/>
                <a:gd name="T9" fmla="*/ 85 h 227"/>
                <a:gd name="T10" fmla="*/ 206 w 240"/>
                <a:gd name="T11" fmla="*/ 96 h 227"/>
                <a:gd name="T12" fmla="*/ 190 w 240"/>
                <a:gd name="T13" fmla="*/ 91 h 227"/>
                <a:gd name="T14" fmla="*/ 174 w 240"/>
                <a:gd name="T15" fmla="*/ 85 h 227"/>
                <a:gd name="T16" fmla="*/ 145 w 240"/>
                <a:gd name="T17" fmla="*/ 72 h 227"/>
                <a:gd name="T18" fmla="*/ 116 w 240"/>
                <a:gd name="T19" fmla="*/ 42 h 227"/>
                <a:gd name="T20" fmla="*/ 75 w 240"/>
                <a:gd name="T21" fmla="*/ 27 h 227"/>
                <a:gd name="T22" fmla="*/ 77 w 240"/>
                <a:gd name="T23" fmla="*/ 39 h 227"/>
                <a:gd name="T24" fmla="*/ 84 w 240"/>
                <a:gd name="T25" fmla="*/ 53 h 227"/>
                <a:gd name="T26" fmla="*/ 83 w 240"/>
                <a:gd name="T27" fmla="*/ 76 h 227"/>
                <a:gd name="T28" fmla="*/ 75 w 240"/>
                <a:gd name="T29" fmla="*/ 91 h 227"/>
                <a:gd name="T30" fmla="*/ 72 w 240"/>
                <a:gd name="T31" fmla="*/ 104 h 227"/>
                <a:gd name="T32" fmla="*/ 66 w 240"/>
                <a:gd name="T33" fmla="*/ 117 h 227"/>
                <a:gd name="T34" fmla="*/ 61 w 240"/>
                <a:gd name="T35" fmla="*/ 134 h 227"/>
                <a:gd name="T36" fmla="*/ 46 w 240"/>
                <a:gd name="T37" fmla="*/ 131 h 227"/>
                <a:gd name="T38" fmla="*/ 36 w 240"/>
                <a:gd name="T39" fmla="*/ 124 h 227"/>
                <a:gd name="T40" fmla="*/ 25 w 240"/>
                <a:gd name="T41" fmla="*/ 129 h 227"/>
                <a:gd name="T42" fmla="*/ 25 w 240"/>
                <a:gd name="T43" fmla="*/ 140 h 227"/>
                <a:gd name="T44" fmla="*/ 23 w 240"/>
                <a:gd name="T45" fmla="*/ 151 h 227"/>
                <a:gd name="T46" fmla="*/ 6 w 240"/>
                <a:gd name="T47" fmla="*/ 162 h 227"/>
                <a:gd name="T48" fmla="*/ 2 w 240"/>
                <a:gd name="T49" fmla="*/ 180 h 227"/>
                <a:gd name="T50" fmla="*/ 8 w 240"/>
                <a:gd name="T51" fmla="*/ 192 h 227"/>
                <a:gd name="T52" fmla="*/ 14 w 240"/>
                <a:gd name="T53" fmla="*/ 202 h 227"/>
                <a:gd name="T54" fmla="*/ 12 w 240"/>
                <a:gd name="T55" fmla="*/ 219 h 227"/>
                <a:gd name="T56" fmla="*/ 21 w 240"/>
                <a:gd name="T57" fmla="*/ 222 h 227"/>
                <a:gd name="T58" fmla="*/ 32 w 240"/>
                <a:gd name="T59" fmla="*/ 213 h 227"/>
                <a:gd name="T60" fmla="*/ 39 w 240"/>
                <a:gd name="T61" fmla="*/ 207 h 227"/>
                <a:gd name="T62" fmla="*/ 53 w 240"/>
                <a:gd name="T63" fmla="*/ 203 h 227"/>
                <a:gd name="T64" fmla="*/ 42 w 240"/>
                <a:gd name="T65" fmla="*/ 192 h 227"/>
                <a:gd name="T66" fmla="*/ 29 w 240"/>
                <a:gd name="T67" fmla="*/ 186 h 227"/>
                <a:gd name="T68" fmla="*/ 27 w 240"/>
                <a:gd name="T69" fmla="*/ 174 h 227"/>
                <a:gd name="T70" fmla="*/ 42 w 240"/>
                <a:gd name="T71" fmla="*/ 172 h 227"/>
                <a:gd name="T72" fmla="*/ 57 w 240"/>
                <a:gd name="T73" fmla="*/ 174 h 227"/>
                <a:gd name="T74" fmla="*/ 72 w 240"/>
                <a:gd name="T75" fmla="*/ 167 h 227"/>
                <a:gd name="T76" fmla="*/ 92 w 240"/>
                <a:gd name="T77" fmla="*/ 166 h 227"/>
                <a:gd name="T78" fmla="*/ 107 w 240"/>
                <a:gd name="T79" fmla="*/ 181 h 227"/>
                <a:gd name="T80" fmla="*/ 131 w 240"/>
                <a:gd name="T81" fmla="*/ 190 h 227"/>
                <a:gd name="T82" fmla="*/ 151 w 240"/>
                <a:gd name="T83" fmla="*/ 192 h 227"/>
                <a:gd name="T84" fmla="*/ 162 w 240"/>
                <a:gd name="T85" fmla="*/ 166 h 227"/>
                <a:gd name="T86" fmla="*/ 186 w 240"/>
                <a:gd name="T87" fmla="*/ 148 h 227"/>
                <a:gd name="T88" fmla="*/ 218 w 240"/>
                <a:gd name="T89" fmla="*/ 145 h 227"/>
                <a:gd name="T90" fmla="*/ 235 w 240"/>
                <a:gd name="T91" fmla="*/ 138 h 227"/>
                <a:gd name="T92" fmla="*/ 234 w 240"/>
                <a:gd name="T93" fmla="*/ 12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0" h="227">
                  <a:moveTo>
                    <a:pt x="234" y="129"/>
                  </a:moveTo>
                  <a:cubicBezTo>
                    <a:pt x="228" y="126"/>
                    <a:pt x="235" y="118"/>
                    <a:pt x="228" y="112"/>
                  </a:cubicBezTo>
                  <a:cubicBezTo>
                    <a:pt x="220" y="105"/>
                    <a:pt x="225" y="100"/>
                    <a:pt x="228" y="91"/>
                  </a:cubicBezTo>
                  <a:cubicBezTo>
                    <a:pt x="232" y="83"/>
                    <a:pt x="235" y="75"/>
                    <a:pt x="229" y="74"/>
                  </a:cubicBezTo>
                  <a:cubicBezTo>
                    <a:pt x="224" y="74"/>
                    <a:pt x="229" y="78"/>
                    <a:pt x="223" y="85"/>
                  </a:cubicBezTo>
                  <a:cubicBezTo>
                    <a:pt x="216" y="92"/>
                    <a:pt x="216" y="96"/>
                    <a:pt x="206" y="96"/>
                  </a:cubicBezTo>
                  <a:cubicBezTo>
                    <a:pt x="195" y="96"/>
                    <a:pt x="194" y="95"/>
                    <a:pt x="190" y="91"/>
                  </a:cubicBezTo>
                  <a:cubicBezTo>
                    <a:pt x="187" y="87"/>
                    <a:pt x="189" y="85"/>
                    <a:pt x="174" y="85"/>
                  </a:cubicBezTo>
                  <a:cubicBezTo>
                    <a:pt x="158" y="85"/>
                    <a:pt x="152" y="80"/>
                    <a:pt x="145" y="72"/>
                  </a:cubicBezTo>
                  <a:cubicBezTo>
                    <a:pt x="137" y="65"/>
                    <a:pt x="120" y="51"/>
                    <a:pt x="116" y="42"/>
                  </a:cubicBezTo>
                  <a:cubicBezTo>
                    <a:pt x="112" y="33"/>
                    <a:pt x="70" y="0"/>
                    <a:pt x="75" y="27"/>
                  </a:cubicBezTo>
                  <a:cubicBezTo>
                    <a:pt x="75" y="27"/>
                    <a:pt x="69" y="38"/>
                    <a:pt x="77" y="39"/>
                  </a:cubicBezTo>
                  <a:cubicBezTo>
                    <a:pt x="86" y="41"/>
                    <a:pt x="84" y="44"/>
                    <a:pt x="84" y="53"/>
                  </a:cubicBezTo>
                  <a:cubicBezTo>
                    <a:pt x="84" y="61"/>
                    <a:pt x="89" y="71"/>
                    <a:pt x="83" y="76"/>
                  </a:cubicBezTo>
                  <a:cubicBezTo>
                    <a:pt x="77" y="81"/>
                    <a:pt x="75" y="85"/>
                    <a:pt x="75" y="91"/>
                  </a:cubicBezTo>
                  <a:cubicBezTo>
                    <a:pt x="75" y="96"/>
                    <a:pt x="77" y="99"/>
                    <a:pt x="72" y="104"/>
                  </a:cubicBezTo>
                  <a:cubicBezTo>
                    <a:pt x="67" y="109"/>
                    <a:pt x="65" y="114"/>
                    <a:pt x="66" y="117"/>
                  </a:cubicBezTo>
                  <a:cubicBezTo>
                    <a:pt x="67" y="121"/>
                    <a:pt x="71" y="133"/>
                    <a:pt x="61" y="134"/>
                  </a:cubicBezTo>
                  <a:cubicBezTo>
                    <a:pt x="51" y="136"/>
                    <a:pt x="51" y="138"/>
                    <a:pt x="46" y="131"/>
                  </a:cubicBezTo>
                  <a:cubicBezTo>
                    <a:pt x="42" y="125"/>
                    <a:pt x="39" y="128"/>
                    <a:pt x="36" y="124"/>
                  </a:cubicBezTo>
                  <a:cubicBezTo>
                    <a:pt x="33" y="121"/>
                    <a:pt x="29" y="124"/>
                    <a:pt x="25" y="129"/>
                  </a:cubicBezTo>
                  <a:cubicBezTo>
                    <a:pt x="20" y="134"/>
                    <a:pt x="24" y="136"/>
                    <a:pt x="25" y="140"/>
                  </a:cubicBezTo>
                  <a:cubicBezTo>
                    <a:pt x="27" y="145"/>
                    <a:pt x="31" y="148"/>
                    <a:pt x="23" y="151"/>
                  </a:cubicBezTo>
                  <a:cubicBezTo>
                    <a:pt x="15" y="154"/>
                    <a:pt x="8" y="155"/>
                    <a:pt x="6" y="162"/>
                  </a:cubicBezTo>
                  <a:cubicBezTo>
                    <a:pt x="3" y="170"/>
                    <a:pt x="0" y="175"/>
                    <a:pt x="2" y="180"/>
                  </a:cubicBezTo>
                  <a:cubicBezTo>
                    <a:pt x="4" y="185"/>
                    <a:pt x="1" y="189"/>
                    <a:pt x="8" y="192"/>
                  </a:cubicBezTo>
                  <a:cubicBezTo>
                    <a:pt x="14" y="195"/>
                    <a:pt x="16" y="199"/>
                    <a:pt x="14" y="202"/>
                  </a:cubicBezTo>
                  <a:cubicBezTo>
                    <a:pt x="12" y="206"/>
                    <a:pt x="10" y="214"/>
                    <a:pt x="12" y="219"/>
                  </a:cubicBezTo>
                  <a:cubicBezTo>
                    <a:pt x="14" y="223"/>
                    <a:pt x="19" y="227"/>
                    <a:pt x="21" y="222"/>
                  </a:cubicBezTo>
                  <a:cubicBezTo>
                    <a:pt x="23" y="217"/>
                    <a:pt x="32" y="221"/>
                    <a:pt x="32" y="213"/>
                  </a:cubicBezTo>
                  <a:cubicBezTo>
                    <a:pt x="31" y="204"/>
                    <a:pt x="27" y="204"/>
                    <a:pt x="39" y="207"/>
                  </a:cubicBezTo>
                  <a:cubicBezTo>
                    <a:pt x="51" y="209"/>
                    <a:pt x="53" y="209"/>
                    <a:pt x="53" y="203"/>
                  </a:cubicBezTo>
                  <a:cubicBezTo>
                    <a:pt x="53" y="197"/>
                    <a:pt x="50" y="194"/>
                    <a:pt x="42" y="192"/>
                  </a:cubicBezTo>
                  <a:cubicBezTo>
                    <a:pt x="34" y="191"/>
                    <a:pt x="34" y="190"/>
                    <a:pt x="29" y="186"/>
                  </a:cubicBezTo>
                  <a:cubicBezTo>
                    <a:pt x="25" y="182"/>
                    <a:pt x="21" y="178"/>
                    <a:pt x="27" y="174"/>
                  </a:cubicBezTo>
                  <a:cubicBezTo>
                    <a:pt x="32" y="169"/>
                    <a:pt x="39" y="167"/>
                    <a:pt x="42" y="172"/>
                  </a:cubicBezTo>
                  <a:cubicBezTo>
                    <a:pt x="45" y="177"/>
                    <a:pt x="53" y="178"/>
                    <a:pt x="57" y="174"/>
                  </a:cubicBezTo>
                  <a:cubicBezTo>
                    <a:pt x="61" y="171"/>
                    <a:pt x="70" y="174"/>
                    <a:pt x="72" y="167"/>
                  </a:cubicBezTo>
                  <a:cubicBezTo>
                    <a:pt x="75" y="160"/>
                    <a:pt x="89" y="161"/>
                    <a:pt x="92" y="166"/>
                  </a:cubicBezTo>
                  <a:cubicBezTo>
                    <a:pt x="96" y="172"/>
                    <a:pt x="98" y="178"/>
                    <a:pt x="107" y="181"/>
                  </a:cubicBezTo>
                  <a:cubicBezTo>
                    <a:pt x="116" y="183"/>
                    <a:pt x="130" y="188"/>
                    <a:pt x="131" y="190"/>
                  </a:cubicBezTo>
                  <a:cubicBezTo>
                    <a:pt x="133" y="192"/>
                    <a:pt x="151" y="207"/>
                    <a:pt x="151" y="192"/>
                  </a:cubicBezTo>
                  <a:cubicBezTo>
                    <a:pt x="151" y="177"/>
                    <a:pt x="155" y="175"/>
                    <a:pt x="162" y="166"/>
                  </a:cubicBezTo>
                  <a:cubicBezTo>
                    <a:pt x="169" y="157"/>
                    <a:pt x="174" y="148"/>
                    <a:pt x="186" y="148"/>
                  </a:cubicBezTo>
                  <a:cubicBezTo>
                    <a:pt x="197" y="148"/>
                    <a:pt x="213" y="152"/>
                    <a:pt x="218" y="145"/>
                  </a:cubicBezTo>
                  <a:cubicBezTo>
                    <a:pt x="223" y="139"/>
                    <a:pt x="232" y="142"/>
                    <a:pt x="235" y="138"/>
                  </a:cubicBezTo>
                  <a:cubicBezTo>
                    <a:pt x="239" y="133"/>
                    <a:pt x="240" y="131"/>
                    <a:pt x="234" y="1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C23ED564-BF91-4290-8C3E-24DD19292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4475" y="2274888"/>
              <a:ext cx="730250" cy="614363"/>
            </a:xfrm>
            <a:custGeom>
              <a:avLst/>
              <a:gdLst>
                <a:gd name="T0" fmla="*/ 442 w 473"/>
                <a:gd name="T1" fmla="*/ 30 h 399"/>
                <a:gd name="T2" fmla="*/ 420 w 473"/>
                <a:gd name="T3" fmla="*/ 10 h 399"/>
                <a:gd name="T4" fmla="*/ 415 w 473"/>
                <a:gd name="T5" fmla="*/ 27 h 399"/>
                <a:gd name="T6" fmla="*/ 394 w 473"/>
                <a:gd name="T7" fmla="*/ 26 h 399"/>
                <a:gd name="T8" fmla="*/ 376 w 473"/>
                <a:gd name="T9" fmla="*/ 45 h 399"/>
                <a:gd name="T10" fmla="*/ 379 w 473"/>
                <a:gd name="T11" fmla="*/ 74 h 399"/>
                <a:gd name="T12" fmla="*/ 379 w 473"/>
                <a:gd name="T13" fmla="*/ 122 h 399"/>
                <a:gd name="T14" fmla="*/ 358 w 473"/>
                <a:gd name="T15" fmla="*/ 166 h 399"/>
                <a:gd name="T16" fmla="*/ 313 w 473"/>
                <a:gd name="T17" fmla="*/ 222 h 399"/>
                <a:gd name="T18" fmla="*/ 275 w 473"/>
                <a:gd name="T19" fmla="*/ 225 h 399"/>
                <a:gd name="T20" fmla="*/ 239 w 473"/>
                <a:gd name="T21" fmla="*/ 248 h 399"/>
                <a:gd name="T22" fmla="*/ 217 w 473"/>
                <a:gd name="T23" fmla="*/ 269 h 399"/>
                <a:gd name="T24" fmla="*/ 199 w 473"/>
                <a:gd name="T25" fmla="*/ 292 h 399"/>
                <a:gd name="T26" fmla="*/ 180 w 473"/>
                <a:gd name="T27" fmla="*/ 281 h 399"/>
                <a:gd name="T28" fmla="*/ 129 w 473"/>
                <a:gd name="T29" fmla="*/ 294 h 399"/>
                <a:gd name="T30" fmla="*/ 52 w 473"/>
                <a:gd name="T31" fmla="*/ 323 h 399"/>
                <a:gd name="T32" fmla="*/ 19 w 473"/>
                <a:gd name="T33" fmla="*/ 340 h 399"/>
                <a:gd name="T34" fmla="*/ 8 w 473"/>
                <a:gd name="T35" fmla="*/ 366 h 399"/>
                <a:gd name="T36" fmla="*/ 43 w 473"/>
                <a:gd name="T37" fmla="*/ 367 h 399"/>
                <a:gd name="T38" fmla="*/ 61 w 473"/>
                <a:gd name="T39" fmla="*/ 367 h 399"/>
                <a:gd name="T40" fmla="*/ 69 w 473"/>
                <a:gd name="T41" fmla="*/ 354 h 399"/>
                <a:gd name="T42" fmla="*/ 89 w 473"/>
                <a:gd name="T43" fmla="*/ 351 h 399"/>
                <a:gd name="T44" fmla="*/ 121 w 473"/>
                <a:gd name="T45" fmla="*/ 343 h 399"/>
                <a:gd name="T46" fmla="*/ 158 w 473"/>
                <a:gd name="T47" fmla="*/ 331 h 399"/>
                <a:gd name="T48" fmla="*/ 182 w 473"/>
                <a:gd name="T49" fmla="*/ 351 h 399"/>
                <a:gd name="T50" fmla="*/ 188 w 473"/>
                <a:gd name="T51" fmla="*/ 378 h 399"/>
                <a:gd name="T52" fmla="*/ 234 w 473"/>
                <a:gd name="T53" fmla="*/ 358 h 399"/>
                <a:gd name="T54" fmla="*/ 245 w 473"/>
                <a:gd name="T55" fmla="*/ 340 h 399"/>
                <a:gd name="T56" fmla="*/ 259 w 473"/>
                <a:gd name="T57" fmla="*/ 327 h 399"/>
                <a:gd name="T58" fmla="*/ 314 w 473"/>
                <a:gd name="T59" fmla="*/ 327 h 399"/>
                <a:gd name="T60" fmla="*/ 350 w 473"/>
                <a:gd name="T61" fmla="*/ 310 h 399"/>
                <a:gd name="T62" fmla="*/ 377 w 473"/>
                <a:gd name="T63" fmla="*/ 310 h 399"/>
                <a:gd name="T64" fmla="*/ 404 w 473"/>
                <a:gd name="T65" fmla="*/ 306 h 399"/>
                <a:gd name="T66" fmla="*/ 416 w 473"/>
                <a:gd name="T67" fmla="*/ 275 h 399"/>
                <a:gd name="T68" fmla="*/ 416 w 473"/>
                <a:gd name="T69" fmla="*/ 233 h 399"/>
                <a:gd name="T70" fmla="*/ 424 w 473"/>
                <a:gd name="T71" fmla="*/ 181 h 399"/>
                <a:gd name="T72" fmla="*/ 447 w 473"/>
                <a:gd name="T73" fmla="*/ 151 h 399"/>
                <a:gd name="T74" fmla="*/ 467 w 473"/>
                <a:gd name="T75" fmla="*/ 110 h 399"/>
                <a:gd name="T76" fmla="*/ 450 w 473"/>
                <a:gd name="T77" fmla="*/ 51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3" h="399">
                  <a:moveTo>
                    <a:pt x="450" y="51"/>
                  </a:moveTo>
                  <a:cubicBezTo>
                    <a:pt x="443" y="44"/>
                    <a:pt x="442" y="40"/>
                    <a:pt x="442" y="30"/>
                  </a:cubicBezTo>
                  <a:cubicBezTo>
                    <a:pt x="442" y="20"/>
                    <a:pt x="447" y="8"/>
                    <a:pt x="437" y="4"/>
                  </a:cubicBezTo>
                  <a:cubicBezTo>
                    <a:pt x="426" y="0"/>
                    <a:pt x="407" y="6"/>
                    <a:pt x="420" y="10"/>
                  </a:cubicBezTo>
                  <a:cubicBezTo>
                    <a:pt x="433" y="15"/>
                    <a:pt x="435" y="14"/>
                    <a:pt x="431" y="19"/>
                  </a:cubicBezTo>
                  <a:cubicBezTo>
                    <a:pt x="426" y="24"/>
                    <a:pt x="422" y="31"/>
                    <a:pt x="415" y="27"/>
                  </a:cubicBezTo>
                  <a:cubicBezTo>
                    <a:pt x="408" y="24"/>
                    <a:pt x="411" y="13"/>
                    <a:pt x="402" y="14"/>
                  </a:cubicBezTo>
                  <a:cubicBezTo>
                    <a:pt x="394" y="15"/>
                    <a:pt x="393" y="19"/>
                    <a:pt x="394" y="26"/>
                  </a:cubicBezTo>
                  <a:cubicBezTo>
                    <a:pt x="395" y="33"/>
                    <a:pt x="394" y="37"/>
                    <a:pt x="388" y="37"/>
                  </a:cubicBezTo>
                  <a:cubicBezTo>
                    <a:pt x="381" y="37"/>
                    <a:pt x="375" y="39"/>
                    <a:pt x="376" y="45"/>
                  </a:cubicBezTo>
                  <a:cubicBezTo>
                    <a:pt x="376" y="51"/>
                    <a:pt x="383" y="53"/>
                    <a:pt x="383" y="61"/>
                  </a:cubicBezTo>
                  <a:cubicBezTo>
                    <a:pt x="383" y="70"/>
                    <a:pt x="382" y="68"/>
                    <a:pt x="379" y="74"/>
                  </a:cubicBezTo>
                  <a:cubicBezTo>
                    <a:pt x="375" y="81"/>
                    <a:pt x="373" y="79"/>
                    <a:pt x="385" y="96"/>
                  </a:cubicBezTo>
                  <a:cubicBezTo>
                    <a:pt x="385" y="96"/>
                    <a:pt x="384" y="116"/>
                    <a:pt x="379" y="122"/>
                  </a:cubicBezTo>
                  <a:cubicBezTo>
                    <a:pt x="374" y="127"/>
                    <a:pt x="370" y="129"/>
                    <a:pt x="369" y="138"/>
                  </a:cubicBezTo>
                  <a:cubicBezTo>
                    <a:pt x="369" y="147"/>
                    <a:pt x="363" y="159"/>
                    <a:pt x="358" y="166"/>
                  </a:cubicBezTo>
                  <a:cubicBezTo>
                    <a:pt x="353" y="173"/>
                    <a:pt x="333" y="179"/>
                    <a:pt x="330" y="186"/>
                  </a:cubicBezTo>
                  <a:cubicBezTo>
                    <a:pt x="327" y="193"/>
                    <a:pt x="322" y="221"/>
                    <a:pt x="313" y="222"/>
                  </a:cubicBezTo>
                  <a:cubicBezTo>
                    <a:pt x="305" y="224"/>
                    <a:pt x="303" y="212"/>
                    <a:pt x="297" y="212"/>
                  </a:cubicBezTo>
                  <a:cubicBezTo>
                    <a:pt x="291" y="212"/>
                    <a:pt x="280" y="217"/>
                    <a:pt x="275" y="225"/>
                  </a:cubicBezTo>
                  <a:cubicBezTo>
                    <a:pt x="270" y="233"/>
                    <a:pt x="266" y="235"/>
                    <a:pt x="253" y="235"/>
                  </a:cubicBezTo>
                  <a:cubicBezTo>
                    <a:pt x="241" y="235"/>
                    <a:pt x="241" y="242"/>
                    <a:pt x="239" y="248"/>
                  </a:cubicBezTo>
                  <a:cubicBezTo>
                    <a:pt x="237" y="254"/>
                    <a:pt x="232" y="254"/>
                    <a:pt x="225" y="259"/>
                  </a:cubicBezTo>
                  <a:cubicBezTo>
                    <a:pt x="218" y="263"/>
                    <a:pt x="217" y="264"/>
                    <a:pt x="217" y="269"/>
                  </a:cubicBezTo>
                  <a:cubicBezTo>
                    <a:pt x="217" y="274"/>
                    <a:pt x="222" y="288"/>
                    <a:pt x="214" y="290"/>
                  </a:cubicBezTo>
                  <a:cubicBezTo>
                    <a:pt x="206" y="292"/>
                    <a:pt x="202" y="288"/>
                    <a:pt x="199" y="292"/>
                  </a:cubicBezTo>
                  <a:cubicBezTo>
                    <a:pt x="195" y="297"/>
                    <a:pt x="188" y="297"/>
                    <a:pt x="188" y="292"/>
                  </a:cubicBezTo>
                  <a:cubicBezTo>
                    <a:pt x="188" y="288"/>
                    <a:pt x="187" y="280"/>
                    <a:pt x="180" y="281"/>
                  </a:cubicBezTo>
                  <a:cubicBezTo>
                    <a:pt x="173" y="282"/>
                    <a:pt x="161" y="285"/>
                    <a:pt x="151" y="287"/>
                  </a:cubicBezTo>
                  <a:cubicBezTo>
                    <a:pt x="142" y="288"/>
                    <a:pt x="147" y="295"/>
                    <a:pt x="129" y="294"/>
                  </a:cubicBezTo>
                  <a:cubicBezTo>
                    <a:pt x="111" y="293"/>
                    <a:pt x="81" y="290"/>
                    <a:pt x="75" y="300"/>
                  </a:cubicBezTo>
                  <a:cubicBezTo>
                    <a:pt x="70" y="310"/>
                    <a:pt x="59" y="321"/>
                    <a:pt x="52" y="323"/>
                  </a:cubicBezTo>
                  <a:cubicBezTo>
                    <a:pt x="45" y="325"/>
                    <a:pt x="35" y="332"/>
                    <a:pt x="33" y="336"/>
                  </a:cubicBezTo>
                  <a:cubicBezTo>
                    <a:pt x="31" y="340"/>
                    <a:pt x="30" y="339"/>
                    <a:pt x="19" y="340"/>
                  </a:cubicBezTo>
                  <a:cubicBezTo>
                    <a:pt x="7" y="342"/>
                    <a:pt x="3" y="347"/>
                    <a:pt x="3" y="351"/>
                  </a:cubicBezTo>
                  <a:cubicBezTo>
                    <a:pt x="3" y="356"/>
                    <a:pt x="0" y="366"/>
                    <a:pt x="8" y="366"/>
                  </a:cubicBezTo>
                  <a:cubicBezTo>
                    <a:pt x="16" y="366"/>
                    <a:pt x="13" y="362"/>
                    <a:pt x="25" y="363"/>
                  </a:cubicBezTo>
                  <a:cubicBezTo>
                    <a:pt x="37" y="363"/>
                    <a:pt x="42" y="364"/>
                    <a:pt x="43" y="367"/>
                  </a:cubicBezTo>
                  <a:cubicBezTo>
                    <a:pt x="45" y="370"/>
                    <a:pt x="53" y="375"/>
                    <a:pt x="57" y="375"/>
                  </a:cubicBezTo>
                  <a:cubicBezTo>
                    <a:pt x="61" y="375"/>
                    <a:pt x="65" y="369"/>
                    <a:pt x="61" y="367"/>
                  </a:cubicBezTo>
                  <a:cubicBezTo>
                    <a:pt x="56" y="365"/>
                    <a:pt x="55" y="358"/>
                    <a:pt x="60" y="356"/>
                  </a:cubicBezTo>
                  <a:cubicBezTo>
                    <a:pt x="65" y="353"/>
                    <a:pt x="68" y="350"/>
                    <a:pt x="69" y="354"/>
                  </a:cubicBezTo>
                  <a:cubicBezTo>
                    <a:pt x="71" y="357"/>
                    <a:pt x="79" y="363"/>
                    <a:pt x="80" y="358"/>
                  </a:cubicBezTo>
                  <a:cubicBezTo>
                    <a:pt x="82" y="352"/>
                    <a:pt x="86" y="351"/>
                    <a:pt x="89" y="351"/>
                  </a:cubicBezTo>
                  <a:cubicBezTo>
                    <a:pt x="92" y="351"/>
                    <a:pt x="99" y="353"/>
                    <a:pt x="101" y="348"/>
                  </a:cubicBezTo>
                  <a:cubicBezTo>
                    <a:pt x="104" y="343"/>
                    <a:pt x="111" y="344"/>
                    <a:pt x="121" y="343"/>
                  </a:cubicBezTo>
                  <a:cubicBezTo>
                    <a:pt x="132" y="342"/>
                    <a:pt x="139" y="342"/>
                    <a:pt x="142" y="337"/>
                  </a:cubicBezTo>
                  <a:cubicBezTo>
                    <a:pt x="146" y="332"/>
                    <a:pt x="154" y="331"/>
                    <a:pt x="158" y="331"/>
                  </a:cubicBezTo>
                  <a:cubicBezTo>
                    <a:pt x="163" y="331"/>
                    <a:pt x="182" y="329"/>
                    <a:pt x="184" y="335"/>
                  </a:cubicBezTo>
                  <a:cubicBezTo>
                    <a:pt x="187" y="342"/>
                    <a:pt x="191" y="349"/>
                    <a:pt x="182" y="351"/>
                  </a:cubicBezTo>
                  <a:cubicBezTo>
                    <a:pt x="173" y="354"/>
                    <a:pt x="169" y="362"/>
                    <a:pt x="175" y="366"/>
                  </a:cubicBezTo>
                  <a:cubicBezTo>
                    <a:pt x="180" y="370"/>
                    <a:pt x="184" y="372"/>
                    <a:pt x="188" y="378"/>
                  </a:cubicBezTo>
                  <a:cubicBezTo>
                    <a:pt x="192" y="385"/>
                    <a:pt x="201" y="399"/>
                    <a:pt x="209" y="389"/>
                  </a:cubicBezTo>
                  <a:cubicBezTo>
                    <a:pt x="217" y="378"/>
                    <a:pt x="224" y="361"/>
                    <a:pt x="234" y="358"/>
                  </a:cubicBezTo>
                  <a:cubicBezTo>
                    <a:pt x="244" y="354"/>
                    <a:pt x="252" y="356"/>
                    <a:pt x="252" y="349"/>
                  </a:cubicBezTo>
                  <a:cubicBezTo>
                    <a:pt x="252" y="343"/>
                    <a:pt x="253" y="344"/>
                    <a:pt x="245" y="340"/>
                  </a:cubicBezTo>
                  <a:cubicBezTo>
                    <a:pt x="237" y="336"/>
                    <a:pt x="238" y="326"/>
                    <a:pt x="244" y="323"/>
                  </a:cubicBezTo>
                  <a:cubicBezTo>
                    <a:pt x="249" y="321"/>
                    <a:pt x="255" y="322"/>
                    <a:pt x="259" y="327"/>
                  </a:cubicBezTo>
                  <a:cubicBezTo>
                    <a:pt x="263" y="332"/>
                    <a:pt x="278" y="336"/>
                    <a:pt x="286" y="335"/>
                  </a:cubicBezTo>
                  <a:cubicBezTo>
                    <a:pt x="295" y="335"/>
                    <a:pt x="307" y="336"/>
                    <a:pt x="314" y="327"/>
                  </a:cubicBezTo>
                  <a:cubicBezTo>
                    <a:pt x="321" y="318"/>
                    <a:pt x="333" y="323"/>
                    <a:pt x="339" y="322"/>
                  </a:cubicBezTo>
                  <a:cubicBezTo>
                    <a:pt x="345" y="321"/>
                    <a:pt x="340" y="310"/>
                    <a:pt x="350" y="310"/>
                  </a:cubicBezTo>
                  <a:cubicBezTo>
                    <a:pt x="360" y="310"/>
                    <a:pt x="364" y="299"/>
                    <a:pt x="368" y="304"/>
                  </a:cubicBezTo>
                  <a:cubicBezTo>
                    <a:pt x="371" y="310"/>
                    <a:pt x="382" y="298"/>
                    <a:pt x="377" y="310"/>
                  </a:cubicBezTo>
                  <a:cubicBezTo>
                    <a:pt x="372" y="322"/>
                    <a:pt x="374" y="327"/>
                    <a:pt x="380" y="323"/>
                  </a:cubicBezTo>
                  <a:cubicBezTo>
                    <a:pt x="386" y="318"/>
                    <a:pt x="402" y="318"/>
                    <a:pt x="404" y="306"/>
                  </a:cubicBezTo>
                  <a:cubicBezTo>
                    <a:pt x="405" y="295"/>
                    <a:pt x="399" y="294"/>
                    <a:pt x="411" y="291"/>
                  </a:cubicBezTo>
                  <a:cubicBezTo>
                    <a:pt x="423" y="288"/>
                    <a:pt x="424" y="281"/>
                    <a:pt x="416" y="275"/>
                  </a:cubicBezTo>
                  <a:cubicBezTo>
                    <a:pt x="409" y="268"/>
                    <a:pt x="411" y="266"/>
                    <a:pt x="411" y="254"/>
                  </a:cubicBezTo>
                  <a:cubicBezTo>
                    <a:pt x="411" y="242"/>
                    <a:pt x="406" y="236"/>
                    <a:pt x="416" y="233"/>
                  </a:cubicBezTo>
                  <a:cubicBezTo>
                    <a:pt x="427" y="229"/>
                    <a:pt x="434" y="231"/>
                    <a:pt x="431" y="219"/>
                  </a:cubicBezTo>
                  <a:cubicBezTo>
                    <a:pt x="428" y="207"/>
                    <a:pt x="424" y="194"/>
                    <a:pt x="424" y="181"/>
                  </a:cubicBezTo>
                  <a:cubicBezTo>
                    <a:pt x="424" y="167"/>
                    <a:pt x="419" y="161"/>
                    <a:pt x="430" y="159"/>
                  </a:cubicBezTo>
                  <a:cubicBezTo>
                    <a:pt x="440" y="157"/>
                    <a:pt x="446" y="168"/>
                    <a:pt x="447" y="151"/>
                  </a:cubicBezTo>
                  <a:cubicBezTo>
                    <a:pt x="449" y="134"/>
                    <a:pt x="449" y="133"/>
                    <a:pt x="454" y="126"/>
                  </a:cubicBezTo>
                  <a:cubicBezTo>
                    <a:pt x="460" y="120"/>
                    <a:pt x="466" y="121"/>
                    <a:pt x="467" y="110"/>
                  </a:cubicBezTo>
                  <a:cubicBezTo>
                    <a:pt x="468" y="100"/>
                    <a:pt x="473" y="102"/>
                    <a:pt x="470" y="86"/>
                  </a:cubicBezTo>
                  <a:cubicBezTo>
                    <a:pt x="466" y="70"/>
                    <a:pt x="457" y="57"/>
                    <a:pt x="45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A2BA8252-F943-4227-8738-0D6C84DD1B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1788" y="2801938"/>
              <a:ext cx="176213" cy="138113"/>
            </a:xfrm>
            <a:custGeom>
              <a:avLst/>
              <a:gdLst>
                <a:gd name="T0" fmla="*/ 87 w 114"/>
                <a:gd name="T1" fmla="*/ 52 h 90"/>
                <a:gd name="T2" fmla="*/ 97 w 114"/>
                <a:gd name="T3" fmla="*/ 39 h 90"/>
                <a:gd name="T4" fmla="*/ 104 w 114"/>
                <a:gd name="T5" fmla="*/ 28 h 90"/>
                <a:gd name="T6" fmla="*/ 101 w 114"/>
                <a:gd name="T7" fmla="*/ 11 h 90"/>
                <a:gd name="T8" fmla="*/ 81 w 114"/>
                <a:gd name="T9" fmla="*/ 5 h 90"/>
                <a:gd name="T10" fmla="*/ 64 w 114"/>
                <a:gd name="T11" fmla="*/ 16 h 90"/>
                <a:gd name="T12" fmla="*/ 55 w 114"/>
                <a:gd name="T13" fmla="*/ 25 h 90"/>
                <a:gd name="T14" fmla="*/ 43 w 114"/>
                <a:gd name="T15" fmla="*/ 31 h 90"/>
                <a:gd name="T16" fmla="*/ 31 w 114"/>
                <a:gd name="T17" fmla="*/ 21 h 90"/>
                <a:gd name="T18" fmla="*/ 19 w 114"/>
                <a:gd name="T19" fmla="*/ 38 h 90"/>
                <a:gd name="T20" fmla="*/ 4 w 114"/>
                <a:gd name="T21" fmla="*/ 48 h 90"/>
                <a:gd name="T22" fmla="*/ 9 w 114"/>
                <a:gd name="T23" fmla="*/ 54 h 90"/>
                <a:gd name="T24" fmla="*/ 15 w 114"/>
                <a:gd name="T25" fmla="*/ 62 h 90"/>
                <a:gd name="T26" fmla="*/ 22 w 114"/>
                <a:gd name="T27" fmla="*/ 78 h 90"/>
                <a:gd name="T28" fmla="*/ 34 w 114"/>
                <a:gd name="T29" fmla="*/ 78 h 90"/>
                <a:gd name="T30" fmla="*/ 46 w 114"/>
                <a:gd name="T31" fmla="*/ 59 h 90"/>
                <a:gd name="T32" fmla="*/ 61 w 114"/>
                <a:gd name="T33" fmla="*/ 48 h 90"/>
                <a:gd name="T34" fmla="*/ 73 w 114"/>
                <a:gd name="T35" fmla="*/ 52 h 90"/>
                <a:gd name="T36" fmla="*/ 87 w 114"/>
                <a:gd name="T37" fmla="*/ 5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90">
                  <a:moveTo>
                    <a:pt x="87" y="52"/>
                  </a:moveTo>
                  <a:cubicBezTo>
                    <a:pt x="90" y="46"/>
                    <a:pt x="90" y="40"/>
                    <a:pt x="97" y="39"/>
                  </a:cubicBezTo>
                  <a:cubicBezTo>
                    <a:pt x="103" y="38"/>
                    <a:pt x="104" y="35"/>
                    <a:pt x="104" y="28"/>
                  </a:cubicBezTo>
                  <a:cubicBezTo>
                    <a:pt x="104" y="21"/>
                    <a:pt x="114" y="13"/>
                    <a:pt x="101" y="11"/>
                  </a:cubicBezTo>
                  <a:cubicBezTo>
                    <a:pt x="88" y="9"/>
                    <a:pt x="91" y="0"/>
                    <a:pt x="81" y="5"/>
                  </a:cubicBezTo>
                  <a:cubicBezTo>
                    <a:pt x="70" y="10"/>
                    <a:pt x="64" y="4"/>
                    <a:pt x="64" y="16"/>
                  </a:cubicBezTo>
                  <a:cubicBezTo>
                    <a:pt x="64" y="16"/>
                    <a:pt x="61" y="25"/>
                    <a:pt x="55" y="25"/>
                  </a:cubicBezTo>
                  <a:cubicBezTo>
                    <a:pt x="50" y="25"/>
                    <a:pt x="48" y="36"/>
                    <a:pt x="43" y="31"/>
                  </a:cubicBezTo>
                  <a:cubicBezTo>
                    <a:pt x="38" y="25"/>
                    <a:pt x="38" y="16"/>
                    <a:pt x="31" y="21"/>
                  </a:cubicBezTo>
                  <a:cubicBezTo>
                    <a:pt x="23" y="26"/>
                    <a:pt x="27" y="31"/>
                    <a:pt x="19" y="38"/>
                  </a:cubicBezTo>
                  <a:cubicBezTo>
                    <a:pt x="11" y="44"/>
                    <a:pt x="8" y="46"/>
                    <a:pt x="4" y="48"/>
                  </a:cubicBezTo>
                  <a:cubicBezTo>
                    <a:pt x="0" y="50"/>
                    <a:pt x="3" y="54"/>
                    <a:pt x="9" y="54"/>
                  </a:cubicBezTo>
                  <a:cubicBezTo>
                    <a:pt x="15" y="54"/>
                    <a:pt x="15" y="53"/>
                    <a:pt x="15" y="62"/>
                  </a:cubicBezTo>
                  <a:cubicBezTo>
                    <a:pt x="15" y="71"/>
                    <a:pt x="19" y="78"/>
                    <a:pt x="22" y="78"/>
                  </a:cubicBezTo>
                  <a:cubicBezTo>
                    <a:pt x="24" y="78"/>
                    <a:pt x="27" y="90"/>
                    <a:pt x="34" y="78"/>
                  </a:cubicBezTo>
                  <a:cubicBezTo>
                    <a:pt x="41" y="66"/>
                    <a:pt x="38" y="66"/>
                    <a:pt x="46" y="59"/>
                  </a:cubicBezTo>
                  <a:cubicBezTo>
                    <a:pt x="55" y="52"/>
                    <a:pt x="53" y="48"/>
                    <a:pt x="61" y="48"/>
                  </a:cubicBezTo>
                  <a:cubicBezTo>
                    <a:pt x="69" y="48"/>
                    <a:pt x="71" y="49"/>
                    <a:pt x="73" y="52"/>
                  </a:cubicBezTo>
                  <a:cubicBezTo>
                    <a:pt x="75" y="54"/>
                    <a:pt x="83" y="59"/>
                    <a:pt x="87" y="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B27C845-FFD6-49FA-8DF2-DAA6A474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3512" y="2838450"/>
              <a:ext cx="160338" cy="214313"/>
            </a:xfrm>
            <a:custGeom>
              <a:avLst/>
              <a:gdLst>
                <a:gd name="T0" fmla="*/ 95 w 104"/>
                <a:gd name="T1" fmla="*/ 34 h 139"/>
                <a:gd name="T2" fmla="*/ 88 w 104"/>
                <a:gd name="T3" fmla="*/ 23 h 139"/>
                <a:gd name="T4" fmla="*/ 80 w 104"/>
                <a:gd name="T5" fmla="*/ 14 h 139"/>
                <a:gd name="T6" fmla="*/ 69 w 104"/>
                <a:gd name="T7" fmla="*/ 17 h 139"/>
                <a:gd name="T8" fmla="*/ 59 w 104"/>
                <a:gd name="T9" fmla="*/ 7 h 139"/>
                <a:gd name="T10" fmla="*/ 34 w 104"/>
                <a:gd name="T11" fmla="*/ 10 h 139"/>
                <a:gd name="T12" fmla="*/ 22 w 104"/>
                <a:gd name="T13" fmla="*/ 21 h 139"/>
                <a:gd name="T14" fmla="*/ 5 w 104"/>
                <a:gd name="T15" fmla="*/ 31 h 139"/>
                <a:gd name="T16" fmla="*/ 7 w 104"/>
                <a:gd name="T17" fmla="*/ 42 h 139"/>
                <a:gd name="T18" fmla="*/ 16 w 104"/>
                <a:gd name="T19" fmla="*/ 47 h 139"/>
                <a:gd name="T20" fmla="*/ 27 w 104"/>
                <a:gd name="T21" fmla="*/ 47 h 139"/>
                <a:gd name="T22" fmla="*/ 15 w 104"/>
                <a:gd name="T23" fmla="*/ 53 h 139"/>
                <a:gd name="T24" fmla="*/ 6 w 104"/>
                <a:gd name="T25" fmla="*/ 59 h 139"/>
                <a:gd name="T26" fmla="*/ 16 w 104"/>
                <a:gd name="T27" fmla="*/ 64 h 139"/>
                <a:gd name="T28" fmla="*/ 25 w 104"/>
                <a:gd name="T29" fmla="*/ 56 h 139"/>
                <a:gd name="T30" fmla="*/ 32 w 104"/>
                <a:gd name="T31" fmla="*/ 52 h 139"/>
                <a:gd name="T32" fmla="*/ 36 w 104"/>
                <a:gd name="T33" fmla="*/ 48 h 139"/>
                <a:gd name="T34" fmla="*/ 41 w 104"/>
                <a:gd name="T35" fmla="*/ 56 h 139"/>
                <a:gd name="T36" fmla="*/ 38 w 104"/>
                <a:gd name="T37" fmla="*/ 65 h 139"/>
                <a:gd name="T38" fmla="*/ 22 w 104"/>
                <a:gd name="T39" fmla="*/ 69 h 139"/>
                <a:gd name="T40" fmla="*/ 17 w 104"/>
                <a:gd name="T41" fmla="*/ 80 h 139"/>
                <a:gd name="T42" fmla="*/ 27 w 104"/>
                <a:gd name="T43" fmla="*/ 81 h 139"/>
                <a:gd name="T44" fmla="*/ 33 w 104"/>
                <a:gd name="T45" fmla="*/ 72 h 139"/>
                <a:gd name="T46" fmla="*/ 39 w 104"/>
                <a:gd name="T47" fmla="*/ 76 h 139"/>
                <a:gd name="T48" fmla="*/ 34 w 104"/>
                <a:gd name="T49" fmla="*/ 85 h 139"/>
                <a:gd name="T50" fmla="*/ 24 w 104"/>
                <a:gd name="T51" fmla="*/ 102 h 139"/>
                <a:gd name="T52" fmla="*/ 30 w 104"/>
                <a:gd name="T53" fmla="*/ 113 h 139"/>
                <a:gd name="T54" fmla="*/ 26 w 104"/>
                <a:gd name="T55" fmla="*/ 127 h 139"/>
                <a:gd name="T56" fmla="*/ 41 w 104"/>
                <a:gd name="T57" fmla="*/ 129 h 139"/>
                <a:gd name="T58" fmla="*/ 52 w 104"/>
                <a:gd name="T59" fmla="*/ 123 h 139"/>
                <a:gd name="T60" fmla="*/ 48 w 104"/>
                <a:gd name="T61" fmla="*/ 136 h 139"/>
                <a:gd name="T62" fmla="*/ 62 w 104"/>
                <a:gd name="T63" fmla="*/ 132 h 139"/>
                <a:gd name="T64" fmla="*/ 68 w 104"/>
                <a:gd name="T65" fmla="*/ 123 h 139"/>
                <a:gd name="T66" fmla="*/ 82 w 104"/>
                <a:gd name="T67" fmla="*/ 113 h 139"/>
                <a:gd name="T68" fmla="*/ 84 w 104"/>
                <a:gd name="T69" fmla="*/ 92 h 139"/>
                <a:gd name="T70" fmla="*/ 91 w 104"/>
                <a:gd name="T71" fmla="*/ 78 h 139"/>
                <a:gd name="T72" fmla="*/ 98 w 104"/>
                <a:gd name="T73" fmla="*/ 61 h 139"/>
                <a:gd name="T74" fmla="*/ 101 w 104"/>
                <a:gd name="T75" fmla="*/ 45 h 139"/>
                <a:gd name="T76" fmla="*/ 95 w 104"/>
                <a:gd name="T77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39">
                  <a:moveTo>
                    <a:pt x="95" y="34"/>
                  </a:moveTo>
                  <a:cubicBezTo>
                    <a:pt x="88" y="35"/>
                    <a:pt x="91" y="30"/>
                    <a:pt x="88" y="23"/>
                  </a:cubicBezTo>
                  <a:cubicBezTo>
                    <a:pt x="86" y="16"/>
                    <a:pt x="89" y="13"/>
                    <a:pt x="80" y="14"/>
                  </a:cubicBezTo>
                  <a:cubicBezTo>
                    <a:pt x="71" y="14"/>
                    <a:pt x="81" y="20"/>
                    <a:pt x="69" y="17"/>
                  </a:cubicBezTo>
                  <a:cubicBezTo>
                    <a:pt x="56" y="14"/>
                    <a:pt x="62" y="10"/>
                    <a:pt x="59" y="7"/>
                  </a:cubicBezTo>
                  <a:cubicBezTo>
                    <a:pt x="55" y="3"/>
                    <a:pt x="39" y="0"/>
                    <a:pt x="34" y="10"/>
                  </a:cubicBezTo>
                  <a:cubicBezTo>
                    <a:pt x="34" y="10"/>
                    <a:pt x="31" y="18"/>
                    <a:pt x="22" y="21"/>
                  </a:cubicBezTo>
                  <a:cubicBezTo>
                    <a:pt x="12" y="23"/>
                    <a:pt x="5" y="26"/>
                    <a:pt x="5" y="31"/>
                  </a:cubicBezTo>
                  <a:cubicBezTo>
                    <a:pt x="4" y="36"/>
                    <a:pt x="0" y="40"/>
                    <a:pt x="7" y="42"/>
                  </a:cubicBezTo>
                  <a:cubicBezTo>
                    <a:pt x="14" y="43"/>
                    <a:pt x="12" y="51"/>
                    <a:pt x="16" y="47"/>
                  </a:cubicBezTo>
                  <a:cubicBezTo>
                    <a:pt x="19" y="42"/>
                    <a:pt x="28" y="42"/>
                    <a:pt x="27" y="47"/>
                  </a:cubicBezTo>
                  <a:cubicBezTo>
                    <a:pt x="27" y="51"/>
                    <a:pt x="19" y="53"/>
                    <a:pt x="15" y="53"/>
                  </a:cubicBezTo>
                  <a:cubicBezTo>
                    <a:pt x="10" y="53"/>
                    <a:pt x="5" y="55"/>
                    <a:pt x="6" y="59"/>
                  </a:cubicBezTo>
                  <a:cubicBezTo>
                    <a:pt x="8" y="62"/>
                    <a:pt x="12" y="68"/>
                    <a:pt x="16" y="64"/>
                  </a:cubicBezTo>
                  <a:cubicBezTo>
                    <a:pt x="19" y="59"/>
                    <a:pt x="19" y="56"/>
                    <a:pt x="25" y="56"/>
                  </a:cubicBezTo>
                  <a:cubicBezTo>
                    <a:pt x="31" y="56"/>
                    <a:pt x="33" y="57"/>
                    <a:pt x="32" y="52"/>
                  </a:cubicBezTo>
                  <a:cubicBezTo>
                    <a:pt x="31" y="47"/>
                    <a:pt x="34" y="47"/>
                    <a:pt x="36" y="48"/>
                  </a:cubicBezTo>
                  <a:cubicBezTo>
                    <a:pt x="38" y="49"/>
                    <a:pt x="41" y="53"/>
                    <a:pt x="41" y="56"/>
                  </a:cubicBezTo>
                  <a:cubicBezTo>
                    <a:pt x="41" y="60"/>
                    <a:pt x="45" y="64"/>
                    <a:pt x="38" y="65"/>
                  </a:cubicBezTo>
                  <a:cubicBezTo>
                    <a:pt x="31" y="66"/>
                    <a:pt x="25" y="68"/>
                    <a:pt x="22" y="69"/>
                  </a:cubicBezTo>
                  <a:cubicBezTo>
                    <a:pt x="18" y="71"/>
                    <a:pt x="17" y="75"/>
                    <a:pt x="17" y="80"/>
                  </a:cubicBezTo>
                  <a:cubicBezTo>
                    <a:pt x="17" y="84"/>
                    <a:pt x="25" y="89"/>
                    <a:pt x="27" y="81"/>
                  </a:cubicBezTo>
                  <a:cubicBezTo>
                    <a:pt x="28" y="73"/>
                    <a:pt x="27" y="73"/>
                    <a:pt x="33" y="72"/>
                  </a:cubicBezTo>
                  <a:cubicBezTo>
                    <a:pt x="38" y="71"/>
                    <a:pt x="41" y="74"/>
                    <a:pt x="39" y="76"/>
                  </a:cubicBezTo>
                  <a:cubicBezTo>
                    <a:pt x="38" y="78"/>
                    <a:pt x="40" y="81"/>
                    <a:pt x="34" y="85"/>
                  </a:cubicBezTo>
                  <a:cubicBezTo>
                    <a:pt x="27" y="90"/>
                    <a:pt x="24" y="99"/>
                    <a:pt x="24" y="102"/>
                  </a:cubicBezTo>
                  <a:cubicBezTo>
                    <a:pt x="25" y="106"/>
                    <a:pt x="28" y="105"/>
                    <a:pt x="30" y="113"/>
                  </a:cubicBezTo>
                  <a:cubicBezTo>
                    <a:pt x="32" y="122"/>
                    <a:pt x="19" y="127"/>
                    <a:pt x="26" y="127"/>
                  </a:cubicBezTo>
                  <a:cubicBezTo>
                    <a:pt x="32" y="127"/>
                    <a:pt x="38" y="133"/>
                    <a:pt x="41" y="129"/>
                  </a:cubicBezTo>
                  <a:cubicBezTo>
                    <a:pt x="43" y="125"/>
                    <a:pt x="50" y="119"/>
                    <a:pt x="52" y="123"/>
                  </a:cubicBezTo>
                  <a:cubicBezTo>
                    <a:pt x="54" y="126"/>
                    <a:pt x="43" y="135"/>
                    <a:pt x="48" y="136"/>
                  </a:cubicBezTo>
                  <a:cubicBezTo>
                    <a:pt x="54" y="137"/>
                    <a:pt x="62" y="139"/>
                    <a:pt x="62" y="132"/>
                  </a:cubicBezTo>
                  <a:cubicBezTo>
                    <a:pt x="62" y="126"/>
                    <a:pt x="64" y="123"/>
                    <a:pt x="68" y="123"/>
                  </a:cubicBezTo>
                  <a:cubicBezTo>
                    <a:pt x="72" y="123"/>
                    <a:pt x="83" y="126"/>
                    <a:pt x="82" y="113"/>
                  </a:cubicBezTo>
                  <a:cubicBezTo>
                    <a:pt x="81" y="99"/>
                    <a:pt x="88" y="100"/>
                    <a:pt x="84" y="92"/>
                  </a:cubicBezTo>
                  <a:cubicBezTo>
                    <a:pt x="81" y="83"/>
                    <a:pt x="91" y="88"/>
                    <a:pt x="91" y="78"/>
                  </a:cubicBezTo>
                  <a:cubicBezTo>
                    <a:pt x="91" y="67"/>
                    <a:pt x="91" y="65"/>
                    <a:pt x="98" y="61"/>
                  </a:cubicBezTo>
                  <a:cubicBezTo>
                    <a:pt x="104" y="56"/>
                    <a:pt x="100" y="54"/>
                    <a:pt x="101" y="45"/>
                  </a:cubicBezTo>
                  <a:cubicBezTo>
                    <a:pt x="102" y="35"/>
                    <a:pt x="101" y="33"/>
                    <a:pt x="95" y="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D4541E44-2E66-42CA-9F4E-7A4F1DBA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300" y="3051175"/>
              <a:ext cx="28575" cy="49213"/>
            </a:xfrm>
            <a:custGeom>
              <a:avLst/>
              <a:gdLst>
                <a:gd name="T0" fmla="*/ 7 w 19"/>
                <a:gd name="T1" fmla="*/ 9 h 32"/>
                <a:gd name="T2" fmla="*/ 7 w 19"/>
                <a:gd name="T3" fmla="*/ 32 h 32"/>
                <a:gd name="T4" fmla="*/ 14 w 19"/>
                <a:gd name="T5" fmla="*/ 26 h 32"/>
                <a:gd name="T6" fmla="*/ 19 w 19"/>
                <a:gd name="T7" fmla="*/ 18 h 32"/>
                <a:gd name="T8" fmla="*/ 7 w 19"/>
                <a:gd name="T9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2">
                  <a:moveTo>
                    <a:pt x="7" y="9"/>
                  </a:moveTo>
                  <a:cubicBezTo>
                    <a:pt x="7" y="9"/>
                    <a:pt x="0" y="32"/>
                    <a:pt x="7" y="32"/>
                  </a:cubicBezTo>
                  <a:cubicBezTo>
                    <a:pt x="14" y="32"/>
                    <a:pt x="13" y="31"/>
                    <a:pt x="14" y="26"/>
                  </a:cubicBezTo>
                  <a:cubicBezTo>
                    <a:pt x="14" y="21"/>
                    <a:pt x="19" y="25"/>
                    <a:pt x="19" y="18"/>
                  </a:cubicBezTo>
                  <a:cubicBezTo>
                    <a:pt x="19" y="12"/>
                    <a:pt x="8" y="0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FBE7D38B-5CF9-46CE-A4A1-C7E5DEEBF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3086100"/>
              <a:ext cx="17463" cy="25400"/>
            </a:xfrm>
            <a:custGeom>
              <a:avLst/>
              <a:gdLst>
                <a:gd name="T0" fmla="*/ 1 w 11"/>
                <a:gd name="T1" fmla="*/ 6 h 16"/>
                <a:gd name="T2" fmla="*/ 3 w 11"/>
                <a:gd name="T3" fmla="*/ 15 h 16"/>
                <a:gd name="T4" fmla="*/ 11 w 11"/>
                <a:gd name="T5" fmla="*/ 11 h 16"/>
                <a:gd name="T6" fmla="*/ 1 w 11"/>
                <a:gd name="T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6">
                  <a:moveTo>
                    <a:pt x="1" y="6"/>
                  </a:moveTo>
                  <a:cubicBezTo>
                    <a:pt x="1" y="6"/>
                    <a:pt x="0" y="14"/>
                    <a:pt x="3" y="15"/>
                  </a:cubicBezTo>
                  <a:cubicBezTo>
                    <a:pt x="6" y="16"/>
                    <a:pt x="11" y="16"/>
                    <a:pt x="11" y="11"/>
                  </a:cubicBezTo>
                  <a:cubicBezTo>
                    <a:pt x="11" y="6"/>
                    <a:pt x="2" y="0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2" name="Freeform 78">
            <a:extLst>
              <a:ext uri="{FF2B5EF4-FFF2-40B4-BE49-F238E27FC236}">
                <a16:creationId xmlns:a16="http://schemas.microsoft.com/office/drawing/2014/main" id="{3FC3D8E5-9D5A-4509-BD12-9B5103BB1006}"/>
              </a:ext>
            </a:extLst>
          </p:cNvPr>
          <p:cNvSpPr>
            <a:spLocks/>
          </p:cNvSpPr>
          <p:nvPr/>
        </p:nvSpPr>
        <p:spPr bwMode="auto">
          <a:xfrm>
            <a:off x="6807200" y="2090905"/>
            <a:ext cx="1532467" cy="1564216"/>
          </a:xfrm>
          <a:custGeom>
            <a:avLst/>
            <a:gdLst>
              <a:gd name="T0" fmla="*/ 751 w 776"/>
              <a:gd name="T1" fmla="*/ 226 h 793"/>
              <a:gd name="T2" fmla="*/ 739 w 776"/>
              <a:gd name="T3" fmla="*/ 194 h 793"/>
              <a:gd name="T4" fmla="*/ 693 w 776"/>
              <a:gd name="T5" fmla="*/ 204 h 793"/>
              <a:gd name="T6" fmla="*/ 637 w 776"/>
              <a:gd name="T7" fmla="*/ 243 h 793"/>
              <a:gd name="T8" fmla="*/ 634 w 776"/>
              <a:gd name="T9" fmla="*/ 264 h 793"/>
              <a:gd name="T10" fmla="*/ 589 w 776"/>
              <a:gd name="T11" fmla="*/ 270 h 793"/>
              <a:gd name="T12" fmla="*/ 549 w 776"/>
              <a:gd name="T13" fmla="*/ 257 h 793"/>
              <a:gd name="T14" fmla="*/ 546 w 776"/>
              <a:gd name="T15" fmla="*/ 235 h 793"/>
              <a:gd name="T16" fmla="*/ 537 w 776"/>
              <a:gd name="T17" fmla="*/ 239 h 793"/>
              <a:gd name="T18" fmla="*/ 534 w 776"/>
              <a:gd name="T19" fmla="*/ 239 h 793"/>
              <a:gd name="T20" fmla="*/ 529 w 776"/>
              <a:gd name="T21" fmla="*/ 267 h 793"/>
              <a:gd name="T22" fmla="*/ 495 w 776"/>
              <a:gd name="T23" fmla="*/ 282 h 793"/>
              <a:gd name="T24" fmla="*/ 435 w 776"/>
              <a:gd name="T25" fmla="*/ 257 h 793"/>
              <a:gd name="T26" fmla="*/ 383 w 776"/>
              <a:gd name="T27" fmla="*/ 248 h 793"/>
              <a:gd name="T28" fmla="*/ 334 w 776"/>
              <a:gd name="T29" fmla="*/ 223 h 793"/>
              <a:gd name="T30" fmla="*/ 334 w 776"/>
              <a:gd name="T31" fmla="*/ 180 h 793"/>
              <a:gd name="T32" fmla="*/ 321 w 776"/>
              <a:gd name="T33" fmla="*/ 163 h 793"/>
              <a:gd name="T34" fmla="*/ 274 w 776"/>
              <a:gd name="T35" fmla="*/ 112 h 793"/>
              <a:gd name="T36" fmla="*/ 300 w 776"/>
              <a:gd name="T37" fmla="*/ 95 h 793"/>
              <a:gd name="T38" fmla="*/ 292 w 776"/>
              <a:gd name="T39" fmla="*/ 59 h 793"/>
              <a:gd name="T40" fmla="*/ 317 w 776"/>
              <a:gd name="T41" fmla="*/ 14 h 793"/>
              <a:gd name="T42" fmla="*/ 263 w 776"/>
              <a:gd name="T43" fmla="*/ 15 h 793"/>
              <a:gd name="T44" fmla="*/ 218 w 776"/>
              <a:gd name="T45" fmla="*/ 40 h 793"/>
              <a:gd name="T46" fmla="*/ 156 w 776"/>
              <a:gd name="T47" fmla="*/ 59 h 793"/>
              <a:gd name="T48" fmla="*/ 190 w 776"/>
              <a:gd name="T49" fmla="*/ 115 h 793"/>
              <a:gd name="T50" fmla="*/ 159 w 776"/>
              <a:gd name="T51" fmla="*/ 157 h 793"/>
              <a:gd name="T52" fmla="*/ 105 w 776"/>
              <a:gd name="T53" fmla="*/ 227 h 793"/>
              <a:gd name="T54" fmla="*/ 59 w 776"/>
              <a:gd name="T55" fmla="*/ 237 h 793"/>
              <a:gd name="T56" fmla="*/ 51 w 776"/>
              <a:gd name="T57" fmla="*/ 293 h 793"/>
              <a:gd name="T58" fmla="*/ 71 w 776"/>
              <a:gd name="T59" fmla="*/ 345 h 793"/>
              <a:gd name="T60" fmla="*/ 20 w 776"/>
              <a:gd name="T61" fmla="*/ 344 h 793"/>
              <a:gd name="T62" fmla="*/ 56 w 776"/>
              <a:gd name="T63" fmla="*/ 385 h 793"/>
              <a:gd name="T64" fmla="*/ 80 w 776"/>
              <a:gd name="T65" fmla="*/ 443 h 793"/>
              <a:gd name="T66" fmla="*/ 127 w 776"/>
              <a:gd name="T67" fmla="*/ 443 h 793"/>
              <a:gd name="T68" fmla="*/ 178 w 776"/>
              <a:gd name="T69" fmla="*/ 661 h 793"/>
              <a:gd name="T70" fmla="*/ 272 w 776"/>
              <a:gd name="T71" fmla="*/ 769 h 793"/>
              <a:gd name="T72" fmla="*/ 314 w 776"/>
              <a:gd name="T73" fmla="*/ 688 h 793"/>
              <a:gd name="T74" fmla="*/ 323 w 776"/>
              <a:gd name="T75" fmla="*/ 589 h 793"/>
              <a:gd name="T76" fmla="*/ 420 w 776"/>
              <a:gd name="T77" fmla="*/ 514 h 793"/>
              <a:gd name="T78" fmla="*/ 509 w 776"/>
              <a:gd name="T79" fmla="*/ 422 h 793"/>
              <a:gd name="T80" fmla="*/ 555 w 776"/>
              <a:gd name="T81" fmla="*/ 405 h 793"/>
              <a:gd name="T82" fmla="*/ 540 w 776"/>
              <a:gd name="T83" fmla="*/ 341 h 793"/>
              <a:gd name="T84" fmla="*/ 553 w 776"/>
              <a:gd name="T85" fmla="*/ 311 h 793"/>
              <a:gd name="T86" fmla="*/ 537 w 776"/>
              <a:gd name="T87" fmla="*/ 288 h 793"/>
              <a:gd name="T88" fmla="*/ 542 w 776"/>
              <a:gd name="T89" fmla="*/ 283 h 793"/>
              <a:gd name="T90" fmla="*/ 544 w 776"/>
              <a:gd name="T91" fmla="*/ 284 h 793"/>
              <a:gd name="T92" fmla="*/ 547 w 776"/>
              <a:gd name="T93" fmla="*/ 284 h 793"/>
              <a:gd name="T94" fmla="*/ 575 w 776"/>
              <a:gd name="T95" fmla="*/ 314 h 793"/>
              <a:gd name="T96" fmla="*/ 644 w 776"/>
              <a:gd name="T97" fmla="*/ 325 h 793"/>
              <a:gd name="T98" fmla="*/ 614 w 776"/>
              <a:gd name="T99" fmla="*/ 354 h 793"/>
              <a:gd name="T100" fmla="*/ 633 w 776"/>
              <a:gd name="T101" fmla="*/ 362 h 793"/>
              <a:gd name="T102" fmla="*/ 650 w 776"/>
              <a:gd name="T103" fmla="*/ 406 h 793"/>
              <a:gd name="T104" fmla="*/ 667 w 776"/>
              <a:gd name="T105" fmla="*/ 401 h 793"/>
              <a:gd name="T106" fmla="*/ 671 w 776"/>
              <a:gd name="T107" fmla="*/ 355 h 793"/>
              <a:gd name="T108" fmla="*/ 701 w 776"/>
              <a:gd name="T109" fmla="*/ 336 h 793"/>
              <a:gd name="T110" fmla="*/ 716 w 776"/>
              <a:gd name="T111" fmla="*/ 302 h 793"/>
              <a:gd name="T112" fmla="*/ 763 w 776"/>
              <a:gd name="T113" fmla="*/ 261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76" h="793">
                <a:moveTo>
                  <a:pt x="776" y="229"/>
                </a:moveTo>
                <a:cubicBezTo>
                  <a:pt x="776" y="229"/>
                  <a:pt x="775" y="229"/>
                  <a:pt x="775" y="229"/>
                </a:cubicBezTo>
                <a:cubicBezTo>
                  <a:pt x="775" y="229"/>
                  <a:pt x="775" y="229"/>
                  <a:pt x="774" y="229"/>
                </a:cubicBezTo>
                <a:cubicBezTo>
                  <a:pt x="772" y="228"/>
                  <a:pt x="769" y="229"/>
                  <a:pt x="767" y="229"/>
                </a:cubicBezTo>
                <a:cubicBezTo>
                  <a:pt x="765" y="230"/>
                  <a:pt x="765" y="228"/>
                  <a:pt x="763" y="226"/>
                </a:cubicBezTo>
                <a:cubicBezTo>
                  <a:pt x="761" y="224"/>
                  <a:pt x="756" y="227"/>
                  <a:pt x="751" y="226"/>
                </a:cubicBezTo>
                <a:cubicBezTo>
                  <a:pt x="745" y="225"/>
                  <a:pt x="750" y="220"/>
                  <a:pt x="752" y="219"/>
                </a:cubicBezTo>
                <a:cubicBezTo>
                  <a:pt x="755" y="217"/>
                  <a:pt x="754" y="215"/>
                  <a:pt x="754" y="213"/>
                </a:cubicBezTo>
                <a:cubicBezTo>
                  <a:pt x="754" y="211"/>
                  <a:pt x="752" y="209"/>
                  <a:pt x="750" y="208"/>
                </a:cubicBezTo>
                <a:cubicBezTo>
                  <a:pt x="747" y="206"/>
                  <a:pt x="749" y="203"/>
                  <a:pt x="748" y="201"/>
                </a:cubicBezTo>
                <a:cubicBezTo>
                  <a:pt x="748" y="199"/>
                  <a:pt x="746" y="198"/>
                  <a:pt x="744" y="197"/>
                </a:cubicBezTo>
                <a:cubicBezTo>
                  <a:pt x="742" y="197"/>
                  <a:pt x="742" y="193"/>
                  <a:pt x="739" y="194"/>
                </a:cubicBezTo>
                <a:cubicBezTo>
                  <a:pt x="737" y="194"/>
                  <a:pt x="736" y="198"/>
                  <a:pt x="734" y="198"/>
                </a:cubicBezTo>
                <a:cubicBezTo>
                  <a:pt x="731" y="198"/>
                  <a:pt x="727" y="205"/>
                  <a:pt x="726" y="207"/>
                </a:cubicBezTo>
                <a:cubicBezTo>
                  <a:pt x="724" y="208"/>
                  <a:pt x="722" y="208"/>
                  <a:pt x="720" y="206"/>
                </a:cubicBezTo>
                <a:cubicBezTo>
                  <a:pt x="718" y="204"/>
                  <a:pt x="717" y="206"/>
                  <a:pt x="713" y="206"/>
                </a:cubicBezTo>
                <a:cubicBezTo>
                  <a:pt x="709" y="206"/>
                  <a:pt x="708" y="202"/>
                  <a:pt x="705" y="199"/>
                </a:cubicBezTo>
                <a:cubicBezTo>
                  <a:pt x="702" y="195"/>
                  <a:pt x="698" y="201"/>
                  <a:pt x="693" y="204"/>
                </a:cubicBezTo>
                <a:cubicBezTo>
                  <a:pt x="689" y="207"/>
                  <a:pt x="688" y="209"/>
                  <a:pt x="684" y="214"/>
                </a:cubicBezTo>
                <a:cubicBezTo>
                  <a:pt x="681" y="219"/>
                  <a:pt x="676" y="219"/>
                  <a:pt x="671" y="218"/>
                </a:cubicBezTo>
                <a:cubicBezTo>
                  <a:pt x="666" y="218"/>
                  <a:pt x="666" y="221"/>
                  <a:pt x="665" y="224"/>
                </a:cubicBezTo>
                <a:cubicBezTo>
                  <a:pt x="663" y="228"/>
                  <a:pt x="660" y="230"/>
                  <a:pt x="656" y="231"/>
                </a:cubicBezTo>
                <a:cubicBezTo>
                  <a:pt x="651" y="232"/>
                  <a:pt x="652" y="237"/>
                  <a:pt x="650" y="241"/>
                </a:cubicBezTo>
                <a:cubicBezTo>
                  <a:pt x="649" y="246"/>
                  <a:pt x="641" y="244"/>
                  <a:pt x="637" y="243"/>
                </a:cubicBezTo>
                <a:cubicBezTo>
                  <a:pt x="633" y="243"/>
                  <a:pt x="631" y="245"/>
                  <a:pt x="628" y="246"/>
                </a:cubicBezTo>
                <a:cubicBezTo>
                  <a:pt x="628" y="246"/>
                  <a:pt x="627" y="246"/>
                  <a:pt x="627" y="246"/>
                </a:cubicBezTo>
                <a:cubicBezTo>
                  <a:pt x="626" y="247"/>
                  <a:pt x="624" y="246"/>
                  <a:pt x="623" y="247"/>
                </a:cubicBezTo>
                <a:cubicBezTo>
                  <a:pt x="622" y="247"/>
                  <a:pt x="622" y="249"/>
                  <a:pt x="622" y="250"/>
                </a:cubicBezTo>
                <a:cubicBezTo>
                  <a:pt x="623" y="252"/>
                  <a:pt x="626" y="254"/>
                  <a:pt x="630" y="254"/>
                </a:cubicBezTo>
                <a:cubicBezTo>
                  <a:pt x="634" y="255"/>
                  <a:pt x="633" y="262"/>
                  <a:pt x="634" y="264"/>
                </a:cubicBezTo>
                <a:cubicBezTo>
                  <a:pt x="634" y="266"/>
                  <a:pt x="637" y="267"/>
                  <a:pt x="639" y="270"/>
                </a:cubicBezTo>
                <a:cubicBezTo>
                  <a:pt x="642" y="272"/>
                  <a:pt x="632" y="271"/>
                  <a:pt x="627" y="271"/>
                </a:cubicBezTo>
                <a:cubicBezTo>
                  <a:pt x="621" y="271"/>
                  <a:pt x="617" y="271"/>
                  <a:pt x="613" y="271"/>
                </a:cubicBezTo>
                <a:cubicBezTo>
                  <a:pt x="609" y="271"/>
                  <a:pt x="602" y="271"/>
                  <a:pt x="601" y="274"/>
                </a:cubicBezTo>
                <a:cubicBezTo>
                  <a:pt x="599" y="276"/>
                  <a:pt x="594" y="275"/>
                  <a:pt x="594" y="273"/>
                </a:cubicBezTo>
                <a:cubicBezTo>
                  <a:pt x="594" y="271"/>
                  <a:pt x="592" y="270"/>
                  <a:pt x="589" y="270"/>
                </a:cubicBezTo>
                <a:cubicBezTo>
                  <a:pt x="585" y="270"/>
                  <a:pt x="585" y="270"/>
                  <a:pt x="584" y="274"/>
                </a:cubicBezTo>
                <a:cubicBezTo>
                  <a:pt x="583" y="277"/>
                  <a:pt x="578" y="276"/>
                  <a:pt x="575" y="276"/>
                </a:cubicBezTo>
                <a:cubicBezTo>
                  <a:pt x="572" y="277"/>
                  <a:pt x="567" y="276"/>
                  <a:pt x="566" y="274"/>
                </a:cubicBezTo>
                <a:cubicBezTo>
                  <a:pt x="565" y="273"/>
                  <a:pt x="559" y="272"/>
                  <a:pt x="555" y="272"/>
                </a:cubicBezTo>
                <a:cubicBezTo>
                  <a:pt x="551" y="272"/>
                  <a:pt x="552" y="266"/>
                  <a:pt x="550" y="265"/>
                </a:cubicBezTo>
                <a:cubicBezTo>
                  <a:pt x="547" y="264"/>
                  <a:pt x="549" y="261"/>
                  <a:pt x="549" y="257"/>
                </a:cubicBezTo>
                <a:cubicBezTo>
                  <a:pt x="549" y="255"/>
                  <a:pt x="549" y="253"/>
                  <a:pt x="550" y="252"/>
                </a:cubicBezTo>
                <a:cubicBezTo>
                  <a:pt x="550" y="252"/>
                  <a:pt x="550" y="252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9" y="251"/>
                  <a:pt x="549" y="251"/>
                  <a:pt x="549" y="251"/>
                </a:cubicBezTo>
                <a:cubicBezTo>
                  <a:pt x="548" y="249"/>
                  <a:pt x="549" y="242"/>
                  <a:pt x="549" y="240"/>
                </a:cubicBezTo>
                <a:cubicBezTo>
                  <a:pt x="549" y="238"/>
                  <a:pt x="549" y="236"/>
                  <a:pt x="546" y="235"/>
                </a:cubicBezTo>
                <a:cubicBezTo>
                  <a:pt x="542" y="235"/>
                  <a:pt x="540" y="237"/>
                  <a:pt x="538" y="238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8" y="239"/>
                  <a:pt x="538" y="239"/>
                </a:cubicBezTo>
                <a:cubicBezTo>
                  <a:pt x="538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7" y="239"/>
                  <a:pt x="537" y="239"/>
                  <a:pt x="537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5" y="239"/>
                  <a:pt x="535" y="239"/>
                  <a:pt x="535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4" y="239"/>
                  <a:pt x="534" y="239"/>
                  <a:pt x="534" y="239"/>
                </a:cubicBezTo>
                <a:cubicBezTo>
                  <a:pt x="533" y="239"/>
                  <a:pt x="532" y="239"/>
                  <a:pt x="532" y="239"/>
                </a:cubicBezTo>
                <a:cubicBezTo>
                  <a:pt x="532" y="242"/>
                  <a:pt x="532" y="244"/>
                  <a:pt x="532" y="245"/>
                </a:cubicBezTo>
                <a:cubicBezTo>
                  <a:pt x="532" y="247"/>
                  <a:pt x="532" y="250"/>
                  <a:pt x="530" y="250"/>
                </a:cubicBezTo>
                <a:cubicBezTo>
                  <a:pt x="528" y="251"/>
                  <a:pt x="527" y="253"/>
                  <a:pt x="528" y="255"/>
                </a:cubicBezTo>
                <a:cubicBezTo>
                  <a:pt x="528" y="257"/>
                  <a:pt x="527" y="266"/>
                  <a:pt x="529" y="267"/>
                </a:cubicBezTo>
                <a:cubicBezTo>
                  <a:pt x="531" y="268"/>
                  <a:pt x="531" y="270"/>
                  <a:pt x="531" y="272"/>
                </a:cubicBezTo>
                <a:cubicBezTo>
                  <a:pt x="531" y="274"/>
                  <a:pt x="533" y="275"/>
                  <a:pt x="534" y="277"/>
                </a:cubicBezTo>
                <a:cubicBezTo>
                  <a:pt x="531" y="277"/>
                  <a:pt x="528" y="280"/>
                  <a:pt x="527" y="282"/>
                </a:cubicBezTo>
                <a:cubicBezTo>
                  <a:pt x="524" y="285"/>
                  <a:pt x="520" y="282"/>
                  <a:pt x="515" y="283"/>
                </a:cubicBezTo>
                <a:cubicBezTo>
                  <a:pt x="511" y="283"/>
                  <a:pt x="510" y="283"/>
                  <a:pt x="505" y="281"/>
                </a:cubicBezTo>
                <a:cubicBezTo>
                  <a:pt x="500" y="278"/>
                  <a:pt x="499" y="282"/>
                  <a:pt x="495" y="282"/>
                </a:cubicBezTo>
                <a:cubicBezTo>
                  <a:pt x="490" y="282"/>
                  <a:pt x="485" y="279"/>
                  <a:pt x="478" y="278"/>
                </a:cubicBezTo>
                <a:cubicBezTo>
                  <a:pt x="471" y="278"/>
                  <a:pt x="470" y="277"/>
                  <a:pt x="469" y="274"/>
                </a:cubicBezTo>
                <a:cubicBezTo>
                  <a:pt x="467" y="271"/>
                  <a:pt x="466" y="272"/>
                  <a:pt x="459" y="273"/>
                </a:cubicBezTo>
                <a:cubicBezTo>
                  <a:pt x="453" y="274"/>
                  <a:pt x="454" y="271"/>
                  <a:pt x="449" y="270"/>
                </a:cubicBezTo>
                <a:cubicBezTo>
                  <a:pt x="445" y="269"/>
                  <a:pt x="442" y="268"/>
                  <a:pt x="441" y="264"/>
                </a:cubicBezTo>
                <a:cubicBezTo>
                  <a:pt x="440" y="261"/>
                  <a:pt x="438" y="261"/>
                  <a:pt x="435" y="257"/>
                </a:cubicBezTo>
                <a:cubicBezTo>
                  <a:pt x="433" y="252"/>
                  <a:pt x="430" y="253"/>
                  <a:pt x="426" y="253"/>
                </a:cubicBezTo>
                <a:cubicBezTo>
                  <a:pt x="423" y="253"/>
                  <a:pt x="422" y="254"/>
                  <a:pt x="419" y="256"/>
                </a:cubicBezTo>
                <a:cubicBezTo>
                  <a:pt x="417" y="258"/>
                  <a:pt x="412" y="256"/>
                  <a:pt x="409" y="254"/>
                </a:cubicBezTo>
                <a:cubicBezTo>
                  <a:pt x="406" y="253"/>
                  <a:pt x="403" y="255"/>
                  <a:pt x="399" y="256"/>
                </a:cubicBezTo>
                <a:cubicBezTo>
                  <a:pt x="395" y="257"/>
                  <a:pt x="394" y="255"/>
                  <a:pt x="393" y="251"/>
                </a:cubicBezTo>
                <a:cubicBezTo>
                  <a:pt x="391" y="248"/>
                  <a:pt x="387" y="247"/>
                  <a:pt x="383" y="248"/>
                </a:cubicBezTo>
                <a:cubicBezTo>
                  <a:pt x="379" y="248"/>
                  <a:pt x="375" y="246"/>
                  <a:pt x="373" y="242"/>
                </a:cubicBezTo>
                <a:cubicBezTo>
                  <a:pt x="371" y="238"/>
                  <a:pt x="369" y="241"/>
                  <a:pt x="367" y="242"/>
                </a:cubicBezTo>
                <a:cubicBezTo>
                  <a:pt x="365" y="243"/>
                  <a:pt x="363" y="244"/>
                  <a:pt x="361" y="241"/>
                </a:cubicBezTo>
                <a:cubicBezTo>
                  <a:pt x="358" y="238"/>
                  <a:pt x="354" y="237"/>
                  <a:pt x="351" y="233"/>
                </a:cubicBezTo>
                <a:cubicBezTo>
                  <a:pt x="349" y="228"/>
                  <a:pt x="345" y="228"/>
                  <a:pt x="342" y="227"/>
                </a:cubicBezTo>
                <a:cubicBezTo>
                  <a:pt x="339" y="226"/>
                  <a:pt x="336" y="226"/>
                  <a:pt x="334" y="223"/>
                </a:cubicBezTo>
                <a:cubicBezTo>
                  <a:pt x="332" y="220"/>
                  <a:pt x="328" y="221"/>
                  <a:pt x="323" y="220"/>
                </a:cubicBezTo>
                <a:cubicBezTo>
                  <a:pt x="318" y="219"/>
                  <a:pt x="319" y="216"/>
                  <a:pt x="318" y="210"/>
                </a:cubicBezTo>
                <a:cubicBezTo>
                  <a:pt x="316" y="205"/>
                  <a:pt x="319" y="205"/>
                  <a:pt x="322" y="203"/>
                </a:cubicBezTo>
                <a:cubicBezTo>
                  <a:pt x="324" y="201"/>
                  <a:pt x="324" y="200"/>
                  <a:pt x="324" y="196"/>
                </a:cubicBezTo>
                <a:cubicBezTo>
                  <a:pt x="324" y="192"/>
                  <a:pt x="325" y="191"/>
                  <a:pt x="327" y="187"/>
                </a:cubicBezTo>
                <a:cubicBezTo>
                  <a:pt x="328" y="183"/>
                  <a:pt x="330" y="183"/>
                  <a:pt x="334" y="180"/>
                </a:cubicBezTo>
                <a:cubicBezTo>
                  <a:pt x="338" y="178"/>
                  <a:pt x="339" y="176"/>
                  <a:pt x="338" y="173"/>
                </a:cubicBezTo>
                <a:cubicBezTo>
                  <a:pt x="338" y="173"/>
                  <a:pt x="338" y="173"/>
                  <a:pt x="338" y="173"/>
                </a:cubicBezTo>
                <a:cubicBezTo>
                  <a:pt x="338" y="173"/>
                  <a:pt x="338" y="172"/>
                  <a:pt x="338" y="172"/>
                </a:cubicBezTo>
                <a:cubicBezTo>
                  <a:pt x="337" y="172"/>
                  <a:pt x="337" y="172"/>
                  <a:pt x="337" y="172"/>
                </a:cubicBezTo>
                <a:cubicBezTo>
                  <a:pt x="336" y="168"/>
                  <a:pt x="334" y="170"/>
                  <a:pt x="331" y="167"/>
                </a:cubicBezTo>
                <a:cubicBezTo>
                  <a:pt x="328" y="165"/>
                  <a:pt x="326" y="165"/>
                  <a:pt x="321" y="163"/>
                </a:cubicBezTo>
                <a:cubicBezTo>
                  <a:pt x="315" y="161"/>
                  <a:pt x="316" y="159"/>
                  <a:pt x="313" y="154"/>
                </a:cubicBezTo>
                <a:cubicBezTo>
                  <a:pt x="310" y="149"/>
                  <a:pt x="308" y="152"/>
                  <a:pt x="303" y="152"/>
                </a:cubicBezTo>
                <a:cubicBezTo>
                  <a:pt x="298" y="152"/>
                  <a:pt x="297" y="148"/>
                  <a:pt x="295" y="143"/>
                </a:cubicBezTo>
                <a:cubicBezTo>
                  <a:pt x="292" y="137"/>
                  <a:pt x="289" y="141"/>
                  <a:pt x="284" y="141"/>
                </a:cubicBezTo>
                <a:cubicBezTo>
                  <a:pt x="279" y="141"/>
                  <a:pt x="280" y="125"/>
                  <a:pt x="279" y="120"/>
                </a:cubicBezTo>
                <a:cubicBezTo>
                  <a:pt x="278" y="115"/>
                  <a:pt x="277" y="116"/>
                  <a:pt x="274" y="112"/>
                </a:cubicBezTo>
                <a:cubicBezTo>
                  <a:pt x="271" y="108"/>
                  <a:pt x="273" y="105"/>
                  <a:pt x="275" y="105"/>
                </a:cubicBezTo>
                <a:cubicBezTo>
                  <a:pt x="278" y="105"/>
                  <a:pt x="281" y="103"/>
                  <a:pt x="282" y="104"/>
                </a:cubicBezTo>
                <a:cubicBezTo>
                  <a:pt x="284" y="104"/>
                  <a:pt x="284" y="109"/>
                  <a:pt x="285" y="112"/>
                </a:cubicBezTo>
                <a:cubicBezTo>
                  <a:pt x="287" y="114"/>
                  <a:pt x="292" y="110"/>
                  <a:pt x="294" y="107"/>
                </a:cubicBezTo>
                <a:cubicBezTo>
                  <a:pt x="296" y="104"/>
                  <a:pt x="299" y="105"/>
                  <a:pt x="302" y="102"/>
                </a:cubicBezTo>
                <a:cubicBezTo>
                  <a:pt x="304" y="100"/>
                  <a:pt x="302" y="97"/>
                  <a:pt x="300" y="95"/>
                </a:cubicBezTo>
                <a:cubicBezTo>
                  <a:pt x="297" y="92"/>
                  <a:pt x="298" y="91"/>
                  <a:pt x="297" y="90"/>
                </a:cubicBezTo>
                <a:cubicBezTo>
                  <a:pt x="297" y="88"/>
                  <a:pt x="294" y="85"/>
                  <a:pt x="291" y="83"/>
                </a:cubicBezTo>
                <a:cubicBezTo>
                  <a:pt x="287" y="82"/>
                  <a:pt x="284" y="76"/>
                  <a:pt x="285" y="72"/>
                </a:cubicBezTo>
                <a:cubicBezTo>
                  <a:pt x="287" y="68"/>
                  <a:pt x="285" y="68"/>
                  <a:pt x="282" y="64"/>
                </a:cubicBezTo>
                <a:cubicBezTo>
                  <a:pt x="278" y="61"/>
                  <a:pt x="281" y="58"/>
                  <a:pt x="284" y="56"/>
                </a:cubicBezTo>
                <a:cubicBezTo>
                  <a:pt x="287" y="54"/>
                  <a:pt x="290" y="56"/>
                  <a:pt x="292" y="59"/>
                </a:cubicBezTo>
                <a:cubicBezTo>
                  <a:pt x="294" y="62"/>
                  <a:pt x="297" y="59"/>
                  <a:pt x="302" y="58"/>
                </a:cubicBezTo>
                <a:cubicBezTo>
                  <a:pt x="307" y="56"/>
                  <a:pt x="310" y="48"/>
                  <a:pt x="312" y="45"/>
                </a:cubicBezTo>
                <a:cubicBezTo>
                  <a:pt x="314" y="41"/>
                  <a:pt x="316" y="40"/>
                  <a:pt x="319" y="39"/>
                </a:cubicBezTo>
                <a:cubicBezTo>
                  <a:pt x="323" y="38"/>
                  <a:pt x="323" y="31"/>
                  <a:pt x="322" y="28"/>
                </a:cubicBezTo>
                <a:cubicBezTo>
                  <a:pt x="322" y="24"/>
                  <a:pt x="324" y="23"/>
                  <a:pt x="325" y="19"/>
                </a:cubicBezTo>
                <a:cubicBezTo>
                  <a:pt x="327" y="15"/>
                  <a:pt x="322" y="15"/>
                  <a:pt x="317" y="14"/>
                </a:cubicBezTo>
                <a:cubicBezTo>
                  <a:pt x="311" y="13"/>
                  <a:pt x="309" y="9"/>
                  <a:pt x="305" y="5"/>
                </a:cubicBezTo>
                <a:cubicBezTo>
                  <a:pt x="302" y="0"/>
                  <a:pt x="296" y="0"/>
                  <a:pt x="291" y="0"/>
                </a:cubicBezTo>
                <a:cubicBezTo>
                  <a:pt x="285" y="0"/>
                  <a:pt x="285" y="2"/>
                  <a:pt x="280" y="3"/>
                </a:cubicBezTo>
                <a:cubicBezTo>
                  <a:pt x="276" y="5"/>
                  <a:pt x="276" y="8"/>
                  <a:pt x="271" y="8"/>
                </a:cubicBezTo>
                <a:cubicBezTo>
                  <a:pt x="267" y="9"/>
                  <a:pt x="267" y="11"/>
                  <a:pt x="263" y="15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5"/>
                  <a:pt x="262" y="15"/>
                  <a:pt x="262" y="15"/>
                </a:cubicBezTo>
                <a:cubicBezTo>
                  <a:pt x="265" y="21"/>
                  <a:pt x="266" y="27"/>
                  <a:pt x="266" y="30"/>
                </a:cubicBezTo>
                <a:cubicBezTo>
                  <a:pt x="265" y="34"/>
                  <a:pt x="261" y="31"/>
                  <a:pt x="259" y="27"/>
                </a:cubicBezTo>
                <a:cubicBezTo>
                  <a:pt x="257" y="24"/>
                  <a:pt x="249" y="24"/>
                  <a:pt x="244" y="24"/>
                </a:cubicBezTo>
                <a:cubicBezTo>
                  <a:pt x="239" y="24"/>
                  <a:pt x="234" y="29"/>
                  <a:pt x="232" y="35"/>
                </a:cubicBezTo>
                <a:cubicBezTo>
                  <a:pt x="231" y="40"/>
                  <a:pt x="226" y="40"/>
                  <a:pt x="218" y="40"/>
                </a:cubicBezTo>
                <a:cubicBezTo>
                  <a:pt x="209" y="40"/>
                  <a:pt x="207" y="43"/>
                  <a:pt x="199" y="45"/>
                </a:cubicBezTo>
                <a:cubicBezTo>
                  <a:pt x="192" y="47"/>
                  <a:pt x="186" y="43"/>
                  <a:pt x="184" y="42"/>
                </a:cubicBezTo>
                <a:cubicBezTo>
                  <a:pt x="183" y="40"/>
                  <a:pt x="178" y="39"/>
                  <a:pt x="172" y="39"/>
                </a:cubicBezTo>
                <a:cubicBezTo>
                  <a:pt x="166" y="39"/>
                  <a:pt x="162" y="37"/>
                  <a:pt x="157" y="37"/>
                </a:cubicBezTo>
                <a:cubicBezTo>
                  <a:pt x="151" y="37"/>
                  <a:pt x="151" y="47"/>
                  <a:pt x="151" y="51"/>
                </a:cubicBezTo>
                <a:cubicBezTo>
                  <a:pt x="151" y="55"/>
                  <a:pt x="152" y="56"/>
                  <a:pt x="156" y="59"/>
                </a:cubicBezTo>
                <a:cubicBezTo>
                  <a:pt x="161" y="61"/>
                  <a:pt x="162" y="63"/>
                  <a:pt x="157" y="67"/>
                </a:cubicBezTo>
                <a:cubicBezTo>
                  <a:pt x="152" y="70"/>
                  <a:pt x="159" y="76"/>
                  <a:pt x="158" y="82"/>
                </a:cubicBezTo>
                <a:cubicBezTo>
                  <a:pt x="157" y="87"/>
                  <a:pt x="163" y="92"/>
                  <a:pt x="163" y="95"/>
                </a:cubicBezTo>
                <a:cubicBezTo>
                  <a:pt x="163" y="97"/>
                  <a:pt x="170" y="99"/>
                  <a:pt x="171" y="103"/>
                </a:cubicBezTo>
                <a:cubicBezTo>
                  <a:pt x="171" y="108"/>
                  <a:pt x="179" y="108"/>
                  <a:pt x="186" y="109"/>
                </a:cubicBezTo>
                <a:cubicBezTo>
                  <a:pt x="192" y="110"/>
                  <a:pt x="191" y="112"/>
                  <a:pt x="190" y="115"/>
                </a:cubicBezTo>
                <a:cubicBezTo>
                  <a:pt x="190" y="117"/>
                  <a:pt x="179" y="119"/>
                  <a:pt x="174" y="121"/>
                </a:cubicBezTo>
                <a:cubicBezTo>
                  <a:pt x="168" y="122"/>
                  <a:pt x="168" y="127"/>
                  <a:pt x="170" y="130"/>
                </a:cubicBezTo>
                <a:cubicBezTo>
                  <a:pt x="172" y="133"/>
                  <a:pt x="168" y="136"/>
                  <a:pt x="168" y="139"/>
                </a:cubicBezTo>
                <a:cubicBezTo>
                  <a:pt x="168" y="142"/>
                  <a:pt x="170" y="145"/>
                  <a:pt x="173" y="146"/>
                </a:cubicBezTo>
                <a:cubicBezTo>
                  <a:pt x="176" y="147"/>
                  <a:pt x="173" y="150"/>
                  <a:pt x="169" y="150"/>
                </a:cubicBezTo>
                <a:cubicBezTo>
                  <a:pt x="165" y="150"/>
                  <a:pt x="164" y="155"/>
                  <a:pt x="159" y="157"/>
                </a:cubicBezTo>
                <a:cubicBezTo>
                  <a:pt x="155" y="160"/>
                  <a:pt x="155" y="164"/>
                  <a:pt x="153" y="172"/>
                </a:cubicBezTo>
                <a:cubicBezTo>
                  <a:pt x="152" y="181"/>
                  <a:pt x="148" y="178"/>
                  <a:pt x="143" y="178"/>
                </a:cubicBezTo>
                <a:cubicBezTo>
                  <a:pt x="138" y="178"/>
                  <a:pt x="137" y="186"/>
                  <a:pt x="137" y="191"/>
                </a:cubicBezTo>
                <a:cubicBezTo>
                  <a:pt x="136" y="197"/>
                  <a:pt x="132" y="197"/>
                  <a:pt x="128" y="204"/>
                </a:cubicBezTo>
                <a:cubicBezTo>
                  <a:pt x="123" y="211"/>
                  <a:pt x="122" y="211"/>
                  <a:pt x="115" y="212"/>
                </a:cubicBezTo>
                <a:cubicBezTo>
                  <a:pt x="108" y="212"/>
                  <a:pt x="108" y="225"/>
                  <a:pt x="105" y="227"/>
                </a:cubicBezTo>
                <a:cubicBezTo>
                  <a:pt x="101" y="229"/>
                  <a:pt x="99" y="230"/>
                  <a:pt x="99" y="236"/>
                </a:cubicBezTo>
                <a:cubicBezTo>
                  <a:pt x="98" y="241"/>
                  <a:pt x="86" y="241"/>
                  <a:pt x="83" y="241"/>
                </a:cubicBezTo>
                <a:cubicBezTo>
                  <a:pt x="79" y="241"/>
                  <a:pt x="77" y="240"/>
                  <a:pt x="77" y="244"/>
                </a:cubicBezTo>
                <a:cubicBezTo>
                  <a:pt x="76" y="248"/>
                  <a:pt x="71" y="247"/>
                  <a:pt x="70" y="247"/>
                </a:cubicBezTo>
                <a:cubicBezTo>
                  <a:pt x="69" y="247"/>
                  <a:pt x="67" y="246"/>
                  <a:pt x="66" y="242"/>
                </a:cubicBezTo>
                <a:cubicBezTo>
                  <a:pt x="66" y="239"/>
                  <a:pt x="63" y="237"/>
                  <a:pt x="59" y="237"/>
                </a:cubicBezTo>
                <a:cubicBezTo>
                  <a:pt x="55" y="237"/>
                  <a:pt x="52" y="243"/>
                  <a:pt x="47" y="251"/>
                </a:cubicBezTo>
                <a:cubicBezTo>
                  <a:pt x="43" y="259"/>
                  <a:pt x="43" y="259"/>
                  <a:pt x="37" y="261"/>
                </a:cubicBezTo>
                <a:cubicBezTo>
                  <a:pt x="32" y="263"/>
                  <a:pt x="33" y="270"/>
                  <a:pt x="34" y="272"/>
                </a:cubicBezTo>
                <a:cubicBezTo>
                  <a:pt x="34" y="275"/>
                  <a:pt x="43" y="278"/>
                  <a:pt x="47" y="278"/>
                </a:cubicBezTo>
                <a:cubicBezTo>
                  <a:pt x="51" y="279"/>
                  <a:pt x="51" y="278"/>
                  <a:pt x="53" y="283"/>
                </a:cubicBezTo>
                <a:cubicBezTo>
                  <a:pt x="56" y="288"/>
                  <a:pt x="53" y="291"/>
                  <a:pt x="51" y="293"/>
                </a:cubicBezTo>
                <a:cubicBezTo>
                  <a:pt x="48" y="294"/>
                  <a:pt x="51" y="298"/>
                  <a:pt x="52" y="301"/>
                </a:cubicBezTo>
                <a:cubicBezTo>
                  <a:pt x="53" y="303"/>
                  <a:pt x="57" y="305"/>
                  <a:pt x="62" y="306"/>
                </a:cubicBezTo>
                <a:cubicBezTo>
                  <a:pt x="68" y="307"/>
                  <a:pt x="65" y="315"/>
                  <a:pt x="69" y="316"/>
                </a:cubicBezTo>
                <a:cubicBezTo>
                  <a:pt x="74" y="317"/>
                  <a:pt x="71" y="324"/>
                  <a:pt x="74" y="329"/>
                </a:cubicBezTo>
                <a:cubicBezTo>
                  <a:pt x="78" y="334"/>
                  <a:pt x="74" y="334"/>
                  <a:pt x="76" y="338"/>
                </a:cubicBezTo>
                <a:cubicBezTo>
                  <a:pt x="77" y="342"/>
                  <a:pt x="75" y="341"/>
                  <a:pt x="71" y="345"/>
                </a:cubicBezTo>
                <a:cubicBezTo>
                  <a:pt x="68" y="348"/>
                  <a:pt x="67" y="347"/>
                  <a:pt x="66" y="344"/>
                </a:cubicBezTo>
                <a:cubicBezTo>
                  <a:pt x="66" y="341"/>
                  <a:pt x="64" y="340"/>
                  <a:pt x="59" y="339"/>
                </a:cubicBezTo>
                <a:cubicBezTo>
                  <a:pt x="55" y="339"/>
                  <a:pt x="57" y="344"/>
                  <a:pt x="53" y="344"/>
                </a:cubicBezTo>
                <a:cubicBezTo>
                  <a:pt x="48" y="344"/>
                  <a:pt x="48" y="348"/>
                  <a:pt x="43" y="348"/>
                </a:cubicBezTo>
                <a:cubicBezTo>
                  <a:pt x="38" y="348"/>
                  <a:pt x="37" y="348"/>
                  <a:pt x="35" y="345"/>
                </a:cubicBezTo>
                <a:cubicBezTo>
                  <a:pt x="33" y="342"/>
                  <a:pt x="25" y="344"/>
                  <a:pt x="20" y="344"/>
                </a:cubicBezTo>
                <a:cubicBezTo>
                  <a:pt x="15" y="344"/>
                  <a:pt x="14" y="348"/>
                  <a:pt x="14" y="351"/>
                </a:cubicBezTo>
                <a:cubicBezTo>
                  <a:pt x="14" y="355"/>
                  <a:pt x="9" y="354"/>
                  <a:pt x="5" y="354"/>
                </a:cubicBezTo>
                <a:cubicBezTo>
                  <a:pt x="3" y="354"/>
                  <a:pt x="1" y="357"/>
                  <a:pt x="0" y="360"/>
                </a:cubicBezTo>
                <a:cubicBezTo>
                  <a:pt x="4" y="364"/>
                  <a:pt x="5" y="367"/>
                  <a:pt x="8" y="372"/>
                </a:cubicBezTo>
                <a:cubicBezTo>
                  <a:pt x="11" y="378"/>
                  <a:pt x="24" y="379"/>
                  <a:pt x="31" y="385"/>
                </a:cubicBezTo>
                <a:cubicBezTo>
                  <a:pt x="37" y="390"/>
                  <a:pt x="48" y="379"/>
                  <a:pt x="56" y="385"/>
                </a:cubicBezTo>
                <a:cubicBezTo>
                  <a:pt x="64" y="390"/>
                  <a:pt x="55" y="392"/>
                  <a:pt x="47" y="393"/>
                </a:cubicBezTo>
                <a:cubicBezTo>
                  <a:pt x="40" y="394"/>
                  <a:pt x="40" y="398"/>
                  <a:pt x="34" y="397"/>
                </a:cubicBezTo>
                <a:cubicBezTo>
                  <a:pt x="28" y="397"/>
                  <a:pt x="23" y="395"/>
                  <a:pt x="23" y="400"/>
                </a:cubicBezTo>
                <a:cubicBezTo>
                  <a:pt x="23" y="404"/>
                  <a:pt x="37" y="416"/>
                  <a:pt x="41" y="424"/>
                </a:cubicBezTo>
                <a:cubicBezTo>
                  <a:pt x="46" y="431"/>
                  <a:pt x="53" y="437"/>
                  <a:pt x="63" y="442"/>
                </a:cubicBezTo>
                <a:cubicBezTo>
                  <a:pt x="73" y="448"/>
                  <a:pt x="75" y="450"/>
                  <a:pt x="80" y="443"/>
                </a:cubicBezTo>
                <a:cubicBezTo>
                  <a:pt x="86" y="436"/>
                  <a:pt x="94" y="437"/>
                  <a:pt x="101" y="433"/>
                </a:cubicBezTo>
                <a:cubicBezTo>
                  <a:pt x="107" y="428"/>
                  <a:pt x="110" y="424"/>
                  <a:pt x="108" y="420"/>
                </a:cubicBezTo>
                <a:cubicBezTo>
                  <a:pt x="106" y="416"/>
                  <a:pt x="109" y="405"/>
                  <a:pt x="109" y="400"/>
                </a:cubicBezTo>
                <a:cubicBezTo>
                  <a:pt x="109" y="395"/>
                  <a:pt x="116" y="402"/>
                  <a:pt x="118" y="408"/>
                </a:cubicBezTo>
                <a:cubicBezTo>
                  <a:pt x="120" y="414"/>
                  <a:pt x="120" y="414"/>
                  <a:pt x="119" y="421"/>
                </a:cubicBezTo>
                <a:cubicBezTo>
                  <a:pt x="118" y="427"/>
                  <a:pt x="126" y="437"/>
                  <a:pt x="127" y="443"/>
                </a:cubicBezTo>
                <a:cubicBezTo>
                  <a:pt x="128" y="448"/>
                  <a:pt x="127" y="451"/>
                  <a:pt x="120" y="460"/>
                </a:cubicBezTo>
                <a:cubicBezTo>
                  <a:pt x="112" y="470"/>
                  <a:pt x="120" y="480"/>
                  <a:pt x="120" y="488"/>
                </a:cubicBezTo>
                <a:cubicBezTo>
                  <a:pt x="121" y="496"/>
                  <a:pt x="134" y="532"/>
                  <a:pt x="136" y="546"/>
                </a:cubicBezTo>
                <a:cubicBezTo>
                  <a:pt x="138" y="560"/>
                  <a:pt x="142" y="577"/>
                  <a:pt x="148" y="588"/>
                </a:cubicBezTo>
                <a:cubicBezTo>
                  <a:pt x="155" y="600"/>
                  <a:pt x="163" y="615"/>
                  <a:pt x="169" y="629"/>
                </a:cubicBezTo>
                <a:cubicBezTo>
                  <a:pt x="175" y="644"/>
                  <a:pt x="177" y="651"/>
                  <a:pt x="178" y="661"/>
                </a:cubicBezTo>
                <a:cubicBezTo>
                  <a:pt x="179" y="670"/>
                  <a:pt x="186" y="680"/>
                  <a:pt x="195" y="692"/>
                </a:cubicBezTo>
                <a:cubicBezTo>
                  <a:pt x="203" y="705"/>
                  <a:pt x="210" y="716"/>
                  <a:pt x="214" y="729"/>
                </a:cubicBezTo>
                <a:cubicBezTo>
                  <a:pt x="218" y="741"/>
                  <a:pt x="218" y="748"/>
                  <a:pt x="220" y="759"/>
                </a:cubicBezTo>
                <a:cubicBezTo>
                  <a:pt x="222" y="769"/>
                  <a:pt x="234" y="778"/>
                  <a:pt x="237" y="786"/>
                </a:cubicBezTo>
                <a:cubicBezTo>
                  <a:pt x="240" y="793"/>
                  <a:pt x="254" y="792"/>
                  <a:pt x="258" y="787"/>
                </a:cubicBezTo>
                <a:cubicBezTo>
                  <a:pt x="261" y="783"/>
                  <a:pt x="271" y="776"/>
                  <a:pt x="272" y="769"/>
                </a:cubicBezTo>
                <a:cubicBezTo>
                  <a:pt x="272" y="763"/>
                  <a:pt x="276" y="764"/>
                  <a:pt x="285" y="762"/>
                </a:cubicBezTo>
                <a:cubicBezTo>
                  <a:pt x="295" y="759"/>
                  <a:pt x="292" y="753"/>
                  <a:pt x="291" y="750"/>
                </a:cubicBezTo>
                <a:cubicBezTo>
                  <a:pt x="290" y="746"/>
                  <a:pt x="298" y="735"/>
                  <a:pt x="302" y="731"/>
                </a:cubicBezTo>
                <a:cubicBezTo>
                  <a:pt x="307" y="727"/>
                  <a:pt x="313" y="728"/>
                  <a:pt x="314" y="724"/>
                </a:cubicBezTo>
                <a:cubicBezTo>
                  <a:pt x="314" y="721"/>
                  <a:pt x="312" y="709"/>
                  <a:pt x="311" y="704"/>
                </a:cubicBezTo>
                <a:cubicBezTo>
                  <a:pt x="310" y="700"/>
                  <a:pt x="313" y="694"/>
                  <a:pt x="314" y="688"/>
                </a:cubicBezTo>
                <a:cubicBezTo>
                  <a:pt x="316" y="682"/>
                  <a:pt x="319" y="675"/>
                  <a:pt x="323" y="670"/>
                </a:cubicBezTo>
                <a:cubicBezTo>
                  <a:pt x="326" y="665"/>
                  <a:pt x="326" y="660"/>
                  <a:pt x="326" y="655"/>
                </a:cubicBezTo>
                <a:cubicBezTo>
                  <a:pt x="325" y="649"/>
                  <a:pt x="325" y="643"/>
                  <a:pt x="325" y="637"/>
                </a:cubicBezTo>
                <a:cubicBezTo>
                  <a:pt x="325" y="630"/>
                  <a:pt x="320" y="629"/>
                  <a:pt x="322" y="625"/>
                </a:cubicBezTo>
                <a:cubicBezTo>
                  <a:pt x="324" y="620"/>
                  <a:pt x="322" y="613"/>
                  <a:pt x="320" y="609"/>
                </a:cubicBezTo>
                <a:cubicBezTo>
                  <a:pt x="318" y="605"/>
                  <a:pt x="320" y="597"/>
                  <a:pt x="323" y="589"/>
                </a:cubicBezTo>
                <a:cubicBezTo>
                  <a:pt x="325" y="581"/>
                  <a:pt x="325" y="582"/>
                  <a:pt x="334" y="582"/>
                </a:cubicBezTo>
                <a:cubicBezTo>
                  <a:pt x="343" y="582"/>
                  <a:pt x="348" y="578"/>
                  <a:pt x="353" y="570"/>
                </a:cubicBezTo>
                <a:cubicBezTo>
                  <a:pt x="358" y="562"/>
                  <a:pt x="365" y="567"/>
                  <a:pt x="373" y="562"/>
                </a:cubicBezTo>
                <a:cubicBezTo>
                  <a:pt x="381" y="557"/>
                  <a:pt x="381" y="545"/>
                  <a:pt x="385" y="541"/>
                </a:cubicBezTo>
                <a:cubicBezTo>
                  <a:pt x="388" y="537"/>
                  <a:pt x="398" y="535"/>
                  <a:pt x="402" y="531"/>
                </a:cubicBezTo>
                <a:cubicBezTo>
                  <a:pt x="405" y="526"/>
                  <a:pt x="416" y="517"/>
                  <a:pt x="420" y="514"/>
                </a:cubicBezTo>
                <a:cubicBezTo>
                  <a:pt x="424" y="511"/>
                  <a:pt x="433" y="506"/>
                  <a:pt x="441" y="496"/>
                </a:cubicBezTo>
                <a:cubicBezTo>
                  <a:pt x="450" y="486"/>
                  <a:pt x="454" y="477"/>
                  <a:pt x="461" y="475"/>
                </a:cubicBezTo>
                <a:cubicBezTo>
                  <a:pt x="468" y="474"/>
                  <a:pt x="474" y="472"/>
                  <a:pt x="480" y="469"/>
                </a:cubicBezTo>
                <a:cubicBezTo>
                  <a:pt x="487" y="467"/>
                  <a:pt x="494" y="456"/>
                  <a:pt x="499" y="451"/>
                </a:cubicBezTo>
                <a:cubicBezTo>
                  <a:pt x="504" y="447"/>
                  <a:pt x="501" y="440"/>
                  <a:pt x="501" y="434"/>
                </a:cubicBezTo>
                <a:cubicBezTo>
                  <a:pt x="502" y="428"/>
                  <a:pt x="503" y="422"/>
                  <a:pt x="509" y="422"/>
                </a:cubicBezTo>
                <a:cubicBezTo>
                  <a:pt x="514" y="422"/>
                  <a:pt x="521" y="421"/>
                  <a:pt x="523" y="417"/>
                </a:cubicBezTo>
                <a:cubicBezTo>
                  <a:pt x="525" y="413"/>
                  <a:pt x="529" y="411"/>
                  <a:pt x="531" y="417"/>
                </a:cubicBezTo>
                <a:cubicBezTo>
                  <a:pt x="533" y="423"/>
                  <a:pt x="540" y="421"/>
                  <a:pt x="540" y="421"/>
                </a:cubicBezTo>
                <a:cubicBezTo>
                  <a:pt x="540" y="421"/>
                  <a:pt x="551" y="418"/>
                  <a:pt x="554" y="421"/>
                </a:cubicBezTo>
                <a:cubicBezTo>
                  <a:pt x="555" y="422"/>
                  <a:pt x="555" y="422"/>
                  <a:pt x="555" y="422"/>
                </a:cubicBezTo>
                <a:cubicBezTo>
                  <a:pt x="556" y="417"/>
                  <a:pt x="555" y="407"/>
                  <a:pt x="555" y="405"/>
                </a:cubicBezTo>
                <a:cubicBezTo>
                  <a:pt x="555" y="402"/>
                  <a:pt x="553" y="402"/>
                  <a:pt x="552" y="398"/>
                </a:cubicBezTo>
                <a:cubicBezTo>
                  <a:pt x="551" y="395"/>
                  <a:pt x="552" y="387"/>
                  <a:pt x="552" y="384"/>
                </a:cubicBezTo>
                <a:cubicBezTo>
                  <a:pt x="552" y="381"/>
                  <a:pt x="553" y="378"/>
                  <a:pt x="550" y="376"/>
                </a:cubicBezTo>
                <a:cubicBezTo>
                  <a:pt x="548" y="374"/>
                  <a:pt x="547" y="372"/>
                  <a:pt x="546" y="368"/>
                </a:cubicBezTo>
                <a:cubicBezTo>
                  <a:pt x="544" y="365"/>
                  <a:pt x="544" y="355"/>
                  <a:pt x="546" y="351"/>
                </a:cubicBezTo>
                <a:cubicBezTo>
                  <a:pt x="547" y="347"/>
                  <a:pt x="542" y="342"/>
                  <a:pt x="540" y="341"/>
                </a:cubicBezTo>
                <a:cubicBezTo>
                  <a:pt x="537" y="340"/>
                  <a:pt x="536" y="337"/>
                  <a:pt x="534" y="335"/>
                </a:cubicBezTo>
                <a:cubicBezTo>
                  <a:pt x="532" y="333"/>
                  <a:pt x="532" y="330"/>
                  <a:pt x="533" y="328"/>
                </a:cubicBezTo>
                <a:cubicBezTo>
                  <a:pt x="533" y="325"/>
                  <a:pt x="538" y="325"/>
                  <a:pt x="538" y="324"/>
                </a:cubicBezTo>
                <a:cubicBezTo>
                  <a:pt x="538" y="322"/>
                  <a:pt x="539" y="320"/>
                  <a:pt x="543" y="320"/>
                </a:cubicBezTo>
                <a:cubicBezTo>
                  <a:pt x="547" y="320"/>
                  <a:pt x="550" y="320"/>
                  <a:pt x="551" y="317"/>
                </a:cubicBezTo>
                <a:cubicBezTo>
                  <a:pt x="552" y="314"/>
                  <a:pt x="553" y="311"/>
                  <a:pt x="553" y="311"/>
                </a:cubicBezTo>
                <a:cubicBezTo>
                  <a:pt x="552" y="310"/>
                  <a:pt x="544" y="309"/>
                  <a:pt x="542" y="309"/>
                </a:cubicBezTo>
                <a:cubicBezTo>
                  <a:pt x="540" y="308"/>
                  <a:pt x="538" y="305"/>
                  <a:pt x="537" y="302"/>
                </a:cubicBezTo>
                <a:cubicBezTo>
                  <a:pt x="536" y="300"/>
                  <a:pt x="534" y="300"/>
                  <a:pt x="533" y="299"/>
                </a:cubicBezTo>
                <a:cubicBezTo>
                  <a:pt x="531" y="299"/>
                  <a:pt x="529" y="299"/>
                  <a:pt x="529" y="297"/>
                </a:cubicBezTo>
                <a:cubicBezTo>
                  <a:pt x="529" y="295"/>
                  <a:pt x="530" y="292"/>
                  <a:pt x="533" y="292"/>
                </a:cubicBezTo>
                <a:cubicBezTo>
                  <a:pt x="535" y="291"/>
                  <a:pt x="533" y="289"/>
                  <a:pt x="537" y="288"/>
                </a:cubicBezTo>
                <a:cubicBezTo>
                  <a:pt x="540" y="287"/>
                  <a:pt x="539" y="284"/>
                  <a:pt x="538" y="282"/>
                </a:cubicBezTo>
                <a:cubicBezTo>
                  <a:pt x="538" y="281"/>
                  <a:pt x="538" y="280"/>
                  <a:pt x="538" y="279"/>
                </a:cubicBezTo>
                <a:cubicBezTo>
                  <a:pt x="538" y="279"/>
                  <a:pt x="538" y="279"/>
                  <a:pt x="538" y="279"/>
                </a:cubicBezTo>
                <a:cubicBezTo>
                  <a:pt x="540" y="281"/>
                  <a:pt x="541" y="282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2" y="283"/>
                  <a:pt x="542" y="283"/>
                  <a:pt x="542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3"/>
                  <a:pt x="543" y="283"/>
                  <a:pt x="543" y="283"/>
                </a:cubicBezTo>
                <a:cubicBezTo>
                  <a:pt x="543" y="284"/>
                  <a:pt x="543" y="284"/>
                  <a:pt x="543" y="284"/>
                </a:cubicBezTo>
                <a:cubicBezTo>
                  <a:pt x="543" y="284"/>
                  <a:pt x="543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4" y="284"/>
                  <a:pt x="544" y="284"/>
                </a:cubicBezTo>
                <a:cubicBezTo>
                  <a:pt x="544" y="284"/>
                  <a:pt x="545" y="284"/>
                  <a:pt x="545" y="284"/>
                </a:cubicBezTo>
                <a:cubicBezTo>
                  <a:pt x="545" y="284"/>
                  <a:pt x="545" y="284"/>
                  <a:pt x="545" y="284"/>
                </a:cubicBezTo>
                <a:cubicBezTo>
                  <a:pt x="545" y="284"/>
                  <a:pt x="545" y="284"/>
                  <a:pt x="546" y="284"/>
                </a:cubicBezTo>
                <a:cubicBezTo>
                  <a:pt x="546" y="284"/>
                  <a:pt x="546" y="284"/>
                  <a:pt x="546" y="284"/>
                </a:cubicBezTo>
                <a:cubicBezTo>
                  <a:pt x="546" y="284"/>
                  <a:pt x="546" y="284"/>
                  <a:pt x="547" y="284"/>
                </a:cubicBezTo>
                <a:cubicBezTo>
                  <a:pt x="552" y="284"/>
                  <a:pt x="553" y="284"/>
                  <a:pt x="555" y="287"/>
                </a:cubicBezTo>
                <a:cubicBezTo>
                  <a:pt x="557" y="291"/>
                  <a:pt x="558" y="294"/>
                  <a:pt x="563" y="294"/>
                </a:cubicBezTo>
                <a:cubicBezTo>
                  <a:pt x="567" y="295"/>
                  <a:pt x="569" y="291"/>
                  <a:pt x="573" y="290"/>
                </a:cubicBezTo>
                <a:cubicBezTo>
                  <a:pt x="577" y="289"/>
                  <a:pt x="577" y="291"/>
                  <a:pt x="577" y="294"/>
                </a:cubicBezTo>
                <a:cubicBezTo>
                  <a:pt x="577" y="298"/>
                  <a:pt x="572" y="301"/>
                  <a:pt x="575" y="304"/>
                </a:cubicBezTo>
                <a:cubicBezTo>
                  <a:pt x="577" y="306"/>
                  <a:pt x="572" y="312"/>
                  <a:pt x="575" y="314"/>
                </a:cubicBezTo>
                <a:cubicBezTo>
                  <a:pt x="578" y="315"/>
                  <a:pt x="581" y="315"/>
                  <a:pt x="583" y="317"/>
                </a:cubicBezTo>
                <a:cubicBezTo>
                  <a:pt x="585" y="319"/>
                  <a:pt x="590" y="320"/>
                  <a:pt x="594" y="320"/>
                </a:cubicBezTo>
                <a:cubicBezTo>
                  <a:pt x="598" y="320"/>
                  <a:pt x="610" y="319"/>
                  <a:pt x="615" y="319"/>
                </a:cubicBezTo>
                <a:cubicBezTo>
                  <a:pt x="621" y="320"/>
                  <a:pt x="618" y="323"/>
                  <a:pt x="626" y="321"/>
                </a:cubicBezTo>
                <a:cubicBezTo>
                  <a:pt x="633" y="319"/>
                  <a:pt x="636" y="319"/>
                  <a:pt x="639" y="320"/>
                </a:cubicBezTo>
                <a:cubicBezTo>
                  <a:pt x="643" y="320"/>
                  <a:pt x="643" y="323"/>
                  <a:pt x="644" y="325"/>
                </a:cubicBezTo>
                <a:cubicBezTo>
                  <a:pt x="645" y="326"/>
                  <a:pt x="647" y="329"/>
                  <a:pt x="643" y="330"/>
                </a:cubicBezTo>
                <a:cubicBezTo>
                  <a:pt x="639" y="332"/>
                  <a:pt x="639" y="333"/>
                  <a:pt x="639" y="335"/>
                </a:cubicBezTo>
                <a:cubicBezTo>
                  <a:pt x="639" y="338"/>
                  <a:pt x="635" y="339"/>
                  <a:pt x="634" y="342"/>
                </a:cubicBezTo>
                <a:cubicBezTo>
                  <a:pt x="633" y="346"/>
                  <a:pt x="630" y="347"/>
                  <a:pt x="627" y="348"/>
                </a:cubicBezTo>
                <a:cubicBezTo>
                  <a:pt x="625" y="348"/>
                  <a:pt x="622" y="348"/>
                  <a:pt x="621" y="349"/>
                </a:cubicBezTo>
                <a:cubicBezTo>
                  <a:pt x="621" y="351"/>
                  <a:pt x="614" y="351"/>
                  <a:pt x="614" y="354"/>
                </a:cubicBezTo>
                <a:cubicBezTo>
                  <a:pt x="614" y="356"/>
                  <a:pt x="610" y="357"/>
                  <a:pt x="611" y="360"/>
                </a:cubicBezTo>
                <a:cubicBezTo>
                  <a:pt x="612" y="362"/>
                  <a:pt x="614" y="369"/>
                  <a:pt x="614" y="373"/>
                </a:cubicBezTo>
                <a:cubicBezTo>
                  <a:pt x="614" y="376"/>
                  <a:pt x="615" y="378"/>
                  <a:pt x="618" y="378"/>
                </a:cubicBezTo>
                <a:cubicBezTo>
                  <a:pt x="621" y="378"/>
                  <a:pt x="625" y="385"/>
                  <a:pt x="627" y="379"/>
                </a:cubicBezTo>
                <a:cubicBezTo>
                  <a:pt x="629" y="374"/>
                  <a:pt x="628" y="368"/>
                  <a:pt x="630" y="368"/>
                </a:cubicBezTo>
                <a:cubicBezTo>
                  <a:pt x="632" y="367"/>
                  <a:pt x="629" y="363"/>
                  <a:pt x="633" y="362"/>
                </a:cubicBezTo>
                <a:cubicBezTo>
                  <a:pt x="638" y="361"/>
                  <a:pt x="642" y="360"/>
                  <a:pt x="642" y="363"/>
                </a:cubicBezTo>
                <a:cubicBezTo>
                  <a:pt x="642" y="367"/>
                  <a:pt x="641" y="376"/>
                  <a:pt x="642" y="377"/>
                </a:cubicBezTo>
                <a:cubicBezTo>
                  <a:pt x="644" y="379"/>
                  <a:pt x="645" y="381"/>
                  <a:pt x="645" y="384"/>
                </a:cubicBezTo>
                <a:cubicBezTo>
                  <a:pt x="645" y="386"/>
                  <a:pt x="650" y="388"/>
                  <a:pt x="649" y="393"/>
                </a:cubicBezTo>
                <a:cubicBezTo>
                  <a:pt x="649" y="399"/>
                  <a:pt x="648" y="403"/>
                  <a:pt x="650" y="405"/>
                </a:cubicBezTo>
                <a:cubicBezTo>
                  <a:pt x="650" y="405"/>
                  <a:pt x="650" y="405"/>
                  <a:pt x="650" y="406"/>
                </a:cubicBezTo>
                <a:cubicBezTo>
                  <a:pt x="650" y="406"/>
                  <a:pt x="650" y="406"/>
                  <a:pt x="650" y="406"/>
                </a:cubicBezTo>
                <a:cubicBezTo>
                  <a:pt x="650" y="406"/>
                  <a:pt x="650" y="406"/>
                  <a:pt x="650" y="407"/>
                </a:cubicBezTo>
                <a:cubicBezTo>
                  <a:pt x="650" y="407"/>
                  <a:pt x="650" y="407"/>
                  <a:pt x="650" y="407"/>
                </a:cubicBezTo>
                <a:cubicBezTo>
                  <a:pt x="652" y="407"/>
                  <a:pt x="653" y="407"/>
                  <a:pt x="655" y="408"/>
                </a:cubicBezTo>
                <a:cubicBezTo>
                  <a:pt x="659" y="409"/>
                  <a:pt x="662" y="410"/>
                  <a:pt x="662" y="407"/>
                </a:cubicBezTo>
                <a:cubicBezTo>
                  <a:pt x="663" y="403"/>
                  <a:pt x="667" y="404"/>
                  <a:pt x="667" y="401"/>
                </a:cubicBezTo>
                <a:cubicBezTo>
                  <a:pt x="667" y="398"/>
                  <a:pt x="667" y="395"/>
                  <a:pt x="665" y="395"/>
                </a:cubicBezTo>
                <a:cubicBezTo>
                  <a:pt x="663" y="395"/>
                  <a:pt x="662" y="395"/>
                  <a:pt x="662" y="392"/>
                </a:cubicBezTo>
                <a:cubicBezTo>
                  <a:pt x="662" y="388"/>
                  <a:pt x="662" y="383"/>
                  <a:pt x="665" y="381"/>
                </a:cubicBezTo>
                <a:cubicBezTo>
                  <a:pt x="668" y="380"/>
                  <a:pt x="670" y="379"/>
                  <a:pt x="670" y="374"/>
                </a:cubicBezTo>
                <a:cubicBezTo>
                  <a:pt x="670" y="370"/>
                  <a:pt x="670" y="362"/>
                  <a:pt x="672" y="361"/>
                </a:cubicBezTo>
                <a:cubicBezTo>
                  <a:pt x="674" y="359"/>
                  <a:pt x="674" y="357"/>
                  <a:pt x="671" y="355"/>
                </a:cubicBezTo>
                <a:cubicBezTo>
                  <a:pt x="669" y="354"/>
                  <a:pt x="668" y="350"/>
                  <a:pt x="673" y="350"/>
                </a:cubicBezTo>
                <a:cubicBezTo>
                  <a:pt x="677" y="350"/>
                  <a:pt x="677" y="353"/>
                  <a:pt x="682" y="353"/>
                </a:cubicBezTo>
                <a:cubicBezTo>
                  <a:pt x="687" y="353"/>
                  <a:pt x="688" y="356"/>
                  <a:pt x="688" y="358"/>
                </a:cubicBezTo>
                <a:cubicBezTo>
                  <a:pt x="689" y="360"/>
                  <a:pt x="692" y="358"/>
                  <a:pt x="692" y="354"/>
                </a:cubicBezTo>
                <a:cubicBezTo>
                  <a:pt x="692" y="350"/>
                  <a:pt x="690" y="344"/>
                  <a:pt x="696" y="343"/>
                </a:cubicBezTo>
                <a:cubicBezTo>
                  <a:pt x="701" y="343"/>
                  <a:pt x="696" y="337"/>
                  <a:pt x="701" y="336"/>
                </a:cubicBezTo>
                <a:cubicBezTo>
                  <a:pt x="706" y="335"/>
                  <a:pt x="704" y="331"/>
                  <a:pt x="705" y="328"/>
                </a:cubicBezTo>
                <a:cubicBezTo>
                  <a:pt x="705" y="325"/>
                  <a:pt x="708" y="323"/>
                  <a:pt x="706" y="321"/>
                </a:cubicBezTo>
                <a:cubicBezTo>
                  <a:pt x="704" y="320"/>
                  <a:pt x="702" y="319"/>
                  <a:pt x="702" y="318"/>
                </a:cubicBezTo>
                <a:cubicBezTo>
                  <a:pt x="702" y="316"/>
                  <a:pt x="704" y="317"/>
                  <a:pt x="704" y="313"/>
                </a:cubicBezTo>
                <a:cubicBezTo>
                  <a:pt x="704" y="310"/>
                  <a:pt x="707" y="309"/>
                  <a:pt x="709" y="309"/>
                </a:cubicBezTo>
                <a:cubicBezTo>
                  <a:pt x="711" y="308"/>
                  <a:pt x="716" y="305"/>
                  <a:pt x="716" y="302"/>
                </a:cubicBezTo>
                <a:cubicBezTo>
                  <a:pt x="716" y="298"/>
                  <a:pt x="721" y="297"/>
                  <a:pt x="718" y="294"/>
                </a:cubicBezTo>
                <a:cubicBezTo>
                  <a:pt x="716" y="291"/>
                  <a:pt x="715" y="292"/>
                  <a:pt x="716" y="287"/>
                </a:cubicBezTo>
                <a:cubicBezTo>
                  <a:pt x="717" y="281"/>
                  <a:pt x="718" y="276"/>
                  <a:pt x="725" y="275"/>
                </a:cubicBezTo>
                <a:cubicBezTo>
                  <a:pt x="731" y="275"/>
                  <a:pt x="735" y="269"/>
                  <a:pt x="737" y="264"/>
                </a:cubicBezTo>
                <a:cubicBezTo>
                  <a:pt x="740" y="259"/>
                  <a:pt x="748" y="258"/>
                  <a:pt x="751" y="258"/>
                </a:cubicBezTo>
                <a:cubicBezTo>
                  <a:pt x="755" y="258"/>
                  <a:pt x="760" y="256"/>
                  <a:pt x="763" y="261"/>
                </a:cubicBezTo>
                <a:cubicBezTo>
                  <a:pt x="765" y="265"/>
                  <a:pt x="769" y="263"/>
                  <a:pt x="768" y="259"/>
                </a:cubicBezTo>
                <a:cubicBezTo>
                  <a:pt x="768" y="256"/>
                  <a:pt x="763" y="256"/>
                  <a:pt x="764" y="251"/>
                </a:cubicBezTo>
                <a:cubicBezTo>
                  <a:pt x="765" y="246"/>
                  <a:pt x="765" y="243"/>
                  <a:pt x="770" y="242"/>
                </a:cubicBezTo>
                <a:cubicBezTo>
                  <a:pt x="775" y="241"/>
                  <a:pt x="776" y="239"/>
                  <a:pt x="776" y="235"/>
                </a:cubicBezTo>
                <a:cubicBezTo>
                  <a:pt x="776" y="233"/>
                  <a:pt x="776" y="231"/>
                  <a:pt x="776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2E1D55F-9E1E-4BC2-9D52-F9DE3B6B9727}"/>
              </a:ext>
            </a:extLst>
          </p:cNvPr>
          <p:cNvSpPr/>
          <p:nvPr/>
        </p:nvSpPr>
        <p:spPr>
          <a:xfrm flipH="1">
            <a:off x="1789857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2B3CE5C-4D4D-45A2-8B98-9AF1D7FA5AA9}"/>
              </a:ext>
            </a:extLst>
          </p:cNvPr>
          <p:cNvSpPr/>
          <p:nvPr/>
        </p:nvSpPr>
        <p:spPr>
          <a:xfrm flipH="1">
            <a:off x="4578264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AF40011-D61A-46D3-86A1-C00160FF5935}"/>
              </a:ext>
            </a:extLst>
          </p:cNvPr>
          <p:cNvSpPr/>
          <p:nvPr/>
        </p:nvSpPr>
        <p:spPr>
          <a:xfrm flipH="1">
            <a:off x="7366671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accent1"/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0AE29D5B-4693-438A-9DAE-09543147EB5C}"/>
              </a:ext>
            </a:extLst>
          </p:cNvPr>
          <p:cNvSpPr/>
          <p:nvPr/>
        </p:nvSpPr>
        <p:spPr>
          <a:xfrm flipH="1">
            <a:off x="10155078" y="3999594"/>
            <a:ext cx="416142" cy="416140"/>
          </a:xfrm>
          <a:custGeom>
            <a:avLst/>
            <a:gdLst>
              <a:gd name="connsiteX0" fmla="*/ 2353237 w 2353236"/>
              <a:gd name="connsiteY0" fmla="*/ 1176618 h 2353236"/>
              <a:gd name="connsiteX1" fmla="*/ 1176618 w 2353236"/>
              <a:gd name="connsiteY1" fmla="*/ 2353237 h 2353236"/>
              <a:gd name="connsiteX2" fmla="*/ 0 w 2353236"/>
              <a:gd name="connsiteY2" fmla="*/ 1176618 h 2353236"/>
              <a:gd name="connsiteX3" fmla="*/ 1176618 w 2353236"/>
              <a:gd name="connsiteY3" fmla="*/ 0 h 2353236"/>
              <a:gd name="connsiteX4" fmla="*/ 2353237 w 2353236"/>
              <a:gd name="connsiteY4" fmla="*/ 1176618 h 235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236" h="2353236">
                <a:moveTo>
                  <a:pt x="2353237" y="1176618"/>
                </a:moveTo>
                <a:cubicBezTo>
                  <a:pt x="2353237" y="1826447"/>
                  <a:pt x="1826447" y="2353237"/>
                  <a:pt x="1176618" y="2353237"/>
                </a:cubicBezTo>
                <a:cubicBezTo>
                  <a:pt x="526790" y="2353237"/>
                  <a:pt x="0" y="1826447"/>
                  <a:pt x="0" y="1176618"/>
                </a:cubicBezTo>
                <a:cubicBezTo>
                  <a:pt x="0" y="526790"/>
                  <a:pt x="526790" y="0"/>
                  <a:pt x="1176618" y="0"/>
                </a:cubicBezTo>
                <a:cubicBezTo>
                  <a:pt x="1826447" y="0"/>
                  <a:pt x="2353237" y="526790"/>
                  <a:pt x="2353237" y="1176618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508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TextBox 75">
            <a:extLst>
              <a:ext uri="{FF2B5EF4-FFF2-40B4-BE49-F238E27FC236}">
                <a16:creationId xmlns:a16="http://schemas.microsoft.com/office/drawing/2014/main" id="{592C4818-EBFF-4138-8295-346430143E67}"/>
              </a:ext>
            </a:extLst>
          </p:cNvPr>
          <p:cNvSpPr txBox="1"/>
          <p:nvPr/>
        </p:nvSpPr>
        <p:spPr>
          <a:xfrm>
            <a:off x="9337399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C8DFAD-56F7-4246-AF74-9170B0ED508B}"/>
              </a:ext>
            </a:extLst>
          </p:cNvPr>
          <p:cNvSpPr txBox="1"/>
          <p:nvPr/>
        </p:nvSpPr>
        <p:spPr>
          <a:xfrm flipH="1">
            <a:off x="9899881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59" name="TextBox 75">
            <a:extLst>
              <a:ext uri="{FF2B5EF4-FFF2-40B4-BE49-F238E27FC236}">
                <a16:creationId xmlns:a16="http://schemas.microsoft.com/office/drawing/2014/main" id="{7F2576E5-8C42-4FBF-9F84-AFF78D232162}"/>
              </a:ext>
            </a:extLst>
          </p:cNvPr>
          <p:cNvSpPr txBox="1"/>
          <p:nvPr/>
        </p:nvSpPr>
        <p:spPr>
          <a:xfrm>
            <a:off x="3760585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8F0A9F9-0181-4F90-A2F7-C50D08DED28C}"/>
              </a:ext>
            </a:extLst>
          </p:cNvPr>
          <p:cNvSpPr txBox="1"/>
          <p:nvPr/>
        </p:nvSpPr>
        <p:spPr>
          <a:xfrm flipH="1">
            <a:off x="4323068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1" name="TextBox 75">
            <a:extLst>
              <a:ext uri="{FF2B5EF4-FFF2-40B4-BE49-F238E27FC236}">
                <a16:creationId xmlns:a16="http://schemas.microsoft.com/office/drawing/2014/main" id="{A5D06700-5987-48D2-9A25-127F557D14AA}"/>
              </a:ext>
            </a:extLst>
          </p:cNvPr>
          <p:cNvSpPr txBox="1"/>
          <p:nvPr/>
        </p:nvSpPr>
        <p:spPr>
          <a:xfrm>
            <a:off x="6548992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 adipiscing elit maecenas porttitor congue massa posuere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72CE238-13C2-4B9A-A7EB-2BA61C51A77D}"/>
              </a:ext>
            </a:extLst>
          </p:cNvPr>
          <p:cNvSpPr txBox="1"/>
          <p:nvPr/>
        </p:nvSpPr>
        <p:spPr>
          <a:xfrm flipH="1">
            <a:off x="7111475" y="4715134"/>
            <a:ext cx="926536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27ED0AC-7487-4331-AEA4-22AF001DE60C}"/>
              </a:ext>
            </a:extLst>
          </p:cNvPr>
          <p:cNvSpPr txBox="1"/>
          <p:nvPr/>
        </p:nvSpPr>
        <p:spPr>
          <a:xfrm>
            <a:off x="972178" y="5090608"/>
            <a:ext cx="2051500" cy="733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100">
                <a:solidFill>
                  <a:schemeClr val="bg1">
                    <a:lumMod val="9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consectetuer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adipiscing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maecenas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porttitor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congue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massa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posuere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E9C42E5-8AB6-4367-AD14-C3AF5186A154}"/>
              </a:ext>
            </a:extLst>
          </p:cNvPr>
          <p:cNvSpPr txBox="1"/>
          <p:nvPr/>
        </p:nvSpPr>
        <p:spPr>
          <a:xfrm flipH="1">
            <a:off x="1534661" y="4715134"/>
            <a:ext cx="926537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gradFill flip="none" rotWithShape="1">
                  <a:gsLst>
                    <a:gs pos="0">
                      <a:schemeClr val="accent1">
                        <a:alpha val="92000"/>
                      </a:schemeClr>
                    </a:gs>
                    <a:gs pos="100000">
                      <a:schemeClr val="accent2"/>
                    </a:gs>
                  </a:gsLst>
                  <a:lin ang="360000" scaled="0"/>
                  <a:tileRect/>
                </a:gradFill>
              </a:defRPr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E14F3DE-EABC-4355-BF31-62D8AC290B0B}"/>
              </a:ext>
            </a:extLst>
          </p:cNvPr>
          <p:cNvSpPr txBox="1"/>
          <p:nvPr/>
        </p:nvSpPr>
        <p:spPr>
          <a:xfrm>
            <a:off x="469817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02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8ABFA8D-C6EC-4569-B363-036F18F17B31}"/>
              </a:ext>
            </a:extLst>
          </p:cNvPr>
          <p:cNvSpPr txBox="1"/>
          <p:nvPr/>
        </p:nvSpPr>
        <p:spPr>
          <a:xfrm>
            <a:off x="7486575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03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C32B105-9725-4F44-9D3B-0DD5D3EA937F}"/>
              </a:ext>
            </a:extLst>
          </p:cNvPr>
          <p:cNvSpPr txBox="1"/>
          <p:nvPr/>
        </p:nvSpPr>
        <p:spPr>
          <a:xfrm>
            <a:off x="10274983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cs typeface="Poppins" panose="00000500000000000000" pitchFamily="50" charset="0"/>
              </a:rPr>
              <a:t>04</a:t>
            </a:r>
            <a:endParaRPr lang="en-US" sz="1200" b="1" dirty="0">
              <a:solidFill>
                <a:schemeClr val="bg1"/>
              </a:solidFill>
              <a:cs typeface="Poppins" panose="00000500000000000000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13BBBAE-2D42-4669-9C2D-E2634BF3D5EB}"/>
              </a:ext>
            </a:extLst>
          </p:cNvPr>
          <p:cNvSpPr txBox="1"/>
          <p:nvPr/>
        </p:nvSpPr>
        <p:spPr>
          <a:xfrm>
            <a:off x="1909760" y="4112030"/>
            <a:ext cx="17633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cs typeface="Poppins" panose="00000500000000000000" pitchFamily="50" charset="0"/>
              </a:rPr>
              <a:t>01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16DA030-573C-48F6-8B23-9697786D50C5}"/>
              </a:ext>
            </a:extLst>
          </p:cNvPr>
          <p:cNvSpPr txBox="1"/>
          <p:nvPr/>
        </p:nvSpPr>
        <p:spPr>
          <a:xfrm>
            <a:off x="9432626" y="725435"/>
            <a:ext cx="1992533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Info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Graphics</a:t>
            </a:r>
          </a:p>
        </p:txBody>
      </p:sp>
      <p:grpSp>
        <p:nvGrpSpPr>
          <p:cNvPr id="70" name="PpHeader">
            <a:extLst>
              <a:ext uri="{FF2B5EF4-FFF2-40B4-BE49-F238E27FC236}">
                <a16:creationId xmlns:a16="http://schemas.microsoft.com/office/drawing/2014/main" id="{5671D1AF-07BF-4332-9D0A-3FF2C931E11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71" name="PpFooter">
              <a:extLst>
                <a:ext uri="{FF2B5EF4-FFF2-40B4-BE49-F238E27FC236}">
                  <a16:creationId xmlns:a16="http://schemas.microsoft.com/office/drawing/2014/main" id="{51AB9079-9143-4784-A455-37DFF05B6818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FA76C32-80D2-4D76-A7CF-68648375134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BD8E789-1934-423B-BF79-F0D4616C92AB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74" name="PpHeader">
              <a:extLst>
                <a:ext uri="{FF2B5EF4-FFF2-40B4-BE49-F238E27FC236}">
                  <a16:creationId xmlns:a16="http://schemas.microsoft.com/office/drawing/2014/main" id="{AB2C90C5-E280-433F-A175-8E319BBF2927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EAF47B-741D-4EA7-905A-5360FC9A005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76" name="Icon 1">
                <a:extLst>
                  <a:ext uri="{FF2B5EF4-FFF2-40B4-BE49-F238E27FC236}">
                    <a16:creationId xmlns:a16="http://schemas.microsoft.com/office/drawing/2014/main" id="{EEE6BB56-5580-4215-8FB7-9825AC3B055F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7" name="Icon 5">
                <a:extLst>
                  <a:ext uri="{FF2B5EF4-FFF2-40B4-BE49-F238E27FC236}">
                    <a16:creationId xmlns:a16="http://schemas.microsoft.com/office/drawing/2014/main" id="{2B282ACB-91AE-414D-9872-937C81A3D2E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8" name="Icon 7">
                <a:extLst>
                  <a:ext uri="{FF2B5EF4-FFF2-40B4-BE49-F238E27FC236}">
                    <a16:creationId xmlns:a16="http://schemas.microsoft.com/office/drawing/2014/main" id="{EDDC14E4-F623-4CB8-A076-65C624A9343A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18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50">
            <a:extLst>
              <a:ext uri="{FF2B5EF4-FFF2-40B4-BE49-F238E27FC236}">
                <a16:creationId xmlns:a16="http://schemas.microsoft.com/office/drawing/2014/main" id="{FDA922FC-E303-47BF-86CA-5B23C62A9CC9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95000"/>
              <a:alpha val="72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2D1C8-5F80-45C2-9719-E76E34F0375C}"/>
              </a:ext>
            </a:extLst>
          </p:cNvPr>
          <p:cNvGrpSpPr/>
          <p:nvPr/>
        </p:nvGrpSpPr>
        <p:grpSpPr>
          <a:xfrm>
            <a:off x="2611439" y="4911903"/>
            <a:ext cx="6970712" cy="1258763"/>
            <a:chOff x="7496940" y="3698662"/>
            <a:chExt cx="6970712" cy="1258763"/>
          </a:xfrm>
        </p:grpSpPr>
        <p:sp>
          <p:nvSpPr>
            <p:cNvPr id="7" name="Justify Text Body">
              <a:extLst>
                <a:ext uri="{FF2B5EF4-FFF2-40B4-BE49-F238E27FC236}">
                  <a16:creationId xmlns:a16="http://schemas.microsoft.com/office/drawing/2014/main" id="{1DBC024A-A1C8-4C02-BC50-C0122C4A51F9}"/>
                </a:ext>
              </a:extLst>
            </p:cNvPr>
            <p:cNvSpPr txBox="1"/>
            <p:nvPr/>
          </p:nvSpPr>
          <p:spPr>
            <a:xfrm>
              <a:off x="7496940" y="3698662"/>
              <a:ext cx="6970712" cy="79964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A770A6-0AD0-4003-8FC7-78D0BC4FD162}"/>
                </a:ext>
              </a:extLst>
            </p:cNvPr>
            <p:cNvSpPr txBox="1"/>
            <p:nvPr/>
          </p:nvSpPr>
          <p:spPr>
            <a:xfrm>
              <a:off x="10601582" y="4803537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72761-4A89-4001-98CC-4353CAD0474D}"/>
              </a:ext>
            </a:extLst>
          </p:cNvPr>
          <p:cNvGrpSpPr/>
          <p:nvPr/>
        </p:nvGrpSpPr>
        <p:grpSpPr>
          <a:xfrm>
            <a:off x="3304540" y="575002"/>
            <a:ext cx="5584508" cy="1266152"/>
            <a:chOff x="7440637" y="1622752"/>
            <a:chExt cx="5584508" cy="12661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5D12BBF-EA4B-42BB-B561-5CD7430D8566}"/>
                </a:ext>
              </a:extLst>
            </p:cNvPr>
            <p:cNvSpPr txBox="1"/>
            <p:nvPr/>
          </p:nvSpPr>
          <p:spPr>
            <a:xfrm>
              <a:off x="7440637" y="2364465"/>
              <a:ext cx="5584508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volutpat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dolor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eny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elementum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533DF5-5B54-4C3E-B203-B94FC923E5F7}"/>
                </a:ext>
              </a:extLst>
            </p:cNvPr>
            <p:cNvSpPr txBox="1"/>
            <p:nvPr/>
          </p:nvSpPr>
          <p:spPr>
            <a:xfrm>
              <a:off x="9102774" y="1622752"/>
              <a:ext cx="2260234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Simple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Us</a:t>
              </a:r>
            </a:p>
          </p:txBody>
        </p:sp>
      </p:grpSp>
      <p:grpSp>
        <p:nvGrpSpPr>
          <p:cNvPr id="14" name="PpHeader">
            <a:extLst>
              <a:ext uri="{FF2B5EF4-FFF2-40B4-BE49-F238E27FC236}">
                <a16:creationId xmlns:a16="http://schemas.microsoft.com/office/drawing/2014/main" id="{76173B75-F388-4E45-AC4F-05DFF56D5077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5" name="PpFooter">
              <a:extLst>
                <a:ext uri="{FF2B5EF4-FFF2-40B4-BE49-F238E27FC236}">
                  <a16:creationId xmlns:a16="http://schemas.microsoft.com/office/drawing/2014/main" id="{0B59F835-BD80-4063-84C9-2E9876D66FE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C96123-34E9-4535-ABE8-470D3A9C135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7A84D1-795D-4F11-A51B-CC7EDC10AB9D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18" name="PpHeader">
              <a:extLst>
                <a:ext uri="{FF2B5EF4-FFF2-40B4-BE49-F238E27FC236}">
                  <a16:creationId xmlns:a16="http://schemas.microsoft.com/office/drawing/2014/main" id="{017DEDDB-B18E-4172-A4F8-053919A7E7C3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D17AE0-1AF6-4315-9602-5606CB462D06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0" name="Icon 1">
                <a:extLst>
                  <a:ext uri="{FF2B5EF4-FFF2-40B4-BE49-F238E27FC236}">
                    <a16:creationId xmlns:a16="http://schemas.microsoft.com/office/drawing/2014/main" id="{0739478A-6B19-4025-A9A2-87EAF9C82C1C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1" name="Icon 5">
                <a:extLst>
                  <a:ext uri="{FF2B5EF4-FFF2-40B4-BE49-F238E27FC236}">
                    <a16:creationId xmlns:a16="http://schemas.microsoft.com/office/drawing/2014/main" id="{B1CD8886-14B7-4715-918C-752E8A2A441F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2" name="Icon 7">
                <a:extLst>
                  <a:ext uri="{FF2B5EF4-FFF2-40B4-BE49-F238E27FC236}">
                    <a16:creationId xmlns:a16="http://schemas.microsoft.com/office/drawing/2014/main" id="{5C08014D-FBE5-4767-B4FC-77CE8129F9D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pic>
        <p:nvPicPr>
          <p:cNvPr id="41" name="PpHolder6">
            <a:extLst>
              <a:ext uri="{FF2B5EF4-FFF2-40B4-BE49-F238E27FC236}">
                <a16:creationId xmlns:a16="http://schemas.microsoft.com/office/drawing/2014/main" id="{CC92B164-47ED-4945-8F58-314B7BC9FF5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t="34477" r="41270" b="34477"/>
          <a:stretch>
            <a:fillRect/>
          </a:stretch>
        </p:blipFill>
        <p:spPr>
          <a:xfrm>
            <a:off x="5032262" y="2364465"/>
            <a:ext cx="2129068" cy="2129070"/>
          </a:xfrm>
          <a:custGeom>
            <a:avLst/>
            <a:gdLst>
              <a:gd name="connsiteX0" fmla="*/ 0 w 2129068"/>
              <a:gd name="connsiteY0" fmla="*/ 0 h 2129070"/>
              <a:gd name="connsiteX1" fmla="*/ 2129068 w 2129068"/>
              <a:gd name="connsiteY1" fmla="*/ 0 h 2129070"/>
              <a:gd name="connsiteX2" fmla="*/ 2129068 w 2129068"/>
              <a:gd name="connsiteY2" fmla="*/ 2129070 h 2129070"/>
              <a:gd name="connsiteX3" fmla="*/ 0 w 2129068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68" h="2129070">
                <a:moveTo>
                  <a:pt x="0" y="0"/>
                </a:moveTo>
                <a:lnTo>
                  <a:pt x="2129068" y="0"/>
                </a:lnTo>
                <a:lnTo>
                  <a:pt x="2129068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8" name="PpHolder7">
            <a:extLst>
              <a:ext uri="{FF2B5EF4-FFF2-40B4-BE49-F238E27FC236}">
                <a16:creationId xmlns:a16="http://schemas.microsoft.com/office/drawing/2014/main" id="{777BACE2-98C6-4CE3-A792-FD400CDD264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34477" r="59561" b="34477"/>
          <a:stretch>
            <a:fillRect/>
          </a:stretch>
        </p:blipFill>
        <p:spPr>
          <a:xfrm>
            <a:off x="2801941" y="2364465"/>
            <a:ext cx="2129071" cy="2129070"/>
          </a:xfrm>
          <a:custGeom>
            <a:avLst/>
            <a:gdLst>
              <a:gd name="connsiteX0" fmla="*/ 0 w 2129071"/>
              <a:gd name="connsiteY0" fmla="*/ 0 h 2129070"/>
              <a:gd name="connsiteX1" fmla="*/ 2129071 w 2129071"/>
              <a:gd name="connsiteY1" fmla="*/ 0 h 2129070"/>
              <a:gd name="connsiteX2" fmla="*/ 2129071 w 2129071"/>
              <a:gd name="connsiteY2" fmla="*/ 2129070 h 2129070"/>
              <a:gd name="connsiteX3" fmla="*/ 0 w 2129071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1" h="2129070">
                <a:moveTo>
                  <a:pt x="0" y="0"/>
                </a:moveTo>
                <a:lnTo>
                  <a:pt x="2129071" y="0"/>
                </a:lnTo>
                <a:lnTo>
                  <a:pt x="2129071" y="2129070"/>
                </a:lnTo>
                <a:lnTo>
                  <a:pt x="0" y="2129070"/>
                </a:lnTo>
                <a:close/>
              </a:path>
            </a:pathLst>
          </a:custGeom>
        </p:spPr>
      </p:pic>
      <p:pic>
        <p:nvPicPr>
          <p:cNvPr id="35" name="PpHolder8">
            <a:extLst>
              <a:ext uri="{FF2B5EF4-FFF2-40B4-BE49-F238E27FC236}">
                <a16:creationId xmlns:a16="http://schemas.microsoft.com/office/drawing/2014/main" id="{0518E54F-CE5E-4C62-A8DD-BA358F1C2EB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61" t="34477" r="22979" b="34477"/>
          <a:stretch>
            <a:fillRect/>
          </a:stretch>
        </p:blipFill>
        <p:spPr>
          <a:xfrm>
            <a:off x="7262580" y="2364465"/>
            <a:ext cx="2129070" cy="2129070"/>
          </a:xfrm>
          <a:custGeom>
            <a:avLst/>
            <a:gdLst>
              <a:gd name="connsiteX0" fmla="*/ 0 w 2129070"/>
              <a:gd name="connsiteY0" fmla="*/ 0 h 2129070"/>
              <a:gd name="connsiteX1" fmla="*/ 2129070 w 2129070"/>
              <a:gd name="connsiteY1" fmla="*/ 0 h 2129070"/>
              <a:gd name="connsiteX2" fmla="*/ 2129070 w 2129070"/>
              <a:gd name="connsiteY2" fmla="*/ 2129070 h 2129070"/>
              <a:gd name="connsiteX3" fmla="*/ 0 w 2129070"/>
              <a:gd name="connsiteY3" fmla="*/ 2129070 h 212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9070" h="2129070">
                <a:moveTo>
                  <a:pt x="0" y="0"/>
                </a:moveTo>
                <a:lnTo>
                  <a:pt x="2129070" y="0"/>
                </a:lnTo>
                <a:lnTo>
                  <a:pt x="2129070" y="2129070"/>
                </a:lnTo>
                <a:lnTo>
                  <a:pt x="0" y="212907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47015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8991325E-093C-4000-B92E-305E73DD2A2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Rectangle 57">
            <a:extLst>
              <a:ext uri="{FF2B5EF4-FFF2-40B4-BE49-F238E27FC236}">
                <a16:creationId xmlns:a16="http://schemas.microsoft.com/office/drawing/2014/main" id="{AF4D62A1-ADB3-44C6-8056-D6847E79742C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Graphic 50">
            <a:extLst>
              <a:ext uri="{FF2B5EF4-FFF2-40B4-BE49-F238E27FC236}">
                <a16:creationId xmlns:a16="http://schemas.microsoft.com/office/drawing/2014/main" id="{0613BE56-29AB-4814-B2F0-47890F76028C}"/>
              </a:ext>
            </a:extLst>
          </p:cNvPr>
          <p:cNvSpPr/>
          <p:nvPr/>
        </p:nvSpPr>
        <p:spPr>
          <a:xfrm flipH="1">
            <a:off x="357187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4079A6-B949-4922-AEB3-C245D4EB85BD}"/>
              </a:ext>
            </a:extLst>
          </p:cNvPr>
          <p:cNvGrpSpPr/>
          <p:nvPr/>
        </p:nvGrpSpPr>
        <p:grpSpPr>
          <a:xfrm>
            <a:off x="3666641" y="2643527"/>
            <a:ext cx="4860306" cy="1570946"/>
            <a:chOff x="3666640" y="2643527"/>
            <a:chExt cx="4860306" cy="15709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F9CEF0-83F3-49CC-AFCB-AFE319F35DF4}"/>
                </a:ext>
              </a:extLst>
            </p:cNvPr>
            <p:cNvSpPr txBox="1"/>
            <p:nvPr/>
          </p:nvSpPr>
          <p:spPr>
            <a:xfrm>
              <a:off x="3666640" y="2643527"/>
              <a:ext cx="4860306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200" dirty="0">
                  <a:solidFill>
                    <a:schemeClr val="bg1">
                      <a:lumMod val="95000"/>
                    </a:schemeClr>
                  </a:solidFill>
                  <a:latin typeface="+mj-lt"/>
                </a:rPr>
                <a:t>Thank You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F731DBE-FFE6-4886-9483-1F233AD61C28}"/>
                </a:ext>
              </a:extLst>
            </p:cNvPr>
            <p:cNvSpPr txBox="1"/>
            <p:nvPr/>
          </p:nvSpPr>
          <p:spPr>
            <a:xfrm>
              <a:off x="4395206" y="3709822"/>
              <a:ext cx="34031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spc="600" dirty="0">
                  <a:solidFill>
                    <a:schemeClr val="bg1">
                      <a:lumMod val="95000"/>
                    </a:schemeClr>
                  </a:solidFill>
                </a:rPr>
                <a:t>presentation template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FFCB5C3-8F88-4DA4-9DEE-B549C01E8E9F}"/>
                </a:ext>
              </a:extLst>
            </p:cNvPr>
            <p:cNvGrpSpPr/>
            <p:nvPr/>
          </p:nvGrpSpPr>
          <p:grpSpPr>
            <a:xfrm>
              <a:off x="5809456" y="4109391"/>
              <a:ext cx="574676" cy="105082"/>
              <a:chOff x="5592391" y="1946786"/>
              <a:chExt cx="967887" cy="176981"/>
            </a:xfrm>
            <a:solidFill>
              <a:schemeClr val="bg1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9FD4D0B-06B6-42B8-9B44-802D09B2544C}"/>
                  </a:ext>
                </a:extLst>
              </p:cNvPr>
              <p:cNvSpPr/>
              <p:nvPr/>
            </p:nvSpPr>
            <p:spPr>
              <a:xfrm flipH="1">
                <a:off x="5987844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532A69D-CD12-4F2F-8B43-8506F65C1826}"/>
                  </a:ext>
                </a:extLst>
              </p:cNvPr>
              <p:cNvSpPr/>
              <p:nvPr/>
            </p:nvSpPr>
            <p:spPr>
              <a:xfrm flipH="1">
                <a:off x="6383297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2E5BFE7-16E8-4B6E-B449-8FCB5FB999BB}"/>
                  </a:ext>
                </a:extLst>
              </p:cNvPr>
              <p:cNvSpPr/>
              <p:nvPr/>
            </p:nvSpPr>
            <p:spPr>
              <a:xfrm flipH="1">
                <a:off x="5592391" y="1946786"/>
                <a:ext cx="176981" cy="17698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2" name="PpHeader">
            <a:extLst>
              <a:ext uri="{FF2B5EF4-FFF2-40B4-BE49-F238E27FC236}">
                <a16:creationId xmlns:a16="http://schemas.microsoft.com/office/drawing/2014/main" id="{B26B1130-8AE7-4AC7-A73A-C7EBC44B852F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13" name="PpFooter">
              <a:extLst>
                <a:ext uri="{FF2B5EF4-FFF2-40B4-BE49-F238E27FC236}">
                  <a16:creationId xmlns:a16="http://schemas.microsoft.com/office/drawing/2014/main" id="{46ABD3F3-92CE-4D7E-A234-DCE8EF10053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7212819-EAF6-4AC0-9CEF-5D0ABDB50A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D910C3-A099-47EC-B445-BE2B24324C4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16" name="PpHeader">
              <a:extLst>
                <a:ext uri="{FF2B5EF4-FFF2-40B4-BE49-F238E27FC236}">
                  <a16:creationId xmlns:a16="http://schemas.microsoft.com/office/drawing/2014/main" id="{2FB828B5-DD62-4E86-AA1E-86F93100B3DA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0B6FCB6-ACE5-4AD7-8005-9FFB82E8749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18" name="Icon 1">
                <a:extLst>
                  <a:ext uri="{FF2B5EF4-FFF2-40B4-BE49-F238E27FC236}">
                    <a16:creationId xmlns:a16="http://schemas.microsoft.com/office/drawing/2014/main" id="{F09A2AE3-23DF-46BC-A0D6-DBA0299F0102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" name="Icon 5">
                <a:extLst>
                  <a:ext uri="{FF2B5EF4-FFF2-40B4-BE49-F238E27FC236}">
                    <a16:creationId xmlns:a16="http://schemas.microsoft.com/office/drawing/2014/main" id="{EA1BDA57-2360-47CD-BF51-6FAB148A8DD6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0" name="Icon 7">
                <a:extLst>
                  <a:ext uri="{FF2B5EF4-FFF2-40B4-BE49-F238E27FC236}">
                    <a16:creationId xmlns:a16="http://schemas.microsoft.com/office/drawing/2014/main" id="{D01E31CF-2D45-4188-AD7B-7BDC43ADBF4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5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pHolder1">
            <a:extLst>
              <a:ext uri="{FF2B5EF4-FFF2-40B4-BE49-F238E27FC236}">
                <a16:creationId xmlns:a16="http://schemas.microsoft.com/office/drawing/2014/main" id="{FAAB7CEA-7170-47A1-AD7B-49713CD1DDD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8" b="45278"/>
          <a:stretch>
            <a:fillRect/>
          </a:stretch>
        </p:blipFill>
        <p:spPr>
          <a:xfrm>
            <a:off x="0" y="0"/>
            <a:ext cx="6573838" cy="3752850"/>
          </a:xfrm>
          <a:custGeom>
            <a:avLst/>
            <a:gdLst>
              <a:gd name="connsiteX0" fmla="*/ 0 w 6573838"/>
              <a:gd name="connsiteY0" fmla="*/ 0 h 3752850"/>
              <a:gd name="connsiteX1" fmla="*/ 6573838 w 6573838"/>
              <a:gd name="connsiteY1" fmla="*/ 0 h 3752850"/>
              <a:gd name="connsiteX2" fmla="*/ 6573838 w 6573838"/>
              <a:gd name="connsiteY2" fmla="*/ 3752850 h 3752850"/>
              <a:gd name="connsiteX3" fmla="*/ 0 w 6573838"/>
              <a:gd name="connsiteY3" fmla="*/ 3752850 h 375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3838" h="3752850">
                <a:moveTo>
                  <a:pt x="0" y="0"/>
                </a:moveTo>
                <a:lnTo>
                  <a:pt x="6573838" y="0"/>
                </a:lnTo>
                <a:lnTo>
                  <a:pt x="6573838" y="3752850"/>
                </a:lnTo>
                <a:lnTo>
                  <a:pt x="0" y="3752850"/>
                </a:lnTo>
                <a:close/>
              </a:path>
            </a:pathLst>
          </a:cu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CEDEBB3-CBDE-471D-8DA6-5AF284BFBF4E}"/>
              </a:ext>
            </a:extLst>
          </p:cNvPr>
          <p:cNvGrpSpPr/>
          <p:nvPr/>
        </p:nvGrpSpPr>
        <p:grpSpPr>
          <a:xfrm>
            <a:off x="556790" y="2484949"/>
            <a:ext cx="5460259" cy="2535802"/>
            <a:chOff x="6288829" y="2484949"/>
            <a:chExt cx="5460259" cy="253580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DE2D78-21FD-44E9-B2AF-006F78C966AE}"/>
                </a:ext>
              </a:extLst>
            </p:cNvPr>
            <p:cNvSpPr/>
            <p:nvPr/>
          </p:nvSpPr>
          <p:spPr>
            <a:xfrm>
              <a:off x="6288829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8FB22B-662C-4550-A5F1-9503A626AF41}"/>
                </a:ext>
              </a:extLst>
            </p:cNvPr>
            <p:cNvSpPr/>
            <p:nvPr/>
          </p:nvSpPr>
          <p:spPr>
            <a:xfrm>
              <a:off x="9160617" y="2484949"/>
              <a:ext cx="2588471" cy="2535802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97367E-7D53-4478-A9AD-90C2493AB0CB}"/>
                </a:ext>
              </a:extLst>
            </p:cNvPr>
            <p:cNvGrpSpPr/>
            <p:nvPr/>
          </p:nvGrpSpPr>
          <p:grpSpPr>
            <a:xfrm>
              <a:off x="9493538" y="2881424"/>
              <a:ext cx="1922628" cy="1954554"/>
              <a:chOff x="9514684" y="2906755"/>
              <a:chExt cx="1922628" cy="1954554"/>
            </a:xfrm>
          </p:grpSpPr>
          <p:sp>
            <p:nvSpPr>
              <p:cNvPr id="11" name="Icon 33">
                <a:extLst>
                  <a:ext uri="{FF2B5EF4-FFF2-40B4-BE49-F238E27FC236}">
                    <a16:creationId xmlns:a16="http://schemas.microsoft.com/office/drawing/2014/main" id="{E8D606E3-F034-4642-8527-D83DD2942E3C}"/>
                  </a:ext>
                </a:extLst>
              </p:cNvPr>
              <p:cNvSpPr/>
              <p:nvPr/>
            </p:nvSpPr>
            <p:spPr>
              <a:xfrm>
                <a:off x="10279728" y="2906755"/>
                <a:ext cx="392540" cy="283668"/>
              </a:xfrm>
              <a:custGeom>
                <a:avLst/>
                <a:gdLst>
                  <a:gd name="connsiteX0" fmla="*/ 485134 w 485774"/>
                  <a:gd name="connsiteY0" fmla="*/ 327181 h 351045"/>
                  <a:gd name="connsiteX1" fmla="*/ 477544 w 485774"/>
                  <a:gd name="connsiteY1" fmla="*/ 298717 h 351045"/>
                  <a:gd name="connsiteX2" fmla="*/ 454319 w 485774"/>
                  <a:gd name="connsiteY2" fmla="*/ 285272 h 351045"/>
                  <a:gd name="connsiteX3" fmla="*/ 440873 w 485774"/>
                  <a:gd name="connsiteY3" fmla="*/ 308497 h 351045"/>
                  <a:gd name="connsiteX4" fmla="*/ 442099 w 485774"/>
                  <a:gd name="connsiteY4" fmla="*/ 313095 h 351045"/>
                  <a:gd name="connsiteX5" fmla="*/ 337036 w 485774"/>
                  <a:gd name="connsiteY5" fmla="*/ 313095 h 351045"/>
                  <a:gd name="connsiteX6" fmla="*/ 352610 w 485774"/>
                  <a:gd name="connsiteY6" fmla="*/ 246681 h 351045"/>
                  <a:gd name="connsiteX7" fmla="*/ 442689 w 485774"/>
                  <a:gd name="connsiteY7" fmla="*/ 246681 h 351045"/>
                  <a:gd name="connsiteX8" fmla="*/ 461664 w 485774"/>
                  <a:gd name="connsiteY8" fmla="*/ 227705 h 351045"/>
                  <a:gd name="connsiteX9" fmla="*/ 442689 w 485774"/>
                  <a:gd name="connsiteY9" fmla="*/ 208730 h 351045"/>
                  <a:gd name="connsiteX10" fmla="*/ 409270 w 485774"/>
                  <a:gd name="connsiteY10" fmla="*/ 208730 h 351045"/>
                  <a:gd name="connsiteX11" fmla="*/ 405436 w 485774"/>
                  <a:gd name="connsiteY11" fmla="*/ 194353 h 351045"/>
                  <a:gd name="connsiteX12" fmla="*/ 382210 w 485774"/>
                  <a:gd name="connsiteY12" fmla="*/ 180908 h 351045"/>
                  <a:gd name="connsiteX13" fmla="*/ 368764 w 485774"/>
                  <a:gd name="connsiteY13" fmla="*/ 204132 h 351045"/>
                  <a:gd name="connsiteX14" fmla="*/ 369991 w 485774"/>
                  <a:gd name="connsiteY14" fmla="*/ 208731 h 351045"/>
                  <a:gd name="connsiteX15" fmla="*/ 264929 w 485774"/>
                  <a:gd name="connsiteY15" fmla="*/ 208731 h 351045"/>
                  <a:gd name="connsiteX16" fmla="*/ 280502 w 485774"/>
                  <a:gd name="connsiteY16" fmla="*/ 142316 h 351045"/>
                  <a:gd name="connsiteX17" fmla="*/ 370581 w 485774"/>
                  <a:gd name="connsiteY17" fmla="*/ 142316 h 351045"/>
                  <a:gd name="connsiteX18" fmla="*/ 389557 w 485774"/>
                  <a:gd name="connsiteY18" fmla="*/ 123340 h 351045"/>
                  <a:gd name="connsiteX19" fmla="*/ 370581 w 485774"/>
                  <a:gd name="connsiteY19" fmla="*/ 104365 h 351045"/>
                  <a:gd name="connsiteX20" fmla="*/ 334316 w 485774"/>
                  <a:gd name="connsiteY20" fmla="*/ 104365 h 351045"/>
                  <a:gd name="connsiteX21" fmla="*/ 330482 w 485774"/>
                  <a:gd name="connsiteY21" fmla="*/ 89988 h 351045"/>
                  <a:gd name="connsiteX22" fmla="*/ 307257 w 485774"/>
                  <a:gd name="connsiteY22" fmla="*/ 76543 h 351045"/>
                  <a:gd name="connsiteX23" fmla="*/ 293811 w 485774"/>
                  <a:gd name="connsiteY23" fmla="*/ 99767 h 351045"/>
                  <a:gd name="connsiteX24" fmla="*/ 295038 w 485774"/>
                  <a:gd name="connsiteY24" fmla="*/ 104366 h 351045"/>
                  <a:gd name="connsiteX25" fmla="*/ 189975 w 485774"/>
                  <a:gd name="connsiteY25" fmla="*/ 104366 h 351045"/>
                  <a:gd name="connsiteX26" fmla="*/ 205549 w 485774"/>
                  <a:gd name="connsiteY26" fmla="*/ 37951 h 351045"/>
                  <a:gd name="connsiteX27" fmla="*/ 295628 w 485774"/>
                  <a:gd name="connsiteY27" fmla="*/ 37951 h 351045"/>
                  <a:gd name="connsiteX28" fmla="*/ 314603 w 485774"/>
                  <a:gd name="connsiteY28" fmla="*/ 18976 h 351045"/>
                  <a:gd name="connsiteX29" fmla="*/ 295628 w 485774"/>
                  <a:gd name="connsiteY29" fmla="*/ 0 h 351045"/>
                  <a:gd name="connsiteX30" fmla="*/ 190509 w 485774"/>
                  <a:gd name="connsiteY30" fmla="*/ 0 h 351045"/>
                  <a:gd name="connsiteX31" fmla="*/ 172034 w 485774"/>
                  <a:gd name="connsiteY31" fmla="*/ 14643 h 351045"/>
                  <a:gd name="connsiteX32" fmla="*/ 150995 w 485774"/>
                  <a:gd name="connsiteY32" fmla="*/ 104363 h 351045"/>
                  <a:gd name="connsiteX33" fmla="*/ 112440 w 485774"/>
                  <a:gd name="connsiteY33" fmla="*/ 104363 h 351045"/>
                  <a:gd name="connsiteX34" fmla="*/ 93956 w 485774"/>
                  <a:gd name="connsiteY34" fmla="*/ 119048 h 351045"/>
                  <a:gd name="connsiteX35" fmla="*/ 73140 w 485774"/>
                  <a:gd name="connsiteY35" fmla="*/ 208729 h 351045"/>
                  <a:gd name="connsiteX36" fmla="*/ 43084 w 485774"/>
                  <a:gd name="connsiteY36" fmla="*/ 208729 h 351045"/>
                  <a:gd name="connsiteX37" fmla="*/ 24597 w 485774"/>
                  <a:gd name="connsiteY37" fmla="*/ 223434 h 351045"/>
                  <a:gd name="connsiteX38" fmla="*/ 487 w 485774"/>
                  <a:gd name="connsiteY38" fmla="*/ 327799 h 351045"/>
                  <a:gd name="connsiteX39" fmla="*/ 4124 w 485774"/>
                  <a:gd name="connsiteY39" fmla="*/ 343882 h 351045"/>
                  <a:gd name="connsiteX40" fmla="*/ 18975 w 485774"/>
                  <a:gd name="connsiteY40" fmla="*/ 351045 h 351045"/>
                  <a:gd name="connsiteX41" fmla="*/ 466799 w 485774"/>
                  <a:gd name="connsiteY41" fmla="*/ 351045 h 351045"/>
                  <a:gd name="connsiteX42" fmla="*/ 481846 w 485774"/>
                  <a:gd name="connsiteY42" fmla="*/ 343631 h 351045"/>
                  <a:gd name="connsiteX43" fmla="*/ 485134 w 485774"/>
                  <a:gd name="connsiteY43" fmla="*/ 327181 h 351045"/>
                  <a:gd name="connsiteX44" fmla="*/ 127516 w 485774"/>
                  <a:gd name="connsiteY44" fmla="*/ 142314 h 351045"/>
                  <a:gd name="connsiteX45" fmla="*/ 202996 w 485774"/>
                  <a:gd name="connsiteY45" fmla="*/ 142314 h 351045"/>
                  <a:gd name="connsiteX46" fmla="*/ 218131 w 485774"/>
                  <a:gd name="connsiteY46" fmla="*/ 208729 h 351045"/>
                  <a:gd name="connsiteX47" fmla="*/ 112100 w 485774"/>
                  <a:gd name="connsiteY47" fmla="*/ 208729 h 351045"/>
                  <a:gd name="connsiteX48" fmla="*/ 127516 w 485774"/>
                  <a:gd name="connsiteY48" fmla="*/ 142314 h 351045"/>
                  <a:gd name="connsiteX49" fmla="*/ 42833 w 485774"/>
                  <a:gd name="connsiteY49" fmla="*/ 313094 h 351045"/>
                  <a:gd name="connsiteX50" fmla="*/ 58176 w 485774"/>
                  <a:gd name="connsiteY50" fmla="*/ 246680 h 351045"/>
                  <a:gd name="connsiteX51" fmla="*/ 133164 w 485774"/>
                  <a:gd name="connsiteY51" fmla="*/ 246680 h 351045"/>
                  <a:gd name="connsiteX52" fmla="*/ 148737 w 485774"/>
                  <a:gd name="connsiteY52" fmla="*/ 313094 h 351045"/>
                  <a:gd name="connsiteX53" fmla="*/ 42833 w 485774"/>
                  <a:gd name="connsiteY53" fmla="*/ 313094 h 351045"/>
                  <a:gd name="connsiteX54" fmla="*/ 189827 w 485774"/>
                  <a:gd name="connsiteY54" fmla="*/ 313094 h 351045"/>
                  <a:gd name="connsiteX55" fmla="*/ 204979 w 485774"/>
                  <a:gd name="connsiteY55" fmla="*/ 246680 h 351045"/>
                  <a:gd name="connsiteX56" fmla="*/ 280795 w 485774"/>
                  <a:gd name="connsiteY56" fmla="*/ 246680 h 351045"/>
                  <a:gd name="connsiteX57" fmla="*/ 295947 w 485774"/>
                  <a:gd name="connsiteY57" fmla="*/ 313094 h 351045"/>
                  <a:gd name="connsiteX58" fmla="*/ 189827 w 485774"/>
                  <a:gd name="connsiteY58" fmla="*/ 313094 h 35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74" h="351045">
                    <a:moveTo>
                      <a:pt x="485134" y="327181"/>
                    </a:moveTo>
                    <a:lnTo>
                      <a:pt x="477544" y="298717"/>
                    </a:lnTo>
                    <a:cubicBezTo>
                      <a:pt x="474844" y="288591"/>
                      <a:pt x="464444" y="282571"/>
                      <a:pt x="454319" y="285272"/>
                    </a:cubicBezTo>
                    <a:cubicBezTo>
                      <a:pt x="444192" y="287973"/>
                      <a:pt x="438172" y="298370"/>
                      <a:pt x="440873" y="308497"/>
                    </a:cubicBezTo>
                    <a:lnTo>
                      <a:pt x="442099" y="313095"/>
                    </a:lnTo>
                    <a:lnTo>
                      <a:pt x="337036" y="313095"/>
                    </a:lnTo>
                    <a:lnTo>
                      <a:pt x="352610" y="246681"/>
                    </a:lnTo>
                    <a:lnTo>
                      <a:pt x="442689" y="246681"/>
                    </a:lnTo>
                    <a:cubicBezTo>
                      <a:pt x="453169" y="246681"/>
                      <a:pt x="461664" y="238185"/>
                      <a:pt x="461664" y="227705"/>
                    </a:cubicBezTo>
                    <a:cubicBezTo>
                      <a:pt x="461664" y="217225"/>
                      <a:pt x="453169" y="208730"/>
                      <a:pt x="442689" y="208730"/>
                    </a:cubicBezTo>
                    <a:lnTo>
                      <a:pt x="409270" y="208730"/>
                    </a:lnTo>
                    <a:lnTo>
                      <a:pt x="405436" y="194353"/>
                    </a:lnTo>
                    <a:cubicBezTo>
                      <a:pt x="402735" y="184226"/>
                      <a:pt x="392335" y="178204"/>
                      <a:pt x="382210" y="180908"/>
                    </a:cubicBezTo>
                    <a:cubicBezTo>
                      <a:pt x="372084" y="183608"/>
                      <a:pt x="366064" y="194005"/>
                      <a:pt x="368764" y="204132"/>
                    </a:cubicBezTo>
                    <a:lnTo>
                      <a:pt x="369991" y="208731"/>
                    </a:lnTo>
                    <a:lnTo>
                      <a:pt x="264929" y="208731"/>
                    </a:lnTo>
                    <a:lnTo>
                      <a:pt x="280502" y="142316"/>
                    </a:lnTo>
                    <a:lnTo>
                      <a:pt x="370581" y="142316"/>
                    </a:lnTo>
                    <a:cubicBezTo>
                      <a:pt x="381062" y="142316"/>
                      <a:pt x="389557" y="133821"/>
                      <a:pt x="389557" y="123340"/>
                    </a:cubicBezTo>
                    <a:cubicBezTo>
                      <a:pt x="389557" y="112860"/>
                      <a:pt x="381062" y="104365"/>
                      <a:pt x="370581" y="104365"/>
                    </a:cubicBezTo>
                    <a:lnTo>
                      <a:pt x="334316" y="104365"/>
                    </a:lnTo>
                    <a:lnTo>
                      <a:pt x="330482" y="89988"/>
                    </a:lnTo>
                    <a:cubicBezTo>
                      <a:pt x="327782" y="79862"/>
                      <a:pt x="317381" y="73842"/>
                      <a:pt x="307257" y="76543"/>
                    </a:cubicBezTo>
                    <a:cubicBezTo>
                      <a:pt x="297131" y="79243"/>
                      <a:pt x="291111" y="89641"/>
                      <a:pt x="293811" y="99767"/>
                    </a:cubicBezTo>
                    <a:lnTo>
                      <a:pt x="295038" y="104366"/>
                    </a:lnTo>
                    <a:lnTo>
                      <a:pt x="189975" y="104366"/>
                    </a:lnTo>
                    <a:lnTo>
                      <a:pt x="205549" y="37951"/>
                    </a:lnTo>
                    <a:lnTo>
                      <a:pt x="295628" y="37951"/>
                    </a:lnTo>
                    <a:cubicBezTo>
                      <a:pt x="306108" y="37951"/>
                      <a:pt x="314603" y="29456"/>
                      <a:pt x="314603" y="18976"/>
                    </a:cubicBezTo>
                    <a:cubicBezTo>
                      <a:pt x="314603" y="8495"/>
                      <a:pt x="306108" y="0"/>
                      <a:pt x="295628" y="0"/>
                    </a:cubicBezTo>
                    <a:lnTo>
                      <a:pt x="190509" y="0"/>
                    </a:lnTo>
                    <a:cubicBezTo>
                      <a:pt x="181697" y="0"/>
                      <a:pt x="174045" y="6066"/>
                      <a:pt x="172034" y="14643"/>
                    </a:cubicBezTo>
                    <a:lnTo>
                      <a:pt x="150995" y="104363"/>
                    </a:lnTo>
                    <a:lnTo>
                      <a:pt x="112440" y="104363"/>
                    </a:lnTo>
                    <a:cubicBezTo>
                      <a:pt x="103613" y="104363"/>
                      <a:pt x="95952" y="110449"/>
                      <a:pt x="93956" y="119048"/>
                    </a:cubicBezTo>
                    <a:lnTo>
                      <a:pt x="73140" y="208729"/>
                    </a:lnTo>
                    <a:lnTo>
                      <a:pt x="43084" y="208729"/>
                    </a:lnTo>
                    <a:cubicBezTo>
                      <a:pt x="34249" y="208729"/>
                      <a:pt x="26584" y="214825"/>
                      <a:pt x="24597" y="223434"/>
                    </a:cubicBezTo>
                    <a:lnTo>
                      <a:pt x="487" y="327799"/>
                    </a:lnTo>
                    <a:cubicBezTo>
                      <a:pt x="-815" y="333434"/>
                      <a:pt x="524" y="339356"/>
                      <a:pt x="4124" y="343882"/>
                    </a:cubicBezTo>
                    <a:cubicBezTo>
                      <a:pt x="7723" y="348408"/>
                      <a:pt x="13191" y="351045"/>
                      <a:pt x="18975" y="351045"/>
                    </a:cubicBezTo>
                    <a:lnTo>
                      <a:pt x="466799" y="351045"/>
                    </a:lnTo>
                    <a:cubicBezTo>
                      <a:pt x="472695" y="351045"/>
                      <a:pt x="478254" y="348305"/>
                      <a:pt x="481846" y="343631"/>
                    </a:cubicBezTo>
                    <a:cubicBezTo>
                      <a:pt x="485438" y="338956"/>
                      <a:pt x="486652" y="332877"/>
                      <a:pt x="485134" y="327181"/>
                    </a:cubicBezTo>
                    <a:close/>
                    <a:moveTo>
                      <a:pt x="127516" y="142314"/>
                    </a:moveTo>
                    <a:lnTo>
                      <a:pt x="202996" y="142314"/>
                    </a:lnTo>
                    <a:lnTo>
                      <a:pt x="218131" y="208729"/>
                    </a:lnTo>
                    <a:lnTo>
                      <a:pt x="112100" y="208729"/>
                    </a:lnTo>
                    <a:lnTo>
                      <a:pt x="127516" y="142314"/>
                    </a:lnTo>
                    <a:close/>
                    <a:moveTo>
                      <a:pt x="42833" y="313094"/>
                    </a:moveTo>
                    <a:lnTo>
                      <a:pt x="58176" y="246680"/>
                    </a:lnTo>
                    <a:lnTo>
                      <a:pt x="133164" y="246680"/>
                    </a:lnTo>
                    <a:lnTo>
                      <a:pt x="148737" y="313094"/>
                    </a:lnTo>
                    <a:lnTo>
                      <a:pt x="42833" y="313094"/>
                    </a:lnTo>
                    <a:close/>
                    <a:moveTo>
                      <a:pt x="189827" y="313094"/>
                    </a:moveTo>
                    <a:lnTo>
                      <a:pt x="204979" y="246680"/>
                    </a:lnTo>
                    <a:lnTo>
                      <a:pt x="280795" y="246680"/>
                    </a:lnTo>
                    <a:lnTo>
                      <a:pt x="295947" y="313094"/>
                    </a:lnTo>
                    <a:lnTo>
                      <a:pt x="189827" y="313094"/>
                    </a:ln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TextBox">
                <a:extLst>
                  <a:ext uri="{FF2B5EF4-FFF2-40B4-BE49-F238E27FC236}">
                    <a16:creationId xmlns:a16="http://schemas.microsoft.com/office/drawing/2014/main" id="{407092A1-2CA4-4330-BD44-8105A49B9BDF}"/>
                  </a:ext>
                </a:extLst>
              </p:cNvPr>
              <p:cNvSpPr txBox="1"/>
              <p:nvPr/>
            </p:nvSpPr>
            <p:spPr>
              <a:xfrm>
                <a:off x="951468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ightSub">
                <a:extLst>
                  <a:ext uri="{FF2B5EF4-FFF2-40B4-BE49-F238E27FC236}">
                    <a16:creationId xmlns:a16="http://schemas.microsoft.com/office/drawing/2014/main" id="{9F7EFE78-F3A2-4360-9591-AE65DB10B87F}"/>
                  </a:ext>
                </a:extLst>
              </p:cNvPr>
              <p:cNvSpPr txBox="1"/>
              <p:nvPr/>
            </p:nvSpPr>
            <p:spPr>
              <a:xfrm>
                <a:off x="991815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019F3CE-9DC7-477A-A72B-0F30BED11421}"/>
                </a:ext>
              </a:extLst>
            </p:cNvPr>
            <p:cNvGrpSpPr/>
            <p:nvPr/>
          </p:nvGrpSpPr>
          <p:grpSpPr>
            <a:xfrm>
              <a:off x="6621751" y="2854206"/>
              <a:ext cx="1922628" cy="2008990"/>
              <a:chOff x="6834564" y="2852319"/>
              <a:chExt cx="1922628" cy="2008990"/>
            </a:xfrm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1B111502-A827-4822-BA7A-256D3A652F3D}"/>
                  </a:ext>
                </a:extLst>
              </p:cNvPr>
              <p:cNvSpPr/>
              <p:nvPr/>
            </p:nvSpPr>
            <p:spPr>
              <a:xfrm>
                <a:off x="7614941" y="2852319"/>
                <a:ext cx="361874" cy="392540"/>
              </a:xfrm>
              <a:custGeom>
                <a:avLst/>
                <a:gdLst>
                  <a:gd name="connsiteX0" fmla="*/ 223912 w 447824"/>
                  <a:gd name="connsiteY0" fmla="*/ 201937 h 485775"/>
                  <a:gd name="connsiteX1" fmla="*/ 212912 w 447824"/>
                  <a:gd name="connsiteY1" fmla="*/ 216156 h 485775"/>
                  <a:gd name="connsiteX2" fmla="*/ 190705 w 447824"/>
                  <a:gd name="connsiteY2" fmla="*/ 257217 h 485775"/>
                  <a:gd name="connsiteX3" fmla="*/ 190705 w 447824"/>
                  <a:gd name="connsiteY3" fmla="*/ 258821 h 485775"/>
                  <a:gd name="connsiteX4" fmla="*/ 223912 w 447824"/>
                  <a:gd name="connsiteY4" fmla="*/ 292224 h 485775"/>
                  <a:gd name="connsiteX5" fmla="*/ 257120 w 447824"/>
                  <a:gd name="connsiteY5" fmla="*/ 258821 h 485775"/>
                  <a:gd name="connsiteX6" fmla="*/ 257120 w 447824"/>
                  <a:gd name="connsiteY6" fmla="*/ 257217 h 485775"/>
                  <a:gd name="connsiteX7" fmla="*/ 234913 w 447824"/>
                  <a:gd name="connsiteY7" fmla="*/ 216156 h 485775"/>
                  <a:gd name="connsiteX8" fmla="*/ 223912 w 447824"/>
                  <a:gd name="connsiteY8" fmla="*/ 201937 h 485775"/>
                  <a:gd name="connsiteX9" fmla="*/ 223912 w 447824"/>
                  <a:gd name="connsiteY9" fmla="*/ 153702 h 485775"/>
                  <a:gd name="connsiteX10" fmla="*/ 237917 w 447824"/>
                  <a:gd name="connsiteY10" fmla="*/ 159874 h 485775"/>
                  <a:gd name="connsiteX11" fmla="*/ 265280 w 447824"/>
                  <a:gd name="connsiteY11" fmla="*/ 193391 h 485775"/>
                  <a:gd name="connsiteX12" fmla="*/ 295071 w 447824"/>
                  <a:gd name="connsiteY12" fmla="*/ 257217 h 485775"/>
                  <a:gd name="connsiteX13" fmla="*/ 295071 w 447824"/>
                  <a:gd name="connsiteY13" fmla="*/ 258821 h 485775"/>
                  <a:gd name="connsiteX14" fmla="*/ 223912 w 447824"/>
                  <a:gd name="connsiteY14" fmla="*/ 330175 h 485775"/>
                  <a:gd name="connsiteX15" fmla="*/ 152754 w 447824"/>
                  <a:gd name="connsiteY15" fmla="*/ 258821 h 485775"/>
                  <a:gd name="connsiteX16" fmla="*/ 152754 w 447824"/>
                  <a:gd name="connsiteY16" fmla="*/ 257217 h 485775"/>
                  <a:gd name="connsiteX17" fmla="*/ 182545 w 447824"/>
                  <a:gd name="connsiteY17" fmla="*/ 193390 h 485775"/>
                  <a:gd name="connsiteX18" fmla="*/ 209908 w 447824"/>
                  <a:gd name="connsiteY18" fmla="*/ 159874 h 485775"/>
                  <a:gd name="connsiteX19" fmla="*/ 223912 w 447824"/>
                  <a:gd name="connsiteY19" fmla="*/ 153702 h 485775"/>
                  <a:gd name="connsiteX20" fmla="*/ 56927 w 447824"/>
                  <a:gd name="connsiteY20" fmla="*/ 37951 h 485775"/>
                  <a:gd name="connsiteX21" fmla="*/ 37951 w 447824"/>
                  <a:gd name="connsiteY21" fmla="*/ 56927 h 485775"/>
                  <a:gd name="connsiteX22" fmla="*/ 56927 w 447824"/>
                  <a:gd name="connsiteY22" fmla="*/ 75902 h 485775"/>
                  <a:gd name="connsiteX23" fmla="*/ 57876 w 447824"/>
                  <a:gd name="connsiteY23" fmla="*/ 75902 h 485775"/>
                  <a:gd name="connsiteX24" fmla="*/ 295070 w 447824"/>
                  <a:gd name="connsiteY24" fmla="*/ 75902 h 485775"/>
                  <a:gd name="connsiteX25" fmla="*/ 314046 w 447824"/>
                  <a:gd name="connsiteY25" fmla="*/ 94878 h 485775"/>
                  <a:gd name="connsiteX26" fmla="*/ 295070 w 447824"/>
                  <a:gd name="connsiteY26" fmla="*/ 113854 h 485775"/>
                  <a:gd name="connsiteX27" fmla="*/ 76851 w 447824"/>
                  <a:gd name="connsiteY27" fmla="*/ 113854 h 485775"/>
                  <a:gd name="connsiteX28" fmla="*/ 76851 w 447824"/>
                  <a:gd name="connsiteY28" fmla="*/ 204936 h 485775"/>
                  <a:gd name="connsiteX29" fmla="*/ 57876 w 447824"/>
                  <a:gd name="connsiteY29" fmla="*/ 223912 h 485775"/>
                  <a:gd name="connsiteX30" fmla="*/ 56927 w 447824"/>
                  <a:gd name="connsiteY30" fmla="*/ 223912 h 485775"/>
                  <a:gd name="connsiteX31" fmla="*/ 37951 w 447824"/>
                  <a:gd name="connsiteY31" fmla="*/ 242888 h 485775"/>
                  <a:gd name="connsiteX32" fmla="*/ 56927 w 447824"/>
                  <a:gd name="connsiteY32" fmla="*/ 261863 h 485775"/>
                  <a:gd name="connsiteX33" fmla="*/ 57876 w 447824"/>
                  <a:gd name="connsiteY33" fmla="*/ 261863 h 485775"/>
                  <a:gd name="connsiteX34" fmla="*/ 76851 w 447824"/>
                  <a:gd name="connsiteY34" fmla="*/ 280839 h 485775"/>
                  <a:gd name="connsiteX35" fmla="*/ 76851 w 447824"/>
                  <a:gd name="connsiteY35" fmla="*/ 371922 h 485775"/>
                  <a:gd name="connsiteX36" fmla="*/ 295070 w 447824"/>
                  <a:gd name="connsiteY36" fmla="*/ 371922 h 485775"/>
                  <a:gd name="connsiteX37" fmla="*/ 314046 w 447824"/>
                  <a:gd name="connsiteY37" fmla="*/ 390897 h 485775"/>
                  <a:gd name="connsiteX38" fmla="*/ 295070 w 447824"/>
                  <a:gd name="connsiteY38" fmla="*/ 409873 h 485775"/>
                  <a:gd name="connsiteX39" fmla="*/ 57876 w 447824"/>
                  <a:gd name="connsiteY39" fmla="*/ 409873 h 485775"/>
                  <a:gd name="connsiteX40" fmla="*/ 56927 w 447824"/>
                  <a:gd name="connsiteY40" fmla="*/ 409873 h 485775"/>
                  <a:gd name="connsiteX41" fmla="*/ 37951 w 447824"/>
                  <a:gd name="connsiteY41" fmla="*/ 428848 h 485775"/>
                  <a:gd name="connsiteX42" fmla="*/ 56927 w 447824"/>
                  <a:gd name="connsiteY42" fmla="*/ 447824 h 485775"/>
                  <a:gd name="connsiteX43" fmla="*/ 390897 w 447824"/>
                  <a:gd name="connsiteY43" fmla="*/ 447824 h 485775"/>
                  <a:gd name="connsiteX44" fmla="*/ 409873 w 447824"/>
                  <a:gd name="connsiteY44" fmla="*/ 428848 h 485775"/>
                  <a:gd name="connsiteX45" fmla="*/ 390897 w 447824"/>
                  <a:gd name="connsiteY45" fmla="*/ 409873 h 485775"/>
                  <a:gd name="connsiteX46" fmla="*/ 389948 w 447824"/>
                  <a:gd name="connsiteY46" fmla="*/ 409873 h 485775"/>
                  <a:gd name="connsiteX47" fmla="*/ 370973 w 447824"/>
                  <a:gd name="connsiteY47" fmla="*/ 390897 h 485775"/>
                  <a:gd name="connsiteX48" fmla="*/ 370973 w 447824"/>
                  <a:gd name="connsiteY48" fmla="*/ 280839 h 485775"/>
                  <a:gd name="connsiteX49" fmla="*/ 389948 w 447824"/>
                  <a:gd name="connsiteY49" fmla="*/ 261863 h 485775"/>
                  <a:gd name="connsiteX50" fmla="*/ 390897 w 447824"/>
                  <a:gd name="connsiteY50" fmla="*/ 261863 h 485775"/>
                  <a:gd name="connsiteX51" fmla="*/ 409873 w 447824"/>
                  <a:gd name="connsiteY51" fmla="*/ 242888 h 485775"/>
                  <a:gd name="connsiteX52" fmla="*/ 390897 w 447824"/>
                  <a:gd name="connsiteY52" fmla="*/ 223912 h 485775"/>
                  <a:gd name="connsiteX53" fmla="*/ 389948 w 447824"/>
                  <a:gd name="connsiteY53" fmla="*/ 223912 h 485775"/>
                  <a:gd name="connsiteX54" fmla="*/ 370973 w 447824"/>
                  <a:gd name="connsiteY54" fmla="*/ 204936 h 485775"/>
                  <a:gd name="connsiteX55" fmla="*/ 370973 w 447824"/>
                  <a:gd name="connsiteY55" fmla="*/ 94878 h 485775"/>
                  <a:gd name="connsiteX56" fmla="*/ 389948 w 447824"/>
                  <a:gd name="connsiteY56" fmla="*/ 75902 h 485775"/>
                  <a:gd name="connsiteX57" fmla="*/ 390897 w 447824"/>
                  <a:gd name="connsiteY57" fmla="*/ 75902 h 485775"/>
                  <a:gd name="connsiteX58" fmla="*/ 409873 w 447824"/>
                  <a:gd name="connsiteY58" fmla="*/ 56927 h 485775"/>
                  <a:gd name="connsiteX59" fmla="*/ 390897 w 447824"/>
                  <a:gd name="connsiteY59" fmla="*/ 37951 h 485775"/>
                  <a:gd name="connsiteX60" fmla="*/ 56927 w 447824"/>
                  <a:gd name="connsiteY60" fmla="*/ 0 h 485775"/>
                  <a:gd name="connsiteX61" fmla="*/ 390897 w 447824"/>
                  <a:gd name="connsiteY61" fmla="*/ 0 h 485775"/>
                  <a:gd name="connsiteX62" fmla="*/ 447824 w 447824"/>
                  <a:gd name="connsiteY62" fmla="*/ 56927 h 485775"/>
                  <a:gd name="connsiteX63" fmla="*/ 408924 w 447824"/>
                  <a:gd name="connsiteY63" fmla="*/ 110928 h 485775"/>
                  <a:gd name="connsiteX64" fmla="*/ 408924 w 447824"/>
                  <a:gd name="connsiteY64" fmla="*/ 188886 h 485775"/>
                  <a:gd name="connsiteX65" fmla="*/ 447824 w 447824"/>
                  <a:gd name="connsiteY65" fmla="*/ 242888 h 485775"/>
                  <a:gd name="connsiteX66" fmla="*/ 408924 w 447824"/>
                  <a:gd name="connsiteY66" fmla="*/ 296889 h 485775"/>
                  <a:gd name="connsiteX67" fmla="*/ 408924 w 447824"/>
                  <a:gd name="connsiteY67" fmla="*/ 374847 h 485775"/>
                  <a:gd name="connsiteX68" fmla="*/ 447824 w 447824"/>
                  <a:gd name="connsiteY68" fmla="*/ 428848 h 485775"/>
                  <a:gd name="connsiteX69" fmla="*/ 390897 w 447824"/>
                  <a:gd name="connsiteY69" fmla="*/ 485775 h 485775"/>
                  <a:gd name="connsiteX70" fmla="*/ 56927 w 447824"/>
                  <a:gd name="connsiteY70" fmla="*/ 485775 h 485775"/>
                  <a:gd name="connsiteX71" fmla="*/ 0 w 447824"/>
                  <a:gd name="connsiteY71" fmla="*/ 428848 h 485775"/>
                  <a:gd name="connsiteX72" fmla="*/ 38900 w 447824"/>
                  <a:gd name="connsiteY72" fmla="*/ 374847 h 485775"/>
                  <a:gd name="connsiteX73" fmla="*/ 38900 w 447824"/>
                  <a:gd name="connsiteY73" fmla="*/ 296889 h 485775"/>
                  <a:gd name="connsiteX74" fmla="*/ 0 w 447824"/>
                  <a:gd name="connsiteY74" fmla="*/ 242888 h 485775"/>
                  <a:gd name="connsiteX75" fmla="*/ 38900 w 447824"/>
                  <a:gd name="connsiteY75" fmla="*/ 188886 h 485775"/>
                  <a:gd name="connsiteX76" fmla="*/ 38900 w 447824"/>
                  <a:gd name="connsiteY76" fmla="*/ 110928 h 485775"/>
                  <a:gd name="connsiteX77" fmla="*/ 0 w 447824"/>
                  <a:gd name="connsiteY77" fmla="*/ 56927 h 485775"/>
                  <a:gd name="connsiteX78" fmla="*/ 56927 w 447824"/>
                  <a:gd name="connsiteY78" fmla="*/ 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447824" h="485775">
                    <a:moveTo>
                      <a:pt x="223912" y="201937"/>
                    </a:moveTo>
                    <a:cubicBezTo>
                      <a:pt x="220463" y="206199"/>
                      <a:pt x="216675" y="211041"/>
                      <a:pt x="212912" y="216156"/>
                    </a:cubicBezTo>
                    <a:cubicBezTo>
                      <a:pt x="191329" y="245500"/>
                      <a:pt x="190705" y="256104"/>
                      <a:pt x="190705" y="257217"/>
                    </a:cubicBezTo>
                    <a:lnTo>
                      <a:pt x="190705" y="258821"/>
                    </a:lnTo>
                    <a:cubicBezTo>
                      <a:pt x="190705" y="277240"/>
                      <a:pt x="205602" y="292224"/>
                      <a:pt x="223912" y="292224"/>
                    </a:cubicBezTo>
                    <a:cubicBezTo>
                      <a:pt x="242223" y="292224"/>
                      <a:pt x="257120" y="277240"/>
                      <a:pt x="257120" y="258821"/>
                    </a:cubicBezTo>
                    <a:lnTo>
                      <a:pt x="257120" y="257217"/>
                    </a:lnTo>
                    <a:cubicBezTo>
                      <a:pt x="257120" y="256104"/>
                      <a:pt x="256496" y="245500"/>
                      <a:pt x="234913" y="216156"/>
                    </a:cubicBezTo>
                    <a:cubicBezTo>
                      <a:pt x="231150" y="211041"/>
                      <a:pt x="227362" y="206199"/>
                      <a:pt x="223912" y="201937"/>
                    </a:cubicBezTo>
                    <a:close/>
                    <a:moveTo>
                      <a:pt x="223912" y="153702"/>
                    </a:moveTo>
                    <a:cubicBezTo>
                      <a:pt x="229240" y="153702"/>
                      <a:pt x="234322" y="155941"/>
                      <a:pt x="237917" y="159874"/>
                    </a:cubicBezTo>
                    <a:cubicBezTo>
                      <a:pt x="238478" y="160486"/>
                      <a:pt x="251794" y="175092"/>
                      <a:pt x="265280" y="193391"/>
                    </a:cubicBezTo>
                    <a:cubicBezTo>
                      <a:pt x="291983" y="229625"/>
                      <a:pt x="295071" y="247171"/>
                      <a:pt x="295071" y="257217"/>
                    </a:cubicBezTo>
                    <a:lnTo>
                      <a:pt x="295071" y="258821"/>
                    </a:lnTo>
                    <a:cubicBezTo>
                      <a:pt x="295071" y="298166"/>
                      <a:pt x="263149" y="330175"/>
                      <a:pt x="223912" y="330175"/>
                    </a:cubicBezTo>
                    <a:cubicBezTo>
                      <a:pt x="184676" y="330175"/>
                      <a:pt x="152754" y="298166"/>
                      <a:pt x="152754" y="258821"/>
                    </a:cubicBezTo>
                    <a:lnTo>
                      <a:pt x="152754" y="257217"/>
                    </a:lnTo>
                    <a:cubicBezTo>
                      <a:pt x="152754" y="247171"/>
                      <a:pt x="155842" y="229624"/>
                      <a:pt x="182545" y="193390"/>
                    </a:cubicBezTo>
                    <a:cubicBezTo>
                      <a:pt x="196031" y="175092"/>
                      <a:pt x="209347" y="160487"/>
                      <a:pt x="209908" y="159874"/>
                    </a:cubicBezTo>
                    <a:cubicBezTo>
                      <a:pt x="213502" y="155941"/>
                      <a:pt x="218585" y="153702"/>
                      <a:pt x="223912" y="153702"/>
                    </a:cubicBezTo>
                    <a:close/>
                    <a:moveTo>
                      <a:pt x="56927" y="37951"/>
                    </a:moveTo>
                    <a:cubicBezTo>
                      <a:pt x="46464" y="37951"/>
                      <a:pt x="37951" y="46464"/>
                      <a:pt x="37951" y="56927"/>
                    </a:cubicBezTo>
                    <a:cubicBezTo>
                      <a:pt x="37951" y="67390"/>
                      <a:pt x="46464" y="75902"/>
                      <a:pt x="56927" y="75902"/>
                    </a:cubicBezTo>
                    <a:lnTo>
                      <a:pt x="57876" y="75902"/>
                    </a:lnTo>
                    <a:lnTo>
                      <a:pt x="295070" y="75902"/>
                    </a:lnTo>
                    <a:cubicBezTo>
                      <a:pt x="305551" y="75902"/>
                      <a:pt x="314046" y="84398"/>
                      <a:pt x="314046" y="94878"/>
                    </a:cubicBezTo>
                    <a:cubicBezTo>
                      <a:pt x="314046" y="105358"/>
                      <a:pt x="305551" y="113854"/>
                      <a:pt x="295070" y="113854"/>
                    </a:cubicBezTo>
                    <a:lnTo>
                      <a:pt x="76851" y="113854"/>
                    </a:lnTo>
                    <a:lnTo>
                      <a:pt x="76851" y="204936"/>
                    </a:lnTo>
                    <a:cubicBezTo>
                      <a:pt x="76851" y="215417"/>
                      <a:pt x="68356" y="223912"/>
                      <a:pt x="57876" y="223912"/>
                    </a:cubicBezTo>
                    <a:lnTo>
                      <a:pt x="56927" y="223912"/>
                    </a:lnTo>
                    <a:cubicBezTo>
                      <a:pt x="46464" y="223912"/>
                      <a:pt x="37951" y="232424"/>
                      <a:pt x="37951" y="242888"/>
                    </a:cubicBezTo>
                    <a:cubicBezTo>
                      <a:pt x="37951" y="253351"/>
                      <a:pt x="46464" y="261863"/>
                      <a:pt x="56927" y="261863"/>
                    </a:cubicBezTo>
                    <a:lnTo>
                      <a:pt x="57876" y="261863"/>
                    </a:lnTo>
                    <a:cubicBezTo>
                      <a:pt x="68356" y="261863"/>
                      <a:pt x="76851" y="270358"/>
                      <a:pt x="76851" y="280839"/>
                    </a:cubicBezTo>
                    <a:lnTo>
                      <a:pt x="76851" y="371922"/>
                    </a:lnTo>
                    <a:lnTo>
                      <a:pt x="295070" y="371922"/>
                    </a:lnTo>
                    <a:cubicBezTo>
                      <a:pt x="305551" y="371922"/>
                      <a:pt x="314046" y="380417"/>
                      <a:pt x="314046" y="390897"/>
                    </a:cubicBezTo>
                    <a:cubicBezTo>
                      <a:pt x="314046" y="401377"/>
                      <a:pt x="305551" y="409873"/>
                      <a:pt x="295070" y="409873"/>
                    </a:cubicBezTo>
                    <a:lnTo>
                      <a:pt x="57876" y="409873"/>
                    </a:lnTo>
                    <a:lnTo>
                      <a:pt x="56927" y="409873"/>
                    </a:lnTo>
                    <a:cubicBezTo>
                      <a:pt x="46464" y="409873"/>
                      <a:pt x="37951" y="418385"/>
                      <a:pt x="37951" y="428848"/>
                    </a:cubicBezTo>
                    <a:cubicBezTo>
                      <a:pt x="37951" y="439311"/>
                      <a:pt x="46464" y="447824"/>
                      <a:pt x="56927" y="447824"/>
                    </a:cubicBezTo>
                    <a:lnTo>
                      <a:pt x="390897" y="447824"/>
                    </a:lnTo>
                    <a:cubicBezTo>
                      <a:pt x="401360" y="447824"/>
                      <a:pt x="409873" y="439311"/>
                      <a:pt x="409873" y="428848"/>
                    </a:cubicBezTo>
                    <a:cubicBezTo>
                      <a:pt x="409873" y="418385"/>
                      <a:pt x="401360" y="409873"/>
                      <a:pt x="390897" y="409873"/>
                    </a:cubicBezTo>
                    <a:lnTo>
                      <a:pt x="389948" y="409873"/>
                    </a:lnTo>
                    <a:cubicBezTo>
                      <a:pt x="379468" y="409873"/>
                      <a:pt x="370973" y="401377"/>
                      <a:pt x="370973" y="390897"/>
                    </a:cubicBezTo>
                    <a:lnTo>
                      <a:pt x="370973" y="280839"/>
                    </a:lnTo>
                    <a:cubicBezTo>
                      <a:pt x="370973" y="270358"/>
                      <a:pt x="379468" y="261863"/>
                      <a:pt x="389948" y="261863"/>
                    </a:cubicBezTo>
                    <a:lnTo>
                      <a:pt x="390897" y="261863"/>
                    </a:lnTo>
                    <a:cubicBezTo>
                      <a:pt x="401360" y="261863"/>
                      <a:pt x="409873" y="253351"/>
                      <a:pt x="409873" y="242888"/>
                    </a:cubicBezTo>
                    <a:cubicBezTo>
                      <a:pt x="409873" y="232424"/>
                      <a:pt x="401360" y="223912"/>
                      <a:pt x="390897" y="223912"/>
                    </a:cubicBezTo>
                    <a:lnTo>
                      <a:pt x="389948" y="223912"/>
                    </a:lnTo>
                    <a:cubicBezTo>
                      <a:pt x="379468" y="223912"/>
                      <a:pt x="370973" y="215417"/>
                      <a:pt x="370973" y="204936"/>
                    </a:cubicBezTo>
                    <a:lnTo>
                      <a:pt x="370973" y="94878"/>
                    </a:lnTo>
                    <a:cubicBezTo>
                      <a:pt x="370973" y="84398"/>
                      <a:pt x="379468" y="75902"/>
                      <a:pt x="389948" y="75902"/>
                    </a:cubicBezTo>
                    <a:lnTo>
                      <a:pt x="390897" y="75902"/>
                    </a:lnTo>
                    <a:cubicBezTo>
                      <a:pt x="401360" y="75902"/>
                      <a:pt x="409873" y="67390"/>
                      <a:pt x="409873" y="56927"/>
                    </a:cubicBezTo>
                    <a:cubicBezTo>
                      <a:pt x="409873" y="46464"/>
                      <a:pt x="401360" y="37951"/>
                      <a:pt x="390897" y="37951"/>
                    </a:cubicBezTo>
                    <a:close/>
                    <a:moveTo>
                      <a:pt x="56927" y="0"/>
                    </a:moveTo>
                    <a:lnTo>
                      <a:pt x="390897" y="0"/>
                    </a:lnTo>
                    <a:cubicBezTo>
                      <a:pt x="422287" y="0"/>
                      <a:pt x="447824" y="25537"/>
                      <a:pt x="447824" y="56927"/>
                    </a:cubicBezTo>
                    <a:cubicBezTo>
                      <a:pt x="447824" y="82018"/>
                      <a:pt x="431506" y="103371"/>
                      <a:pt x="408924" y="110928"/>
                    </a:cubicBezTo>
                    <a:lnTo>
                      <a:pt x="408924" y="188886"/>
                    </a:lnTo>
                    <a:cubicBezTo>
                      <a:pt x="431506" y="196443"/>
                      <a:pt x="447824" y="217796"/>
                      <a:pt x="447824" y="242888"/>
                    </a:cubicBezTo>
                    <a:cubicBezTo>
                      <a:pt x="447824" y="267979"/>
                      <a:pt x="431506" y="289332"/>
                      <a:pt x="408924" y="296889"/>
                    </a:cubicBezTo>
                    <a:lnTo>
                      <a:pt x="408924" y="374847"/>
                    </a:lnTo>
                    <a:cubicBezTo>
                      <a:pt x="431506" y="382404"/>
                      <a:pt x="447824" y="403757"/>
                      <a:pt x="447824" y="428848"/>
                    </a:cubicBezTo>
                    <a:cubicBezTo>
                      <a:pt x="447824" y="460238"/>
                      <a:pt x="422287" y="485775"/>
                      <a:pt x="390897" y="485775"/>
                    </a:cubicBezTo>
                    <a:lnTo>
                      <a:pt x="56927" y="485775"/>
                    </a:lnTo>
                    <a:cubicBezTo>
                      <a:pt x="25537" y="485775"/>
                      <a:pt x="0" y="460238"/>
                      <a:pt x="0" y="428848"/>
                    </a:cubicBezTo>
                    <a:cubicBezTo>
                      <a:pt x="0" y="403757"/>
                      <a:pt x="16318" y="382404"/>
                      <a:pt x="38900" y="374847"/>
                    </a:cubicBezTo>
                    <a:lnTo>
                      <a:pt x="38900" y="296889"/>
                    </a:lnTo>
                    <a:cubicBezTo>
                      <a:pt x="16318" y="289332"/>
                      <a:pt x="0" y="267979"/>
                      <a:pt x="0" y="242888"/>
                    </a:cubicBezTo>
                    <a:cubicBezTo>
                      <a:pt x="0" y="217796"/>
                      <a:pt x="16318" y="196443"/>
                      <a:pt x="38900" y="188886"/>
                    </a:cubicBezTo>
                    <a:lnTo>
                      <a:pt x="38900" y="110928"/>
                    </a:lnTo>
                    <a:cubicBezTo>
                      <a:pt x="16318" y="103371"/>
                      <a:pt x="0" y="82018"/>
                      <a:pt x="0" y="56927"/>
                    </a:cubicBezTo>
                    <a:cubicBezTo>
                      <a:pt x="0" y="25537"/>
                      <a:pt x="25537" y="0"/>
                      <a:pt x="569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TextBox">
                <a:extLst>
                  <a:ext uri="{FF2B5EF4-FFF2-40B4-BE49-F238E27FC236}">
                    <a16:creationId xmlns:a16="http://schemas.microsoft.com/office/drawing/2014/main" id="{F3485602-CC3D-4368-93B6-018F7E504D84}"/>
                  </a:ext>
                </a:extLst>
              </p:cNvPr>
              <p:cNvSpPr txBox="1"/>
              <p:nvPr/>
            </p:nvSpPr>
            <p:spPr>
              <a:xfrm>
                <a:off x="6834564" y="3962152"/>
                <a:ext cx="1922628" cy="8991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dist">
                  <a:lnSpc>
                    <a:spcPct val="150000"/>
                  </a:lnSpc>
                  <a:defRPr sz="14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lvl1pPr>
              </a:lstStyle>
              <a:p>
                <a:pPr algn="ctr"/>
                <a:r>
                  <a:rPr lang="en-US" sz="1000">
                    <a:solidFill>
                      <a:schemeClr val="bg1"/>
                    </a:solidFill>
                  </a:rPr>
                  <a:t>suscipit eros iste metus auctor dapibus quam aliquam siedas pretium viverra ornare lorem</a:t>
                </a:r>
                <a:endParaRPr lang="en-ID" sz="100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ightSub">
                <a:extLst>
                  <a:ext uri="{FF2B5EF4-FFF2-40B4-BE49-F238E27FC236}">
                    <a16:creationId xmlns:a16="http://schemas.microsoft.com/office/drawing/2014/main" id="{8DE2FC6C-2236-43F0-BD93-D992DE3CB900}"/>
                  </a:ext>
                </a:extLst>
              </p:cNvPr>
              <p:cNvSpPr txBox="1"/>
              <p:nvPr/>
            </p:nvSpPr>
            <p:spPr>
              <a:xfrm>
                <a:off x="7238033" y="3489755"/>
                <a:ext cx="1115690" cy="289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ID">
                    <a:solidFill>
                      <a:schemeClr val="bg1"/>
                    </a:solidFill>
                  </a:rPr>
                  <a:t>Description</a:t>
                </a:r>
              </a:p>
            </p:txBody>
          </p:sp>
        </p:grpSp>
      </p:grpSp>
      <p:sp>
        <p:nvSpPr>
          <p:cNvPr id="14" name="Justify Text Body">
            <a:extLst>
              <a:ext uri="{FF2B5EF4-FFF2-40B4-BE49-F238E27FC236}">
                <a16:creationId xmlns:a16="http://schemas.microsoft.com/office/drawing/2014/main" id="{98A0BB10-9351-41F0-8952-4ABECE80D2D2}"/>
              </a:ext>
            </a:extLst>
          </p:cNvPr>
          <p:cNvSpPr txBox="1"/>
          <p:nvPr/>
        </p:nvSpPr>
        <p:spPr>
          <a:xfrm>
            <a:off x="556790" y="5320083"/>
            <a:ext cx="5397637" cy="733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vel magna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Justify Text Body">
            <a:extLst>
              <a:ext uri="{FF2B5EF4-FFF2-40B4-BE49-F238E27FC236}">
                <a16:creationId xmlns:a16="http://schemas.microsoft.com/office/drawing/2014/main" id="{1F03188F-FF84-46F8-A359-06637912CC52}"/>
              </a:ext>
            </a:extLst>
          </p:cNvPr>
          <p:cNvSpPr txBox="1"/>
          <p:nvPr/>
        </p:nvSpPr>
        <p:spPr>
          <a:xfrm>
            <a:off x="7086600" y="4516518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E8BA48-1C4D-4DF5-BFFB-39C25B1E133D}"/>
              </a:ext>
            </a:extLst>
          </p:cNvPr>
          <p:cNvSpPr txBox="1"/>
          <p:nvPr/>
        </p:nvSpPr>
        <p:spPr>
          <a:xfrm>
            <a:off x="7410450" y="3854660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EF3859-7037-43EC-B296-F40F9A9118CA}"/>
              </a:ext>
            </a:extLst>
          </p:cNvPr>
          <p:cNvSpPr txBox="1"/>
          <p:nvPr/>
        </p:nvSpPr>
        <p:spPr>
          <a:xfrm>
            <a:off x="10601582" y="5899216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91C5AB-A89C-4F93-AAB9-D6497BE22289}"/>
              </a:ext>
            </a:extLst>
          </p:cNvPr>
          <p:cNvSpPr txBox="1"/>
          <p:nvPr/>
        </p:nvSpPr>
        <p:spPr>
          <a:xfrm>
            <a:off x="8307684" y="2440608"/>
            <a:ext cx="3055324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Features</a:t>
            </a:r>
          </a:p>
        </p:txBody>
      </p:sp>
      <p:grpSp>
        <p:nvGrpSpPr>
          <p:cNvPr id="20" name="PpHeader">
            <a:extLst>
              <a:ext uri="{FF2B5EF4-FFF2-40B4-BE49-F238E27FC236}">
                <a16:creationId xmlns:a16="http://schemas.microsoft.com/office/drawing/2014/main" id="{402A2719-6205-40EE-BE43-3B4452ADAA3E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1" name="PpFooter">
              <a:extLst>
                <a:ext uri="{FF2B5EF4-FFF2-40B4-BE49-F238E27FC236}">
                  <a16:creationId xmlns:a16="http://schemas.microsoft.com/office/drawing/2014/main" id="{85C192E2-981B-4921-92D5-82881A157790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5FB6CA-1EA2-4BAA-82E5-CB702621017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7807D1-CBD5-44D6-B26A-87E21F8C4C4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24" name="PpHeader">
              <a:extLst>
                <a:ext uri="{FF2B5EF4-FFF2-40B4-BE49-F238E27FC236}">
                  <a16:creationId xmlns:a16="http://schemas.microsoft.com/office/drawing/2014/main" id="{E77274A7-EF5A-4110-8C96-D8326E00950C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461395A-A303-4F80-A1BA-DDD0A9B3E9D9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6" name="Icon 1">
                <a:extLst>
                  <a:ext uri="{FF2B5EF4-FFF2-40B4-BE49-F238E27FC236}">
                    <a16:creationId xmlns:a16="http://schemas.microsoft.com/office/drawing/2014/main" id="{BF304C32-84F3-4786-8923-304B6127449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7" name="Icon 5">
                <a:extLst>
                  <a:ext uri="{FF2B5EF4-FFF2-40B4-BE49-F238E27FC236}">
                    <a16:creationId xmlns:a16="http://schemas.microsoft.com/office/drawing/2014/main" id="{0F8C7EB2-3AB2-4BF1-A501-128187EDD317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7">
                <a:extLst>
                  <a:ext uri="{FF2B5EF4-FFF2-40B4-BE49-F238E27FC236}">
                    <a16:creationId xmlns:a16="http://schemas.microsoft.com/office/drawing/2014/main" id="{CC6B551C-B986-4B16-B57E-B704136EE8F3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9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3DDBCE2C-9117-444B-94BE-E25FFCF1E29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>
            <a:fillRect/>
          </a:stretch>
        </p:blipFill>
        <p:spPr>
          <a:xfrm>
            <a:off x="0" y="3886200"/>
            <a:ext cx="12193588" cy="2971800"/>
          </a:xfrm>
          <a:custGeom>
            <a:avLst/>
            <a:gdLst>
              <a:gd name="connsiteX0" fmla="*/ 0 w 12193588"/>
              <a:gd name="connsiteY0" fmla="*/ 0 h 2971800"/>
              <a:gd name="connsiteX1" fmla="*/ 12193588 w 12193588"/>
              <a:gd name="connsiteY1" fmla="*/ 0 h 2971800"/>
              <a:gd name="connsiteX2" fmla="*/ 12193588 w 12193588"/>
              <a:gd name="connsiteY2" fmla="*/ 2971800 h 2971800"/>
              <a:gd name="connsiteX3" fmla="*/ 0 w 12193588"/>
              <a:gd name="connsiteY3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2971800">
                <a:moveTo>
                  <a:pt x="0" y="0"/>
                </a:moveTo>
                <a:lnTo>
                  <a:pt x="12193588" y="0"/>
                </a:lnTo>
                <a:lnTo>
                  <a:pt x="12193588" y="2971800"/>
                </a:lnTo>
                <a:lnTo>
                  <a:pt x="0" y="2971800"/>
                </a:lnTo>
                <a:close/>
              </a:path>
            </a:pathLst>
          </a:custGeom>
        </p:spPr>
      </p:pic>
      <p:sp>
        <p:nvSpPr>
          <p:cNvPr id="3" name="Shapes">
            <a:extLst>
              <a:ext uri="{FF2B5EF4-FFF2-40B4-BE49-F238E27FC236}">
                <a16:creationId xmlns:a16="http://schemas.microsoft.com/office/drawing/2014/main" id="{2A1D49E1-6B1A-4E03-B103-3951D04FA639}"/>
              </a:ext>
            </a:extLst>
          </p:cNvPr>
          <p:cNvSpPr/>
          <p:nvPr/>
        </p:nvSpPr>
        <p:spPr>
          <a:xfrm>
            <a:off x="0" y="3886200"/>
            <a:ext cx="12193588" cy="2971800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82E949-E4D1-47CF-A74A-4A9E4323705A}"/>
              </a:ext>
            </a:extLst>
          </p:cNvPr>
          <p:cNvGrpSpPr/>
          <p:nvPr/>
        </p:nvGrpSpPr>
        <p:grpSpPr>
          <a:xfrm>
            <a:off x="812795" y="4291687"/>
            <a:ext cx="10538285" cy="1556715"/>
            <a:chOff x="812795" y="4291687"/>
            <a:chExt cx="10538285" cy="15567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0D4CEC-249D-428B-889E-13E832C773DB}"/>
                </a:ext>
              </a:extLst>
            </p:cNvPr>
            <p:cNvGrpSpPr/>
            <p:nvPr/>
          </p:nvGrpSpPr>
          <p:grpSpPr>
            <a:xfrm>
              <a:off x="8955314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FF5EC19-46CA-4628-964E-86BBDA5735A1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7" name="Justify Text Body">
                  <a:extLst>
                    <a:ext uri="{FF2B5EF4-FFF2-40B4-BE49-F238E27FC236}">
                      <a16:creationId xmlns:a16="http://schemas.microsoft.com/office/drawing/2014/main" id="{83FB2089-88DA-45D0-9B69-B3D26D64C1D2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01194F2-759A-4EBA-B65A-83925F7F27C1}"/>
                    </a:ext>
                  </a:extLst>
                </p:cNvPr>
                <p:cNvSpPr txBox="1"/>
                <p:nvPr/>
              </p:nvSpPr>
              <p:spPr>
                <a:xfrm>
                  <a:off x="3682721" y="3738130"/>
                  <a:ext cx="167032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Company Profile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898C54-FD28-4E50-990A-22535805FC01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08.00 – 09.00 WIB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427B3ED-512B-4DB8-B8F1-0E5045C51C13}"/>
                </a:ext>
              </a:extLst>
            </p:cNvPr>
            <p:cNvGrpSpPr/>
            <p:nvPr/>
          </p:nvGrpSpPr>
          <p:grpSpPr>
            <a:xfrm>
              <a:off x="6241142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90E2FE4-3183-479E-88D1-6D6BFFFBD455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2" name="Justify Text Body">
                  <a:extLst>
                    <a:ext uri="{FF2B5EF4-FFF2-40B4-BE49-F238E27FC236}">
                      <a16:creationId xmlns:a16="http://schemas.microsoft.com/office/drawing/2014/main" id="{DC360AF8-28BC-4EB8-BBA4-A898685AD037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0C9151C-3C68-4B4C-8022-4462F039D373}"/>
                    </a:ext>
                  </a:extLst>
                </p:cNvPr>
                <p:cNvSpPr txBox="1"/>
                <p:nvPr/>
              </p:nvSpPr>
              <p:spPr>
                <a:xfrm>
                  <a:off x="4126752" y="3738130"/>
                  <a:ext cx="1226298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About Team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30B86-A77D-4EF4-B73B-8D99E6672A47}"/>
                  </a:ext>
                </a:extLst>
              </p:cNvPr>
              <p:cNvSpPr txBox="1"/>
              <p:nvPr/>
            </p:nvSpPr>
            <p:spPr>
              <a:xfrm>
                <a:off x="9973233" y="5846803"/>
                <a:ext cx="1099660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09.00 – 10.00 WIB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27882A-6DDE-4F9F-B66C-1A3AE3A68BAF}"/>
                </a:ext>
              </a:extLst>
            </p:cNvPr>
            <p:cNvGrpSpPr/>
            <p:nvPr/>
          </p:nvGrpSpPr>
          <p:grpSpPr>
            <a:xfrm>
              <a:off x="3526969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1C34D07-7FD3-4CFF-8915-6D90F372BE4A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17" name="Justify Text Body">
                  <a:extLst>
                    <a:ext uri="{FF2B5EF4-FFF2-40B4-BE49-F238E27FC236}">
                      <a16:creationId xmlns:a16="http://schemas.microsoft.com/office/drawing/2014/main" id="{512BCB7A-FEC6-4680-B762-A8358E4790AF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A8CC24C-8D2A-4F21-A0BA-B2C482A870A5}"/>
                    </a:ext>
                  </a:extLst>
                </p:cNvPr>
                <p:cNvSpPr txBox="1"/>
                <p:nvPr/>
              </p:nvSpPr>
              <p:spPr>
                <a:xfrm>
                  <a:off x="3955231" y="3738130"/>
                  <a:ext cx="1397819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Image Gallery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66ED631-C2B0-4E43-9CD6-1AC3F095AC2F}"/>
                  </a:ext>
                </a:extLst>
              </p:cNvPr>
              <p:cNvSpPr txBox="1"/>
              <p:nvPr/>
            </p:nvSpPr>
            <p:spPr>
              <a:xfrm>
                <a:off x="9971630" y="5846803"/>
                <a:ext cx="1101264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10.00 – 11.00 WIB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5C04035-F74B-48DC-9779-2D6577AFD7F2}"/>
                </a:ext>
              </a:extLst>
            </p:cNvPr>
            <p:cNvGrpSpPr/>
            <p:nvPr/>
          </p:nvGrpSpPr>
          <p:grpSpPr>
            <a:xfrm>
              <a:off x="812795" y="4291687"/>
              <a:ext cx="2395766" cy="1556715"/>
              <a:chOff x="8737598" y="4515278"/>
              <a:chExt cx="2395766" cy="155671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A05AB4-A15C-458C-97C9-5E103D66C49E}"/>
                  </a:ext>
                </a:extLst>
              </p:cNvPr>
              <p:cNvGrpSpPr/>
              <p:nvPr/>
            </p:nvGrpSpPr>
            <p:grpSpPr>
              <a:xfrm>
                <a:off x="8737598" y="4515278"/>
                <a:ext cx="2395766" cy="1256443"/>
                <a:chOff x="2957284" y="3738130"/>
                <a:chExt cx="2395766" cy="1256443"/>
              </a:xfrm>
            </p:grpSpPr>
            <p:sp>
              <p:nvSpPr>
                <p:cNvPr id="22" name="Justify Text Body">
                  <a:extLst>
                    <a:ext uri="{FF2B5EF4-FFF2-40B4-BE49-F238E27FC236}">
                      <a16:creationId xmlns:a16="http://schemas.microsoft.com/office/drawing/2014/main" id="{57ECFCA3-AEE4-471F-9B78-096C52E84DCC}"/>
                    </a:ext>
                  </a:extLst>
                </p:cNvPr>
                <p:cNvSpPr txBox="1"/>
                <p:nvPr/>
              </p:nvSpPr>
              <p:spPr>
                <a:xfrm>
                  <a:off x="2957284" y="4194354"/>
                  <a:ext cx="2395765" cy="8002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Asuscipit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eros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iste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metu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auctor da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quam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aliqum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sied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elemen</a:t>
                  </a:r>
                  <a:r>
                    <a:rPr lang="id-ID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pretium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viverra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ornare</a:t>
                  </a:r>
                  <a:r>
                    <a:rPr lang="en-US" sz="12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2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praesent</a:t>
                  </a:r>
                  <a:endParaRPr lang="en-ID" sz="12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D8DFE47-287A-4B4D-98A6-E939397DA420}"/>
                    </a:ext>
                  </a:extLst>
                </p:cNvPr>
                <p:cNvSpPr txBox="1"/>
                <p:nvPr/>
              </p:nvSpPr>
              <p:spPr>
                <a:xfrm>
                  <a:off x="4416896" y="3738130"/>
                  <a:ext cx="936154" cy="329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r">
                    <a:lnSpc>
                      <a:spcPct val="150000"/>
                    </a:lnSpc>
                  </a:pPr>
                  <a:r>
                    <a:rPr lang="id-ID" sz="1600" dirty="0">
                      <a:solidFill>
                        <a:schemeClr val="bg1">
                          <a:lumMod val="95000"/>
                        </a:schemeClr>
                      </a:solidFill>
                      <a:latin typeface="+mj-lt"/>
                    </a:rPr>
                    <a:t>Data Info</a:t>
                  </a: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EB6C-E7C7-4781-84C0-3176C1D352D0}"/>
                  </a:ext>
                </a:extLst>
              </p:cNvPr>
              <p:cNvSpPr txBox="1"/>
              <p:nvPr/>
            </p:nvSpPr>
            <p:spPr>
              <a:xfrm>
                <a:off x="9970027" y="5846803"/>
                <a:ext cx="1102866" cy="2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id-ID" sz="1100" i="1" dirty="0">
                    <a:solidFill>
                      <a:schemeClr val="bg1">
                        <a:lumMod val="95000"/>
                      </a:schemeClr>
                    </a:solidFill>
                  </a:rPr>
                  <a:t>11.00 – 12.00 WIB</a:t>
                </a: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5D148A3-20C0-4B20-B679-C0F493647C2E}"/>
              </a:ext>
            </a:extLst>
          </p:cNvPr>
          <p:cNvGrpSpPr/>
          <p:nvPr/>
        </p:nvGrpSpPr>
        <p:grpSpPr>
          <a:xfrm>
            <a:off x="10872021" y="3641511"/>
            <a:ext cx="486273" cy="486273"/>
            <a:chOff x="10872021" y="3641511"/>
            <a:chExt cx="486273" cy="48627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04CBD22-6001-486B-8C52-37B606E8764A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70FDD4-EBE3-44B0-A0B7-2036BF95E054}"/>
                </a:ext>
              </a:extLst>
            </p:cNvPr>
            <p:cNvSpPr txBox="1"/>
            <p:nvPr/>
          </p:nvSpPr>
          <p:spPr>
            <a:xfrm>
              <a:off x="11014970" y="3761537"/>
              <a:ext cx="200375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6B3AAF1-7A3D-4F3B-8417-9BFE4EA516D4}"/>
              </a:ext>
            </a:extLst>
          </p:cNvPr>
          <p:cNvGrpSpPr/>
          <p:nvPr/>
        </p:nvGrpSpPr>
        <p:grpSpPr>
          <a:xfrm>
            <a:off x="8157849" y="3641511"/>
            <a:ext cx="486273" cy="486273"/>
            <a:chOff x="10872021" y="3641511"/>
            <a:chExt cx="486273" cy="48627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21EDBDE-D871-4D53-B595-B4078C2F016E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5630F9-E184-49C2-A0FB-17F7DDB0BD21}"/>
                </a:ext>
              </a:extLst>
            </p:cNvPr>
            <p:cNvSpPr txBox="1"/>
            <p:nvPr/>
          </p:nvSpPr>
          <p:spPr>
            <a:xfrm>
              <a:off x="10998139" y="3761537"/>
              <a:ext cx="2340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164591-55F4-48BF-8FE5-4AAED3E9E132}"/>
              </a:ext>
            </a:extLst>
          </p:cNvPr>
          <p:cNvGrpSpPr/>
          <p:nvPr/>
        </p:nvGrpSpPr>
        <p:grpSpPr>
          <a:xfrm>
            <a:off x="5443677" y="3641511"/>
            <a:ext cx="486273" cy="486273"/>
            <a:chOff x="10872021" y="3641511"/>
            <a:chExt cx="486273" cy="48627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17EF615-FDD6-406B-9285-189176343129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23451A5-535B-4483-91DC-F13F20C1D764}"/>
                </a:ext>
              </a:extLst>
            </p:cNvPr>
            <p:cNvSpPr txBox="1"/>
            <p:nvPr/>
          </p:nvSpPr>
          <p:spPr>
            <a:xfrm>
              <a:off x="10997337" y="3761537"/>
              <a:ext cx="23564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E51E61-3126-4226-A2C0-1477D26A85DE}"/>
              </a:ext>
            </a:extLst>
          </p:cNvPr>
          <p:cNvGrpSpPr/>
          <p:nvPr/>
        </p:nvGrpSpPr>
        <p:grpSpPr>
          <a:xfrm>
            <a:off x="2722287" y="3641511"/>
            <a:ext cx="486273" cy="486273"/>
            <a:chOff x="10872021" y="3641511"/>
            <a:chExt cx="486273" cy="48627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5839656-E9C9-4CA0-B4EE-323EADA38C74}"/>
                </a:ext>
              </a:extLst>
            </p:cNvPr>
            <p:cNvSpPr/>
            <p:nvPr/>
          </p:nvSpPr>
          <p:spPr>
            <a:xfrm>
              <a:off x="10872021" y="3641511"/>
              <a:ext cx="486273" cy="486273"/>
            </a:xfrm>
            <a:prstGeom prst="rect">
              <a:avLst/>
            </a:prstGeom>
            <a:ln>
              <a:noFill/>
            </a:ln>
            <a:effectLst>
              <a:outerShdw blurRad="190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FEA625-971B-4D4E-A8E4-495CAEE57A04}"/>
                </a:ext>
              </a:extLst>
            </p:cNvPr>
            <p:cNvSpPr txBox="1"/>
            <p:nvPr/>
          </p:nvSpPr>
          <p:spPr>
            <a:xfrm>
              <a:off x="10995734" y="3761537"/>
              <a:ext cx="2388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6D5EB8-4A02-41DA-946F-B1EA08574272}"/>
              </a:ext>
            </a:extLst>
          </p:cNvPr>
          <p:cNvGrpSpPr/>
          <p:nvPr/>
        </p:nvGrpSpPr>
        <p:grpSpPr>
          <a:xfrm>
            <a:off x="1821383" y="1113417"/>
            <a:ext cx="9536911" cy="1562899"/>
            <a:chOff x="1826097" y="1472971"/>
            <a:chExt cx="9536911" cy="1562899"/>
          </a:xfrm>
        </p:grpSpPr>
        <p:sp>
          <p:nvSpPr>
            <p:cNvPr id="39" name="Justify Text Body">
              <a:extLst>
                <a:ext uri="{FF2B5EF4-FFF2-40B4-BE49-F238E27FC236}">
                  <a16:creationId xmlns:a16="http://schemas.microsoft.com/office/drawing/2014/main" id="{6083F833-0AB5-42AF-B6E3-3DF42FD75F13}"/>
                </a:ext>
              </a:extLst>
            </p:cNvPr>
            <p:cNvSpPr txBox="1"/>
            <p:nvPr/>
          </p:nvSpPr>
          <p:spPr>
            <a:xfrm>
              <a:off x="1826097" y="1499284"/>
              <a:ext cx="5397637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auctor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vel magna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lacus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ante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dolo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endParaRPr lang="en-ID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E2E4FB-3BE7-44C8-931D-54603267AFDD}"/>
                </a:ext>
              </a:extLst>
            </p:cNvPr>
            <p:cNvSpPr txBox="1"/>
            <p:nvPr/>
          </p:nvSpPr>
          <p:spPr>
            <a:xfrm>
              <a:off x="8157848" y="2364838"/>
              <a:ext cx="3205159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/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antes</a:t>
              </a:r>
              <a:endParaRPr lang="en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BD20F05-74D9-46D7-9809-58BC8F4F944F}"/>
                </a:ext>
              </a:extLst>
            </p:cNvPr>
            <p:cNvSpPr txBox="1"/>
            <p:nvPr/>
          </p:nvSpPr>
          <p:spPr>
            <a:xfrm>
              <a:off x="6462309" y="2881982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000" b="1" i="1" dirty="0">
                  <a:solidFill>
                    <a:schemeClr val="accent1"/>
                  </a:solidFill>
                </a:rPr>
                <a:t>Learn More...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96E4512-2C0A-4DEE-9866-70320D67C521}"/>
                </a:ext>
              </a:extLst>
            </p:cNvPr>
            <p:cNvSpPr txBox="1"/>
            <p:nvPr/>
          </p:nvSpPr>
          <p:spPr>
            <a:xfrm>
              <a:off x="8556149" y="1472971"/>
              <a:ext cx="2806859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0" dirty="0">
                  <a:solidFill>
                    <a:schemeClr val="accent1"/>
                  </a:solidFill>
                  <a:latin typeface="+mj-lt"/>
                </a:rPr>
                <a:t>Content </a:t>
              </a:r>
              <a:r>
                <a:rPr 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List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EB799E-1439-412B-AC59-6B1D2BFDE59C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44" name="PpHeader">
              <a:extLst>
                <a:ext uri="{FF2B5EF4-FFF2-40B4-BE49-F238E27FC236}">
                  <a16:creationId xmlns:a16="http://schemas.microsoft.com/office/drawing/2014/main" id="{302567A8-97A7-413E-A0B8-CE7C3B13B6AE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5B3BF3B-C62E-40A1-9340-AF3025308E9E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46" name="Icon 1">
                <a:extLst>
                  <a:ext uri="{FF2B5EF4-FFF2-40B4-BE49-F238E27FC236}">
                    <a16:creationId xmlns:a16="http://schemas.microsoft.com/office/drawing/2014/main" id="{F025EA1F-9408-4E7F-A0AB-A8C37CF251F6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7" name="Icon 5">
                <a:extLst>
                  <a:ext uri="{FF2B5EF4-FFF2-40B4-BE49-F238E27FC236}">
                    <a16:creationId xmlns:a16="http://schemas.microsoft.com/office/drawing/2014/main" id="{DE114789-D3A8-4263-8A93-D9E52C79476E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8" name="Icon 7">
                <a:extLst>
                  <a:ext uri="{FF2B5EF4-FFF2-40B4-BE49-F238E27FC236}">
                    <a16:creationId xmlns:a16="http://schemas.microsoft.com/office/drawing/2014/main" id="{E31A60C7-4700-4CD9-B4C1-92FEA02261ED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grpSp>
        <p:nvGrpSpPr>
          <p:cNvPr id="52" name="PpHeader">
            <a:extLst>
              <a:ext uri="{FF2B5EF4-FFF2-40B4-BE49-F238E27FC236}">
                <a16:creationId xmlns:a16="http://schemas.microsoft.com/office/drawing/2014/main" id="{1D8AD0D9-331E-4C99-BF36-9C3F203A6C81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53" name="PpFooter">
              <a:extLst>
                <a:ext uri="{FF2B5EF4-FFF2-40B4-BE49-F238E27FC236}">
                  <a16:creationId xmlns:a16="http://schemas.microsoft.com/office/drawing/2014/main" id="{635CEBB1-AF22-4069-A3F8-BC8148A9F97A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C15DA3-66AA-43F0-AB44-1CA33C84E5D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21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pHolder1">
            <a:extLst>
              <a:ext uri="{FF2B5EF4-FFF2-40B4-BE49-F238E27FC236}">
                <a16:creationId xmlns:a16="http://schemas.microsoft.com/office/drawing/2014/main" id="{B4AE5CEB-DFE7-43E6-8739-9FBDDC12EFA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3588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Shapes">
            <a:extLst>
              <a:ext uri="{FF2B5EF4-FFF2-40B4-BE49-F238E27FC236}">
                <a16:creationId xmlns:a16="http://schemas.microsoft.com/office/drawing/2014/main" id="{BF07C63D-D1B3-415D-A8C3-476EBC99CF7A}"/>
              </a:ext>
            </a:extLst>
          </p:cNvPr>
          <p:cNvSpPr/>
          <p:nvPr/>
        </p:nvSpPr>
        <p:spPr>
          <a:xfrm>
            <a:off x="0" y="0"/>
            <a:ext cx="6096794" cy="6858000"/>
          </a:xfrm>
          <a:custGeom>
            <a:avLst/>
            <a:gdLst>
              <a:gd name="connsiteX0" fmla="*/ 0 w 12193588"/>
              <a:gd name="connsiteY0" fmla="*/ 0 h 6858000"/>
              <a:gd name="connsiteX1" fmla="*/ 12193588 w 12193588"/>
              <a:gd name="connsiteY1" fmla="*/ 0 h 6858000"/>
              <a:gd name="connsiteX2" fmla="*/ 12193588 w 12193588"/>
              <a:gd name="connsiteY2" fmla="*/ 6858000 h 6858000"/>
              <a:gd name="connsiteX3" fmla="*/ 0 w 121935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6858000">
                <a:moveTo>
                  <a:pt x="0" y="0"/>
                </a:moveTo>
                <a:lnTo>
                  <a:pt x="12193588" y="0"/>
                </a:lnTo>
                <a:lnTo>
                  <a:pt x="1219358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Graphic 50">
            <a:extLst>
              <a:ext uri="{FF2B5EF4-FFF2-40B4-BE49-F238E27FC236}">
                <a16:creationId xmlns:a16="http://schemas.microsoft.com/office/drawing/2014/main" id="{8627A86A-4E80-47E7-A556-F888E74ADFCD}"/>
              </a:ext>
            </a:extLst>
          </p:cNvPr>
          <p:cNvSpPr/>
          <p:nvPr/>
        </p:nvSpPr>
        <p:spPr>
          <a:xfrm flipH="1">
            <a:off x="0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accent1">
              <a:lumMod val="50000"/>
              <a:alpha val="1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174DFE-D7F0-44B6-8017-24C2DB6CC4AA}"/>
              </a:ext>
            </a:extLst>
          </p:cNvPr>
          <p:cNvGrpSpPr/>
          <p:nvPr/>
        </p:nvGrpSpPr>
        <p:grpSpPr>
          <a:xfrm flipH="1">
            <a:off x="768429" y="1622752"/>
            <a:ext cx="4683063" cy="3612496"/>
            <a:chOff x="6679945" y="1472971"/>
            <a:chExt cx="4683063" cy="3612496"/>
          </a:xfrm>
        </p:grpSpPr>
        <p:sp>
          <p:nvSpPr>
            <p:cNvPr id="8" name="Justify Text Body">
              <a:extLst>
                <a:ext uri="{FF2B5EF4-FFF2-40B4-BE49-F238E27FC236}">
                  <a16:creationId xmlns:a16="http://schemas.microsoft.com/office/drawing/2014/main" id="{C5642EA8-50AF-4D99-A7D1-63D9616BF2E7}"/>
                </a:ext>
              </a:extLst>
            </p:cNvPr>
            <p:cNvSpPr txBox="1"/>
            <p:nvPr/>
          </p:nvSpPr>
          <p:spPr>
            <a:xfrm>
              <a:off x="6679947" y="3548881"/>
              <a:ext cx="4683061" cy="10766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 err="1">
                  <a:solidFill>
                    <a:schemeClr val="bg1"/>
                  </a:solidFill>
                </a:rPr>
                <a:t>Asuscipit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eros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iste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metus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auctor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aliquam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sied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pretium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viverra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ornare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praesent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turpi</a:t>
              </a:r>
              <a:r>
                <a:rPr lang="en-US" sz="1200" dirty="0">
                  <a:solidFill>
                    <a:schemeClr val="bg1"/>
                  </a:solidFill>
                </a:rPr>
                <a:t> ante do </a:t>
              </a:r>
              <a:r>
                <a:rPr lang="en-US" sz="1200" dirty="0" err="1">
                  <a:solidFill>
                    <a:schemeClr val="bg1"/>
                  </a:solidFill>
                </a:rPr>
                <a:t>elementu</a:t>
              </a:r>
              <a:r>
                <a:rPr lang="en-US" sz="1200" dirty="0">
                  <a:solidFill>
                    <a:schemeClr val="bg1"/>
                  </a:solidFill>
                </a:rPr>
                <a:t> ipsum </a:t>
              </a:r>
              <a:r>
                <a:rPr lang="en-US" sz="1200" dirty="0" err="1">
                  <a:solidFill>
                    <a:schemeClr val="bg1"/>
                  </a:solidFill>
                </a:rPr>
                <a:t>volutpat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tincidunt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dapibus</a:t>
              </a:r>
              <a:r>
                <a:rPr lang="en-US" sz="1200" dirty="0">
                  <a:solidFill>
                    <a:schemeClr val="bg1"/>
                  </a:solidFill>
                </a:rPr>
                <a:t> integer </a:t>
              </a:r>
              <a:r>
                <a:rPr lang="en-US" sz="1200" dirty="0" err="1">
                  <a:solidFill>
                    <a:schemeClr val="bg1"/>
                  </a:solidFill>
                </a:rPr>
                <a:t>mollis</a:t>
              </a:r>
              <a:r>
                <a:rPr lang="en-US" sz="1200" dirty="0">
                  <a:solidFill>
                    <a:schemeClr val="bg1"/>
                  </a:solidFill>
                </a:rPr>
                <a:t>  vel magna </a:t>
              </a:r>
              <a:r>
                <a:rPr lang="en-US" sz="1200" dirty="0" err="1">
                  <a:solidFill>
                    <a:schemeClr val="bg1"/>
                  </a:solidFill>
                </a:rPr>
                <a:t>hendrerit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eleifend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nulla</a:t>
              </a:r>
              <a:r>
                <a:rPr lang="en-US" sz="1200" dirty="0">
                  <a:solidFill>
                    <a:schemeClr val="bg1"/>
                  </a:solidFill>
                </a:rPr>
                <a:t> dictum </a:t>
              </a:r>
              <a:r>
                <a:rPr lang="en-US" sz="1200" dirty="0" err="1">
                  <a:solidFill>
                    <a:schemeClr val="bg1"/>
                  </a:solidFill>
                </a:rPr>
                <a:t>pellentesque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</a:rPr>
                <a:t>lacus</a:t>
              </a:r>
              <a:r>
                <a:rPr lang="en-US" sz="1200" dirty="0">
                  <a:solidFill>
                    <a:schemeClr val="bg1"/>
                  </a:solidFill>
                </a:rPr>
                <a:t> vitae</a:t>
              </a:r>
              <a:endParaRPr lang="en-ID" sz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C00B9A-AD10-423C-8D31-EC5E37742204}"/>
                </a:ext>
              </a:extLst>
            </p:cNvPr>
            <p:cNvSpPr txBox="1"/>
            <p:nvPr/>
          </p:nvSpPr>
          <p:spPr>
            <a:xfrm>
              <a:off x="6679945" y="2887023"/>
              <a:ext cx="4683063" cy="5244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Dapibus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quam</a:t>
              </a:r>
              <a:r>
                <a:rPr lang="id-ID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aliqua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sied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pretium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vivera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ornare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praesent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turpis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antes dolor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elementum</a:t>
              </a:r>
              <a:r>
                <a:rPr lang="en-US" dirty="0">
                  <a:solidFill>
                    <a:schemeClr val="bg1"/>
                  </a:solidFill>
                  <a:latin typeface="+mj-lt"/>
                </a:rPr>
                <a:t> ipsum </a:t>
              </a:r>
              <a:r>
                <a:rPr lang="en-US" dirty="0" err="1">
                  <a:solidFill>
                    <a:schemeClr val="bg1"/>
                  </a:solidFill>
                  <a:latin typeface="+mj-lt"/>
                </a:rPr>
                <a:t>volutpat</a:t>
              </a:r>
              <a:endParaRPr lang="en-ID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CE7D87-9B47-4C2D-B915-3530CE7C2FC0}"/>
                </a:ext>
              </a:extLst>
            </p:cNvPr>
            <p:cNvSpPr txBox="1"/>
            <p:nvPr/>
          </p:nvSpPr>
          <p:spPr>
            <a:xfrm>
              <a:off x="10601582" y="4931579"/>
              <a:ext cx="76142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id-ID" sz="1000" b="1" i="1" dirty="0">
                  <a:solidFill>
                    <a:schemeClr val="bg1"/>
                  </a:solidFill>
                </a:rPr>
                <a:t>Learn More...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EFF58E-93D1-43D4-A843-F53E6498F82E}"/>
                </a:ext>
              </a:extLst>
            </p:cNvPr>
            <p:cNvSpPr txBox="1"/>
            <p:nvPr/>
          </p:nvSpPr>
          <p:spPr>
            <a:xfrm>
              <a:off x="9243838" y="1472971"/>
              <a:ext cx="2119170" cy="11079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Company</a:t>
              </a:r>
            </a:p>
            <a:p>
              <a:r>
                <a:rPr lang="en-US" sz="3600" dirty="0">
                  <a:solidFill>
                    <a:schemeClr val="bg1"/>
                  </a:solidFill>
                  <a:latin typeface="+mj-lt"/>
                </a:rPr>
                <a:t>Profile</a:t>
              </a:r>
            </a:p>
          </p:txBody>
        </p:sp>
      </p:grpSp>
      <p:grpSp>
        <p:nvGrpSpPr>
          <p:cNvPr id="21" name="PpHeader">
            <a:extLst>
              <a:ext uri="{FF2B5EF4-FFF2-40B4-BE49-F238E27FC236}">
                <a16:creationId xmlns:a16="http://schemas.microsoft.com/office/drawing/2014/main" id="{891B1812-03B2-490E-B3CB-E90107FC7D65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22" name="PpFooter">
              <a:extLst>
                <a:ext uri="{FF2B5EF4-FFF2-40B4-BE49-F238E27FC236}">
                  <a16:creationId xmlns:a16="http://schemas.microsoft.com/office/drawing/2014/main" id="{E9DA4EC1-5ADA-4934-94EE-B9CB84FE9AC6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9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0CB173-D3A1-400F-AE82-24111E33D0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B28196-4DB5-4ACF-AEB0-A6EE13C84BD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/>
          </a:solidFill>
        </p:grpSpPr>
        <p:sp>
          <p:nvSpPr>
            <p:cNvPr id="25" name="PpHeader">
              <a:extLst>
                <a:ext uri="{FF2B5EF4-FFF2-40B4-BE49-F238E27FC236}">
                  <a16:creationId xmlns:a16="http://schemas.microsoft.com/office/drawing/2014/main" id="{D73E44B7-67AB-442E-9827-C3739C8A6DF2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DF924A3-8719-4230-8B3F-BC162A6F42C5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27" name="Icon 1">
                <a:extLst>
                  <a:ext uri="{FF2B5EF4-FFF2-40B4-BE49-F238E27FC236}">
                    <a16:creationId xmlns:a16="http://schemas.microsoft.com/office/drawing/2014/main" id="{B7724898-B101-4F8C-A484-BEB3E754E5F9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8" name="Icon 5">
                <a:extLst>
                  <a:ext uri="{FF2B5EF4-FFF2-40B4-BE49-F238E27FC236}">
                    <a16:creationId xmlns:a16="http://schemas.microsoft.com/office/drawing/2014/main" id="{12422ABB-26F9-44F5-BE14-1AC1E235EB23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29" name="Icon 7">
                <a:extLst>
                  <a:ext uri="{FF2B5EF4-FFF2-40B4-BE49-F238E27FC236}">
                    <a16:creationId xmlns:a16="http://schemas.microsoft.com/office/drawing/2014/main" id="{86ACEA48-5B65-4D63-A2AB-3494FED06C64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7DA8C9A-19D5-4675-9F21-9515F890E510}"/>
              </a:ext>
            </a:extLst>
          </p:cNvPr>
          <p:cNvSpPr txBox="1"/>
          <p:nvPr/>
        </p:nvSpPr>
        <p:spPr>
          <a:xfrm>
            <a:off x="8162549" y="2576898"/>
            <a:ext cx="1965283" cy="21236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3800" dirty="0">
                <a:solidFill>
                  <a:schemeClr val="bg1">
                    <a:alpha val="30000"/>
                  </a:schemeClr>
                </a:solidFill>
                <a:latin typeface="+mj-lt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8839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pHolder1">
            <a:extLst>
              <a:ext uri="{FF2B5EF4-FFF2-40B4-BE49-F238E27FC236}">
                <a16:creationId xmlns:a16="http://schemas.microsoft.com/office/drawing/2014/main" id="{01F4DD13-3DAE-40A6-926B-B64C0D1824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16" b="53488"/>
          <a:stretch>
            <a:fillRect/>
          </a:stretch>
        </p:blipFill>
        <p:spPr>
          <a:xfrm>
            <a:off x="3" y="1"/>
            <a:ext cx="6241143" cy="3189806"/>
          </a:xfrm>
          <a:custGeom>
            <a:avLst/>
            <a:gdLst>
              <a:gd name="connsiteX0" fmla="*/ 0 w 6241143"/>
              <a:gd name="connsiteY0" fmla="*/ 0 h 3189806"/>
              <a:gd name="connsiteX1" fmla="*/ 6241143 w 6241143"/>
              <a:gd name="connsiteY1" fmla="*/ 0 h 3189806"/>
              <a:gd name="connsiteX2" fmla="*/ 6241143 w 6241143"/>
              <a:gd name="connsiteY2" fmla="*/ 3189806 h 3189806"/>
              <a:gd name="connsiteX3" fmla="*/ 0 w 6241143"/>
              <a:gd name="connsiteY3" fmla="*/ 3189806 h 318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3" h="3189806">
                <a:moveTo>
                  <a:pt x="0" y="0"/>
                </a:moveTo>
                <a:lnTo>
                  <a:pt x="6241143" y="0"/>
                </a:lnTo>
                <a:lnTo>
                  <a:pt x="6241143" y="3189806"/>
                </a:lnTo>
                <a:lnTo>
                  <a:pt x="0" y="3189806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5392B996-98A5-48D6-AF25-D245E8682983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E4AD003F-5B91-4DB5-AEEA-D88AF7FAAB9F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CC65B23-42AB-4CBD-A413-2E8D9D527B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1E2BE1E-1C3E-4132-8DFC-EC652A41449A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06D4F563-C1C0-448C-BE56-E58C1F32229F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8E50AEE-0E35-46DD-90C8-E58DC84F93FF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DC5D6A6D-995D-4470-9220-4DEEB6BE9B24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152C92A0-5A93-41B7-81B5-275929FDDEE9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C178B746-CB80-4267-B3AD-46A3D9F1011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5004B5C3-97A0-4C06-BD82-31C0078C039D}"/>
              </a:ext>
            </a:extLst>
          </p:cNvPr>
          <p:cNvSpPr txBox="1"/>
          <p:nvPr/>
        </p:nvSpPr>
        <p:spPr>
          <a:xfrm>
            <a:off x="1918259" y="5190069"/>
            <a:ext cx="8357071" cy="522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6F44116F-9F0A-485F-BCD5-07C6F0041291}"/>
              </a:ext>
            </a:extLst>
          </p:cNvPr>
          <p:cNvSpPr txBox="1"/>
          <p:nvPr/>
        </p:nvSpPr>
        <p:spPr>
          <a:xfrm>
            <a:off x="1918259" y="3930452"/>
            <a:ext cx="835707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qua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20985-BC0C-43AB-A121-310CD1D87D24}"/>
              </a:ext>
            </a:extLst>
          </p:cNvPr>
          <p:cNvSpPr txBox="1"/>
          <p:nvPr/>
        </p:nvSpPr>
        <p:spPr>
          <a:xfrm>
            <a:off x="1939380" y="3532609"/>
            <a:ext cx="92653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Description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5EF40D6-A246-4A30-9E73-DB129AA7BCD4}"/>
              </a:ext>
            </a:extLst>
          </p:cNvPr>
          <p:cNvGrpSpPr/>
          <p:nvPr/>
        </p:nvGrpSpPr>
        <p:grpSpPr>
          <a:xfrm>
            <a:off x="5783943" y="1393371"/>
            <a:ext cx="914400" cy="914400"/>
            <a:chOff x="5631543" y="2975428"/>
            <a:chExt cx="914400" cy="9144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A42417-0950-45DF-B79C-9ED50567499B}"/>
                </a:ext>
              </a:extLst>
            </p:cNvPr>
            <p:cNvSpPr/>
            <p:nvPr/>
          </p:nvSpPr>
          <p:spPr>
            <a:xfrm>
              <a:off x="5631543" y="2975428"/>
              <a:ext cx="914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7C3297AA-63AB-4CAD-9996-70BE2811C6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85981" y="3229866"/>
              <a:ext cx="405524" cy="405524"/>
            </a:xfrm>
            <a:custGeom>
              <a:avLst/>
              <a:gdLst>
                <a:gd name="connsiteX0" fmla="*/ 303798 w 514350"/>
                <a:gd name="connsiteY0" fmla="*/ 277267 h 514357"/>
                <a:gd name="connsiteX1" fmla="*/ 323851 w 514350"/>
                <a:gd name="connsiteY1" fmla="*/ 257175 h 514357"/>
                <a:gd name="connsiteX2" fmla="*/ 303798 w 514350"/>
                <a:gd name="connsiteY2" fmla="*/ 237083 h 514357"/>
                <a:gd name="connsiteX3" fmla="*/ 276725 w 514350"/>
                <a:gd name="connsiteY3" fmla="*/ 237083 h 514357"/>
                <a:gd name="connsiteX4" fmla="*/ 276725 w 514350"/>
                <a:gd name="connsiteY4" fmla="*/ 157439 h 514357"/>
                <a:gd name="connsiteX5" fmla="*/ 342051 w 514350"/>
                <a:gd name="connsiteY5" fmla="*/ 152462 h 514357"/>
                <a:gd name="connsiteX6" fmla="*/ 353145 w 514350"/>
                <a:gd name="connsiteY6" fmla="*/ 216779 h 514357"/>
                <a:gd name="connsiteX7" fmla="*/ 374908 w 514350"/>
                <a:gd name="connsiteY7" fmla="*/ 234995 h 514357"/>
                <a:gd name="connsiteX8" fmla="*/ 393089 w 514350"/>
                <a:gd name="connsiteY8" fmla="*/ 213185 h 514357"/>
                <a:gd name="connsiteX9" fmla="*/ 381858 w 514350"/>
                <a:gd name="connsiteY9" fmla="*/ 145955 h 514357"/>
                <a:gd name="connsiteX10" fmla="*/ 434316 w 514350"/>
                <a:gd name="connsiteY10" fmla="*/ 131757 h 514357"/>
                <a:gd name="connsiteX11" fmla="*/ 474245 w 514350"/>
                <a:gd name="connsiteY11" fmla="*/ 257175 h 514357"/>
                <a:gd name="connsiteX12" fmla="*/ 472510 w 514350"/>
                <a:gd name="connsiteY12" fmla="*/ 284785 h 514357"/>
                <a:gd name="connsiteX13" fmla="*/ 489879 w 514350"/>
                <a:gd name="connsiteY13" fmla="*/ 307243 h 514357"/>
                <a:gd name="connsiteX14" fmla="*/ 492430 w 514350"/>
                <a:gd name="connsiteY14" fmla="*/ 307408 h 514357"/>
                <a:gd name="connsiteX15" fmla="*/ 512298 w 514350"/>
                <a:gd name="connsiteY15" fmla="*/ 289841 h 514357"/>
                <a:gd name="connsiteX16" fmla="*/ 514350 w 514350"/>
                <a:gd name="connsiteY16" fmla="*/ 257175 h 514357"/>
                <a:gd name="connsiteX17" fmla="*/ 439175 w 514350"/>
                <a:gd name="connsiteY17" fmla="*/ 75323 h 514357"/>
                <a:gd name="connsiteX18" fmla="*/ 257677 w 514350"/>
                <a:gd name="connsiteY18" fmla="*/ 0 h 514357"/>
                <a:gd name="connsiteX19" fmla="*/ 257387 w 514350"/>
                <a:gd name="connsiteY19" fmla="*/ 16 h 514357"/>
                <a:gd name="connsiteX20" fmla="*/ 256673 w 514350"/>
                <a:gd name="connsiteY20" fmla="*/ 0 h 514357"/>
                <a:gd name="connsiteX21" fmla="*/ 75176 w 514350"/>
                <a:gd name="connsiteY21" fmla="*/ 75323 h 514357"/>
                <a:gd name="connsiteX22" fmla="*/ 0 w 514350"/>
                <a:gd name="connsiteY22" fmla="*/ 257175 h 514357"/>
                <a:gd name="connsiteX23" fmla="*/ 75176 w 514350"/>
                <a:gd name="connsiteY23" fmla="*/ 439027 h 514357"/>
                <a:gd name="connsiteX24" fmla="*/ 256673 w 514350"/>
                <a:gd name="connsiteY24" fmla="*/ 514350 h 514357"/>
                <a:gd name="connsiteX25" fmla="*/ 257395 w 514350"/>
                <a:gd name="connsiteY25" fmla="*/ 514338 h 514357"/>
                <a:gd name="connsiteX26" fmla="*/ 257677 w 514350"/>
                <a:gd name="connsiteY26" fmla="*/ 514350 h 514357"/>
                <a:gd name="connsiteX27" fmla="*/ 302244 w 514350"/>
                <a:gd name="connsiteY27" fmla="*/ 510485 h 514357"/>
                <a:gd name="connsiteX28" fmla="*/ 318537 w 514350"/>
                <a:gd name="connsiteY28" fmla="*/ 487228 h 514357"/>
                <a:gd name="connsiteX29" fmla="*/ 317984 w 514350"/>
                <a:gd name="connsiteY29" fmla="*/ 484936 h 514357"/>
                <a:gd name="connsiteX30" fmla="*/ 314574 w 514350"/>
                <a:gd name="connsiteY30" fmla="*/ 466806 h 514357"/>
                <a:gd name="connsiteX31" fmla="*/ 286422 w 514350"/>
                <a:gd name="connsiteY31" fmla="*/ 463373 h 514357"/>
                <a:gd name="connsiteX32" fmla="*/ 276725 w 514350"/>
                <a:gd name="connsiteY32" fmla="*/ 469582 h 514357"/>
                <a:gd name="connsiteX33" fmla="*/ 276725 w 514350"/>
                <a:gd name="connsiteY33" fmla="*/ 396099 h 514357"/>
                <a:gd name="connsiteX34" fmla="*/ 295648 w 514350"/>
                <a:gd name="connsiteY34" fmla="*/ 396901 h 514357"/>
                <a:gd name="connsiteX35" fmla="*/ 316799 w 514350"/>
                <a:gd name="connsiteY35" fmla="*/ 377977 h 514357"/>
                <a:gd name="connsiteX36" fmla="*/ 297912 w 514350"/>
                <a:gd name="connsiteY36" fmla="*/ 356781 h 514357"/>
                <a:gd name="connsiteX37" fmla="*/ 276729 w 514350"/>
                <a:gd name="connsiteY37" fmla="*/ 355904 h 514357"/>
                <a:gd name="connsiteX38" fmla="*/ 276729 w 514350"/>
                <a:gd name="connsiteY38" fmla="*/ 277271 h 514357"/>
                <a:gd name="connsiteX39" fmla="*/ 303798 w 514350"/>
                <a:gd name="connsiteY39" fmla="*/ 277271 h 514357"/>
                <a:gd name="connsiteX40" fmla="*/ 190951 w 514350"/>
                <a:gd name="connsiteY40" fmla="*/ 415833 h 514357"/>
                <a:gd name="connsiteX41" fmla="*/ 183695 w 514350"/>
                <a:gd name="connsiteY41" fmla="*/ 399815 h 514357"/>
                <a:gd name="connsiteX42" fmla="*/ 236620 w 514350"/>
                <a:gd name="connsiteY42" fmla="*/ 396107 h 514357"/>
                <a:gd name="connsiteX43" fmla="*/ 236620 w 514350"/>
                <a:gd name="connsiteY43" fmla="*/ 469035 h 514357"/>
                <a:gd name="connsiteX44" fmla="*/ 190951 w 514350"/>
                <a:gd name="connsiteY44" fmla="*/ 415833 h 514357"/>
                <a:gd name="connsiteX45" fmla="*/ 155080 w 514350"/>
                <a:gd name="connsiteY45" fmla="*/ 433806 h 514357"/>
                <a:gd name="connsiteX46" fmla="*/ 166778 w 514350"/>
                <a:gd name="connsiteY46" fmla="*/ 454570 h 514357"/>
                <a:gd name="connsiteX47" fmla="*/ 107683 w 514350"/>
                <a:gd name="connsiteY47" fmla="*/ 414508 h 514357"/>
                <a:gd name="connsiteX48" fmla="*/ 143048 w 514350"/>
                <a:gd name="connsiteY48" fmla="*/ 405988 h 514357"/>
                <a:gd name="connsiteX49" fmla="*/ 155080 w 514350"/>
                <a:gd name="connsiteY49" fmla="*/ 433806 h 514357"/>
                <a:gd name="connsiteX50" fmla="*/ 79280 w 514350"/>
                <a:gd name="connsiteY50" fmla="*/ 381500 h 514357"/>
                <a:gd name="connsiteX51" fmla="*/ 41043 w 514350"/>
                <a:gd name="connsiteY51" fmla="*/ 277267 h 514357"/>
                <a:gd name="connsiteX52" fmla="*/ 118718 w 514350"/>
                <a:gd name="connsiteY52" fmla="*/ 277267 h 514357"/>
                <a:gd name="connsiteX53" fmla="*/ 131201 w 514350"/>
                <a:gd name="connsiteY53" fmla="*/ 367440 h 514357"/>
                <a:gd name="connsiteX54" fmla="*/ 79280 w 514350"/>
                <a:gd name="connsiteY54" fmla="*/ 381500 h 514357"/>
                <a:gd name="connsiteX55" fmla="*/ 79834 w 514350"/>
                <a:gd name="connsiteY55" fmla="*/ 132051 h 514357"/>
                <a:gd name="connsiteX56" fmla="*/ 131440 w 514350"/>
                <a:gd name="connsiteY56" fmla="*/ 145939 h 514357"/>
                <a:gd name="connsiteX57" fmla="*/ 118718 w 514350"/>
                <a:gd name="connsiteY57" fmla="*/ 237083 h 514357"/>
                <a:gd name="connsiteX58" fmla="*/ 41043 w 514350"/>
                <a:gd name="connsiteY58" fmla="*/ 237083 h 514357"/>
                <a:gd name="connsiteX59" fmla="*/ 79834 w 514350"/>
                <a:gd name="connsiteY59" fmla="*/ 132051 h 514357"/>
                <a:gd name="connsiteX60" fmla="*/ 236620 w 514350"/>
                <a:gd name="connsiteY60" fmla="*/ 117236 h 514357"/>
                <a:gd name="connsiteX61" fmla="*/ 184107 w 514350"/>
                <a:gd name="connsiteY61" fmla="*/ 113560 h 514357"/>
                <a:gd name="connsiteX62" fmla="*/ 190951 w 514350"/>
                <a:gd name="connsiteY62" fmla="*/ 98517 h 514357"/>
                <a:gd name="connsiteX63" fmla="*/ 236620 w 514350"/>
                <a:gd name="connsiteY63" fmla="*/ 45315 h 514357"/>
                <a:gd name="connsiteX64" fmla="*/ 155080 w 514350"/>
                <a:gd name="connsiteY64" fmla="*/ 80548 h 514357"/>
                <a:gd name="connsiteX65" fmla="*/ 143417 w 514350"/>
                <a:gd name="connsiteY65" fmla="*/ 107395 h 514357"/>
                <a:gd name="connsiteX66" fmla="*/ 108519 w 514350"/>
                <a:gd name="connsiteY66" fmla="*/ 99059 h 514357"/>
                <a:gd name="connsiteX67" fmla="*/ 166778 w 514350"/>
                <a:gd name="connsiteY67" fmla="*/ 59780 h 514357"/>
                <a:gd name="connsiteX68" fmla="*/ 155080 w 514350"/>
                <a:gd name="connsiteY68" fmla="*/ 80548 h 514357"/>
                <a:gd name="connsiteX69" fmla="*/ 171149 w 514350"/>
                <a:gd name="connsiteY69" fmla="*/ 152426 h 514357"/>
                <a:gd name="connsiteX70" fmla="*/ 236620 w 514350"/>
                <a:gd name="connsiteY70" fmla="*/ 157439 h 514357"/>
                <a:gd name="connsiteX71" fmla="*/ 236620 w 514350"/>
                <a:gd name="connsiteY71" fmla="*/ 237083 h 514357"/>
                <a:gd name="connsiteX72" fmla="*/ 158855 w 514350"/>
                <a:gd name="connsiteY72" fmla="*/ 237083 h 514357"/>
                <a:gd name="connsiteX73" fmla="*/ 171149 w 514350"/>
                <a:gd name="connsiteY73" fmla="*/ 152426 h 514357"/>
                <a:gd name="connsiteX74" fmla="*/ 276725 w 514350"/>
                <a:gd name="connsiteY74" fmla="*/ 117240 h 514357"/>
                <a:gd name="connsiteX75" fmla="*/ 276725 w 514350"/>
                <a:gd name="connsiteY75" fmla="*/ 45244 h 514357"/>
                <a:gd name="connsiteX76" fmla="*/ 329101 w 514350"/>
                <a:gd name="connsiteY76" fmla="*/ 113584 h 514357"/>
                <a:gd name="connsiteX77" fmla="*/ 276725 w 514350"/>
                <a:gd name="connsiteY77" fmla="*/ 117240 h 514357"/>
                <a:gd name="connsiteX78" fmla="*/ 350233 w 514350"/>
                <a:gd name="connsiteY78" fmla="*/ 65752 h 514357"/>
                <a:gd name="connsiteX79" fmla="*/ 346144 w 514350"/>
                <a:gd name="connsiteY79" fmla="*/ 59131 h 514357"/>
                <a:gd name="connsiteX80" fmla="*/ 405595 w 514350"/>
                <a:gd name="connsiteY80" fmla="*/ 98843 h 514357"/>
                <a:gd name="connsiteX81" fmla="*/ 369893 w 514350"/>
                <a:gd name="connsiteY81" fmla="*/ 107418 h 514357"/>
                <a:gd name="connsiteX82" fmla="*/ 350233 w 514350"/>
                <a:gd name="connsiteY82" fmla="*/ 65752 h 514357"/>
                <a:gd name="connsiteX83" fmla="*/ 236620 w 514350"/>
                <a:gd name="connsiteY83" fmla="*/ 355908 h 514357"/>
                <a:gd name="connsiteX84" fmla="*/ 170890 w 514350"/>
                <a:gd name="connsiteY84" fmla="*/ 360925 h 514357"/>
                <a:gd name="connsiteX85" fmla="*/ 158855 w 514350"/>
                <a:gd name="connsiteY85" fmla="*/ 277267 h 514357"/>
                <a:gd name="connsiteX86" fmla="*/ 236620 w 514350"/>
                <a:gd name="connsiteY86" fmla="*/ 277267 h 514357"/>
                <a:gd name="connsiteX87" fmla="*/ 504155 w 514350"/>
                <a:gd name="connsiteY87" fmla="*/ 371148 h 514357"/>
                <a:gd name="connsiteX88" fmla="*/ 396248 w 514350"/>
                <a:gd name="connsiteY88" fmla="*/ 284600 h 514357"/>
                <a:gd name="connsiteX89" fmla="*/ 378487 w 514350"/>
                <a:gd name="connsiteY89" fmla="*/ 278273 h 514357"/>
                <a:gd name="connsiteX90" fmla="*/ 349919 w 514350"/>
                <a:gd name="connsiteY90" fmla="*/ 306469 h 514357"/>
                <a:gd name="connsiteX91" fmla="*/ 349919 w 514350"/>
                <a:gd name="connsiteY91" fmla="*/ 449934 h 514357"/>
                <a:gd name="connsiteX92" fmla="*/ 377565 w 514350"/>
                <a:gd name="connsiteY92" fmla="*/ 477182 h 514357"/>
                <a:gd name="connsiteX93" fmla="*/ 396126 w 514350"/>
                <a:gd name="connsiteY93" fmla="*/ 469822 h 514357"/>
                <a:gd name="connsiteX94" fmla="*/ 421547 w 514350"/>
                <a:gd name="connsiteY94" fmla="*/ 446356 h 514357"/>
                <a:gd name="connsiteX95" fmla="*/ 449209 w 514350"/>
                <a:gd name="connsiteY95" fmla="*/ 503081 h 514357"/>
                <a:gd name="connsiteX96" fmla="*/ 467240 w 514350"/>
                <a:gd name="connsiteY96" fmla="*/ 514358 h 514357"/>
                <a:gd name="connsiteX97" fmla="*/ 476026 w 514350"/>
                <a:gd name="connsiteY97" fmla="*/ 512313 h 514357"/>
                <a:gd name="connsiteX98" fmla="*/ 485240 w 514350"/>
                <a:gd name="connsiteY98" fmla="*/ 485439 h 514357"/>
                <a:gd name="connsiteX99" fmla="*/ 457665 w 514350"/>
                <a:gd name="connsiteY99" fmla="*/ 428891 h 514357"/>
                <a:gd name="connsiteX100" fmla="*/ 464729 w 514350"/>
                <a:gd name="connsiteY100" fmla="*/ 425553 h 514357"/>
                <a:gd name="connsiteX101" fmla="*/ 493320 w 514350"/>
                <a:gd name="connsiteY101" fmla="*/ 418708 h 514357"/>
                <a:gd name="connsiteX102" fmla="*/ 504155 w 514350"/>
                <a:gd name="connsiteY102" fmla="*/ 371148 h 514357"/>
                <a:gd name="connsiteX103" fmla="*/ 455409 w 514350"/>
                <a:gd name="connsiteY103" fmla="*/ 386470 h 514357"/>
                <a:gd name="connsiteX104" fmla="*/ 447627 w 514350"/>
                <a:gd name="connsiteY104" fmla="*/ 389207 h 514357"/>
                <a:gd name="connsiteX105" fmla="*/ 405328 w 514350"/>
                <a:gd name="connsiteY105" fmla="*/ 409192 h 514357"/>
                <a:gd name="connsiteX106" fmla="*/ 395263 w 514350"/>
                <a:gd name="connsiteY106" fmla="*/ 415983 h 514357"/>
                <a:gd name="connsiteX107" fmla="*/ 390024 w 514350"/>
                <a:gd name="connsiteY107" fmla="*/ 420819 h 514357"/>
                <a:gd name="connsiteX108" fmla="*/ 390024 w 514350"/>
                <a:gd name="connsiteY108" fmla="*/ 331082 h 514357"/>
                <a:gd name="connsiteX109" fmla="*/ 458238 w 514350"/>
                <a:gd name="connsiteY109" fmla="*/ 385794 h 5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514350" h="514357">
                  <a:moveTo>
                    <a:pt x="303798" y="277267"/>
                  </a:moveTo>
                  <a:cubicBezTo>
                    <a:pt x="314872" y="277267"/>
                    <a:pt x="323851" y="268275"/>
                    <a:pt x="323851" y="257175"/>
                  </a:cubicBezTo>
                  <a:cubicBezTo>
                    <a:pt x="323851" y="246079"/>
                    <a:pt x="314872" y="237083"/>
                    <a:pt x="303798" y="237083"/>
                  </a:cubicBezTo>
                  <a:lnTo>
                    <a:pt x="276725" y="237083"/>
                  </a:lnTo>
                  <a:lnTo>
                    <a:pt x="276725" y="157439"/>
                  </a:lnTo>
                  <a:cubicBezTo>
                    <a:pt x="299203" y="156806"/>
                    <a:pt x="321163" y="155116"/>
                    <a:pt x="342051" y="152462"/>
                  </a:cubicBezTo>
                  <a:cubicBezTo>
                    <a:pt x="347274" y="172306"/>
                    <a:pt x="351100" y="193970"/>
                    <a:pt x="353145" y="216779"/>
                  </a:cubicBezTo>
                  <a:cubicBezTo>
                    <a:pt x="354134" y="227832"/>
                    <a:pt x="363889" y="235998"/>
                    <a:pt x="374908" y="234995"/>
                  </a:cubicBezTo>
                  <a:cubicBezTo>
                    <a:pt x="385939" y="234001"/>
                    <a:pt x="394078" y="224238"/>
                    <a:pt x="393089" y="213185"/>
                  </a:cubicBezTo>
                  <a:cubicBezTo>
                    <a:pt x="390990" y="189779"/>
                    <a:pt x="387179" y="167147"/>
                    <a:pt x="381858" y="145955"/>
                  </a:cubicBezTo>
                  <a:cubicBezTo>
                    <a:pt x="400933" y="142090"/>
                    <a:pt x="418596" y="137328"/>
                    <a:pt x="434316" y="131757"/>
                  </a:cubicBezTo>
                  <a:cubicBezTo>
                    <a:pt x="459451" y="167194"/>
                    <a:pt x="474245" y="210488"/>
                    <a:pt x="474245" y="257175"/>
                  </a:cubicBezTo>
                  <a:cubicBezTo>
                    <a:pt x="474245" y="266407"/>
                    <a:pt x="473660" y="275694"/>
                    <a:pt x="472510" y="284785"/>
                  </a:cubicBezTo>
                  <a:cubicBezTo>
                    <a:pt x="471117" y="295794"/>
                    <a:pt x="478895" y="305851"/>
                    <a:pt x="489879" y="307243"/>
                  </a:cubicBezTo>
                  <a:cubicBezTo>
                    <a:pt x="490738" y="307353"/>
                    <a:pt x="491586" y="307408"/>
                    <a:pt x="492430" y="307408"/>
                  </a:cubicBezTo>
                  <a:cubicBezTo>
                    <a:pt x="502377" y="307408"/>
                    <a:pt x="511011" y="299989"/>
                    <a:pt x="512298" y="289841"/>
                  </a:cubicBezTo>
                  <a:cubicBezTo>
                    <a:pt x="513659" y="279079"/>
                    <a:pt x="514350" y="268090"/>
                    <a:pt x="514350" y="257175"/>
                  </a:cubicBezTo>
                  <a:cubicBezTo>
                    <a:pt x="514350" y="188482"/>
                    <a:pt x="487654" y="123897"/>
                    <a:pt x="439175" y="75323"/>
                  </a:cubicBezTo>
                  <a:cubicBezTo>
                    <a:pt x="390691" y="26748"/>
                    <a:pt x="326237" y="0"/>
                    <a:pt x="257677" y="0"/>
                  </a:cubicBezTo>
                  <a:cubicBezTo>
                    <a:pt x="257579" y="0"/>
                    <a:pt x="257481" y="12"/>
                    <a:pt x="257387" y="16"/>
                  </a:cubicBezTo>
                  <a:cubicBezTo>
                    <a:pt x="257148" y="12"/>
                    <a:pt x="256912" y="0"/>
                    <a:pt x="256673" y="0"/>
                  </a:cubicBezTo>
                  <a:cubicBezTo>
                    <a:pt x="188113" y="0"/>
                    <a:pt x="123659" y="26752"/>
                    <a:pt x="75176" y="75323"/>
                  </a:cubicBezTo>
                  <a:cubicBezTo>
                    <a:pt x="26700" y="123901"/>
                    <a:pt x="0" y="188482"/>
                    <a:pt x="0" y="257175"/>
                  </a:cubicBezTo>
                  <a:cubicBezTo>
                    <a:pt x="0" y="325869"/>
                    <a:pt x="26700" y="390453"/>
                    <a:pt x="75176" y="439027"/>
                  </a:cubicBezTo>
                  <a:cubicBezTo>
                    <a:pt x="123655" y="487602"/>
                    <a:pt x="188113" y="514350"/>
                    <a:pt x="256673" y="514350"/>
                  </a:cubicBezTo>
                  <a:cubicBezTo>
                    <a:pt x="256916" y="514350"/>
                    <a:pt x="257151" y="514338"/>
                    <a:pt x="257395" y="514338"/>
                  </a:cubicBezTo>
                  <a:cubicBezTo>
                    <a:pt x="257489" y="514338"/>
                    <a:pt x="257579" y="514350"/>
                    <a:pt x="257677" y="514350"/>
                  </a:cubicBezTo>
                  <a:cubicBezTo>
                    <a:pt x="272636" y="514350"/>
                    <a:pt x="287631" y="513053"/>
                    <a:pt x="302244" y="510485"/>
                  </a:cubicBezTo>
                  <a:cubicBezTo>
                    <a:pt x="313153" y="508570"/>
                    <a:pt x="320448" y="498159"/>
                    <a:pt x="318537" y="487228"/>
                  </a:cubicBezTo>
                  <a:cubicBezTo>
                    <a:pt x="318400" y="486442"/>
                    <a:pt x="318208" y="485683"/>
                    <a:pt x="317984" y="484936"/>
                  </a:cubicBezTo>
                  <a:cubicBezTo>
                    <a:pt x="319774" y="478908"/>
                    <a:pt x="318738" y="472134"/>
                    <a:pt x="314574" y="466806"/>
                  </a:cubicBezTo>
                  <a:cubicBezTo>
                    <a:pt x="307746" y="458069"/>
                    <a:pt x="295141" y="456528"/>
                    <a:pt x="286422" y="463373"/>
                  </a:cubicBezTo>
                  <a:cubicBezTo>
                    <a:pt x="283181" y="465917"/>
                    <a:pt x="279978" y="467970"/>
                    <a:pt x="276725" y="469582"/>
                  </a:cubicBezTo>
                  <a:lnTo>
                    <a:pt x="276725" y="396099"/>
                  </a:lnTo>
                  <a:cubicBezTo>
                    <a:pt x="283086" y="396280"/>
                    <a:pt x="289408" y="396548"/>
                    <a:pt x="295648" y="396901"/>
                  </a:cubicBezTo>
                  <a:cubicBezTo>
                    <a:pt x="306694" y="397542"/>
                    <a:pt x="316175" y="389053"/>
                    <a:pt x="316799" y="377977"/>
                  </a:cubicBezTo>
                  <a:cubicBezTo>
                    <a:pt x="317427" y="366897"/>
                    <a:pt x="308970" y="357406"/>
                    <a:pt x="297912" y="356781"/>
                  </a:cubicBezTo>
                  <a:cubicBezTo>
                    <a:pt x="290927" y="356388"/>
                    <a:pt x="283848" y="356097"/>
                    <a:pt x="276729" y="355904"/>
                  </a:cubicBezTo>
                  <a:lnTo>
                    <a:pt x="276729" y="277271"/>
                  </a:lnTo>
                  <a:lnTo>
                    <a:pt x="303798" y="277271"/>
                  </a:lnTo>
                  <a:close/>
                  <a:moveTo>
                    <a:pt x="190951" y="415833"/>
                  </a:moveTo>
                  <a:cubicBezTo>
                    <a:pt x="188392" y="410702"/>
                    <a:pt x="185971" y="405355"/>
                    <a:pt x="183695" y="399815"/>
                  </a:cubicBezTo>
                  <a:cubicBezTo>
                    <a:pt x="200671" y="397892"/>
                    <a:pt x="218420" y="396638"/>
                    <a:pt x="236620" y="396107"/>
                  </a:cubicBezTo>
                  <a:lnTo>
                    <a:pt x="236620" y="469035"/>
                  </a:lnTo>
                  <a:cubicBezTo>
                    <a:pt x="220107" y="460657"/>
                    <a:pt x="204144" y="442267"/>
                    <a:pt x="190951" y="415833"/>
                  </a:cubicBezTo>
                  <a:close/>
                  <a:moveTo>
                    <a:pt x="155080" y="433806"/>
                  </a:moveTo>
                  <a:cubicBezTo>
                    <a:pt x="158776" y="441210"/>
                    <a:pt x="162685" y="448126"/>
                    <a:pt x="166778" y="454570"/>
                  </a:cubicBezTo>
                  <a:cubicBezTo>
                    <a:pt x="144881" y="444520"/>
                    <a:pt x="124938" y="430924"/>
                    <a:pt x="107683" y="414508"/>
                  </a:cubicBezTo>
                  <a:cubicBezTo>
                    <a:pt x="118667" y="411276"/>
                    <a:pt x="130514" y="408426"/>
                    <a:pt x="143048" y="405988"/>
                  </a:cubicBezTo>
                  <a:cubicBezTo>
                    <a:pt x="146686" y="415727"/>
                    <a:pt x="150700" y="425030"/>
                    <a:pt x="155080" y="433806"/>
                  </a:cubicBezTo>
                  <a:close/>
                  <a:moveTo>
                    <a:pt x="79280" y="381500"/>
                  </a:moveTo>
                  <a:cubicBezTo>
                    <a:pt x="58227" y="351433"/>
                    <a:pt x="44590" y="315795"/>
                    <a:pt x="41043" y="277267"/>
                  </a:cubicBezTo>
                  <a:lnTo>
                    <a:pt x="118718" y="277267"/>
                  </a:lnTo>
                  <a:cubicBezTo>
                    <a:pt x="119986" y="308883"/>
                    <a:pt x="124240" y="339371"/>
                    <a:pt x="131201" y="367440"/>
                  </a:cubicBezTo>
                  <a:cubicBezTo>
                    <a:pt x="112341" y="371278"/>
                    <a:pt x="94867" y="375988"/>
                    <a:pt x="79280" y="381500"/>
                  </a:cubicBezTo>
                  <a:close/>
                  <a:moveTo>
                    <a:pt x="79834" y="132051"/>
                  </a:moveTo>
                  <a:cubicBezTo>
                    <a:pt x="95322" y="137489"/>
                    <a:pt x="112702" y="142145"/>
                    <a:pt x="131440" y="145939"/>
                  </a:cubicBezTo>
                  <a:cubicBezTo>
                    <a:pt x="124334" y="174276"/>
                    <a:pt x="120001" y="205105"/>
                    <a:pt x="118718" y="237083"/>
                  </a:cubicBezTo>
                  <a:lnTo>
                    <a:pt x="41043" y="237083"/>
                  </a:lnTo>
                  <a:cubicBezTo>
                    <a:pt x="44622" y="198217"/>
                    <a:pt x="58462" y="162284"/>
                    <a:pt x="79834" y="132051"/>
                  </a:cubicBezTo>
                  <a:close/>
                  <a:moveTo>
                    <a:pt x="236620" y="117236"/>
                  </a:moveTo>
                  <a:cubicBezTo>
                    <a:pt x="218600" y="116705"/>
                    <a:pt x="200981" y="115463"/>
                    <a:pt x="184107" y="113560"/>
                  </a:cubicBezTo>
                  <a:cubicBezTo>
                    <a:pt x="186265" y="108370"/>
                    <a:pt x="188541" y="103345"/>
                    <a:pt x="190951" y="98517"/>
                  </a:cubicBezTo>
                  <a:cubicBezTo>
                    <a:pt x="204144" y="72083"/>
                    <a:pt x="220107" y="53693"/>
                    <a:pt x="236620" y="45315"/>
                  </a:cubicBezTo>
                  <a:close/>
                  <a:moveTo>
                    <a:pt x="155080" y="80548"/>
                  </a:moveTo>
                  <a:cubicBezTo>
                    <a:pt x="150845" y="89029"/>
                    <a:pt x="146961" y="98006"/>
                    <a:pt x="143417" y="107395"/>
                  </a:cubicBezTo>
                  <a:cubicBezTo>
                    <a:pt x="131064" y="105004"/>
                    <a:pt x="119374" y="102217"/>
                    <a:pt x="108519" y="99059"/>
                  </a:cubicBezTo>
                  <a:cubicBezTo>
                    <a:pt x="125586" y="82998"/>
                    <a:pt x="145234" y="69673"/>
                    <a:pt x="166778" y="59780"/>
                  </a:cubicBezTo>
                  <a:cubicBezTo>
                    <a:pt x="162685" y="66224"/>
                    <a:pt x="158776" y="73140"/>
                    <a:pt x="155080" y="80548"/>
                  </a:cubicBezTo>
                  <a:close/>
                  <a:moveTo>
                    <a:pt x="171149" y="152426"/>
                  </a:moveTo>
                  <a:cubicBezTo>
                    <a:pt x="192096" y="155100"/>
                    <a:pt x="214107" y="156803"/>
                    <a:pt x="236620" y="157439"/>
                  </a:cubicBezTo>
                  <a:lnTo>
                    <a:pt x="236620" y="237083"/>
                  </a:lnTo>
                  <a:lnTo>
                    <a:pt x="158855" y="237083"/>
                  </a:lnTo>
                  <a:cubicBezTo>
                    <a:pt x="160154" y="207115"/>
                    <a:pt x="164341" y="178451"/>
                    <a:pt x="171149" y="152426"/>
                  </a:cubicBezTo>
                  <a:close/>
                  <a:moveTo>
                    <a:pt x="276725" y="117240"/>
                  </a:moveTo>
                  <a:lnTo>
                    <a:pt x="276725" y="45244"/>
                  </a:lnTo>
                  <a:cubicBezTo>
                    <a:pt x="296727" y="55321"/>
                    <a:pt x="315167" y="79891"/>
                    <a:pt x="329101" y="113584"/>
                  </a:cubicBezTo>
                  <a:cubicBezTo>
                    <a:pt x="312282" y="115479"/>
                    <a:pt x="294714" y="116709"/>
                    <a:pt x="276725" y="117240"/>
                  </a:cubicBezTo>
                  <a:close/>
                  <a:moveTo>
                    <a:pt x="350233" y="65752"/>
                  </a:moveTo>
                  <a:cubicBezTo>
                    <a:pt x="348895" y="63484"/>
                    <a:pt x="347529" y="61286"/>
                    <a:pt x="346144" y="59131"/>
                  </a:cubicBezTo>
                  <a:cubicBezTo>
                    <a:pt x="368151" y="69036"/>
                    <a:pt x="388207" y="82526"/>
                    <a:pt x="405595" y="98843"/>
                  </a:cubicBezTo>
                  <a:cubicBezTo>
                    <a:pt x="394513" y="102099"/>
                    <a:pt x="382553" y="104969"/>
                    <a:pt x="369893" y="107418"/>
                  </a:cubicBezTo>
                  <a:cubicBezTo>
                    <a:pt x="364187" y="92234"/>
                    <a:pt x="357607" y="78228"/>
                    <a:pt x="350233" y="65752"/>
                  </a:cubicBezTo>
                  <a:close/>
                  <a:moveTo>
                    <a:pt x="236620" y="355908"/>
                  </a:moveTo>
                  <a:cubicBezTo>
                    <a:pt x="213974" y="356541"/>
                    <a:pt x="191885" y="358243"/>
                    <a:pt x="170890" y="360925"/>
                  </a:cubicBezTo>
                  <a:cubicBezTo>
                    <a:pt x="164235" y="335167"/>
                    <a:pt x="160134" y="306854"/>
                    <a:pt x="158855" y="277267"/>
                  </a:cubicBezTo>
                  <a:lnTo>
                    <a:pt x="236620" y="277267"/>
                  </a:lnTo>
                  <a:close/>
                  <a:moveTo>
                    <a:pt x="504155" y="371148"/>
                  </a:moveTo>
                  <a:lnTo>
                    <a:pt x="396248" y="284600"/>
                  </a:lnTo>
                  <a:cubicBezTo>
                    <a:pt x="390805" y="280235"/>
                    <a:pt x="384573" y="278273"/>
                    <a:pt x="378487" y="278273"/>
                  </a:cubicBezTo>
                  <a:cubicBezTo>
                    <a:pt x="363791" y="278273"/>
                    <a:pt x="349919" y="289723"/>
                    <a:pt x="349919" y="306469"/>
                  </a:cubicBezTo>
                  <a:lnTo>
                    <a:pt x="349919" y="449934"/>
                  </a:lnTo>
                  <a:cubicBezTo>
                    <a:pt x="349919" y="466256"/>
                    <a:pt x="363418" y="477182"/>
                    <a:pt x="377565" y="477182"/>
                  </a:cubicBezTo>
                  <a:cubicBezTo>
                    <a:pt x="384024" y="477182"/>
                    <a:pt x="390617" y="474906"/>
                    <a:pt x="396126" y="469822"/>
                  </a:cubicBezTo>
                  <a:lnTo>
                    <a:pt x="421547" y="446356"/>
                  </a:lnTo>
                  <a:lnTo>
                    <a:pt x="449209" y="503081"/>
                  </a:lnTo>
                  <a:cubicBezTo>
                    <a:pt x="452685" y="510214"/>
                    <a:pt x="459820" y="514358"/>
                    <a:pt x="467240" y="514358"/>
                  </a:cubicBezTo>
                  <a:cubicBezTo>
                    <a:pt x="470195" y="514358"/>
                    <a:pt x="473193" y="513701"/>
                    <a:pt x="476026" y="512313"/>
                  </a:cubicBezTo>
                  <a:cubicBezTo>
                    <a:pt x="485978" y="507442"/>
                    <a:pt x="490103" y="495410"/>
                    <a:pt x="485240" y="485439"/>
                  </a:cubicBezTo>
                  <a:lnTo>
                    <a:pt x="457665" y="428891"/>
                  </a:lnTo>
                  <a:lnTo>
                    <a:pt x="464729" y="425553"/>
                  </a:lnTo>
                  <a:lnTo>
                    <a:pt x="493320" y="418708"/>
                  </a:lnTo>
                  <a:cubicBezTo>
                    <a:pt x="515433" y="413411"/>
                    <a:pt x="521833" y="385326"/>
                    <a:pt x="504155" y="371148"/>
                  </a:cubicBezTo>
                  <a:close/>
                  <a:moveTo>
                    <a:pt x="455409" y="386470"/>
                  </a:moveTo>
                  <a:cubicBezTo>
                    <a:pt x="452729" y="387111"/>
                    <a:pt x="450119" y="388027"/>
                    <a:pt x="447627" y="389207"/>
                  </a:cubicBezTo>
                  <a:lnTo>
                    <a:pt x="405328" y="409192"/>
                  </a:lnTo>
                  <a:cubicBezTo>
                    <a:pt x="401648" y="410930"/>
                    <a:pt x="398253" y="413219"/>
                    <a:pt x="395263" y="415983"/>
                  </a:cubicBezTo>
                  <a:lnTo>
                    <a:pt x="390024" y="420819"/>
                  </a:lnTo>
                  <a:lnTo>
                    <a:pt x="390024" y="331082"/>
                  </a:lnTo>
                  <a:lnTo>
                    <a:pt x="458238" y="385794"/>
                  </a:lnTo>
                  <a:close/>
                </a:path>
              </a:pathLst>
            </a:custGeom>
            <a:solidFill>
              <a:schemeClr val="bg1"/>
            </a:solidFill>
            <a:ln w="10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5767765-24EA-42B5-9F53-5A54734101BC}"/>
              </a:ext>
            </a:extLst>
          </p:cNvPr>
          <p:cNvSpPr txBox="1"/>
          <p:nvPr/>
        </p:nvSpPr>
        <p:spPr>
          <a:xfrm>
            <a:off x="7694462" y="2081809"/>
            <a:ext cx="258404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>
                <a:solidFill>
                  <a:schemeClr val="accent1"/>
                </a:solidFill>
                <a:latin typeface="+mj-lt"/>
              </a:rPr>
              <a:t>Few Words</a:t>
            </a: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us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A6013D-62A6-4080-B6A0-93CCDB1E885F}"/>
              </a:ext>
            </a:extLst>
          </p:cNvPr>
          <p:cNvSpPr txBox="1"/>
          <p:nvPr/>
        </p:nvSpPr>
        <p:spPr>
          <a:xfrm>
            <a:off x="1910352" y="5921454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</p:spTree>
    <p:extLst>
      <p:ext uri="{BB962C8B-B14F-4D97-AF65-F5344CB8AC3E}">
        <p14:creationId xmlns:p14="http://schemas.microsoft.com/office/powerpoint/2010/main" val="25831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pHeader">
            <a:extLst>
              <a:ext uri="{FF2B5EF4-FFF2-40B4-BE49-F238E27FC236}">
                <a16:creationId xmlns:a16="http://schemas.microsoft.com/office/drawing/2014/main" id="{3E3E5C42-0C52-4BBF-A1A6-205A5F0A453B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D2E2CDA4-CDC2-41BD-9EBE-1358A8EFBF25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F784CC-67A1-479A-8D9C-4BD70EDC694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BF0E4-664D-4683-944F-FFE79056F720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B4D245F9-12AC-41A2-8BAC-3B361B89068D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9D4EBC3-2700-4ED3-9A86-26B9989CC464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AC4A1434-D8EC-4CE8-8144-958226AA2AE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83355A4-CADC-445A-89BD-4E4E1F361612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3935D44B-9944-42C4-B235-1BE7C34FCA67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23" name="Graphic 50">
            <a:extLst>
              <a:ext uri="{FF2B5EF4-FFF2-40B4-BE49-F238E27FC236}">
                <a16:creationId xmlns:a16="http://schemas.microsoft.com/office/drawing/2014/main" id="{24DBCA3A-11CE-4C2C-898E-A8E2630981A1}"/>
              </a:ext>
            </a:extLst>
          </p:cNvPr>
          <p:cNvSpPr/>
          <p:nvPr/>
        </p:nvSpPr>
        <p:spPr>
          <a:xfrm>
            <a:off x="7299304" y="419454"/>
            <a:ext cx="4683062" cy="6438547"/>
          </a:xfrm>
          <a:custGeom>
            <a:avLst/>
            <a:gdLst>
              <a:gd name="connsiteX0" fmla="*/ 1687806 w 4683062"/>
              <a:gd name="connsiteY0" fmla="*/ 5930114 h 6438547"/>
              <a:gd name="connsiteX1" fmla="*/ 1548637 w 4683062"/>
              <a:gd name="connsiteY1" fmla="*/ 6008605 h 6438547"/>
              <a:gd name="connsiteX2" fmla="*/ 1661108 w 4683062"/>
              <a:gd name="connsiteY2" fmla="*/ 5977209 h 6438547"/>
              <a:gd name="connsiteX3" fmla="*/ 1538412 w 4683062"/>
              <a:gd name="connsiteY3" fmla="*/ 6024302 h 6438547"/>
              <a:gd name="connsiteX4" fmla="*/ 1409468 w 4683062"/>
              <a:gd name="connsiteY4" fmla="*/ 6065254 h 6438547"/>
              <a:gd name="connsiteX5" fmla="*/ 1753698 w 4683062"/>
              <a:gd name="connsiteY5" fmla="*/ 5955368 h 6438547"/>
              <a:gd name="connsiteX6" fmla="*/ 1680990 w 4683062"/>
              <a:gd name="connsiteY6" fmla="*/ 5999049 h 6438547"/>
              <a:gd name="connsiteX7" fmla="*/ 1727568 w 4683062"/>
              <a:gd name="connsiteY7" fmla="*/ 5939669 h 6438547"/>
              <a:gd name="connsiteX8" fmla="*/ 1671333 w 4683062"/>
              <a:gd name="connsiteY8" fmla="*/ 5967653 h 6438547"/>
              <a:gd name="connsiteX9" fmla="*/ 1687806 w 4683062"/>
              <a:gd name="connsiteY9" fmla="*/ 5930114 h 6438547"/>
              <a:gd name="connsiteX10" fmla="*/ 3193103 w 4683062"/>
              <a:gd name="connsiteY10" fmla="*/ 5622294 h 6438547"/>
              <a:gd name="connsiteX11" fmla="*/ 2911924 w 4683062"/>
              <a:gd name="connsiteY11" fmla="*/ 5688499 h 6438547"/>
              <a:gd name="connsiteX12" fmla="*/ 2882387 w 4683062"/>
              <a:gd name="connsiteY12" fmla="*/ 5716483 h 6438547"/>
              <a:gd name="connsiteX13" fmla="*/ 2776732 w 4683062"/>
              <a:gd name="connsiteY13" fmla="*/ 5788831 h 6438547"/>
              <a:gd name="connsiteX14" fmla="*/ 2772756 w 4683062"/>
              <a:gd name="connsiteY14" fmla="*/ 5805894 h 6438547"/>
              <a:gd name="connsiteX15" fmla="*/ 2792637 w 4683062"/>
              <a:gd name="connsiteY15" fmla="*/ 5805894 h 6438547"/>
              <a:gd name="connsiteX16" fmla="*/ 2812518 w 4683062"/>
              <a:gd name="connsiteY16" fmla="*/ 5821592 h 6438547"/>
              <a:gd name="connsiteX17" fmla="*/ 3057342 w 4683062"/>
              <a:gd name="connsiteY17" fmla="*/ 5771085 h 6438547"/>
              <a:gd name="connsiteX18" fmla="*/ 3080632 w 4683062"/>
              <a:gd name="connsiteY18" fmla="*/ 5780640 h 6438547"/>
              <a:gd name="connsiteX19" fmla="*/ 2994290 w 4683062"/>
              <a:gd name="connsiteY19" fmla="*/ 5786783 h 6438547"/>
              <a:gd name="connsiteX20" fmla="*/ 2918173 w 4683062"/>
              <a:gd name="connsiteY20" fmla="*/ 5802482 h 6438547"/>
              <a:gd name="connsiteX21" fmla="*/ 2842056 w 4683062"/>
              <a:gd name="connsiteY21" fmla="*/ 5830465 h 6438547"/>
              <a:gd name="connsiteX22" fmla="*/ 3060750 w 4683062"/>
              <a:gd name="connsiteY22" fmla="*/ 5830465 h 6438547"/>
              <a:gd name="connsiteX23" fmla="*/ 2802294 w 4683062"/>
              <a:gd name="connsiteY23" fmla="*/ 5861861 h 6438547"/>
              <a:gd name="connsiteX24" fmla="*/ 2845464 w 4683062"/>
              <a:gd name="connsiteY24" fmla="*/ 5880972 h 6438547"/>
              <a:gd name="connsiteX25" fmla="*/ 3007923 w 4683062"/>
              <a:gd name="connsiteY25" fmla="*/ 5890527 h 6438547"/>
              <a:gd name="connsiteX26" fmla="*/ 3365218 w 4683062"/>
              <a:gd name="connsiteY26" fmla="*/ 6025668 h 6438547"/>
              <a:gd name="connsiteX27" fmla="*/ 3428270 w 4683062"/>
              <a:gd name="connsiteY27" fmla="*/ 6072762 h 6438547"/>
              <a:gd name="connsiteX28" fmla="*/ 3428270 w 4683062"/>
              <a:gd name="connsiteY28" fmla="*/ 6057064 h 6438547"/>
              <a:gd name="connsiteX29" fmla="*/ 3431678 w 4683062"/>
              <a:gd name="connsiteY29" fmla="*/ 5975161 h 6438547"/>
              <a:gd name="connsiteX30" fmla="*/ 3428270 w 4683062"/>
              <a:gd name="connsiteY30" fmla="*/ 5956050 h 6438547"/>
              <a:gd name="connsiteX31" fmla="*/ 3418613 w 4683062"/>
              <a:gd name="connsiteY31" fmla="*/ 5930797 h 6438547"/>
              <a:gd name="connsiteX32" fmla="*/ 3454968 w 4683062"/>
              <a:gd name="connsiteY32" fmla="*/ 5962193 h 6438547"/>
              <a:gd name="connsiteX33" fmla="*/ 3395324 w 4683062"/>
              <a:gd name="connsiteY33" fmla="*/ 5864591 h 6438547"/>
              <a:gd name="connsiteX34" fmla="*/ 3428270 w 4683062"/>
              <a:gd name="connsiteY34" fmla="*/ 5876876 h 6438547"/>
              <a:gd name="connsiteX35" fmla="*/ 3415205 w 4683062"/>
              <a:gd name="connsiteY35" fmla="*/ 5835926 h 6438547"/>
              <a:gd name="connsiteX36" fmla="*/ 3454968 w 4683062"/>
              <a:gd name="connsiteY36" fmla="*/ 5867321 h 6438547"/>
              <a:gd name="connsiteX37" fmla="*/ 3428270 w 4683062"/>
              <a:gd name="connsiteY37" fmla="*/ 5798386 h 6438547"/>
              <a:gd name="connsiteX38" fmla="*/ 3305574 w 4683062"/>
              <a:gd name="connsiteY38" fmla="*/ 5647547 h 6438547"/>
              <a:gd name="connsiteX39" fmla="*/ 3193103 w 4683062"/>
              <a:gd name="connsiteY39" fmla="*/ 5622294 h 6438547"/>
              <a:gd name="connsiteX40" fmla="*/ 1955919 w 4683062"/>
              <a:gd name="connsiteY40" fmla="*/ 5543803 h 6438547"/>
              <a:gd name="connsiteX41" fmla="*/ 1783804 w 4683062"/>
              <a:gd name="connsiteY41" fmla="*/ 5618881 h 6438547"/>
              <a:gd name="connsiteX42" fmla="*/ 1906500 w 4683062"/>
              <a:gd name="connsiteY42" fmla="*/ 5631167 h 6438547"/>
              <a:gd name="connsiteX43" fmla="*/ 1942854 w 4683062"/>
              <a:gd name="connsiteY43" fmla="*/ 5603183 h 6438547"/>
              <a:gd name="connsiteX44" fmla="*/ 1955919 w 4683062"/>
              <a:gd name="connsiteY44" fmla="*/ 5543803 h 6438547"/>
              <a:gd name="connsiteX45" fmla="*/ 2196624 w 4683062"/>
              <a:gd name="connsiteY45" fmla="*/ 5532115 h 6438547"/>
              <a:gd name="connsiteX46" fmla="*/ 2167228 w 4683062"/>
              <a:gd name="connsiteY46" fmla="*/ 5543803 h 6438547"/>
              <a:gd name="connsiteX47" fmla="*/ 2104176 w 4683062"/>
              <a:gd name="connsiteY47" fmla="*/ 5543803 h 6438547"/>
              <a:gd name="connsiteX48" fmla="*/ 2153596 w 4683062"/>
              <a:gd name="connsiteY48" fmla="*/ 5581342 h 6438547"/>
              <a:gd name="connsiteX49" fmla="*/ 2041125 w 4683062"/>
              <a:gd name="connsiteY49" fmla="*/ 5575200 h 6438547"/>
              <a:gd name="connsiteX50" fmla="*/ 2061005 w 4683062"/>
              <a:gd name="connsiteY50" fmla="*/ 5587485 h 6438547"/>
              <a:gd name="connsiteX51" fmla="*/ 1991705 w 4683062"/>
              <a:gd name="connsiteY51" fmla="*/ 5612738 h 6438547"/>
              <a:gd name="connsiteX52" fmla="*/ 1998521 w 4683062"/>
              <a:gd name="connsiteY52" fmla="*/ 5650278 h 6438547"/>
              <a:gd name="connsiteX53" fmla="*/ 2014995 w 4683062"/>
              <a:gd name="connsiteY53" fmla="*/ 5659832 h 6438547"/>
              <a:gd name="connsiteX54" fmla="*/ 1915588 w 4683062"/>
              <a:gd name="connsiteY54" fmla="*/ 5697372 h 6438547"/>
              <a:gd name="connsiteX55" fmla="*/ 1938878 w 4683062"/>
              <a:gd name="connsiteY55" fmla="*/ 5703515 h 6438547"/>
              <a:gd name="connsiteX56" fmla="*/ 1909340 w 4683062"/>
              <a:gd name="connsiteY56" fmla="*/ 5728768 h 6438547"/>
              <a:gd name="connsiteX57" fmla="*/ 1876394 w 4683062"/>
              <a:gd name="connsiteY57" fmla="*/ 5775862 h 6438547"/>
              <a:gd name="connsiteX58" fmla="*/ 1846856 w 4683062"/>
              <a:gd name="connsiteY58" fmla="*/ 5807259 h 6438547"/>
              <a:gd name="connsiteX59" fmla="*/ 1853673 w 4683062"/>
              <a:gd name="connsiteY59" fmla="*/ 5810672 h 6438547"/>
              <a:gd name="connsiteX60" fmla="*/ 2330255 w 4683062"/>
              <a:gd name="connsiteY60" fmla="*/ 5904860 h 6438547"/>
              <a:gd name="connsiteX61" fmla="*/ 2459199 w 4683062"/>
              <a:gd name="connsiteY61" fmla="*/ 5989494 h 6438547"/>
              <a:gd name="connsiteX62" fmla="*/ 2485898 w 4683062"/>
              <a:gd name="connsiteY62" fmla="*/ 5995636 h 6438547"/>
              <a:gd name="connsiteX63" fmla="*/ 2495554 w 4683062"/>
              <a:gd name="connsiteY63" fmla="*/ 5967653 h 6438547"/>
              <a:gd name="connsiteX64" fmla="*/ 2475672 w 4683062"/>
              <a:gd name="connsiteY64" fmla="*/ 5908273 h 6438547"/>
              <a:gd name="connsiteX65" fmla="*/ 2538725 w 4683062"/>
              <a:gd name="connsiteY65" fmla="*/ 5967653 h 6438547"/>
              <a:gd name="connsiteX66" fmla="*/ 2502370 w 4683062"/>
              <a:gd name="connsiteY66" fmla="*/ 5876876 h 6438547"/>
              <a:gd name="connsiteX67" fmla="*/ 2459199 w 4683062"/>
              <a:gd name="connsiteY67" fmla="*/ 5782688 h 6438547"/>
              <a:gd name="connsiteX68" fmla="*/ 2488737 w 4683062"/>
              <a:gd name="connsiteY68" fmla="*/ 5826369 h 6438547"/>
              <a:gd name="connsiteX69" fmla="*/ 2541564 w 4683062"/>
              <a:gd name="connsiteY69" fmla="*/ 5930114 h 6438547"/>
              <a:gd name="connsiteX70" fmla="*/ 2564854 w 4683062"/>
              <a:gd name="connsiteY70" fmla="*/ 5957415 h 6438547"/>
              <a:gd name="connsiteX71" fmla="*/ 2518276 w 4683062"/>
              <a:gd name="connsiteY71" fmla="*/ 5819545 h 6438547"/>
              <a:gd name="connsiteX72" fmla="*/ 2527932 w 4683062"/>
              <a:gd name="connsiteY72" fmla="*/ 5807259 h 6438547"/>
              <a:gd name="connsiteX73" fmla="*/ 2408644 w 4683062"/>
              <a:gd name="connsiteY73" fmla="*/ 5634579 h 6438547"/>
              <a:gd name="connsiteX74" fmla="*/ 2223464 w 4683062"/>
              <a:gd name="connsiteY74" fmla="*/ 5534248 h 6438547"/>
              <a:gd name="connsiteX75" fmla="*/ 2196624 w 4683062"/>
              <a:gd name="connsiteY75" fmla="*/ 5532115 h 6438547"/>
              <a:gd name="connsiteX76" fmla="*/ 2254520 w 4683062"/>
              <a:gd name="connsiteY76" fmla="*/ 5452078 h 6438547"/>
              <a:gd name="connsiteX77" fmla="*/ 2104744 w 4683062"/>
              <a:gd name="connsiteY77" fmla="*/ 5496709 h 6438547"/>
              <a:gd name="connsiteX78" fmla="*/ 2097360 w 4683062"/>
              <a:gd name="connsiteY78" fmla="*/ 5508994 h 6438547"/>
              <a:gd name="connsiteX79" fmla="*/ 2117241 w 4683062"/>
              <a:gd name="connsiteY79" fmla="*/ 5508994 h 6438547"/>
              <a:gd name="connsiteX80" fmla="*/ 2412052 w 4683062"/>
              <a:gd name="connsiteY80" fmla="*/ 5599771 h 6438547"/>
              <a:gd name="connsiteX81" fmla="*/ 2574511 w 4683062"/>
              <a:gd name="connsiteY81" fmla="*/ 5844798 h 6438547"/>
              <a:gd name="connsiteX82" fmla="*/ 2594392 w 4683062"/>
              <a:gd name="connsiteY82" fmla="*/ 5885750 h 6438547"/>
              <a:gd name="connsiteX83" fmla="*/ 2617682 w 4683062"/>
              <a:gd name="connsiteY83" fmla="*/ 5687816 h 6438547"/>
              <a:gd name="connsiteX84" fmla="*/ 2601209 w 4683062"/>
              <a:gd name="connsiteY84" fmla="*/ 5631167 h 6438547"/>
              <a:gd name="connsiteX85" fmla="*/ 2309806 w 4683062"/>
              <a:gd name="connsiteY85" fmla="*/ 5461900 h 6438547"/>
              <a:gd name="connsiteX86" fmla="*/ 2254520 w 4683062"/>
              <a:gd name="connsiteY86" fmla="*/ 5452078 h 6438547"/>
              <a:gd name="connsiteX87" fmla="*/ 2680733 w 4683062"/>
              <a:gd name="connsiteY87" fmla="*/ 5395695 h 6438547"/>
              <a:gd name="connsiteX88" fmla="*/ 2664260 w 4683062"/>
              <a:gd name="connsiteY88" fmla="*/ 5436646 h 6438547"/>
              <a:gd name="connsiteX89" fmla="*/ 2644379 w 4683062"/>
              <a:gd name="connsiteY89" fmla="*/ 5706927 h 6438547"/>
              <a:gd name="connsiteX90" fmla="*/ 2584736 w 4683062"/>
              <a:gd name="connsiteY90" fmla="*/ 6171729 h 6438547"/>
              <a:gd name="connsiteX91" fmla="*/ 2561446 w 4683062"/>
              <a:gd name="connsiteY91" fmla="*/ 6322568 h 6438547"/>
              <a:gd name="connsiteX92" fmla="*/ 2680733 w 4683062"/>
              <a:gd name="connsiteY92" fmla="*/ 5395695 h 6438547"/>
              <a:gd name="connsiteX93" fmla="*/ 2365988 w 4683062"/>
              <a:gd name="connsiteY93" fmla="*/ 5225212 h 6438547"/>
              <a:gd name="connsiteX94" fmla="*/ 2320030 w 4683062"/>
              <a:gd name="connsiteY94" fmla="*/ 5227111 h 6438547"/>
              <a:gd name="connsiteX95" fmla="*/ 2313214 w 4683062"/>
              <a:gd name="connsiteY95" fmla="*/ 5252364 h 6438547"/>
              <a:gd name="connsiteX96" fmla="*/ 2213807 w 4683062"/>
              <a:gd name="connsiteY96" fmla="*/ 5280348 h 6438547"/>
              <a:gd name="connsiteX97" fmla="*/ 2206991 w 4683062"/>
              <a:gd name="connsiteY97" fmla="*/ 5296045 h 6438547"/>
              <a:gd name="connsiteX98" fmla="*/ 2190518 w 4683062"/>
              <a:gd name="connsiteY98" fmla="*/ 5317886 h 6438547"/>
              <a:gd name="connsiteX99" fmla="*/ 2157572 w 4683062"/>
              <a:gd name="connsiteY99" fmla="*/ 5371123 h 6438547"/>
              <a:gd name="connsiteX100" fmla="*/ 2141099 w 4683062"/>
              <a:gd name="connsiteY100" fmla="*/ 5396377 h 6438547"/>
              <a:gd name="connsiteX101" fmla="*/ 2111561 w 4683062"/>
              <a:gd name="connsiteY101" fmla="*/ 5418901 h 6438547"/>
              <a:gd name="connsiteX102" fmla="*/ 2171205 w 4683062"/>
              <a:gd name="connsiteY102" fmla="*/ 5418901 h 6438547"/>
              <a:gd name="connsiteX103" fmla="*/ 2409780 w 4683062"/>
              <a:gd name="connsiteY103" fmla="*/ 5472138 h 6438547"/>
              <a:gd name="connsiteX104" fmla="*/ 2535316 w 4683062"/>
              <a:gd name="connsiteY104" fmla="*/ 5550628 h 6438547"/>
              <a:gd name="connsiteX105" fmla="*/ 2568263 w 4683062"/>
              <a:gd name="connsiteY105" fmla="*/ 5556771 h 6438547"/>
              <a:gd name="connsiteX106" fmla="*/ 2505210 w 4683062"/>
              <a:gd name="connsiteY106" fmla="*/ 5478281 h 6438547"/>
              <a:gd name="connsiteX107" fmla="*/ 2627906 w 4683062"/>
              <a:gd name="connsiteY107" fmla="*/ 5547216 h 6438547"/>
              <a:gd name="connsiteX108" fmla="*/ 2604617 w 4683062"/>
              <a:gd name="connsiteY108" fmla="*/ 5472138 h 6438547"/>
              <a:gd name="connsiteX109" fmla="*/ 2571670 w 4683062"/>
              <a:gd name="connsiteY109" fmla="*/ 5403202 h 6438547"/>
              <a:gd name="connsiteX110" fmla="*/ 2485329 w 4683062"/>
              <a:gd name="connsiteY110" fmla="*/ 5277617 h 6438547"/>
              <a:gd name="connsiteX111" fmla="*/ 2365988 w 4683062"/>
              <a:gd name="connsiteY111" fmla="*/ 5225212 h 6438547"/>
              <a:gd name="connsiteX112" fmla="*/ 3482943 w 4683062"/>
              <a:gd name="connsiteY112" fmla="*/ 5125328 h 6438547"/>
              <a:gd name="connsiteX113" fmla="*/ 3441903 w 4683062"/>
              <a:gd name="connsiteY113" fmla="*/ 5132922 h 6438547"/>
              <a:gd name="connsiteX114" fmla="*/ 3736714 w 4683062"/>
              <a:gd name="connsiteY114" fmla="*/ 5223697 h 6438547"/>
              <a:gd name="connsiteX115" fmla="*/ 3633899 w 4683062"/>
              <a:gd name="connsiteY115" fmla="*/ 5192301 h 6438547"/>
              <a:gd name="connsiteX116" fmla="*/ 3564598 w 4683062"/>
              <a:gd name="connsiteY116" fmla="*/ 5167048 h 6438547"/>
              <a:gd name="connsiteX117" fmla="*/ 3521428 w 4683062"/>
              <a:gd name="connsiteY117" fmla="*/ 5141794 h 6438547"/>
              <a:gd name="connsiteX118" fmla="*/ 3482943 w 4683062"/>
              <a:gd name="connsiteY118" fmla="*/ 5125328 h 6438547"/>
              <a:gd name="connsiteX119" fmla="*/ 2707432 w 4683062"/>
              <a:gd name="connsiteY119" fmla="*/ 4896767 h 6438547"/>
              <a:gd name="connsiteX120" fmla="*/ 2690958 w 4683062"/>
              <a:gd name="connsiteY120" fmla="*/ 4918608 h 6438547"/>
              <a:gd name="connsiteX121" fmla="*/ 2681302 w 4683062"/>
              <a:gd name="connsiteY121" fmla="*/ 5050335 h 6438547"/>
              <a:gd name="connsiteX122" fmla="*/ 2674485 w 4683062"/>
              <a:gd name="connsiteY122" fmla="*/ 5188207 h 6438547"/>
              <a:gd name="connsiteX123" fmla="*/ 2690958 w 4683062"/>
              <a:gd name="connsiteY123" fmla="*/ 5332902 h 6438547"/>
              <a:gd name="connsiteX124" fmla="*/ 2700615 w 4683062"/>
              <a:gd name="connsiteY124" fmla="*/ 5332902 h 6438547"/>
              <a:gd name="connsiteX125" fmla="*/ 2700615 w 4683062"/>
              <a:gd name="connsiteY125" fmla="*/ 5263967 h 6438547"/>
              <a:gd name="connsiteX126" fmla="*/ 2707432 w 4683062"/>
              <a:gd name="connsiteY126" fmla="*/ 5072177 h 6438547"/>
              <a:gd name="connsiteX127" fmla="*/ 2720496 w 4683062"/>
              <a:gd name="connsiteY127" fmla="*/ 4918608 h 6438547"/>
              <a:gd name="connsiteX128" fmla="*/ 2707432 w 4683062"/>
              <a:gd name="connsiteY128" fmla="*/ 4896767 h 6438547"/>
              <a:gd name="connsiteX129" fmla="*/ 3030795 w 4683062"/>
              <a:gd name="connsiteY129" fmla="*/ 4764271 h 6438547"/>
              <a:gd name="connsiteX130" fmla="*/ 3011899 w 4683062"/>
              <a:gd name="connsiteY130" fmla="*/ 4767769 h 6438547"/>
              <a:gd name="connsiteX131" fmla="*/ 2849440 w 4683062"/>
              <a:gd name="connsiteY131" fmla="*/ 4881069 h 6438547"/>
              <a:gd name="connsiteX132" fmla="*/ 2793205 w 4683062"/>
              <a:gd name="connsiteY132" fmla="*/ 4978670 h 6438547"/>
              <a:gd name="connsiteX133" fmla="*/ 2769916 w 4683062"/>
              <a:gd name="connsiteY133" fmla="*/ 5040097 h 6438547"/>
              <a:gd name="connsiteX134" fmla="*/ 2756850 w 4683062"/>
              <a:gd name="connsiteY134" fmla="*/ 5090604 h 6438547"/>
              <a:gd name="connsiteX135" fmla="*/ 2783548 w 4683062"/>
              <a:gd name="connsiteY135" fmla="*/ 5062620 h 6438547"/>
              <a:gd name="connsiteX136" fmla="*/ 2767075 w 4683062"/>
              <a:gd name="connsiteY136" fmla="*/ 5131556 h 6438547"/>
              <a:gd name="connsiteX137" fmla="*/ 2882955 w 4683062"/>
              <a:gd name="connsiteY137" fmla="*/ 5065351 h 6438547"/>
              <a:gd name="connsiteX138" fmla="*/ 2793772 w 4683062"/>
              <a:gd name="connsiteY138" fmla="*/ 5162953 h 6438547"/>
              <a:gd name="connsiteX139" fmla="*/ 2836944 w 4683062"/>
              <a:gd name="connsiteY139" fmla="*/ 5150667 h 6438547"/>
              <a:gd name="connsiteX140" fmla="*/ 2919877 w 4683062"/>
              <a:gd name="connsiteY140" fmla="*/ 5097430 h 6438547"/>
              <a:gd name="connsiteX141" fmla="*/ 3333408 w 4683062"/>
              <a:gd name="connsiteY141" fmla="*/ 4997099 h 6438547"/>
              <a:gd name="connsiteX142" fmla="*/ 3340224 w 4683062"/>
              <a:gd name="connsiteY142" fmla="*/ 4990956 h 6438547"/>
              <a:gd name="connsiteX143" fmla="*/ 3333408 w 4683062"/>
              <a:gd name="connsiteY143" fmla="*/ 4981400 h 6438547"/>
              <a:gd name="connsiteX144" fmla="*/ 3306710 w 4683062"/>
              <a:gd name="connsiteY144" fmla="*/ 4934306 h 6438547"/>
              <a:gd name="connsiteX145" fmla="*/ 3280012 w 4683062"/>
              <a:gd name="connsiteY145" fmla="*/ 4890624 h 6438547"/>
              <a:gd name="connsiteX146" fmla="*/ 3213552 w 4683062"/>
              <a:gd name="connsiteY146" fmla="*/ 4871513 h 6438547"/>
              <a:gd name="connsiteX147" fmla="*/ 3226616 w 4683062"/>
              <a:gd name="connsiteY147" fmla="*/ 4865370 h 6438547"/>
              <a:gd name="connsiteX148" fmla="*/ 3253315 w 4683062"/>
              <a:gd name="connsiteY148" fmla="*/ 4849673 h 6438547"/>
              <a:gd name="connsiteX149" fmla="*/ 3230025 w 4683062"/>
              <a:gd name="connsiteY149" fmla="*/ 4830562 h 6438547"/>
              <a:gd name="connsiteX150" fmla="*/ 3134026 w 4683062"/>
              <a:gd name="connsiteY150" fmla="*/ 4786880 h 6438547"/>
              <a:gd name="connsiteX151" fmla="*/ 3081199 w 4683062"/>
              <a:gd name="connsiteY151" fmla="*/ 4771182 h 6438547"/>
              <a:gd name="connsiteX152" fmla="*/ 3030795 w 4683062"/>
              <a:gd name="connsiteY152" fmla="*/ 4764271 h 6438547"/>
              <a:gd name="connsiteX153" fmla="*/ 2312646 w 4683062"/>
              <a:gd name="connsiteY153" fmla="*/ 4401251 h 6438547"/>
              <a:gd name="connsiteX154" fmla="*/ 2180294 w 4683062"/>
              <a:gd name="connsiteY154" fmla="*/ 4476329 h 6438547"/>
              <a:gd name="connsiteX155" fmla="*/ 2200175 w 4683062"/>
              <a:gd name="connsiteY155" fmla="*/ 4507726 h 6438547"/>
              <a:gd name="connsiteX156" fmla="*/ 2150756 w 4683062"/>
              <a:gd name="connsiteY156" fmla="*/ 4495440 h 6438547"/>
              <a:gd name="connsiteX157" fmla="*/ 2167228 w 4683062"/>
              <a:gd name="connsiteY157" fmla="*/ 4517281 h 6438547"/>
              <a:gd name="connsiteX158" fmla="*/ 2167797 w 4683062"/>
              <a:gd name="connsiteY158" fmla="*/ 4516599 h 6438547"/>
              <a:gd name="connsiteX159" fmla="*/ 2218352 w 4683062"/>
              <a:gd name="connsiteY159" fmla="*/ 4531614 h 6438547"/>
              <a:gd name="connsiteX160" fmla="*/ 2204719 w 4683062"/>
              <a:gd name="connsiteY160" fmla="*/ 4549361 h 6438547"/>
              <a:gd name="connsiteX161" fmla="*/ 2184270 w 4683062"/>
              <a:gd name="connsiteY161" fmla="*/ 4569836 h 6438547"/>
              <a:gd name="connsiteX162" fmla="*/ 2144507 w 4683062"/>
              <a:gd name="connsiteY162" fmla="*/ 4539122 h 6438547"/>
              <a:gd name="connsiteX163" fmla="*/ 2124626 w 4683062"/>
              <a:gd name="connsiteY163" fmla="*/ 4551407 h 6438547"/>
              <a:gd name="connsiteX164" fmla="*/ 2253570 w 4683062"/>
              <a:gd name="connsiteY164" fmla="*/ 4614200 h 6438547"/>
              <a:gd name="connsiteX165" fmla="*/ 2352976 w 4683062"/>
              <a:gd name="connsiteY165" fmla="*/ 4545265 h 6438547"/>
              <a:gd name="connsiteX166" fmla="*/ 2362065 w 4683062"/>
              <a:gd name="connsiteY166" fmla="*/ 4438791 h 6438547"/>
              <a:gd name="connsiteX167" fmla="*/ 2349001 w 4683062"/>
              <a:gd name="connsiteY167" fmla="*/ 4511139 h 6438547"/>
              <a:gd name="connsiteX168" fmla="*/ 2319462 w 4683062"/>
              <a:gd name="connsiteY168" fmla="*/ 4539122 h 6438547"/>
              <a:gd name="connsiteX169" fmla="*/ 2316054 w 4683062"/>
              <a:gd name="connsiteY169" fmla="*/ 4501583 h 6438547"/>
              <a:gd name="connsiteX170" fmla="*/ 2312646 w 4683062"/>
              <a:gd name="connsiteY170" fmla="*/ 4401251 h 6438547"/>
              <a:gd name="connsiteX171" fmla="*/ 2876138 w 4683062"/>
              <a:gd name="connsiteY171" fmla="*/ 4353475 h 6438547"/>
              <a:gd name="connsiteX172" fmla="*/ 2736969 w 4683062"/>
              <a:gd name="connsiteY172" fmla="*/ 4984813 h 6438547"/>
              <a:gd name="connsiteX173" fmla="*/ 2876138 w 4683062"/>
              <a:gd name="connsiteY173" fmla="*/ 4353475 h 6438547"/>
              <a:gd name="connsiteX174" fmla="*/ 1162372 w 4683062"/>
              <a:gd name="connsiteY174" fmla="*/ 4029957 h 6438547"/>
              <a:gd name="connsiteX175" fmla="*/ 1076030 w 4683062"/>
              <a:gd name="connsiteY175" fmla="*/ 4055210 h 6438547"/>
              <a:gd name="connsiteX176" fmla="*/ 936862 w 4683062"/>
              <a:gd name="connsiteY176" fmla="*/ 4083194 h 6438547"/>
              <a:gd name="connsiteX177" fmla="*/ 857337 w 4683062"/>
              <a:gd name="connsiteY177" fmla="*/ 4105035 h 6438547"/>
              <a:gd name="connsiteX178" fmla="*/ 834047 w 4683062"/>
              <a:gd name="connsiteY178" fmla="*/ 4108447 h 6438547"/>
              <a:gd name="connsiteX179" fmla="*/ 794284 w 4683062"/>
              <a:gd name="connsiteY179" fmla="*/ 4092749 h 6438547"/>
              <a:gd name="connsiteX180" fmla="*/ 711351 w 4683062"/>
              <a:gd name="connsiteY180" fmla="*/ 4120732 h 6438547"/>
              <a:gd name="connsiteX181" fmla="*/ 754521 w 4683062"/>
              <a:gd name="connsiteY181" fmla="*/ 4079781 h 6438547"/>
              <a:gd name="connsiteX182" fmla="*/ 615353 w 4683062"/>
              <a:gd name="connsiteY182" fmla="*/ 4148716 h 6438547"/>
              <a:gd name="connsiteX183" fmla="*/ 423357 w 4683062"/>
              <a:gd name="connsiteY183" fmla="*/ 4337094 h 6438547"/>
              <a:gd name="connsiteX184" fmla="*/ 356896 w 4683062"/>
              <a:gd name="connsiteY184" fmla="*/ 4535027 h 6438547"/>
              <a:gd name="connsiteX185" fmla="*/ 369961 w 4683062"/>
              <a:gd name="connsiteY185" fmla="*/ 4566424 h 6438547"/>
              <a:gd name="connsiteX186" fmla="*/ 419380 w 4683062"/>
              <a:gd name="connsiteY186" fmla="*/ 4409442 h 6438547"/>
              <a:gd name="connsiteX187" fmla="*/ 402907 w 4683062"/>
              <a:gd name="connsiteY187" fmla="*/ 4569836 h 6438547"/>
              <a:gd name="connsiteX188" fmla="*/ 442670 w 4683062"/>
              <a:gd name="connsiteY188" fmla="*/ 4475647 h 6438547"/>
              <a:gd name="connsiteX189" fmla="*/ 485841 w 4683062"/>
              <a:gd name="connsiteY189" fmla="*/ 4391014 h 6438547"/>
              <a:gd name="connsiteX190" fmla="*/ 542076 w 4683062"/>
              <a:gd name="connsiteY190" fmla="*/ 4315936 h 6438547"/>
              <a:gd name="connsiteX191" fmla="*/ 479024 w 4683062"/>
              <a:gd name="connsiteY191" fmla="*/ 4435378 h 6438547"/>
              <a:gd name="connsiteX192" fmla="*/ 435853 w 4683062"/>
              <a:gd name="connsiteY192" fmla="*/ 4557551 h 6438547"/>
              <a:gd name="connsiteX193" fmla="*/ 475616 w 4683062"/>
              <a:gd name="connsiteY193" fmla="*/ 4475647 h 6438547"/>
              <a:gd name="connsiteX194" fmla="*/ 528443 w 4683062"/>
              <a:gd name="connsiteY194" fmla="*/ 4406711 h 6438547"/>
              <a:gd name="connsiteX195" fmla="*/ 459143 w 4683062"/>
              <a:gd name="connsiteY195" fmla="*/ 4541852 h 6438547"/>
              <a:gd name="connsiteX196" fmla="*/ 446078 w 4683062"/>
              <a:gd name="connsiteY196" fmla="*/ 4585534 h 6438547"/>
              <a:gd name="connsiteX197" fmla="*/ 459143 w 4683062"/>
              <a:gd name="connsiteY197" fmla="*/ 4604645 h 6438547"/>
              <a:gd name="connsiteX198" fmla="*/ 479024 w 4683062"/>
              <a:gd name="connsiteY198" fmla="*/ 4595089 h 6438547"/>
              <a:gd name="connsiteX199" fmla="*/ 492089 w 4683062"/>
              <a:gd name="connsiteY199" fmla="*/ 4557551 h 6438547"/>
              <a:gd name="connsiteX200" fmla="*/ 548324 w 4683062"/>
              <a:gd name="connsiteY200" fmla="*/ 4475647 h 6438547"/>
              <a:gd name="connsiteX201" fmla="*/ 495497 w 4683062"/>
              <a:gd name="connsiteY201" fmla="*/ 4588947 h 6438547"/>
              <a:gd name="connsiteX202" fmla="*/ 502313 w 4683062"/>
              <a:gd name="connsiteY202" fmla="*/ 4629899 h 6438547"/>
              <a:gd name="connsiteX203" fmla="*/ 568774 w 4683062"/>
              <a:gd name="connsiteY203" fmla="*/ 4661295 h 6438547"/>
              <a:gd name="connsiteX204" fmla="*/ 641482 w 4683062"/>
              <a:gd name="connsiteY204" fmla="*/ 4406711 h 6438547"/>
              <a:gd name="connsiteX205" fmla="*/ 621601 w 4683062"/>
              <a:gd name="connsiteY205" fmla="*/ 4459949 h 6438547"/>
              <a:gd name="connsiteX206" fmla="*/ 578430 w 4683062"/>
              <a:gd name="connsiteY206" fmla="*/ 4657882 h 6438547"/>
              <a:gd name="connsiteX207" fmla="*/ 614785 w 4683062"/>
              <a:gd name="connsiteY207" fmla="*/ 4711119 h 6438547"/>
              <a:gd name="connsiteX208" fmla="*/ 651139 w 4683062"/>
              <a:gd name="connsiteY208" fmla="*/ 4526154 h 6438547"/>
              <a:gd name="connsiteX209" fmla="*/ 638075 w 4683062"/>
              <a:gd name="connsiteY209" fmla="*/ 4720674 h 6438547"/>
              <a:gd name="connsiteX210" fmla="*/ 687493 w 4683062"/>
              <a:gd name="connsiteY210" fmla="*/ 4827149 h 6438547"/>
              <a:gd name="connsiteX211" fmla="*/ 753954 w 4683062"/>
              <a:gd name="connsiteY211" fmla="*/ 4532298 h 6438547"/>
              <a:gd name="connsiteX212" fmla="*/ 750545 w 4683062"/>
              <a:gd name="connsiteY212" fmla="*/ 4557551 h 6438547"/>
              <a:gd name="connsiteX213" fmla="*/ 714191 w 4683062"/>
              <a:gd name="connsiteY213" fmla="*/ 4717944 h 6438547"/>
              <a:gd name="connsiteX214" fmla="*/ 721008 w 4683062"/>
              <a:gd name="connsiteY214" fmla="*/ 4805991 h 6438547"/>
              <a:gd name="connsiteX215" fmla="*/ 721008 w 4683062"/>
              <a:gd name="connsiteY215" fmla="*/ 4843530 h 6438547"/>
              <a:gd name="connsiteX216" fmla="*/ 750545 w 4683062"/>
              <a:gd name="connsiteY216" fmla="*/ 4874926 h 6438547"/>
              <a:gd name="connsiteX217" fmla="*/ 849952 w 4683062"/>
              <a:gd name="connsiteY217" fmla="*/ 4796435 h 6438547"/>
              <a:gd name="connsiteX218" fmla="*/ 838591 w 4683062"/>
              <a:gd name="connsiteY218" fmla="*/ 4754801 h 6438547"/>
              <a:gd name="connsiteX219" fmla="*/ 811894 w 4683062"/>
              <a:gd name="connsiteY219" fmla="*/ 4758214 h 6438547"/>
              <a:gd name="connsiteX220" fmla="*/ 811894 w 4683062"/>
              <a:gd name="connsiteY220" fmla="*/ 4636041 h 6438547"/>
              <a:gd name="connsiteX221" fmla="*/ 821550 w 4683062"/>
              <a:gd name="connsiteY221" fmla="*/ 4569836 h 6438547"/>
              <a:gd name="connsiteX222" fmla="*/ 1069782 w 4683062"/>
              <a:gd name="connsiteY222" fmla="*/ 4105035 h 6438547"/>
              <a:gd name="connsiteX223" fmla="*/ 1162372 w 4683062"/>
              <a:gd name="connsiteY223" fmla="*/ 4029957 h 6438547"/>
              <a:gd name="connsiteX224" fmla="*/ 1479904 w 4683062"/>
              <a:gd name="connsiteY224" fmla="*/ 3982862 h 6438547"/>
              <a:gd name="connsiteX225" fmla="*/ 1317446 w 4683062"/>
              <a:gd name="connsiteY225" fmla="*/ 4183525 h 6438547"/>
              <a:gd name="connsiteX226" fmla="*/ 1416853 w 4683062"/>
              <a:gd name="connsiteY226" fmla="*/ 3991735 h 6438547"/>
              <a:gd name="connsiteX227" fmla="*/ 1311197 w 4683062"/>
              <a:gd name="connsiteY227" fmla="*/ 4070225 h 6438547"/>
              <a:gd name="connsiteX228" fmla="*/ 1367433 w 4683062"/>
              <a:gd name="connsiteY228" fmla="*/ 3991735 h 6438547"/>
              <a:gd name="connsiteX229" fmla="*/ 1204974 w 4683062"/>
              <a:gd name="connsiteY229" fmla="*/ 4136431 h 6438547"/>
              <a:gd name="connsiteX230" fmla="*/ 1231672 w 4683062"/>
              <a:gd name="connsiteY230" fmla="*/ 4061353 h 6438547"/>
              <a:gd name="connsiteX231" fmla="*/ 1284500 w 4683062"/>
              <a:gd name="connsiteY231" fmla="*/ 4001973 h 6438547"/>
              <a:gd name="connsiteX232" fmla="*/ 1029451 w 4683062"/>
              <a:gd name="connsiteY232" fmla="*/ 4199906 h 6438547"/>
              <a:gd name="connsiteX233" fmla="*/ 1002754 w 4683062"/>
              <a:gd name="connsiteY233" fmla="*/ 4231302 h 6438547"/>
              <a:gd name="connsiteX234" fmla="*/ 953334 w 4683062"/>
              <a:gd name="connsiteY234" fmla="*/ 4268841 h 6438547"/>
              <a:gd name="connsiteX235" fmla="*/ 897099 w 4683062"/>
              <a:gd name="connsiteY235" fmla="*/ 4372585 h 6438547"/>
              <a:gd name="connsiteX236" fmla="*/ 864153 w 4683062"/>
              <a:gd name="connsiteY236" fmla="*/ 4724088 h 6438547"/>
              <a:gd name="connsiteX237" fmla="*/ 880626 w 4683062"/>
              <a:gd name="connsiteY237" fmla="*/ 4749341 h 6438547"/>
              <a:gd name="connsiteX238" fmla="*/ 940270 w 4683062"/>
              <a:gd name="connsiteY238" fmla="*/ 4391696 h 6438547"/>
              <a:gd name="connsiteX239" fmla="*/ 936862 w 4683062"/>
              <a:gd name="connsiteY239" fmla="*/ 4868784 h 6438547"/>
              <a:gd name="connsiteX240" fmla="*/ 910164 w 4683062"/>
              <a:gd name="connsiteY240" fmla="*/ 4733643 h 6438547"/>
              <a:gd name="connsiteX241" fmla="*/ 913572 w 4683062"/>
              <a:gd name="connsiteY241" fmla="*/ 4601915 h 6438547"/>
              <a:gd name="connsiteX242" fmla="*/ 923228 w 4683062"/>
              <a:gd name="connsiteY242" fmla="*/ 4708389 h 6438547"/>
              <a:gd name="connsiteX243" fmla="*/ 976056 w 4683062"/>
              <a:gd name="connsiteY243" fmla="*/ 4912464 h 6438547"/>
              <a:gd name="connsiteX244" fmla="*/ 1028884 w 4683062"/>
              <a:gd name="connsiteY244" fmla="*/ 4975257 h 6438547"/>
              <a:gd name="connsiteX245" fmla="*/ 1041948 w 4683062"/>
              <a:gd name="connsiteY245" fmla="*/ 4971845 h 6438547"/>
              <a:gd name="connsiteX246" fmla="*/ 1045357 w 4683062"/>
              <a:gd name="connsiteY246" fmla="*/ 4968432 h 6438547"/>
              <a:gd name="connsiteX247" fmla="*/ 1137946 w 4683062"/>
              <a:gd name="connsiteY247" fmla="*/ 5066034 h 6438547"/>
              <a:gd name="connsiteX248" fmla="*/ 1290180 w 4683062"/>
              <a:gd name="connsiteY248" fmla="*/ 5160223 h 6438547"/>
              <a:gd name="connsiteX249" fmla="*/ 1379362 w 4683062"/>
              <a:gd name="connsiteY249" fmla="*/ 5201174 h 6438547"/>
              <a:gd name="connsiteX250" fmla="*/ 1419125 w 4683062"/>
              <a:gd name="connsiteY250" fmla="*/ 5207316 h 6438547"/>
              <a:gd name="connsiteX251" fmla="*/ 1439005 w 4683062"/>
              <a:gd name="connsiteY251" fmla="*/ 5169778 h 6438547"/>
              <a:gd name="connsiteX252" fmla="*/ 1419125 w 4683062"/>
              <a:gd name="connsiteY252" fmla="*/ 5147937 h 6438547"/>
              <a:gd name="connsiteX253" fmla="*/ 1422532 w 4683062"/>
              <a:gd name="connsiteY253" fmla="*/ 5141794 h 6438547"/>
              <a:gd name="connsiteX254" fmla="*/ 1458887 w 4683062"/>
              <a:gd name="connsiteY254" fmla="*/ 5151349 h 6438547"/>
              <a:gd name="connsiteX255" fmla="*/ 1369705 w 4683062"/>
              <a:gd name="connsiteY255" fmla="*/ 5019622 h 6438547"/>
              <a:gd name="connsiteX256" fmla="*/ 1396403 w 4683062"/>
              <a:gd name="connsiteY256" fmla="*/ 5057160 h 6438547"/>
              <a:gd name="connsiteX257" fmla="*/ 1452638 w 4683062"/>
              <a:gd name="connsiteY257" fmla="*/ 5126096 h 6438547"/>
              <a:gd name="connsiteX258" fmla="*/ 1495810 w 4683062"/>
              <a:gd name="connsiteY258" fmla="*/ 5135652 h 6438547"/>
              <a:gd name="connsiteX259" fmla="*/ 1502626 w 4683062"/>
              <a:gd name="connsiteY259" fmla="*/ 5100843 h 6438547"/>
              <a:gd name="connsiteX260" fmla="*/ 1538980 w 4683062"/>
              <a:gd name="connsiteY260" fmla="*/ 5104255 h 6438547"/>
              <a:gd name="connsiteX261" fmla="*/ 1495810 w 4683062"/>
              <a:gd name="connsiteY261" fmla="*/ 5031907 h 6438547"/>
              <a:gd name="connsiteX262" fmla="*/ 1552045 w 4683062"/>
              <a:gd name="connsiteY262" fmla="*/ 5091287 h 6438547"/>
              <a:gd name="connsiteX263" fmla="*/ 1575334 w 4683062"/>
              <a:gd name="connsiteY263" fmla="*/ 5097430 h 6438547"/>
              <a:gd name="connsiteX264" fmla="*/ 1571926 w 4683062"/>
              <a:gd name="connsiteY264" fmla="*/ 5075589 h 6438547"/>
              <a:gd name="connsiteX265" fmla="*/ 1562270 w 4683062"/>
              <a:gd name="connsiteY265" fmla="*/ 5040781 h 6438547"/>
              <a:gd name="connsiteX266" fmla="*/ 1694622 w 4683062"/>
              <a:gd name="connsiteY266" fmla="*/ 5100160 h 6438547"/>
              <a:gd name="connsiteX267" fmla="*/ 1727568 w 4683062"/>
              <a:gd name="connsiteY267" fmla="*/ 5094018 h 6438547"/>
              <a:gd name="connsiteX268" fmla="*/ 1720752 w 4683062"/>
              <a:gd name="connsiteY268" fmla="*/ 5066034 h 6438547"/>
              <a:gd name="connsiteX269" fmla="*/ 1711096 w 4683062"/>
              <a:gd name="connsiteY269" fmla="*/ 5038050 h 6438547"/>
              <a:gd name="connsiteX270" fmla="*/ 1744041 w 4683062"/>
              <a:gd name="connsiteY270" fmla="*/ 5063304 h 6438547"/>
              <a:gd name="connsiteX271" fmla="*/ 1747450 w 4683062"/>
              <a:gd name="connsiteY271" fmla="*/ 5022352 h 6438547"/>
              <a:gd name="connsiteX272" fmla="*/ 1776987 w 4683062"/>
              <a:gd name="connsiteY272" fmla="*/ 5050335 h 6438547"/>
              <a:gd name="connsiteX273" fmla="*/ 1730408 w 4683062"/>
              <a:gd name="connsiteY273" fmla="*/ 4940448 h 6438547"/>
              <a:gd name="connsiteX274" fmla="*/ 1725864 w 4683062"/>
              <a:gd name="connsiteY274" fmla="*/ 4926115 h 6438547"/>
              <a:gd name="connsiteX275" fmla="*/ 1728136 w 4683062"/>
              <a:gd name="connsiteY275" fmla="*/ 4934306 h 6438547"/>
              <a:gd name="connsiteX276" fmla="*/ 1706551 w 4683062"/>
              <a:gd name="connsiteY276" fmla="*/ 4928163 h 6438547"/>
              <a:gd name="connsiteX277" fmla="*/ 1666220 w 4683062"/>
              <a:gd name="connsiteY277" fmla="*/ 4698833 h 6438547"/>
              <a:gd name="connsiteX278" fmla="*/ 1712800 w 4683062"/>
              <a:gd name="connsiteY278" fmla="*/ 4586217 h 6438547"/>
              <a:gd name="connsiteX279" fmla="*/ 1678718 w 4683062"/>
              <a:gd name="connsiteY279" fmla="*/ 4721357 h 6438547"/>
              <a:gd name="connsiteX280" fmla="*/ 1691214 w 4683062"/>
              <a:gd name="connsiteY280" fmla="*/ 4840117 h 6438547"/>
              <a:gd name="connsiteX281" fmla="*/ 1697462 w 4683062"/>
              <a:gd name="connsiteY281" fmla="*/ 4771182 h 6438547"/>
              <a:gd name="connsiteX282" fmla="*/ 1753698 w 4683062"/>
              <a:gd name="connsiteY282" fmla="*/ 4516599 h 6438547"/>
              <a:gd name="connsiteX283" fmla="*/ 1781532 w 4683062"/>
              <a:gd name="connsiteY283" fmla="*/ 4244953 h 6438547"/>
              <a:gd name="connsiteX284" fmla="*/ 1751994 w 4683062"/>
              <a:gd name="connsiteY284" fmla="*/ 4172605 h 6438547"/>
              <a:gd name="connsiteX285" fmla="*/ 1728704 w 4683062"/>
              <a:gd name="connsiteY285" fmla="*/ 4423775 h 6438547"/>
              <a:gd name="connsiteX286" fmla="*/ 1645771 w 4683062"/>
              <a:gd name="connsiteY286" fmla="*/ 4649692 h 6438547"/>
              <a:gd name="connsiteX287" fmla="*/ 1655428 w 4683062"/>
              <a:gd name="connsiteY287" fmla="*/ 4614883 h 6438547"/>
              <a:gd name="connsiteX288" fmla="*/ 1715072 w 4683062"/>
              <a:gd name="connsiteY288" fmla="*/ 4420362 h 6438547"/>
              <a:gd name="connsiteX289" fmla="*/ 1731545 w 4683062"/>
              <a:gd name="connsiteY289" fmla="*/ 4181477 h 6438547"/>
              <a:gd name="connsiteX290" fmla="*/ 1708255 w 4683062"/>
              <a:gd name="connsiteY290" fmla="*/ 4140525 h 6438547"/>
              <a:gd name="connsiteX291" fmla="*/ 1655428 w 4683062"/>
              <a:gd name="connsiteY291" fmla="*/ 4300920 h 6438547"/>
              <a:gd name="connsiteX292" fmla="*/ 1678718 w 4683062"/>
              <a:gd name="connsiteY292" fmla="*/ 4102987 h 6438547"/>
              <a:gd name="connsiteX293" fmla="*/ 1625889 w 4683062"/>
              <a:gd name="connsiteY293" fmla="*/ 4187620 h 6438547"/>
              <a:gd name="connsiteX294" fmla="*/ 1629298 w 4683062"/>
              <a:gd name="connsiteY294" fmla="*/ 4152811 h 6438547"/>
              <a:gd name="connsiteX295" fmla="*/ 1632706 w 4683062"/>
              <a:gd name="connsiteY295" fmla="*/ 4074321 h 6438547"/>
              <a:gd name="connsiteX296" fmla="*/ 1612825 w 4683062"/>
              <a:gd name="connsiteY296" fmla="*/ 4033369 h 6438547"/>
              <a:gd name="connsiteX297" fmla="*/ 1589535 w 4683062"/>
              <a:gd name="connsiteY297" fmla="*/ 4068178 h 6438547"/>
              <a:gd name="connsiteX298" fmla="*/ 1569654 w 4683062"/>
              <a:gd name="connsiteY298" fmla="*/ 4118685 h 6438547"/>
              <a:gd name="connsiteX299" fmla="*/ 1559998 w 4683062"/>
              <a:gd name="connsiteY299" fmla="*/ 4018353 h 6438547"/>
              <a:gd name="connsiteX300" fmla="*/ 1500354 w 4683062"/>
              <a:gd name="connsiteY300" fmla="*/ 4187620 h 6438547"/>
              <a:gd name="connsiteX301" fmla="*/ 1516826 w 4683062"/>
              <a:gd name="connsiteY301" fmla="*/ 4093431 h 6438547"/>
              <a:gd name="connsiteX302" fmla="*/ 1540116 w 4683062"/>
              <a:gd name="connsiteY302" fmla="*/ 3995829 h 6438547"/>
              <a:gd name="connsiteX303" fmla="*/ 1496945 w 4683062"/>
              <a:gd name="connsiteY303" fmla="*/ 4074321 h 6438547"/>
              <a:gd name="connsiteX304" fmla="*/ 1470248 w 4683062"/>
              <a:gd name="connsiteY304" fmla="*/ 4086606 h 6438547"/>
              <a:gd name="connsiteX305" fmla="*/ 1463432 w 4683062"/>
              <a:gd name="connsiteY305" fmla="*/ 4064765 h 6438547"/>
              <a:gd name="connsiteX306" fmla="*/ 1479904 w 4683062"/>
              <a:gd name="connsiteY306" fmla="*/ 3982862 h 6438547"/>
              <a:gd name="connsiteX307" fmla="*/ 3690702 w 4683062"/>
              <a:gd name="connsiteY307" fmla="*/ 3954878 h 6438547"/>
              <a:gd name="connsiteX308" fmla="*/ 3491890 w 4683062"/>
              <a:gd name="connsiteY308" fmla="*/ 3995829 h 6438547"/>
              <a:gd name="connsiteX309" fmla="*/ 3690702 w 4683062"/>
              <a:gd name="connsiteY309" fmla="*/ 3954878 h 6438547"/>
              <a:gd name="connsiteX310" fmla="*/ 3190333 w 4683062"/>
              <a:gd name="connsiteY310" fmla="*/ 3915377 h 6438547"/>
              <a:gd name="connsiteX311" fmla="*/ 3157316 w 4683062"/>
              <a:gd name="connsiteY311" fmla="*/ 3939180 h 6438547"/>
              <a:gd name="connsiteX312" fmla="*/ 2978385 w 4683062"/>
              <a:gd name="connsiteY312" fmla="*/ 4152811 h 6438547"/>
              <a:gd name="connsiteX313" fmla="*/ 2909084 w 4683062"/>
              <a:gd name="connsiteY313" fmla="*/ 4315936 h 6438547"/>
              <a:gd name="connsiteX314" fmla="*/ 2935782 w 4683062"/>
              <a:gd name="connsiteY314" fmla="*/ 4284539 h 6438547"/>
              <a:gd name="connsiteX315" fmla="*/ 3071542 w 4683062"/>
              <a:gd name="connsiteY315" fmla="*/ 4090018 h 6438547"/>
              <a:gd name="connsiteX316" fmla="*/ 3124370 w 4683062"/>
              <a:gd name="connsiteY316" fmla="*/ 4058623 h 6438547"/>
              <a:gd name="connsiteX317" fmla="*/ 3216960 w 4683062"/>
              <a:gd name="connsiteY317" fmla="*/ 4011528 h 6438547"/>
              <a:gd name="connsiteX318" fmla="*/ 3213552 w 4683062"/>
              <a:gd name="connsiteY318" fmla="*/ 3926895 h 6438547"/>
              <a:gd name="connsiteX319" fmla="*/ 3190333 w 4683062"/>
              <a:gd name="connsiteY319" fmla="*/ 3915377 h 6438547"/>
              <a:gd name="connsiteX320" fmla="*/ 1135461 w 4683062"/>
              <a:gd name="connsiteY320" fmla="*/ 3833101 h 6438547"/>
              <a:gd name="connsiteX321" fmla="*/ 1094776 w 4683062"/>
              <a:gd name="connsiteY321" fmla="*/ 3844991 h 6438547"/>
              <a:gd name="connsiteX322" fmla="*/ 1270299 w 4683062"/>
              <a:gd name="connsiteY322" fmla="*/ 3882531 h 6438547"/>
              <a:gd name="connsiteX323" fmla="*/ 1135461 w 4683062"/>
              <a:gd name="connsiteY323" fmla="*/ 3833101 h 6438547"/>
              <a:gd name="connsiteX324" fmla="*/ 39364 w 4683062"/>
              <a:gd name="connsiteY324" fmla="*/ 3690740 h 6438547"/>
              <a:gd name="connsiteX325" fmla="*/ 55837 w 4683062"/>
              <a:gd name="connsiteY325" fmla="*/ 3819738 h 6438547"/>
              <a:gd name="connsiteX326" fmla="*/ 39364 w 4683062"/>
              <a:gd name="connsiteY326" fmla="*/ 3690740 h 6438547"/>
              <a:gd name="connsiteX327" fmla="*/ 2013291 w 4683062"/>
              <a:gd name="connsiteY327" fmla="*/ 3664121 h 6438547"/>
              <a:gd name="connsiteX328" fmla="*/ 1665652 w 4683062"/>
              <a:gd name="connsiteY328" fmla="*/ 3770595 h 6438547"/>
              <a:gd name="connsiteX329" fmla="*/ 1649179 w 4683062"/>
              <a:gd name="connsiteY329" fmla="*/ 3789706 h 6438547"/>
              <a:gd name="connsiteX330" fmla="*/ 1685534 w 4683062"/>
              <a:gd name="connsiteY330" fmla="*/ 3789706 h 6438547"/>
              <a:gd name="connsiteX331" fmla="*/ 1672468 w 4683062"/>
              <a:gd name="connsiteY331" fmla="*/ 3817690 h 6438547"/>
              <a:gd name="connsiteX332" fmla="*/ 1751994 w 4683062"/>
              <a:gd name="connsiteY332" fmla="*/ 3782881 h 6438547"/>
              <a:gd name="connsiteX333" fmla="*/ 1824702 w 4683062"/>
              <a:gd name="connsiteY333" fmla="*/ 3770595 h 6438547"/>
              <a:gd name="connsiteX334" fmla="*/ 1662244 w 4683062"/>
              <a:gd name="connsiteY334" fmla="*/ 3842943 h 6438547"/>
              <a:gd name="connsiteX335" fmla="*/ 1708823 w 4683062"/>
              <a:gd name="connsiteY335" fmla="*/ 3839531 h 6438547"/>
              <a:gd name="connsiteX336" fmla="*/ 1679285 w 4683062"/>
              <a:gd name="connsiteY336" fmla="*/ 3861372 h 6438547"/>
              <a:gd name="connsiteX337" fmla="*/ 1671900 w 4683062"/>
              <a:gd name="connsiteY337" fmla="*/ 3873657 h 6438547"/>
              <a:gd name="connsiteX338" fmla="*/ 1929789 w 4683062"/>
              <a:gd name="connsiteY338" fmla="*/ 3844309 h 6438547"/>
              <a:gd name="connsiteX339" fmla="*/ 2082591 w 4683062"/>
              <a:gd name="connsiteY339" fmla="*/ 3869562 h 6438547"/>
              <a:gd name="connsiteX340" fmla="*/ 2049077 w 4683062"/>
              <a:gd name="connsiteY340" fmla="*/ 3869562 h 6438547"/>
              <a:gd name="connsiteX341" fmla="*/ 1733249 w 4683062"/>
              <a:gd name="connsiteY341" fmla="*/ 3869562 h 6438547"/>
              <a:gd name="connsiteX342" fmla="*/ 1709959 w 4683062"/>
              <a:gd name="connsiteY342" fmla="*/ 3875022 h 6438547"/>
              <a:gd name="connsiteX343" fmla="*/ 1674172 w 4683062"/>
              <a:gd name="connsiteY343" fmla="*/ 3875705 h 6438547"/>
              <a:gd name="connsiteX344" fmla="*/ 1675877 w 4683062"/>
              <a:gd name="connsiteY344" fmla="*/ 3877071 h 6438547"/>
              <a:gd name="connsiteX345" fmla="*/ 1719048 w 4683062"/>
              <a:gd name="connsiteY345" fmla="*/ 3877071 h 6438547"/>
              <a:gd name="connsiteX346" fmla="*/ 1881506 w 4683062"/>
              <a:gd name="connsiteY346" fmla="*/ 3892768 h 6438547"/>
              <a:gd name="connsiteX347" fmla="*/ 1745746 w 4683062"/>
              <a:gd name="connsiteY347" fmla="*/ 3892768 h 6438547"/>
              <a:gd name="connsiteX348" fmla="*/ 1901387 w 4683062"/>
              <a:gd name="connsiteY348" fmla="*/ 3930307 h 6438547"/>
              <a:gd name="connsiteX349" fmla="*/ 1851968 w 4683062"/>
              <a:gd name="connsiteY349" fmla="*/ 3920751 h 6438547"/>
              <a:gd name="connsiteX350" fmla="*/ 1729273 w 4683062"/>
              <a:gd name="connsiteY350" fmla="*/ 3911197 h 6438547"/>
              <a:gd name="connsiteX351" fmla="*/ 1656564 w 4683062"/>
              <a:gd name="connsiteY351" fmla="*/ 3970576 h 6438547"/>
              <a:gd name="connsiteX352" fmla="*/ 1669628 w 4683062"/>
              <a:gd name="connsiteY352" fmla="*/ 4029957 h 6438547"/>
              <a:gd name="connsiteX353" fmla="*/ 2004202 w 4683062"/>
              <a:gd name="connsiteY353" fmla="*/ 4230620 h 6438547"/>
              <a:gd name="connsiteX354" fmla="*/ 2139963 w 4683062"/>
              <a:gd name="connsiteY354" fmla="*/ 4240174 h 6438547"/>
              <a:gd name="connsiteX355" fmla="*/ 2351840 w 4683062"/>
              <a:gd name="connsiteY355" fmla="*/ 4378046 h 6438547"/>
              <a:gd name="connsiteX356" fmla="*/ 2395012 w 4683062"/>
              <a:gd name="connsiteY356" fmla="*/ 4472234 h 6438547"/>
              <a:gd name="connsiteX357" fmla="*/ 2401828 w 4683062"/>
              <a:gd name="connsiteY357" fmla="*/ 4440839 h 6438547"/>
              <a:gd name="connsiteX358" fmla="*/ 2385355 w 4683062"/>
              <a:gd name="connsiteY358" fmla="*/ 4365761 h 6438547"/>
              <a:gd name="connsiteX359" fmla="*/ 2408644 w 4683062"/>
              <a:gd name="connsiteY359" fmla="*/ 4343919 h 6438547"/>
              <a:gd name="connsiteX360" fmla="*/ 2475104 w 4683062"/>
              <a:gd name="connsiteY360" fmla="*/ 4309110 h 6438547"/>
              <a:gd name="connsiteX361" fmla="*/ 2478513 w 4683062"/>
              <a:gd name="connsiteY361" fmla="*/ 4186938 h 6438547"/>
              <a:gd name="connsiteX362" fmla="*/ 2445567 w 4683062"/>
              <a:gd name="connsiteY362" fmla="*/ 4092749 h 6438547"/>
              <a:gd name="connsiteX363" fmla="*/ 2485329 w 4683062"/>
              <a:gd name="connsiteY363" fmla="*/ 4165096 h 6438547"/>
              <a:gd name="connsiteX364" fmla="*/ 2514867 w 4683062"/>
              <a:gd name="connsiteY364" fmla="*/ 4253143 h 6438547"/>
              <a:gd name="connsiteX365" fmla="*/ 2538157 w 4683062"/>
              <a:gd name="connsiteY365" fmla="*/ 4133701 h 6438547"/>
              <a:gd name="connsiteX366" fmla="*/ 2013291 w 4683062"/>
              <a:gd name="connsiteY366" fmla="*/ 3664121 h 6438547"/>
              <a:gd name="connsiteX367" fmla="*/ 1369705 w 4683062"/>
              <a:gd name="connsiteY367" fmla="*/ 3640916 h 6438547"/>
              <a:gd name="connsiteX368" fmla="*/ 1492401 w 4683062"/>
              <a:gd name="connsiteY368" fmla="*/ 3788342 h 6438547"/>
              <a:gd name="connsiteX369" fmla="*/ 1369705 w 4683062"/>
              <a:gd name="connsiteY369" fmla="*/ 3640916 h 6438547"/>
              <a:gd name="connsiteX370" fmla="*/ 3347467 w 4683062"/>
              <a:gd name="connsiteY370" fmla="*/ 3534782 h 6438547"/>
              <a:gd name="connsiteX371" fmla="*/ 3319775 w 4683062"/>
              <a:gd name="connsiteY371" fmla="*/ 3537171 h 6438547"/>
              <a:gd name="connsiteX372" fmla="*/ 3269788 w 4683062"/>
              <a:gd name="connsiteY372" fmla="*/ 3546727 h 6438547"/>
              <a:gd name="connsiteX373" fmla="*/ 3567439 w 4683062"/>
              <a:gd name="connsiteY373" fmla="*/ 3568568 h 6438547"/>
              <a:gd name="connsiteX374" fmla="*/ 3478257 w 4683062"/>
              <a:gd name="connsiteY374" fmla="*/ 3559012 h 6438547"/>
              <a:gd name="connsiteX375" fmla="*/ 3372602 w 4683062"/>
              <a:gd name="connsiteY375" fmla="*/ 3546727 h 6438547"/>
              <a:gd name="connsiteX376" fmla="*/ 3347467 w 4683062"/>
              <a:gd name="connsiteY376" fmla="*/ 3534782 h 6438547"/>
              <a:gd name="connsiteX377" fmla="*/ 3005082 w 4683062"/>
              <a:gd name="connsiteY377" fmla="*/ 3505093 h 6438547"/>
              <a:gd name="connsiteX378" fmla="*/ 2938623 w 4683062"/>
              <a:gd name="connsiteY378" fmla="*/ 3520790 h 6438547"/>
              <a:gd name="connsiteX379" fmla="*/ 2835807 w 4683062"/>
              <a:gd name="connsiteY379" fmla="*/ 3593138 h 6438547"/>
              <a:gd name="connsiteX380" fmla="*/ 2650628 w 4683062"/>
              <a:gd name="connsiteY380" fmla="*/ 3787658 h 6438547"/>
              <a:gd name="connsiteX381" fmla="*/ 2627338 w 4683062"/>
              <a:gd name="connsiteY381" fmla="*/ 3885261 h 6438547"/>
              <a:gd name="connsiteX382" fmla="*/ 2713680 w 4683062"/>
              <a:gd name="connsiteY382" fmla="*/ 4642184 h 6438547"/>
              <a:gd name="connsiteX383" fmla="*/ 2727881 w 4683062"/>
              <a:gd name="connsiteY383" fmla="*/ 4679040 h 6438547"/>
              <a:gd name="connsiteX384" fmla="*/ 2757418 w 4683062"/>
              <a:gd name="connsiteY384" fmla="*/ 4584851 h 6438547"/>
              <a:gd name="connsiteX385" fmla="*/ 3157884 w 4683062"/>
              <a:gd name="connsiteY385" fmla="*/ 3900276 h 6438547"/>
              <a:gd name="connsiteX386" fmla="*/ 3174358 w 4683062"/>
              <a:gd name="connsiteY386" fmla="*/ 3868880 h 6438547"/>
              <a:gd name="connsiteX387" fmla="*/ 3257291 w 4683062"/>
              <a:gd name="connsiteY387" fmla="*/ 3746707 h 6438547"/>
              <a:gd name="connsiteX388" fmla="*/ 3422590 w 4683062"/>
              <a:gd name="connsiteY388" fmla="*/ 3652519 h 6438547"/>
              <a:gd name="connsiteX389" fmla="*/ 3280012 w 4683062"/>
              <a:gd name="connsiteY389" fmla="*/ 3593138 h 6438547"/>
              <a:gd name="connsiteX390" fmla="*/ 3203895 w 4683062"/>
              <a:gd name="connsiteY390" fmla="*/ 3539901 h 6438547"/>
              <a:gd name="connsiteX391" fmla="*/ 3084608 w 4683062"/>
              <a:gd name="connsiteY391" fmla="*/ 3505093 h 6438547"/>
              <a:gd name="connsiteX392" fmla="*/ 3005082 w 4683062"/>
              <a:gd name="connsiteY392" fmla="*/ 3505093 h 6438547"/>
              <a:gd name="connsiteX393" fmla="*/ 770995 w 4683062"/>
              <a:gd name="connsiteY393" fmla="*/ 3452538 h 6438547"/>
              <a:gd name="connsiteX394" fmla="*/ 1174868 w 4683062"/>
              <a:gd name="connsiteY394" fmla="*/ 3804039 h 6438547"/>
              <a:gd name="connsiteX395" fmla="*/ 1227696 w 4683062"/>
              <a:gd name="connsiteY395" fmla="*/ 3819738 h 6438547"/>
              <a:gd name="connsiteX396" fmla="*/ 1436165 w 4683062"/>
              <a:gd name="connsiteY396" fmla="*/ 3882531 h 6438547"/>
              <a:gd name="connsiteX397" fmla="*/ 1227696 w 4683062"/>
              <a:gd name="connsiteY397" fmla="*/ 3819738 h 6438547"/>
              <a:gd name="connsiteX398" fmla="*/ 1214631 w 4683062"/>
              <a:gd name="connsiteY398" fmla="*/ 3810865 h 6438547"/>
              <a:gd name="connsiteX399" fmla="*/ 787468 w 4683062"/>
              <a:gd name="connsiteY399" fmla="*/ 3462093 h 6438547"/>
              <a:gd name="connsiteX400" fmla="*/ 770995 w 4683062"/>
              <a:gd name="connsiteY400" fmla="*/ 3452538 h 6438547"/>
              <a:gd name="connsiteX401" fmla="*/ 1091935 w 4683062"/>
              <a:gd name="connsiteY401" fmla="*/ 3433427 h 6438547"/>
              <a:gd name="connsiteX402" fmla="*/ 1383338 w 4683062"/>
              <a:gd name="connsiteY402" fmla="*/ 3763088 h 6438547"/>
              <a:gd name="connsiteX403" fmla="*/ 1253826 w 4683062"/>
              <a:gd name="connsiteY403" fmla="*/ 3630677 h 6438547"/>
              <a:gd name="connsiteX404" fmla="*/ 1277115 w 4683062"/>
              <a:gd name="connsiteY404" fmla="*/ 3593138 h 6438547"/>
              <a:gd name="connsiteX405" fmla="*/ 1240761 w 4683062"/>
              <a:gd name="connsiteY405" fmla="*/ 3549457 h 6438547"/>
              <a:gd name="connsiteX406" fmla="*/ 1161236 w 4683062"/>
              <a:gd name="connsiteY406" fmla="*/ 3490076 h 6438547"/>
              <a:gd name="connsiteX407" fmla="*/ 1091935 w 4683062"/>
              <a:gd name="connsiteY407" fmla="*/ 3433427 h 6438547"/>
              <a:gd name="connsiteX408" fmla="*/ 2455792 w 4683062"/>
              <a:gd name="connsiteY408" fmla="*/ 3386332 h 6438547"/>
              <a:gd name="connsiteX409" fmla="*/ 2515435 w 4683062"/>
              <a:gd name="connsiteY409" fmla="*/ 3584265 h 6438547"/>
              <a:gd name="connsiteX410" fmla="*/ 2525092 w 4683062"/>
              <a:gd name="connsiteY410" fmla="*/ 3634772 h 6438547"/>
              <a:gd name="connsiteX411" fmla="*/ 2531908 w 4683062"/>
              <a:gd name="connsiteY411" fmla="*/ 3697565 h 6438547"/>
              <a:gd name="connsiteX412" fmla="*/ 2608025 w 4683062"/>
              <a:gd name="connsiteY412" fmla="*/ 3992417 h 6438547"/>
              <a:gd name="connsiteX413" fmla="*/ 2660853 w 4683062"/>
              <a:gd name="connsiteY413" fmla="*/ 4415585 h 6438547"/>
              <a:gd name="connsiteX414" fmla="*/ 2687550 w 4683062"/>
              <a:gd name="connsiteY414" fmla="*/ 4821006 h 6438547"/>
              <a:gd name="connsiteX415" fmla="*/ 2687550 w 4683062"/>
              <a:gd name="connsiteY415" fmla="*/ 4610788 h 6438547"/>
              <a:gd name="connsiteX416" fmla="*/ 2627906 w 4683062"/>
              <a:gd name="connsiteY416" fmla="*/ 4039512 h 6438547"/>
              <a:gd name="connsiteX417" fmla="*/ 2581327 w 4683062"/>
              <a:gd name="connsiteY417" fmla="*/ 3825880 h 6438547"/>
              <a:gd name="connsiteX418" fmla="*/ 2548382 w 4683062"/>
              <a:gd name="connsiteY418" fmla="*/ 3672312 h 6438547"/>
              <a:gd name="connsiteX419" fmla="*/ 2541564 w 4683062"/>
              <a:gd name="connsiteY419" fmla="*/ 3631360 h 6438547"/>
              <a:gd name="connsiteX420" fmla="*/ 2492146 w 4683062"/>
              <a:gd name="connsiteY420" fmla="*/ 3455268 h 6438547"/>
              <a:gd name="connsiteX421" fmla="*/ 2455792 w 4683062"/>
              <a:gd name="connsiteY421" fmla="*/ 3386332 h 6438547"/>
              <a:gd name="connsiteX422" fmla="*/ 4554118 w 4683062"/>
              <a:gd name="connsiteY422" fmla="*/ 3380872 h 6438547"/>
              <a:gd name="connsiteX423" fmla="*/ 4481410 w 4683062"/>
              <a:gd name="connsiteY423" fmla="*/ 3387015 h 6438547"/>
              <a:gd name="connsiteX424" fmla="*/ 4064471 w 4683062"/>
              <a:gd name="connsiteY424" fmla="*/ 3468919 h 6438547"/>
              <a:gd name="connsiteX425" fmla="*/ 3607770 w 4683062"/>
              <a:gd name="connsiteY425" fmla="*/ 3606789 h 6438547"/>
              <a:gd name="connsiteX426" fmla="*/ 3578231 w 4683062"/>
              <a:gd name="connsiteY426" fmla="*/ 3625899 h 6438547"/>
              <a:gd name="connsiteX427" fmla="*/ 3554942 w 4683062"/>
              <a:gd name="connsiteY427" fmla="*/ 3647740 h 6438547"/>
              <a:gd name="connsiteX428" fmla="*/ 3445879 w 4683062"/>
              <a:gd name="connsiteY428" fmla="*/ 3691423 h 6438547"/>
              <a:gd name="connsiteX429" fmla="*/ 3346472 w 4683062"/>
              <a:gd name="connsiteY429" fmla="*/ 3735105 h 6438547"/>
              <a:gd name="connsiteX430" fmla="*/ 3227185 w 4683062"/>
              <a:gd name="connsiteY430" fmla="*/ 3832706 h 6438547"/>
              <a:gd name="connsiteX431" fmla="*/ 3310118 w 4683062"/>
              <a:gd name="connsiteY431" fmla="*/ 3769913 h 6438547"/>
              <a:gd name="connsiteX432" fmla="*/ 3257291 w 4683062"/>
              <a:gd name="connsiteY432" fmla="*/ 3829293 h 6438547"/>
              <a:gd name="connsiteX433" fmla="*/ 3260698 w 4683062"/>
              <a:gd name="connsiteY433" fmla="*/ 3835436 h 6438547"/>
              <a:gd name="connsiteX434" fmla="*/ 3297054 w 4683062"/>
              <a:gd name="connsiteY434" fmla="*/ 3816325 h 6438547"/>
              <a:gd name="connsiteX435" fmla="*/ 3283988 w 4683062"/>
              <a:gd name="connsiteY435" fmla="*/ 3857276 h 6438547"/>
              <a:gd name="connsiteX436" fmla="*/ 3502683 w 4683062"/>
              <a:gd name="connsiteY436" fmla="*/ 3763088 h 6438547"/>
              <a:gd name="connsiteX437" fmla="*/ 3453263 w 4683062"/>
              <a:gd name="connsiteY437" fmla="*/ 3794484 h 6438547"/>
              <a:gd name="connsiteX438" fmla="*/ 3310686 w 4683062"/>
              <a:gd name="connsiteY438" fmla="*/ 3863420 h 6438547"/>
              <a:gd name="connsiteX439" fmla="*/ 3297622 w 4683062"/>
              <a:gd name="connsiteY439" fmla="*/ 3907101 h 6438547"/>
              <a:gd name="connsiteX440" fmla="*/ 3364082 w 4683062"/>
              <a:gd name="connsiteY440" fmla="*/ 3932355 h 6438547"/>
              <a:gd name="connsiteX441" fmla="*/ 3612314 w 4683062"/>
              <a:gd name="connsiteY441" fmla="*/ 3879117 h 6438547"/>
              <a:gd name="connsiteX442" fmla="*/ 3671958 w 4683062"/>
              <a:gd name="connsiteY442" fmla="*/ 3866832 h 6438547"/>
              <a:gd name="connsiteX443" fmla="*/ 3625379 w 4683062"/>
              <a:gd name="connsiteY443" fmla="*/ 3888673 h 6438547"/>
              <a:gd name="connsiteX444" fmla="*/ 3364082 w 4683062"/>
              <a:gd name="connsiteY444" fmla="*/ 3945323 h 6438547"/>
              <a:gd name="connsiteX445" fmla="*/ 3327728 w 4683062"/>
              <a:gd name="connsiteY445" fmla="*/ 3970576 h 6438547"/>
              <a:gd name="connsiteX446" fmla="*/ 3575959 w 4683062"/>
              <a:gd name="connsiteY446" fmla="*/ 3933037 h 6438547"/>
              <a:gd name="connsiteX447" fmla="*/ 3344200 w 4683062"/>
              <a:gd name="connsiteY447" fmla="*/ 3992417 h 6438547"/>
              <a:gd name="connsiteX448" fmla="*/ 3449856 w 4683062"/>
              <a:gd name="connsiteY448" fmla="*/ 3989005 h 6438547"/>
              <a:gd name="connsiteX449" fmla="*/ 3913373 w 4683062"/>
              <a:gd name="connsiteY449" fmla="*/ 3904371 h 6438547"/>
              <a:gd name="connsiteX450" fmla="*/ 3926438 w 4683062"/>
              <a:gd name="connsiteY450" fmla="*/ 3910514 h 6438547"/>
              <a:gd name="connsiteX451" fmla="*/ 3850322 w 4683062"/>
              <a:gd name="connsiteY451" fmla="*/ 3932355 h 6438547"/>
              <a:gd name="connsiteX452" fmla="*/ 3803742 w 4683062"/>
              <a:gd name="connsiteY452" fmla="*/ 3963751 h 6438547"/>
              <a:gd name="connsiteX453" fmla="*/ 3734442 w 4683062"/>
              <a:gd name="connsiteY453" fmla="*/ 3979449 h 6438547"/>
              <a:gd name="connsiteX454" fmla="*/ 3714560 w 4683062"/>
              <a:gd name="connsiteY454" fmla="*/ 3982862 h 6438547"/>
              <a:gd name="connsiteX455" fmla="*/ 3403276 w 4683062"/>
              <a:gd name="connsiteY455" fmla="*/ 4042241 h 6438547"/>
              <a:gd name="connsiteX456" fmla="*/ 3807150 w 4683062"/>
              <a:gd name="connsiteY456" fmla="*/ 4026543 h 6438547"/>
              <a:gd name="connsiteX457" fmla="*/ 3578799 w 4683062"/>
              <a:gd name="connsiteY457" fmla="*/ 4054527 h 6438547"/>
              <a:gd name="connsiteX458" fmla="*/ 3343632 w 4683062"/>
              <a:gd name="connsiteY458" fmla="*/ 4064083 h 6438547"/>
              <a:gd name="connsiteX459" fmla="*/ 3449287 w 4683062"/>
              <a:gd name="connsiteY459" fmla="*/ 4098891 h 6438547"/>
              <a:gd name="connsiteX460" fmla="*/ 3938934 w 4683062"/>
              <a:gd name="connsiteY460" fmla="*/ 4051797 h 6438547"/>
              <a:gd name="connsiteX461" fmla="*/ 4451872 w 4683062"/>
              <a:gd name="connsiteY461" fmla="*/ 3847721 h 6438547"/>
              <a:gd name="connsiteX462" fmla="*/ 4627396 w 4683062"/>
              <a:gd name="connsiteY462" fmla="*/ 3675042 h 6438547"/>
              <a:gd name="connsiteX463" fmla="*/ 4637052 w 4683062"/>
              <a:gd name="connsiteY463" fmla="*/ 3653201 h 6438547"/>
              <a:gd name="connsiteX464" fmla="*/ 4617171 w 4683062"/>
              <a:gd name="connsiteY464" fmla="*/ 3649788 h 6438547"/>
              <a:gd name="connsiteX465" fmla="*/ 4630236 w 4683062"/>
              <a:gd name="connsiteY465" fmla="*/ 3621805 h 6438547"/>
              <a:gd name="connsiteX466" fmla="*/ 4646708 w 4683062"/>
              <a:gd name="connsiteY466" fmla="*/ 3511918 h 6438547"/>
              <a:gd name="connsiteX467" fmla="*/ 4567182 w 4683062"/>
              <a:gd name="connsiteY467" fmla="*/ 3643646 h 6438547"/>
              <a:gd name="connsiteX468" fmla="*/ 4630236 w 4683062"/>
              <a:gd name="connsiteY468" fmla="*/ 3474379 h 6438547"/>
              <a:gd name="connsiteX469" fmla="*/ 4597290 w 4683062"/>
              <a:gd name="connsiteY469" fmla="*/ 3509187 h 6438547"/>
              <a:gd name="connsiteX470" fmla="*/ 4534237 w 4683062"/>
              <a:gd name="connsiteY470" fmla="*/ 3559694 h 6438547"/>
              <a:gd name="connsiteX471" fmla="*/ 4447896 w 4683062"/>
              <a:gd name="connsiteY471" fmla="*/ 3597234 h 6438547"/>
              <a:gd name="connsiteX472" fmla="*/ 4275780 w 4683062"/>
              <a:gd name="connsiteY472" fmla="*/ 3672312 h 6438547"/>
              <a:gd name="connsiteX473" fmla="*/ 4236018 w 4683062"/>
              <a:gd name="connsiteY473" fmla="*/ 3675724 h 6438547"/>
              <a:gd name="connsiteX474" fmla="*/ 4265556 w 4683062"/>
              <a:gd name="connsiteY474" fmla="*/ 3650471 h 6438547"/>
              <a:gd name="connsiteX475" fmla="*/ 4504131 w 4683062"/>
              <a:gd name="connsiteY475" fmla="*/ 3524886 h 6438547"/>
              <a:gd name="connsiteX476" fmla="*/ 4527421 w 4683062"/>
              <a:gd name="connsiteY476" fmla="*/ 3503045 h 6438547"/>
              <a:gd name="connsiteX477" fmla="*/ 4504131 w 4683062"/>
              <a:gd name="connsiteY477" fmla="*/ 3506457 h 6438547"/>
              <a:gd name="connsiteX478" fmla="*/ 4471185 w 4683062"/>
              <a:gd name="connsiteY478" fmla="*/ 3503045 h 6438547"/>
              <a:gd name="connsiteX479" fmla="*/ 4491066 w 4683062"/>
              <a:gd name="connsiteY479" fmla="*/ 3481204 h 6438547"/>
              <a:gd name="connsiteX480" fmla="*/ 4590472 w 4683062"/>
              <a:gd name="connsiteY480" fmla="*/ 3437522 h 6438547"/>
              <a:gd name="connsiteX481" fmla="*/ 4593881 w 4683062"/>
              <a:gd name="connsiteY481" fmla="*/ 3390427 h 6438547"/>
              <a:gd name="connsiteX482" fmla="*/ 4554118 w 4683062"/>
              <a:gd name="connsiteY482" fmla="*/ 3380872 h 6438547"/>
              <a:gd name="connsiteX483" fmla="*/ 567567 w 4683062"/>
              <a:gd name="connsiteY483" fmla="*/ 3366113 h 6438547"/>
              <a:gd name="connsiteX484" fmla="*/ 555141 w 4683062"/>
              <a:gd name="connsiteY484" fmla="*/ 3376778 h 6438547"/>
              <a:gd name="connsiteX485" fmla="*/ 525603 w 4683062"/>
              <a:gd name="connsiteY485" fmla="*/ 3427284 h 6438547"/>
              <a:gd name="connsiteX486" fmla="*/ 545485 w 4683062"/>
              <a:gd name="connsiteY486" fmla="*/ 3452538 h 6438547"/>
              <a:gd name="connsiteX487" fmla="*/ 601720 w 4683062"/>
              <a:gd name="connsiteY487" fmla="*/ 3395887 h 6438547"/>
              <a:gd name="connsiteX488" fmla="*/ 584679 w 4683062"/>
              <a:gd name="connsiteY488" fmla="*/ 3367222 h 6438547"/>
              <a:gd name="connsiteX489" fmla="*/ 567567 w 4683062"/>
              <a:gd name="connsiteY489" fmla="*/ 3366113 h 6438547"/>
              <a:gd name="connsiteX490" fmla="*/ 2870600 w 4683062"/>
              <a:gd name="connsiteY490" fmla="*/ 3273203 h 6438547"/>
              <a:gd name="connsiteX491" fmla="*/ 2813086 w 4683062"/>
              <a:gd name="connsiteY491" fmla="*/ 3279858 h 6438547"/>
              <a:gd name="connsiteX492" fmla="*/ 2726744 w 4683062"/>
              <a:gd name="connsiteY492" fmla="*/ 3311254 h 6438547"/>
              <a:gd name="connsiteX493" fmla="*/ 2594392 w 4683062"/>
              <a:gd name="connsiteY493" fmla="*/ 3527616 h 6438547"/>
              <a:gd name="connsiteX494" fmla="*/ 2601209 w 4683062"/>
              <a:gd name="connsiteY494" fmla="*/ 3561060 h 6438547"/>
              <a:gd name="connsiteX495" fmla="*/ 2591552 w 4683062"/>
              <a:gd name="connsiteY495" fmla="*/ 3683232 h 6438547"/>
              <a:gd name="connsiteX496" fmla="*/ 2640972 w 4683062"/>
              <a:gd name="connsiteY496" fmla="*/ 3494854 h 6438547"/>
              <a:gd name="connsiteX497" fmla="*/ 2657444 w 4683062"/>
              <a:gd name="connsiteY497" fmla="*/ 3498267 h 6438547"/>
              <a:gd name="connsiteX498" fmla="*/ 2647788 w 4683062"/>
              <a:gd name="connsiteY498" fmla="*/ 3526250 h 6438547"/>
              <a:gd name="connsiteX499" fmla="*/ 2611433 w 4683062"/>
              <a:gd name="connsiteY499" fmla="*/ 3692787 h 6438547"/>
              <a:gd name="connsiteX500" fmla="*/ 2618249 w 4683062"/>
              <a:gd name="connsiteY500" fmla="*/ 3698930 h 6438547"/>
              <a:gd name="connsiteX501" fmla="*/ 2634722 w 4683062"/>
              <a:gd name="connsiteY501" fmla="*/ 3679820 h 6438547"/>
              <a:gd name="connsiteX502" fmla="*/ 2704023 w 4683062"/>
              <a:gd name="connsiteY502" fmla="*/ 3685963 h 6438547"/>
              <a:gd name="connsiteX503" fmla="*/ 2720496 w 4683062"/>
              <a:gd name="connsiteY503" fmla="*/ 3666851 h 6438547"/>
              <a:gd name="connsiteX504" fmla="*/ 3124370 w 4683062"/>
              <a:gd name="connsiteY504" fmla="*/ 3440935 h 6438547"/>
              <a:gd name="connsiteX505" fmla="*/ 3147660 w 4683062"/>
              <a:gd name="connsiteY505" fmla="*/ 3431379 h 6438547"/>
              <a:gd name="connsiteX506" fmla="*/ 3058478 w 4683062"/>
              <a:gd name="connsiteY506" fmla="*/ 3419094 h 6438547"/>
              <a:gd name="connsiteX507" fmla="*/ 3031780 w 4683062"/>
              <a:gd name="connsiteY507" fmla="*/ 3384285 h 6438547"/>
              <a:gd name="connsiteX508" fmla="*/ 3078359 w 4683062"/>
              <a:gd name="connsiteY508" fmla="*/ 3384285 h 6438547"/>
              <a:gd name="connsiteX509" fmla="*/ 3002242 w 4683062"/>
              <a:gd name="connsiteY509" fmla="*/ 3365174 h 6438547"/>
              <a:gd name="connsiteX510" fmla="*/ 3055070 w 4683062"/>
              <a:gd name="connsiteY510" fmla="*/ 3355619 h 6438547"/>
              <a:gd name="connsiteX511" fmla="*/ 2975545 w 4683062"/>
              <a:gd name="connsiteY511" fmla="*/ 3343334 h 6438547"/>
              <a:gd name="connsiteX512" fmla="*/ 2985201 w 4683062"/>
              <a:gd name="connsiteY512" fmla="*/ 3333778 h 6438547"/>
              <a:gd name="connsiteX513" fmla="*/ 3008490 w 4683062"/>
              <a:gd name="connsiteY513" fmla="*/ 3318079 h 6438547"/>
              <a:gd name="connsiteX514" fmla="*/ 2985201 w 4683062"/>
              <a:gd name="connsiteY514" fmla="*/ 3298969 h 6438547"/>
              <a:gd name="connsiteX515" fmla="*/ 2938623 w 4683062"/>
              <a:gd name="connsiteY515" fmla="*/ 3292826 h 6438547"/>
              <a:gd name="connsiteX516" fmla="*/ 2925558 w 4683062"/>
              <a:gd name="connsiteY516" fmla="*/ 3273715 h 6438547"/>
              <a:gd name="connsiteX517" fmla="*/ 2870600 w 4683062"/>
              <a:gd name="connsiteY517" fmla="*/ 3273203 h 6438547"/>
              <a:gd name="connsiteX518" fmla="*/ 514242 w 4683062"/>
              <a:gd name="connsiteY518" fmla="*/ 3120146 h 6438547"/>
              <a:gd name="connsiteX519" fmla="*/ 441534 w 4683062"/>
              <a:gd name="connsiteY519" fmla="*/ 3132432 h 6438547"/>
              <a:gd name="connsiteX520" fmla="*/ 41068 w 4683062"/>
              <a:gd name="connsiteY520" fmla="*/ 3584948 h 6438547"/>
              <a:gd name="connsiteX521" fmla="*/ 44476 w 4683062"/>
              <a:gd name="connsiteY521" fmla="*/ 3612932 h 6438547"/>
              <a:gd name="connsiteX522" fmla="*/ 57541 w 4683062"/>
              <a:gd name="connsiteY522" fmla="*/ 3688010 h 6438547"/>
              <a:gd name="connsiteX523" fmla="*/ 87079 w 4683062"/>
              <a:gd name="connsiteY523" fmla="*/ 3797897 h 6438547"/>
              <a:gd name="connsiteX524" fmla="*/ 83670 w 4683062"/>
              <a:gd name="connsiteY524" fmla="*/ 3728961 h 6438547"/>
              <a:gd name="connsiteX525" fmla="*/ 83670 w 4683062"/>
              <a:gd name="connsiteY525" fmla="*/ 3660026 h 6438547"/>
              <a:gd name="connsiteX526" fmla="*/ 93327 w 4683062"/>
              <a:gd name="connsiteY526" fmla="*/ 3597234 h 6438547"/>
              <a:gd name="connsiteX527" fmla="*/ 122865 w 4683062"/>
              <a:gd name="connsiteY527" fmla="*/ 3844991 h 6438547"/>
              <a:gd name="connsiteX528" fmla="*/ 119457 w 4683062"/>
              <a:gd name="connsiteY528" fmla="*/ 3788342 h 6438547"/>
              <a:gd name="connsiteX529" fmla="*/ 119457 w 4683062"/>
              <a:gd name="connsiteY529" fmla="*/ 3741247 h 6438547"/>
              <a:gd name="connsiteX530" fmla="*/ 129114 w 4683062"/>
              <a:gd name="connsiteY530" fmla="*/ 3772643 h 6438547"/>
              <a:gd name="connsiteX531" fmla="*/ 234768 w 4683062"/>
              <a:gd name="connsiteY531" fmla="*/ 3838848 h 6438547"/>
              <a:gd name="connsiteX532" fmla="*/ 360305 w 4683062"/>
              <a:gd name="connsiteY532" fmla="*/ 3844991 h 6438547"/>
              <a:gd name="connsiteX533" fmla="*/ 284188 w 4683062"/>
              <a:gd name="connsiteY533" fmla="*/ 3844991 h 6438547"/>
              <a:gd name="connsiteX534" fmla="*/ 433013 w 4683062"/>
              <a:gd name="connsiteY534" fmla="*/ 3923482 h 6438547"/>
              <a:gd name="connsiteX535" fmla="*/ 492657 w 4683062"/>
              <a:gd name="connsiteY535" fmla="*/ 3961021 h 6438547"/>
              <a:gd name="connsiteX536" fmla="*/ 903347 w 4683062"/>
              <a:gd name="connsiteY536" fmla="*/ 4058623 h 6438547"/>
              <a:gd name="connsiteX537" fmla="*/ 1012411 w 4683062"/>
              <a:gd name="connsiteY537" fmla="*/ 4036781 h 6438547"/>
              <a:gd name="connsiteX538" fmla="*/ 731232 w 4683062"/>
              <a:gd name="connsiteY538" fmla="*/ 4005386 h 6438547"/>
              <a:gd name="connsiteX539" fmla="*/ 880058 w 4683062"/>
              <a:gd name="connsiteY539" fmla="*/ 4021083 h 6438547"/>
              <a:gd name="connsiteX540" fmla="*/ 1025475 w 4683062"/>
              <a:gd name="connsiteY540" fmla="*/ 4021083 h 6438547"/>
              <a:gd name="connsiteX541" fmla="*/ 1164644 w 4683062"/>
              <a:gd name="connsiteY541" fmla="*/ 3989687 h 6438547"/>
              <a:gd name="connsiteX542" fmla="*/ 1055581 w 4683062"/>
              <a:gd name="connsiteY542" fmla="*/ 3986275 h 6438547"/>
              <a:gd name="connsiteX543" fmla="*/ 1264051 w 4683062"/>
              <a:gd name="connsiteY543" fmla="*/ 3939180 h 6438547"/>
              <a:gd name="connsiteX544" fmla="*/ 956175 w 4683062"/>
              <a:gd name="connsiteY544" fmla="*/ 3976719 h 6438547"/>
              <a:gd name="connsiteX545" fmla="*/ 658524 w 4683062"/>
              <a:gd name="connsiteY545" fmla="*/ 3923482 h 6438547"/>
              <a:gd name="connsiteX546" fmla="*/ 919821 w 4683062"/>
              <a:gd name="connsiteY546" fmla="*/ 3964434 h 6438547"/>
              <a:gd name="connsiteX547" fmla="*/ 1194750 w 4683062"/>
              <a:gd name="connsiteY547" fmla="*/ 3929625 h 6438547"/>
              <a:gd name="connsiteX548" fmla="*/ 1049333 w 4683062"/>
              <a:gd name="connsiteY548" fmla="*/ 3907784 h 6438547"/>
              <a:gd name="connsiteX549" fmla="*/ 804509 w 4683062"/>
              <a:gd name="connsiteY549" fmla="*/ 3885943 h 6438547"/>
              <a:gd name="connsiteX550" fmla="*/ 768154 w 4683062"/>
              <a:gd name="connsiteY550" fmla="*/ 3870245 h 6438547"/>
              <a:gd name="connsiteX551" fmla="*/ 1046493 w 4683062"/>
              <a:gd name="connsiteY551" fmla="*/ 3889356 h 6438547"/>
              <a:gd name="connsiteX552" fmla="*/ 894259 w 4683062"/>
              <a:gd name="connsiteY552" fmla="*/ 3814278 h 6438547"/>
              <a:gd name="connsiteX553" fmla="*/ 735209 w 4683062"/>
              <a:gd name="connsiteY553" fmla="*/ 3751484 h 6438547"/>
              <a:gd name="connsiteX554" fmla="*/ 847680 w 4683062"/>
              <a:gd name="connsiteY554" fmla="*/ 3786294 h 6438547"/>
              <a:gd name="connsiteX555" fmla="*/ 844272 w 4683062"/>
              <a:gd name="connsiteY555" fmla="*/ 3776739 h 6438547"/>
              <a:gd name="connsiteX556" fmla="*/ 652275 w 4683062"/>
              <a:gd name="connsiteY556" fmla="*/ 3582218 h 6438547"/>
              <a:gd name="connsiteX557" fmla="*/ 612513 w 4683062"/>
              <a:gd name="connsiteY557" fmla="*/ 3544679 h 6438547"/>
              <a:gd name="connsiteX558" fmla="*/ 367689 w 4683062"/>
              <a:gd name="connsiteY558" fmla="*/ 3466189 h 6438547"/>
              <a:gd name="connsiteX559" fmla="*/ 324518 w 4683062"/>
              <a:gd name="connsiteY559" fmla="*/ 3462776 h 6438547"/>
              <a:gd name="connsiteX560" fmla="*/ 496633 w 4683062"/>
              <a:gd name="connsiteY560" fmla="*/ 3468919 h 6438547"/>
              <a:gd name="connsiteX561" fmla="*/ 500041 w 4683062"/>
              <a:gd name="connsiteY561" fmla="*/ 3453220 h 6438547"/>
              <a:gd name="connsiteX562" fmla="*/ 443806 w 4683062"/>
              <a:gd name="connsiteY562" fmla="*/ 3399983 h 6438547"/>
              <a:gd name="connsiteX563" fmla="*/ 231928 w 4683062"/>
              <a:gd name="connsiteY563" fmla="*/ 3443665 h 6438547"/>
              <a:gd name="connsiteX564" fmla="*/ 205231 w 4683062"/>
              <a:gd name="connsiteY564" fmla="*/ 3453220 h 6438547"/>
              <a:gd name="connsiteX565" fmla="*/ 436990 w 4683062"/>
              <a:gd name="connsiteY565" fmla="*/ 3384285 h 6438547"/>
              <a:gd name="connsiteX566" fmla="*/ 539804 w 4683062"/>
              <a:gd name="connsiteY566" fmla="*/ 3356301 h 6438547"/>
              <a:gd name="connsiteX567" fmla="*/ 602856 w 4683062"/>
              <a:gd name="connsiteY567" fmla="*/ 3346746 h 6438547"/>
              <a:gd name="connsiteX568" fmla="*/ 632394 w 4683062"/>
              <a:gd name="connsiteY568" fmla="*/ 3397253 h 6438547"/>
              <a:gd name="connsiteX569" fmla="*/ 622737 w 4683062"/>
              <a:gd name="connsiteY569" fmla="*/ 3428649 h 6438547"/>
              <a:gd name="connsiteX570" fmla="*/ 629553 w 4683062"/>
              <a:gd name="connsiteY570" fmla="*/ 3491442 h 6438547"/>
              <a:gd name="connsiteX571" fmla="*/ 844839 w 4683062"/>
              <a:gd name="connsiteY571" fmla="*/ 3701660 h 6438547"/>
              <a:gd name="connsiteX572" fmla="*/ 984009 w 4683062"/>
              <a:gd name="connsiteY572" fmla="*/ 3795849 h 6438547"/>
              <a:gd name="connsiteX573" fmla="*/ 1139650 w 4683062"/>
              <a:gd name="connsiteY573" fmla="*/ 3811547 h 6438547"/>
              <a:gd name="connsiteX574" fmla="*/ 984009 w 4683062"/>
              <a:gd name="connsiteY574" fmla="*/ 3726914 h 6438547"/>
              <a:gd name="connsiteX575" fmla="*/ 964128 w 4683062"/>
              <a:gd name="connsiteY575" fmla="*/ 3707803 h 6438547"/>
              <a:gd name="connsiteX576" fmla="*/ 940838 w 4683062"/>
              <a:gd name="connsiteY576" fmla="*/ 3679820 h 6438547"/>
              <a:gd name="connsiteX577" fmla="*/ 761906 w 4683062"/>
              <a:gd name="connsiteY577" fmla="*/ 3528981 h 6438547"/>
              <a:gd name="connsiteX578" fmla="*/ 755090 w 4683062"/>
              <a:gd name="connsiteY578" fmla="*/ 3513283 h 6438547"/>
              <a:gd name="connsiteX579" fmla="*/ 774971 w 4683062"/>
              <a:gd name="connsiteY579" fmla="*/ 3509869 h 6438547"/>
              <a:gd name="connsiteX580" fmla="*/ 692037 w 4683062"/>
              <a:gd name="connsiteY580" fmla="*/ 3387697 h 6438547"/>
              <a:gd name="connsiteX581" fmla="*/ 619329 w 4683062"/>
              <a:gd name="connsiteY581" fmla="*/ 3324905 h 6438547"/>
              <a:gd name="connsiteX582" fmla="*/ 622737 w 4683062"/>
              <a:gd name="connsiteY582" fmla="*/ 3321493 h 6438547"/>
              <a:gd name="connsiteX583" fmla="*/ 635803 w 4683062"/>
              <a:gd name="connsiteY583" fmla="*/ 3299652 h 6438547"/>
              <a:gd name="connsiteX584" fmla="*/ 602856 w 4683062"/>
              <a:gd name="connsiteY584" fmla="*/ 3236859 h 6438547"/>
              <a:gd name="connsiteX585" fmla="*/ 533556 w 4683062"/>
              <a:gd name="connsiteY585" fmla="*/ 3199320 h 6438547"/>
              <a:gd name="connsiteX586" fmla="*/ 450623 w 4683062"/>
              <a:gd name="connsiteY586" fmla="*/ 3205463 h 6438547"/>
              <a:gd name="connsiteX587" fmla="*/ 536963 w 4683062"/>
              <a:gd name="connsiteY587" fmla="*/ 3186352 h 6438547"/>
              <a:gd name="connsiteX588" fmla="*/ 563662 w 4683062"/>
              <a:gd name="connsiteY588" fmla="*/ 3170653 h 6438547"/>
              <a:gd name="connsiteX589" fmla="*/ 514242 w 4683062"/>
              <a:gd name="connsiteY589" fmla="*/ 3120146 h 6438547"/>
              <a:gd name="connsiteX590" fmla="*/ 595471 w 4683062"/>
              <a:gd name="connsiteY590" fmla="*/ 3116052 h 6438547"/>
              <a:gd name="connsiteX591" fmla="*/ 613648 w 4683062"/>
              <a:gd name="connsiteY591" fmla="*/ 3147448 h 6438547"/>
              <a:gd name="connsiteX592" fmla="*/ 660228 w 4683062"/>
              <a:gd name="connsiteY592" fmla="*/ 3159733 h 6438547"/>
              <a:gd name="connsiteX593" fmla="*/ 795988 w 4683062"/>
              <a:gd name="connsiteY593" fmla="*/ 3216383 h 6438547"/>
              <a:gd name="connsiteX594" fmla="*/ 617057 w 4683062"/>
              <a:gd name="connsiteY594" fmla="*/ 3165876 h 6438547"/>
              <a:gd name="connsiteX595" fmla="*/ 696582 w 4683062"/>
              <a:gd name="connsiteY595" fmla="*/ 3219113 h 6438547"/>
              <a:gd name="connsiteX596" fmla="*/ 669884 w 4683062"/>
              <a:gd name="connsiteY596" fmla="*/ 3256652 h 6438547"/>
              <a:gd name="connsiteX597" fmla="*/ 696582 w 4683062"/>
              <a:gd name="connsiteY597" fmla="*/ 3297604 h 6438547"/>
              <a:gd name="connsiteX598" fmla="*/ 828934 w 4683062"/>
              <a:gd name="connsiteY598" fmla="*/ 3464141 h 6438547"/>
              <a:gd name="connsiteX599" fmla="*/ 948223 w 4683062"/>
              <a:gd name="connsiteY599" fmla="*/ 3593138 h 6438547"/>
              <a:gd name="connsiteX600" fmla="*/ 1031156 w 4683062"/>
              <a:gd name="connsiteY600" fmla="*/ 3643646 h 6438547"/>
              <a:gd name="connsiteX601" fmla="*/ 1047629 w 4683062"/>
              <a:gd name="connsiteY601" fmla="*/ 3653201 h 6438547"/>
              <a:gd name="connsiteX602" fmla="*/ 1051037 w 4683062"/>
              <a:gd name="connsiteY602" fmla="*/ 3681184 h 6438547"/>
              <a:gd name="connsiteX603" fmla="*/ 1309493 w 4683062"/>
              <a:gd name="connsiteY603" fmla="*/ 3819056 h 6438547"/>
              <a:gd name="connsiteX604" fmla="*/ 1342440 w 4683062"/>
              <a:gd name="connsiteY604" fmla="*/ 3822468 h 6438547"/>
              <a:gd name="connsiteX605" fmla="*/ 1177140 w 4683062"/>
              <a:gd name="connsiteY605" fmla="*/ 3677772 h 6438547"/>
              <a:gd name="connsiteX606" fmla="*/ 1008434 w 4683062"/>
              <a:gd name="connsiteY606" fmla="*/ 3448442 h 6438547"/>
              <a:gd name="connsiteX607" fmla="*/ 998778 w 4683062"/>
              <a:gd name="connsiteY607" fmla="*/ 3420459 h 6438547"/>
              <a:gd name="connsiteX608" fmla="*/ 893122 w 4683062"/>
              <a:gd name="connsiteY608" fmla="*/ 3247779 h 6438547"/>
              <a:gd name="connsiteX609" fmla="*/ 724416 w 4683062"/>
              <a:gd name="connsiteY609" fmla="*/ 3144035 h 6438547"/>
              <a:gd name="connsiteX610" fmla="*/ 595471 w 4683062"/>
              <a:gd name="connsiteY610" fmla="*/ 3116052 h 6438547"/>
              <a:gd name="connsiteX611" fmla="*/ 3368697 w 4683062"/>
              <a:gd name="connsiteY611" fmla="*/ 3014184 h 6438547"/>
              <a:gd name="connsiteX612" fmla="*/ 3326023 w 4683062"/>
              <a:gd name="connsiteY612" fmla="*/ 3021863 h 6438547"/>
              <a:gd name="connsiteX613" fmla="*/ 3223209 w 4683062"/>
              <a:gd name="connsiteY613" fmla="*/ 3034149 h 6438547"/>
              <a:gd name="connsiteX614" fmla="*/ 3134026 w 4683062"/>
              <a:gd name="connsiteY614" fmla="*/ 3037560 h 6438547"/>
              <a:gd name="connsiteX615" fmla="*/ 3117554 w 4683062"/>
              <a:gd name="connsiteY615" fmla="*/ 3043704 h 6438547"/>
              <a:gd name="connsiteX616" fmla="*/ 3130619 w 4683062"/>
              <a:gd name="connsiteY616" fmla="*/ 3059401 h 6438547"/>
              <a:gd name="connsiteX617" fmla="*/ 3418613 w 4683062"/>
              <a:gd name="connsiteY617" fmla="*/ 3015720 h 6438547"/>
              <a:gd name="connsiteX618" fmla="*/ 3368697 w 4683062"/>
              <a:gd name="connsiteY618" fmla="*/ 3014184 h 6438547"/>
              <a:gd name="connsiteX619" fmla="*/ 903347 w 4683062"/>
              <a:gd name="connsiteY619" fmla="*/ 2943372 h 6438547"/>
              <a:gd name="connsiteX620" fmla="*/ 969807 w 4683062"/>
              <a:gd name="connsiteY620" fmla="*/ 3144035 h 6438547"/>
              <a:gd name="connsiteX621" fmla="*/ 903347 w 4683062"/>
              <a:gd name="connsiteY621" fmla="*/ 2943372 h 6438547"/>
              <a:gd name="connsiteX622" fmla="*/ 502313 w 4683062"/>
              <a:gd name="connsiteY622" fmla="*/ 2915389 h 6438547"/>
              <a:gd name="connsiteX623" fmla="*/ 452895 w 4683062"/>
              <a:gd name="connsiteY623" fmla="*/ 2962482 h 6438547"/>
              <a:gd name="connsiteX624" fmla="*/ 465959 w 4683062"/>
              <a:gd name="connsiteY624" fmla="*/ 2987737 h 6438547"/>
              <a:gd name="connsiteX625" fmla="*/ 535260 w 4683062"/>
              <a:gd name="connsiteY625" fmla="*/ 2940642 h 6438547"/>
              <a:gd name="connsiteX626" fmla="*/ 502313 w 4683062"/>
              <a:gd name="connsiteY626" fmla="*/ 2915389 h 6438547"/>
              <a:gd name="connsiteX627" fmla="*/ 896531 w 4683062"/>
              <a:gd name="connsiteY627" fmla="*/ 2859421 h 6438547"/>
              <a:gd name="connsiteX628" fmla="*/ 849952 w 4683062"/>
              <a:gd name="connsiteY628" fmla="*/ 2881262 h 6438547"/>
              <a:gd name="connsiteX629" fmla="*/ 840295 w 4683062"/>
              <a:gd name="connsiteY629" fmla="*/ 2903103 h 6438547"/>
              <a:gd name="connsiteX630" fmla="*/ 860177 w 4683062"/>
              <a:gd name="connsiteY630" fmla="*/ 2915389 h 6438547"/>
              <a:gd name="connsiteX631" fmla="*/ 883466 w 4683062"/>
              <a:gd name="connsiteY631" fmla="*/ 2918801 h 6438547"/>
              <a:gd name="connsiteX632" fmla="*/ 913004 w 4683062"/>
              <a:gd name="connsiteY632" fmla="*/ 2913341 h 6438547"/>
              <a:gd name="connsiteX633" fmla="*/ 929477 w 4683062"/>
              <a:gd name="connsiteY633" fmla="*/ 2878532 h 6438547"/>
              <a:gd name="connsiteX634" fmla="*/ 896531 w 4683062"/>
              <a:gd name="connsiteY634" fmla="*/ 2859421 h 6438547"/>
              <a:gd name="connsiteX635" fmla="*/ 1250418 w 4683062"/>
              <a:gd name="connsiteY635" fmla="*/ 2852596 h 6438547"/>
              <a:gd name="connsiteX636" fmla="*/ 1200430 w 4683062"/>
              <a:gd name="connsiteY636" fmla="*/ 2871024 h 6438547"/>
              <a:gd name="connsiteX637" fmla="*/ 1203839 w 4683062"/>
              <a:gd name="connsiteY637" fmla="*/ 2905833 h 6438547"/>
              <a:gd name="connsiteX638" fmla="*/ 1233376 w 4683062"/>
              <a:gd name="connsiteY638" fmla="*/ 2909245 h 6438547"/>
              <a:gd name="connsiteX639" fmla="*/ 1260074 w 4683062"/>
              <a:gd name="connsiteY639" fmla="*/ 2905833 h 6438547"/>
              <a:gd name="connsiteX640" fmla="*/ 1283364 w 4683062"/>
              <a:gd name="connsiteY640" fmla="*/ 2874437 h 6438547"/>
              <a:gd name="connsiteX641" fmla="*/ 1250418 w 4683062"/>
              <a:gd name="connsiteY641" fmla="*/ 2852596 h 6438547"/>
              <a:gd name="connsiteX642" fmla="*/ 2746626 w 4683062"/>
              <a:gd name="connsiteY642" fmla="*/ 2836215 h 6438547"/>
              <a:gd name="connsiteX643" fmla="*/ 2703456 w 4683062"/>
              <a:gd name="connsiteY643" fmla="*/ 2839627 h 6438547"/>
              <a:gd name="connsiteX644" fmla="*/ 2571103 w 4683062"/>
              <a:gd name="connsiteY644" fmla="*/ 2880579 h 6438547"/>
              <a:gd name="connsiteX645" fmla="*/ 2465448 w 4683062"/>
              <a:gd name="connsiteY645" fmla="*/ 3040974 h 6438547"/>
              <a:gd name="connsiteX646" fmla="*/ 2475104 w 4683062"/>
              <a:gd name="connsiteY646" fmla="*/ 3067592 h 6438547"/>
              <a:gd name="connsiteX647" fmla="*/ 2538157 w 4683062"/>
              <a:gd name="connsiteY647" fmla="*/ 3114686 h 6438547"/>
              <a:gd name="connsiteX648" fmla="*/ 2564854 w 4683062"/>
              <a:gd name="connsiteY648" fmla="*/ 3108544 h 6438547"/>
              <a:gd name="connsiteX649" fmla="*/ 2584736 w 4683062"/>
              <a:gd name="connsiteY649" fmla="*/ 3092845 h 6438547"/>
              <a:gd name="connsiteX650" fmla="*/ 2575079 w 4683062"/>
              <a:gd name="connsiteY650" fmla="*/ 3118099 h 6438547"/>
              <a:gd name="connsiteX651" fmla="*/ 2578488 w 4683062"/>
              <a:gd name="connsiteY651" fmla="*/ 3155638 h 6438547"/>
              <a:gd name="connsiteX652" fmla="*/ 2605185 w 4683062"/>
              <a:gd name="connsiteY652" fmla="*/ 3133797 h 6438547"/>
              <a:gd name="connsiteX653" fmla="*/ 2614842 w 4683062"/>
              <a:gd name="connsiteY653" fmla="*/ 3137209 h 6438547"/>
              <a:gd name="connsiteX654" fmla="*/ 2601776 w 4683062"/>
              <a:gd name="connsiteY654" fmla="*/ 3247097 h 6438547"/>
              <a:gd name="connsiteX655" fmla="*/ 2985769 w 4683062"/>
              <a:gd name="connsiteY655" fmla="*/ 2954975 h 6438547"/>
              <a:gd name="connsiteX656" fmla="*/ 2982361 w 4683062"/>
              <a:gd name="connsiteY656" fmla="*/ 2945419 h 6438547"/>
              <a:gd name="connsiteX657" fmla="*/ 2893180 w 4683062"/>
              <a:gd name="connsiteY657" fmla="*/ 2945419 h 6438547"/>
              <a:gd name="connsiteX658" fmla="*/ 2893180 w 4683062"/>
              <a:gd name="connsiteY658" fmla="*/ 2939277 h 6438547"/>
              <a:gd name="connsiteX659" fmla="*/ 2926125 w 4683062"/>
              <a:gd name="connsiteY659" fmla="*/ 2933134 h 6438547"/>
              <a:gd name="connsiteX660" fmla="*/ 2893180 w 4683062"/>
              <a:gd name="connsiteY660" fmla="*/ 2926992 h 6438547"/>
              <a:gd name="connsiteX661" fmla="*/ 2889771 w 4683062"/>
              <a:gd name="connsiteY661" fmla="*/ 2911293 h 6438547"/>
              <a:gd name="connsiteX662" fmla="*/ 2853417 w 4683062"/>
              <a:gd name="connsiteY662" fmla="*/ 2911293 h 6438547"/>
              <a:gd name="connsiteX663" fmla="*/ 2820471 w 4683062"/>
              <a:gd name="connsiteY663" fmla="*/ 2911293 h 6438547"/>
              <a:gd name="connsiteX664" fmla="*/ 2889771 w 4683062"/>
              <a:gd name="connsiteY664" fmla="*/ 2892182 h 6438547"/>
              <a:gd name="connsiteX665" fmla="*/ 2786956 w 4683062"/>
              <a:gd name="connsiteY665" fmla="*/ 2895596 h 6438547"/>
              <a:gd name="connsiteX666" fmla="*/ 2823311 w 4683062"/>
              <a:gd name="connsiteY666" fmla="*/ 2873755 h 6438547"/>
              <a:gd name="connsiteX667" fmla="*/ 2780140 w 4683062"/>
              <a:gd name="connsiteY667" fmla="*/ 2864199 h 6438547"/>
              <a:gd name="connsiteX668" fmla="*/ 2809678 w 4683062"/>
              <a:gd name="connsiteY668" fmla="*/ 2858056 h 6438547"/>
              <a:gd name="connsiteX669" fmla="*/ 2746626 w 4683062"/>
              <a:gd name="connsiteY669" fmla="*/ 2836215 h 6438547"/>
              <a:gd name="connsiteX670" fmla="*/ 1283932 w 4683062"/>
              <a:gd name="connsiteY670" fmla="*/ 2770692 h 6438547"/>
              <a:gd name="connsiteX671" fmla="*/ 1247577 w 4683062"/>
              <a:gd name="connsiteY671" fmla="*/ 2802089 h 6438547"/>
              <a:gd name="connsiteX672" fmla="*/ 1254394 w 4683062"/>
              <a:gd name="connsiteY672" fmla="*/ 2817787 h 6438547"/>
              <a:gd name="connsiteX673" fmla="*/ 1290748 w 4683062"/>
              <a:gd name="connsiteY673" fmla="*/ 2798676 h 6438547"/>
              <a:gd name="connsiteX674" fmla="*/ 1300405 w 4683062"/>
              <a:gd name="connsiteY674" fmla="*/ 2782978 h 6438547"/>
              <a:gd name="connsiteX675" fmla="*/ 1283932 w 4683062"/>
              <a:gd name="connsiteY675" fmla="*/ 2770692 h 6438547"/>
              <a:gd name="connsiteX676" fmla="*/ 1108408 w 4683062"/>
              <a:gd name="connsiteY676" fmla="*/ 2767962 h 6438547"/>
              <a:gd name="connsiteX677" fmla="*/ 949358 w 4683062"/>
              <a:gd name="connsiteY677" fmla="*/ 2808914 h 6438547"/>
              <a:gd name="connsiteX678" fmla="*/ 943110 w 4683062"/>
              <a:gd name="connsiteY678" fmla="*/ 2843723 h 6438547"/>
              <a:gd name="connsiteX679" fmla="*/ 956175 w 4683062"/>
              <a:gd name="connsiteY679" fmla="*/ 2909929 h 6438547"/>
              <a:gd name="connsiteX680" fmla="*/ 946518 w 4683062"/>
              <a:gd name="connsiteY680" fmla="*/ 2991831 h 6438547"/>
              <a:gd name="connsiteX681" fmla="*/ 1019227 w 4683062"/>
              <a:gd name="connsiteY681" fmla="*/ 3205463 h 6438547"/>
              <a:gd name="connsiteX682" fmla="*/ 1124882 w 4683062"/>
              <a:gd name="connsiteY682" fmla="*/ 3356301 h 6438547"/>
              <a:gd name="connsiteX683" fmla="*/ 1055581 w 4683062"/>
              <a:gd name="connsiteY683" fmla="*/ 3199320 h 6438547"/>
              <a:gd name="connsiteX684" fmla="*/ 1082279 w 4683062"/>
              <a:gd name="connsiteY684" fmla="*/ 3211605 h 6438547"/>
              <a:gd name="connsiteX685" fmla="*/ 1062397 w 4683062"/>
              <a:gd name="connsiteY685" fmla="*/ 3098305 h 6438547"/>
              <a:gd name="connsiteX686" fmla="*/ 1187934 w 4683062"/>
              <a:gd name="connsiteY686" fmla="*/ 3402713 h 6438547"/>
              <a:gd name="connsiteX687" fmla="*/ 1144762 w 4683062"/>
              <a:gd name="connsiteY687" fmla="*/ 3208193 h 6438547"/>
              <a:gd name="connsiteX688" fmla="*/ 1154419 w 4683062"/>
              <a:gd name="connsiteY688" fmla="*/ 3007530 h 6438547"/>
              <a:gd name="connsiteX689" fmla="*/ 1200998 w 4683062"/>
              <a:gd name="connsiteY689" fmla="*/ 3362444 h 6438547"/>
              <a:gd name="connsiteX690" fmla="*/ 1184525 w 4683062"/>
              <a:gd name="connsiteY690" fmla="*/ 3158368 h 6438547"/>
              <a:gd name="connsiteX691" fmla="*/ 1194182 w 4683062"/>
              <a:gd name="connsiteY691" fmla="*/ 2976134 h 6438547"/>
              <a:gd name="connsiteX692" fmla="*/ 1181117 w 4683062"/>
              <a:gd name="connsiteY692" fmla="*/ 2929038 h 6438547"/>
              <a:gd name="connsiteX693" fmla="*/ 1168052 w 4683062"/>
              <a:gd name="connsiteY693" fmla="*/ 2856690 h 6438547"/>
              <a:gd name="connsiteX694" fmla="*/ 1194750 w 4683062"/>
              <a:gd name="connsiteY694" fmla="*/ 2800041 h 6438547"/>
              <a:gd name="connsiteX695" fmla="*/ 1187934 w 4683062"/>
              <a:gd name="connsiteY695" fmla="*/ 2774788 h 6438547"/>
              <a:gd name="connsiteX696" fmla="*/ 1124882 w 4683062"/>
              <a:gd name="connsiteY696" fmla="*/ 2872389 h 6438547"/>
              <a:gd name="connsiteX697" fmla="*/ 1157828 w 4683062"/>
              <a:gd name="connsiteY697" fmla="*/ 2778200 h 6438547"/>
              <a:gd name="connsiteX698" fmla="*/ 1131130 w 4683062"/>
              <a:gd name="connsiteY698" fmla="*/ 2790486 h 6438547"/>
              <a:gd name="connsiteX699" fmla="*/ 1118065 w 4683062"/>
              <a:gd name="connsiteY699" fmla="*/ 2771375 h 6438547"/>
              <a:gd name="connsiteX700" fmla="*/ 1108408 w 4683062"/>
              <a:gd name="connsiteY700" fmla="*/ 2767962 h 6438547"/>
              <a:gd name="connsiteX701" fmla="*/ 1581015 w 4683062"/>
              <a:gd name="connsiteY701" fmla="*/ 2739978 h 6438547"/>
              <a:gd name="connsiteX702" fmla="*/ 1528188 w 4683062"/>
              <a:gd name="connsiteY702" fmla="*/ 2771375 h 6438547"/>
              <a:gd name="connsiteX703" fmla="*/ 1535004 w 4683062"/>
              <a:gd name="connsiteY703" fmla="*/ 2830755 h 6438547"/>
              <a:gd name="connsiteX704" fmla="*/ 1558294 w 4683062"/>
              <a:gd name="connsiteY704" fmla="*/ 2836897 h 6438547"/>
              <a:gd name="connsiteX705" fmla="*/ 1654291 w 4683062"/>
              <a:gd name="connsiteY705" fmla="*/ 2770692 h 6438547"/>
              <a:gd name="connsiteX706" fmla="*/ 1581015 w 4683062"/>
              <a:gd name="connsiteY706" fmla="*/ 2739978 h 6438547"/>
              <a:gd name="connsiteX707" fmla="*/ 1942073 w 4683062"/>
              <a:gd name="connsiteY707" fmla="*/ 2732194 h 6438547"/>
              <a:gd name="connsiteX708" fmla="*/ 1878098 w 4683062"/>
              <a:gd name="connsiteY708" fmla="*/ 2732471 h 6438547"/>
              <a:gd name="connsiteX709" fmla="*/ 1636683 w 4683062"/>
              <a:gd name="connsiteY709" fmla="*/ 2830073 h 6438547"/>
              <a:gd name="connsiteX710" fmla="*/ 1623617 w 4683062"/>
              <a:gd name="connsiteY710" fmla="*/ 2845770 h 6438547"/>
              <a:gd name="connsiteX711" fmla="*/ 1554317 w 4683062"/>
              <a:gd name="connsiteY711" fmla="*/ 2911975 h 6438547"/>
              <a:gd name="connsiteX712" fmla="*/ 1445254 w 4683062"/>
              <a:gd name="connsiteY712" fmla="*/ 3015720 h 6438547"/>
              <a:gd name="connsiteX713" fmla="*/ 1435598 w 4683062"/>
              <a:gd name="connsiteY713" fmla="*/ 3034831 h 6438547"/>
              <a:gd name="connsiteX714" fmla="*/ 1428781 w 4683062"/>
              <a:gd name="connsiteY714" fmla="*/ 3075782 h 6438547"/>
              <a:gd name="connsiteX715" fmla="*/ 1395835 w 4683062"/>
              <a:gd name="connsiteY715" fmla="*/ 3129019 h 6438547"/>
              <a:gd name="connsiteX716" fmla="*/ 1339599 w 4683062"/>
              <a:gd name="connsiteY716" fmla="*/ 3336508 h 6438547"/>
              <a:gd name="connsiteX717" fmla="*/ 1362889 w 4683062"/>
              <a:gd name="connsiteY717" fmla="*/ 3273715 h 6438547"/>
              <a:gd name="connsiteX718" fmla="*/ 1389586 w 4683062"/>
              <a:gd name="connsiteY718" fmla="*/ 3220478 h 6438547"/>
              <a:gd name="connsiteX719" fmla="*/ 1373114 w 4683062"/>
              <a:gd name="connsiteY719" fmla="*/ 3522156 h 6438547"/>
              <a:gd name="connsiteX720" fmla="*/ 1429349 w 4683062"/>
              <a:gd name="connsiteY720" fmla="*/ 3352889 h 6438547"/>
              <a:gd name="connsiteX721" fmla="*/ 1412876 w 4683062"/>
              <a:gd name="connsiteY721" fmla="*/ 3387697 h 6438547"/>
              <a:gd name="connsiteX722" fmla="*/ 1399811 w 4683062"/>
              <a:gd name="connsiteY722" fmla="*/ 3554234 h 6438547"/>
              <a:gd name="connsiteX723" fmla="*/ 1416284 w 4683062"/>
              <a:gd name="connsiteY723" fmla="*/ 3589043 h 6438547"/>
              <a:gd name="connsiteX724" fmla="*/ 1436165 w 4683062"/>
              <a:gd name="connsiteY724" fmla="*/ 3592456 h 6438547"/>
              <a:gd name="connsiteX725" fmla="*/ 1442982 w 4683062"/>
              <a:gd name="connsiteY725" fmla="*/ 3580171 h 6438547"/>
              <a:gd name="connsiteX726" fmla="*/ 1439574 w 4683062"/>
              <a:gd name="connsiteY726" fmla="*/ 3552187 h 6438547"/>
              <a:gd name="connsiteX727" fmla="*/ 1508874 w 4683062"/>
              <a:gd name="connsiteY727" fmla="*/ 3297604 h 6438547"/>
              <a:gd name="connsiteX728" fmla="*/ 1499217 w 4683062"/>
              <a:gd name="connsiteY728" fmla="*/ 3341286 h 6438547"/>
              <a:gd name="connsiteX729" fmla="*/ 1459455 w 4683062"/>
              <a:gd name="connsiteY729" fmla="*/ 3570615 h 6438547"/>
              <a:gd name="connsiteX730" fmla="*/ 1508874 w 4683062"/>
              <a:gd name="connsiteY730" fmla="*/ 3627265 h 6438547"/>
              <a:gd name="connsiteX731" fmla="*/ 1601464 w 4683062"/>
              <a:gd name="connsiteY731" fmla="*/ 3288049 h 6438547"/>
              <a:gd name="connsiteX732" fmla="*/ 1571926 w 4683062"/>
              <a:gd name="connsiteY732" fmla="*/ 3378824 h 6438547"/>
              <a:gd name="connsiteX733" fmla="*/ 1519099 w 4683062"/>
              <a:gd name="connsiteY733" fmla="*/ 3602011 h 6438547"/>
              <a:gd name="connsiteX734" fmla="*/ 1558861 w 4683062"/>
              <a:gd name="connsiteY734" fmla="*/ 3692787 h 6438547"/>
              <a:gd name="connsiteX735" fmla="*/ 1585559 w 4683062"/>
              <a:gd name="connsiteY735" fmla="*/ 3579488 h 6438547"/>
              <a:gd name="connsiteX736" fmla="*/ 1628730 w 4683062"/>
              <a:gd name="connsiteY736" fmla="*/ 3479156 h 6438547"/>
              <a:gd name="connsiteX737" fmla="*/ 1602033 w 4683062"/>
              <a:gd name="connsiteY737" fmla="*/ 3569933 h 6438547"/>
              <a:gd name="connsiteX738" fmla="*/ 1582151 w 4683062"/>
              <a:gd name="connsiteY738" fmla="*/ 3654566 h 6438547"/>
              <a:gd name="connsiteX739" fmla="*/ 1605440 w 4683062"/>
              <a:gd name="connsiteY739" fmla="*/ 3642280 h 6438547"/>
              <a:gd name="connsiteX740" fmla="*/ 1605440 w 4683062"/>
              <a:gd name="connsiteY740" fmla="*/ 3667534 h 6438547"/>
              <a:gd name="connsiteX741" fmla="*/ 1645203 w 4683062"/>
              <a:gd name="connsiteY741" fmla="*/ 3639550 h 6438547"/>
              <a:gd name="connsiteX742" fmla="*/ 1605440 w 4683062"/>
              <a:gd name="connsiteY742" fmla="*/ 3727597 h 6438547"/>
              <a:gd name="connsiteX743" fmla="*/ 1761083 w 4683062"/>
              <a:gd name="connsiteY743" fmla="*/ 3642962 h 6438547"/>
              <a:gd name="connsiteX744" fmla="*/ 1748018 w 4683062"/>
              <a:gd name="connsiteY744" fmla="*/ 3677772 h 6438547"/>
              <a:gd name="connsiteX745" fmla="*/ 1787780 w 4683062"/>
              <a:gd name="connsiteY745" fmla="*/ 3671629 h 6438547"/>
              <a:gd name="connsiteX746" fmla="*/ 1933198 w 4683062"/>
              <a:gd name="connsiteY746" fmla="*/ 3643646 h 6438547"/>
              <a:gd name="connsiteX747" fmla="*/ 1972960 w 4683062"/>
              <a:gd name="connsiteY747" fmla="*/ 3631360 h 6438547"/>
              <a:gd name="connsiteX748" fmla="*/ 2072366 w 4683062"/>
              <a:gd name="connsiteY748" fmla="*/ 3612249 h 6438547"/>
              <a:gd name="connsiteX749" fmla="*/ 2121786 w 4683062"/>
              <a:gd name="connsiteY749" fmla="*/ 3596551 h 6438547"/>
              <a:gd name="connsiteX750" fmla="*/ 2326847 w 4683062"/>
              <a:gd name="connsiteY750" fmla="*/ 3373364 h 6438547"/>
              <a:gd name="connsiteX751" fmla="*/ 2399556 w 4683062"/>
              <a:gd name="connsiteY751" fmla="*/ 3241637 h 6438547"/>
              <a:gd name="connsiteX752" fmla="*/ 2536452 w 4683062"/>
              <a:gd name="connsiteY752" fmla="*/ 3230716 h 6438547"/>
              <a:gd name="connsiteX753" fmla="*/ 2559742 w 4683062"/>
              <a:gd name="connsiteY753" fmla="*/ 3255970 h 6438547"/>
              <a:gd name="connsiteX754" fmla="*/ 2563150 w 4683062"/>
              <a:gd name="connsiteY754" fmla="*/ 3234129 h 6438547"/>
              <a:gd name="connsiteX755" fmla="*/ 2394443 w 4683062"/>
              <a:gd name="connsiteY755" fmla="*/ 3080560 h 6438547"/>
              <a:gd name="connsiteX756" fmla="*/ 2305262 w 4683062"/>
              <a:gd name="connsiteY756" fmla="*/ 3080560 h 6438547"/>
              <a:gd name="connsiteX757" fmla="*/ 2321734 w 4683062"/>
              <a:gd name="connsiteY757" fmla="*/ 3058719 h 6438547"/>
              <a:gd name="connsiteX758" fmla="*/ 2249026 w 4683062"/>
              <a:gd name="connsiteY758" fmla="*/ 3064862 h 6438547"/>
              <a:gd name="connsiteX759" fmla="*/ 2281972 w 4683062"/>
              <a:gd name="connsiteY759" fmla="*/ 3027323 h 6438547"/>
              <a:gd name="connsiteX760" fmla="*/ 2222328 w 4683062"/>
              <a:gd name="connsiteY760" fmla="*/ 3023911 h 6438547"/>
              <a:gd name="connsiteX761" fmla="*/ 2229144 w 4683062"/>
              <a:gd name="connsiteY761" fmla="*/ 2995927 h 6438547"/>
              <a:gd name="connsiteX762" fmla="*/ 2089976 w 4683062"/>
              <a:gd name="connsiteY762" fmla="*/ 3033466 h 6438547"/>
              <a:gd name="connsiteX763" fmla="*/ 2225736 w 4683062"/>
              <a:gd name="connsiteY763" fmla="*/ 2974086 h 6438547"/>
              <a:gd name="connsiteX764" fmla="*/ 2024083 w 4683062"/>
              <a:gd name="connsiteY764" fmla="*/ 2980229 h 6438547"/>
              <a:gd name="connsiteX765" fmla="*/ 2129738 w 4683062"/>
              <a:gd name="connsiteY765" fmla="*/ 2942689 h 6438547"/>
              <a:gd name="connsiteX766" fmla="*/ 2245618 w 4683062"/>
              <a:gd name="connsiteY766" fmla="*/ 2936547 h 6438547"/>
              <a:gd name="connsiteX767" fmla="*/ 2179157 w 4683062"/>
              <a:gd name="connsiteY767" fmla="*/ 2854644 h 6438547"/>
              <a:gd name="connsiteX768" fmla="*/ 2212104 w 4683062"/>
              <a:gd name="connsiteY768" fmla="*/ 2845088 h 6438547"/>
              <a:gd name="connsiteX769" fmla="*/ 2122922 w 4683062"/>
              <a:gd name="connsiteY769" fmla="*/ 2776153 h 6438547"/>
              <a:gd name="connsiteX770" fmla="*/ 1942073 w 4683062"/>
              <a:gd name="connsiteY770" fmla="*/ 2732194 h 6438547"/>
              <a:gd name="connsiteX771" fmla="*/ 1585772 w 4683062"/>
              <a:gd name="connsiteY771" fmla="*/ 2665413 h 6438547"/>
              <a:gd name="connsiteX772" fmla="*/ 1502626 w 4683062"/>
              <a:gd name="connsiteY772" fmla="*/ 2679916 h 6438547"/>
              <a:gd name="connsiteX773" fmla="*/ 1386747 w 4683062"/>
              <a:gd name="connsiteY773" fmla="*/ 2764549 h 6438547"/>
              <a:gd name="connsiteX774" fmla="*/ 1386571 w 4683062"/>
              <a:gd name="connsiteY774" fmla="*/ 2764296 h 6438547"/>
              <a:gd name="connsiteX775" fmla="*/ 1386747 w 4683062"/>
              <a:gd name="connsiteY775" fmla="*/ 2763867 h 6438547"/>
              <a:gd name="connsiteX776" fmla="*/ 1386505 w 4683062"/>
              <a:gd name="connsiteY776" fmla="*/ 2764201 h 6438547"/>
              <a:gd name="connsiteX777" fmla="*/ 1384617 w 4683062"/>
              <a:gd name="connsiteY777" fmla="*/ 2761478 h 6438547"/>
              <a:gd name="connsiteX778" fmla="*/ 1379930 w 4683062"/>
              <a:gd name="connsiteY778" fmla="*/ 2758407 h 6438547"/>
              <a:gd name="connsiteX779" fmla="*/ 1333351 w 4683062"/>
              <a:gd name="connsiteY779" fmla="*/ 2793216 h 6438547"/>
              <a:gd name="connsiteX780" fmla="*/ 1323694 w 4683062"/>
              <a:gd name="connsiteY780" fmla="*/ 2870341 h 6438547"/>
              <a:gd name="connsiteX781" fmla="*/ 1351599 w 4683062"/>
              <a:gd name="connsiteY781" fmla="*/ 2812498 h 6438547"/>
              <a:gd name="connsiteX782" fmla="*/ 1386505 w 4683062"/>
              <a:gd name="connsiteY782" fmla="*/ 2764201 h 6438547"/>
              <a:gd name="connsiteX783" fmla="*/ 1386571 w 4683062"/>
              <a:gd name="connsiteY783" fmla="*/ 2764296 h 6438547"/>
              <a:gd name="connsiteX784" fmla="*/ 1333919 w 4683062"/>
              <a:gd name="connsiteY784" fmla="*/ 2892866 h 6438547"/>
              <a:gd name="connsiteX785" fmla="*/ 1317446 w 4683062"/>
              <a:gd name="connsiteY785" fmla="*/ 2908563 h 6438547"/>
              <a:gd name="connsiteX786" fmla="*/ 1254394 w 4683062"/>
              <a:gd name="connsiteY786" fmla="*/ 2936547 h 6438547"/>
              <a:gd name="connsiteX787" fmla="*/ 1227696 w 4683062"/>
              <a:gd name="connsiteY787" fmla="*/ 2971356 h 6438547"/>
              <a:gd name="connsiteX788" fmla="*/ 1227696 w 4683062"/>
              <a:gd name="connsiteY788" fmla="*/ 3077830 h 6438547"/>
              <a:gd name="connsiteX789" fmla="*/ 1250986 w 4683062"/>
              <a:gd name="connsiteY789" fmla="*/ 3018450 h 6438547"/>
              <a:gd name="connsiteX790" fmla="*/ 1270867 w 4683062"/>
              <a:gd name="connsiteY790" fmla="*/ 3320127 h 6438547"/>
              <a:gd name="connsiteX791" fmla="*/ 1290748 w 4683062"/>
              <a:gd name="connsiteY791" fmla="*/ 3163146 h 6438547"/>
              <a:gd name="connsiteX792" fmla="*/ 1310630 w 4683062"/>
              <a:gd name="connsiteY792" fmla="*/ 3269620 h 6438547"/>
              <a:gd name="connsiteX793" fmla="*/ 1327102 w 4683062"/>
              <a:gd name="connsiteY793" fmla="*/ 3210241 h 6438547"/>
              <a:gd name="connsiteX794" fmla="*/ 1363457 w 4683062"/>
              <a:gd name="connsiteY794" fmla="*/ 3088068 h 6438547"/>
              <a:gd name="connsiteX795" fmla="*/ 1499217 w 4683062"/>
              <a:gd name="connsiteY795" fmla="*/ 2903103 h 6438547"/>
              <a:gd name="connsiteX796" fmla="*/ 1508874 w 4683062"/>
              <a:gd name="connsiteY796" fmla="*/ 2843723 h 6438547"/>
              <a:gd name="connsiteX797" fmla="*/ 1512282 w 4683062"/>
              <a:gd name="connsiteY797" fmla="*/ 2749534 h 6438547"/>
              <a:gd name="connsiteX798" fmla="*/ 1611688 w 4683062"/>
              <a:gd name="connsiteY798" fmla="*/ 2718138 h 6438547"/>
              <a:gd name="connsiteX799" fmla="*/ 1654860 w 4683062"/>
              <a:gd name="connsiteY799" fmla="*/ 2724281 h 6438547"/>
              <a:gd name="connsiteX800" fmla="*/ 1651451 w 4683062"/>
              <a:gd name="connsiteY800" fmla="*/ 2705170 h 6438547"/>
              <a:gd name="connsiteX801" fmla="*/ 1585772 w 4683062"/>
              <a:gd name="connsiteY801" fmla="*/ 2665413 h 6438547"/>
              <a:gd name="connsiteX802" fmla="*/ 1864039 w 4683062"/>
              <a:gd name="connsiteY802" fmla="*/ 2578561 h 6438547"/>
              <a:gd name="connsiteX803" fmla="*/ 1724728 w 4683062"/>
              <a:gd name="connsiteY803" fmla="*/ 2585728 h 6438547"/>
              <a:gd name="connsiteX804" fmla="*/ 1556022 w 4683062"/>
              <a:gd name="connsiteY804" fmla="*/ 2629410 h 6438547"/>
              <a:gd name="connsiteX805" fmla="*/ 1565678 w 4683062"/>
              <a:gd name="connsiteY805" fmla="*/ 2638964 h 6438547"/>
              <a:gd name="connsiteX806" fmla="*/ 1694622 w 4683062"/>
              <a:gd name="connsiteY806" fmla="*/ 2733153 h 6438547"/>
              <a:gd name="connsiteX807" fmla="*/ 1724160 w 4683062"/>
              <a:gd name="connsiteY807" fmla="*/ 2745440 h 6438547"/>
              <a:gd name="connsiteX808" fmla="*/ 1767331 w 4683062"/>
              <a:gd name="connsiteY808" fmla="*/ 2733153 h 6438547"/>
              <a:gd name="connsiteX809" fmla="*/ 2005906 w 4683062"/>
              <a:gd name="connsiteY809" fmla="*/ 2714043 h 6438547"/>
              <a:gd name="connsiteX810" fmla="*/ 2131442 w 4683062"/>
              <a:gd name="connsiteY810" fmla="*/ 2748852 h 6438547"/>
              <a:gd name="connsiteX811" fmla="*/ 2058733 w 4683062"/>
              <a:gd name="connsiteY811" fmla="*/ 2617123 h 6438547"/>
              <a:gd name="connsiteX812" fmla="*/ 2005906 w 4683062"/>
              <a:gd name="connsiteY812" fmla="*/ 2585728 h 6438547"/>
              <a:gd name="connsiteX813" fmla="*/ 1864039 w 4683062"/>
              <a:gd name="connsiteY813" fmla="*/ 2578561 h 6438547"/>
              <a:gd name="connsiteX814" fmla="*/ 2700615 w 4683062"/>
              <a:gd name="connsiteY814" fmla="*/ 2352985 h 6438547"/>
              <a:gd name="connsiteX815" fmla="*/ 2651196 w 4683062"/>
              <a:gd name="connsiteY815" fmla="*/ 2372096 h 6438547"/>
              <a:gd name="connsiteX816" fmla="*/ 2548382 w 4683062"/>
              <a:gd name="connsiteY816" fmla="*/ 2516792 h 6438547"/>
              <a:gd name="connsiteX817" fmla="*/ 2508619 w 4683062"/>
              <a:gd name="connsiteY817" fmla="*/ 2598696 h 6438547"/>
              <a:gd name="connsiteX818" fmla="*/ 2385923 w 4683062"/>
              <a:gd name="connsiteY818" fmla="*/ 2893548 h 6438547"/>
              <a:gd name="connsiteX819" fmla="*/ 2376266 w 4683062"/>
              <a:gd name="connsiteY819" fmla="*/ 2912659 h 6438547"/>
              <a:gd name="connsiteX820" fmla="*/ 2369450 w 4683062"/>
              <a:gd name="connsiteY820" fmla="*/ 2877849 h 6438547"/>
              <a:gd name="connsiteX821" fmla="*/ 2342752 w 4683062"/>
              <a:gd name="connsiteY821" fmla="*/ 2940642 h 6438547"/>
              <a:gd name="connsiteX822" fmla="*/ 2342752 w 4683062"/>
              <a:gd name="connsiteY822" fmla="*/ 2980229 h 6438547"/>
              <a:gd name="connsiteX823" fmla="*/ 2369450 w 4683062"/>
              <a:gd name="connsiteY823" fmla="*/ 3002070 h 6438547"/>
              <a:gd name="connsiteX824" fmla="*/ 2389331 w 4683062"/>
              <a:gd name="connsiteY824" fmla="*/ 2980229 h 6438547"/>
              <a:gd name="connsiteX825" fmla="*/ 2472264 w 4683062"/>
              <a:gd name="connsiteY825" fmla="*/ 2779566 h 6438547"/>
              <a:gd name="connsiteX826" fmla="*/ 2479080 w 4683062"/>
              <a:gd name="connsiteY826" fmla="*/ 2751582 h 6438547"/>
              <a:gd name="connsiteX827" fmla="*/ 2508619 w 4683062"/>
              <a:gd name="connsiteY827" fmla="*/ 2669678 h 6438547"/>
              <a:gd name="connsiteX828" fmla="*/ 2558038 w 4683062"/>
              <a:gd name="connsiteY828" fmla="*/ 2594600 h 6438547"/>
              <a:gd name="connsiteX829" fmla="*/ 2581327 w 4683062"/>
              <a:gd name="connsiteY829" fmla="*/ 2566617 h 6438547"/>
              <a:gd name="connsiteX830" fmla="*/ 2693798 w 4683062"/>
              <a:gd name="connsiteY830" fmla="*/ 2384381 h 6438547"/>
              <a:gd name="connsiteX831" fmla="*/ 2700615 w 4683062"/>
              <a:gd name="connsiteY831" fmla="*/ 2352985 h 6438547"/>
              <a:gd name="connsiteX832" fmla="*/ 3177198 w 4683062"/>
              <a:gd name="connsiteY832" fmla="*/ 2346843 h 6438547"/>
              <a:gd name="connsiteX833" fmla="*/ 3097673 w 4683062"/>
              <a:gd name="connsiteY833" fmla="*/ 2428746 h 6438547"/>
              <a:gd name="connsiteX834" fmla="*/ 3114146 w 4683062"/>
              <a:gd name="connsiteY834" fmla="*/ 2481984 h 6438547"/>
              <a:gd name="connsiteX835" fmla="*/ 3147092 w 4683062"/>
              <a:gd name="connsiteY835" fmla="*/ 2488126 h 6438547"/>
              <a:gd name="connsiteX836" fmla="*/ 3213552 w 4683062"/>
              <a:gd name="connsiteY836" fmla="*/ 2390525 h 6438547"/>
              <a:gd name="connsiteX837" fmla="*/ 3177198 w 4683062"/>
              <a:gd name="connsiteY837" fmla="*/ 2346843 h 6438547"/>
              <a:gd name="connsiteX838" fmla="*/ 1598127 w 4683062"/>
              <a:gd name="connsiteY838" fmla="*/ 2321291 h 6438547"/>
              <a:gd name="connsiteX839" fmla="*/ 1439005 w 4683062"/>
              <a:gd name="connsiteY839" fmla="*/ 2394620 h 6438547"/>
              <a:gd name="connsiteX840" fmla="*/ 1462295 w 4683062"/>
              <a:gd name="connsiteY840" fmla="*/ 2406906 h 6438547"/>
              <a:gd name="connsiteX841" fmla="*/ 1409468 w 4683062"/>
              <a:gd name="connsiteY841" fmla="*/ 2444444 h 6438547"/>
              <a:gd name="connsiteX842" fmla="*/ 1386178 w 4683062"/>
              <a:gd name="connsiteY842" fmla="*/ 2485396 h 6438547"/>
              <a:gd name="connsiteX843" fmla="*/ 1366865 w 4683062"/>
              <a:gd name="connsiteY843" fmla="*/ 2531808 h 6438547"/>
              <a:gd name="connsiteX844" fmla="*/ 1416284 w 4683062"/>
              <a:gd name="connsiteY844" fmla="*/ 2525665 h 6438547"/>
              <a:gd name="connsiteX845" fmla="*/ 1373114 w 4683062"/>
              <a:gd name="connsiteY845" fmla="*/ 2591870 h 6438547"/>
              <a:gd name="connsiteX846" fmla="*/ 1406059 w 4683062"/>
              <a:gd name="connsiteY846" fmla="*/ 2591870 h 6438547"/>
              <a:gd name="connsiteX847" fmla="*/ 1408900 w 4683062"/>
              <a:gd name="connsiteY847" fmla="*/ 2596648 h 6438547"/>
              <a:gd name="connsiteX848" fmla="*/ 1412308 w 4683062"/>
              <a:gd name="connsiteY848" fmla="*/ 2595282 h 6438547"/>
              <a:gd name="connsiteX849" fmla="*/ 1404924 w 4683062"/>
              <a:gd name="connsiteY849" fmla="*/ 2609615 h 6438547"/>
              <a:gd name="connsiteX850" fmla="*/ 1404924 w 4683062"/>
              <a:gd name="connsiteY850" fmla="*/ 2606203 h 6438547"/>
              <a:gd name="connsiteX851" fmla="*/ 1393563 w 4683062"/>
              <a:gd name="connsiteY851" fmla="*/ 2622584 h 6438547"/>
              <a:gd name="connsiteX852" fmla="*/ 1416284 w 4683062"/>
              <a:gd name="connsiteY852" fmla="*/ 2609615 h 6438547"/>
              <a:gd name="connsiteX853" fmla="*/ 1396971 w 4683062"/>
              <a:gd name="connsiteY853" fmla="*/ 2636918 h 6438547"/>
              <a:gd name="connsiteX854" fmla="*/ 1382770 w 4683062"/>
              <a:gd name="connsiteY854" fmla="*/ 2694932 h 6438547"/>
              <a:gd name="connsiteX855" fmla="*/ 1392426 w 4683062"/>
              <a:gd name="connsiteY855" fmla="*/ 2694932 h 6438547"/>
              <a:gd name="connsiteX856" fmla="*/ 1412308 w 4683062"/>
              <a:gd name="connsiteY856" fmla="*/ 2679234 h 6438547"/>
              <a:gd name="connsiteX857" fmla="*/ 1713368 w 4683062"/>
              <a:gd name="connsiteY857" fmla="*/ 2559792 h 6438547"/>
              <a:gd name="connsiteX858" fmla="*/ 1882074 w 4683062"/>
              <a:gd name="connsiteY858" fmla="*/ 2553648 h 6438547"/>
              <a:gd name="connsiteX859" fmla="*/ 1934902 w 4683062"/>
              <a:gd name="connsiteY859" fmla="*/ 2541363 h 6438547"/>
              <a:gd name="connsiteX860" fmla="*/ 1888323 w 4683062"/>
              <a:gd name="connsiteY860" fmla="*/ 2519522 h 6438547"/>
              <a:gd name="connsiteX861" fmla="*/ 1934902 w 4683062"/>
              <a:gd name="connsiteY861" fmla="*/ 2507237 h 6438547"/>
              <a:gd name="connsiteX862" fmla="*/ 1951375 w 4683062"/>
              <a:gd name="connsiteY862" fmla="*/ 2494951 h 6438547"/>
              <a:gd name="connsiteX863" fmla="*/ 1954783 w 4683062"/>
              <a:gd name="connsiteY863" fmla="*/ 2475841 h 6438547"/>
              <a:gd name="connsiteX864" fmla="*/ 1822430 w 4683062"/>
              <a:gd name="connsiteY864" fmla="*/ 2391207 h 6438547"/>
              <a:gd name="connsiteX865" fmla="*/ 1786076 w 4683062"/>
              <a:gd name="connsiteY865" fmla="*/ 2363224 h 6438547"/>
              <a:gd name="connsiteX866" fmla="*/ 1660540 w 4683062"/>
              <a:gd name="connsiteY866" fmla="*/ 2325684 h 6438547"/>
              <a:gd name="connsiteX867" fmla="*/ 1598127 w 4683062"/>
              <a:gd name="connsiteY867" fmla="*/ 2321291 h 6438547"/>
              <a:gd name="connsiteX868" fmla="*/ 1859921 w 4683062"/>
              <a:gd name="connsiteY868" fmla="*/ 2215115 h 6438547"/>
              <a:gd name="connsiteX869" fmla="*/ 1879802 w 4683062"/>
              <a:gd name="connsiteY869" fmla="*/ 2246511 h 6438547"/>
              <a:gd name="connsiteX870" fmla="*/ 2068390 w 4683062"/>
              <a:gd name="connsiteY870" fmla="*/ 2544776 h 6438547"/>
              <a:gd name="connsiteX871" fmla="*/ 2184270 w 4683062"/>
              <a:gd name="connsiteY871" fmla="*/ 2767962 h 6438547"/>
              <a:gd name="connsiteX872" fmla="*/ 2233688 w 4683062"/>
              <a:gd name="connsiteY872" fmla="*/ 2811644 h 6438547"/>
              <a:gd name="connsiteX873" fmla="*/ 1859921 w 4683062"/>
              <a:gd name="connsiteY873" fmla="*/ 2215115 h 6438547"/>
              <a:gd name="connsiteX874" fmla="*/ 3723081 w 4683062"/>
              <a:gd name="connsiteY874" fmla="*/ 2111370 h 6438547"/>
              <a:gd name="connsiteX875" fmla="*/ 3752619 w 4683062"/>
              <a:gd name="connsiteY875" fmla="*/ 2293606 h 6438547"/>
              <a:gd name="connsiteX876" fmla="*/ 3819079 w 4683062"/>
              <a:gd name="connsiteY876" fmla="*/ 2368684 h 6438547"/>
              <a:gd name="connsiteX877" fmla="*/ 3842369 w 4683062"/>
              <a:gd name="connsiteY877" fmla="*/ 2372096 h 6438547"/>
              <a:gd name="connsiteX878" fmla="*/ 3845776 w 4683062"/>
              <a:gd name="connsiteY878" fmla="*/ 2350255 h 6438547"/>
              <a:gd name="connsiteX879" fmla="*/ 3825895 w 4683062"/>
              <a:gd name="connsiteY879" fmla="*/ 2277907 h 6438547"/>
              <a:gd name="connsiteX880" fmla="*/ 3905421 w 4683062"/>
              <a:gd name="connsiteY880" fmla="*/ 2299748 h 6438547"/>
              <a:gd name="connsiteX881" fmla="*/ 3932118 w 4683062"/>
              <a:gd name="connsiteY881" fmla="*/ 2287463 h 6438547"/>
              <a:gd name="connsiteX882" fmla="*/ 3921326 w 4683062"/>
              <a:gd name="connsiteY882" fmla="*/ 2262209 h 6438547"/>
              <a:gd name="connsiteX883" fmla="*/ 3884972 w 4683062"/>
              <a:gd name="connsiteY883" fmla="*/ 2240369 h 6438547"/>
              <a:gd name="connsiteX884" fmla="*/ 3908260 w 4683062"/>
              <a:gd name="connsiteY884" fmla="*/ 2236955 h 6438547"/>
              <a:gd name="connsiteX885" fmla="*/ 3934958 w 4683062"/>
              <a:gd name="connsiteY885" fmla="*/ 2208972 h 6438547"/>
              <a:gd name="connsiteX886" fmla="*/ 3878723 w 4683062"/>
              <a:gd name="connsiteY886" fmla="*/ 2146180 h 6438547"/>
              <a:gd name="connsiteX887" fmla="*/ 3723081 w 4683062"/>
              <a:gd name="connsiteY887" fmla="*/ 2111370 h 6438547"/>
              <a:gd name="connsiteX888" fmla="*/ 1680990 w 4683062"/>
              <a:gd name="connsiteY888" fmla="*/ 2077244 h 6438547"/>
              <a:gd name="connsiteX889" fmla="*/ 1952511 w 4683062"/>
              <a:gd name="connsiteY889" fmla="*/ 2406906 h 6438547"/>
              <a:gd name="connsiteX890" fmla="*/ 1680990 w 4683062"/>
              <a:gd name="connsiteY890" fmla="*/ 2077244 h 6438547"/>
              <a:gd name="connsiteX891" fmla="*/ 1993835 w 4683062"/>
              <a:gd name="connsiteY891" fmla="*/ 1676942 h 6438547"/>
              <a:gd name="connsiteX892" fmla="*/ 1932062 w 4683062"/>
              <a:gd name="connsiteY892" fmla="*/ 1697758 h 6438547"/>
              <a:gd name="connsiteX893" fmla="*/ 1892299 w 4683062"/>
              <a:gd name="connsiteY893" fmla="*/ 1725742 h 6438547"/>
              <a:gd name="connsiteX894" fmla="*/ 1895707 w 4683062"/>
              <a:gd name="connsiteY894" fmla="*/ 1810376 h 6438547"/>
              <a:gd name="connsiteX895" fmla="*/ 2174045 w 4683062"/>
              <a:gd name="connsiteY895" fmla="*/ 1753726 h 6438547"/>
              <a:gd name="connsiteX896" fmla="*/ 2054757 w 4683062"/>
              <a:gd name="connsiteY896" fmla="*/ 1697076 h 6438547"/>
              <a:gd name="connsiteX897" fmla="*/ 1993835 w 4683062"/>
              <a:gd name="connsiteY897" fmla="*/ 1676942 h 6438547"/>
              <a:gd name="connsiteX898" fmla="*/ 3816736 w 4683062"/>
              <a:gd name="connsiteY898" fmla="*/ 1415534 h 6438547"/>
              <a:gd name="connsiteX899" fmla="*/ 3775340 w 4683062"/>
              <a:gd name="connsiteY899" fmla="*/ 1444541 h 6438547"/>
              <a:gd name="connsiteX900" fmla="*/ 3762276 w 4683062"/>
              <a:gd name="connsiteY900" fmla="*/ 1447953 h 6438547"/>
              <a:gd name="connsiteX901" fmla="*/ 3719104 w 4683062"/>
              <a:gd name="connsiteY901" fmla="*/ 1469794 h 6438547"/>
              <a:gd name="connsiteX902" fmla="*/ 3748642 w 4683062"/>
              <a:gd name="connsiteY902" fmla="*/ 1501191 h 6438547"/>
              <a:gd name="connsiteX903" fmla="*/ 3758299 w 4683062"/>
              <a:gd name="connsiteY903" fmla="*/ 1516889 h 6438547"/>
              <a:gd name="connsiteX904" fmla="*/ 3675365 w 4683062"/>
              <a:gd name="connsiteY904" fmla="*/ 1482080 h 6438547"/>
              <a:gd name="connsiteX905" fmla="*/ 3685022 w 4683062"/>
              <a:gd name="connsiteY905" fmla="*/ 1554428 h 6438547"/>
              <a:gd name="connsiteX906" fmla="*/ 3685022 w 4683062"/>
              <a:gd name="connsiteY906" fmla="*/ 1566713 h 6438547"/>
              <a:gd name="connsiteX907" fmla="*/ 3704904 w 4683062"/>
              <a:gd name="connsiteY907" fmla="*/ 1720282 h 6438547"/>
              <a:gd name="connsiteX908" fmla="*/ 3708312 w 4683062"/>
              <a:gd name="connsiteY908" fmla="*/ 1745536 h 6438547"/>
              <a:gd name="connsiteX909" fmla="*/ 3704904 w 4683062"/>
              <a:gd name="connsiteY909" fmla="*/ 1867709 h 6438547"/>
              <a:gd name="connsiteX910" fmla="*/ 3701496 w 4683062"/>
              <a:gd name="connsiteY910" fmla="*/ 1879994 h 6438547"/>
              <a:gd name="connsiteX911" fmla="*/ 3711152 w 4683062"/>
              <a:gd name="connsiteY911" fmla="*/ 1917532 h 6438547"/>
              <a:gd name="connsiteX912" fmla="*/ 3800333 w 4683062"/>
              <a:gd name="connsiteY912" fmla="*/ 1964627 h 6438547"/>
              <a:gd name="connsiteX913" fmla="*/ 3909397 w 4683062"/>
              <a:gd name="connsiteY913" fmla="*/ 2093625 h 6438547"/>
              <a:gd name="connsiteX914" fmla="*/ 3965633 w 4683062"/>
              <a:gd name="connsiteY914" fmla="*/ 2197369 h 6438547"/>
              <a:gd name="connsiteX915" fmla="*/ 4001987 w 4683062"/>
              <a:gd name="connsiteY915" fmla="*/ 2282003 h 6438547"/>
              <a:gd name="connsiteX916" fmla="*/ 4018460 w 4683062"/>
              <a:gd name="connsiteY916" fmla="*/ 2319542 h 6438547"/>
              <a:gd name="connsiteX917" fmla="*/ 4067880 w 4683062"/>
              <a:gd name="connsiteY917" fmla="*/ 2278590 h 6438547"/>
              <a:gd name="connsiteX918" fmla="*/ 4091168 w 4683062"/>
              <a:gd name="connsiteY918" fmla="*/ 2259479 h 6438547"/>
              <a:gd name="connsiteX919" fmla="*/ 4190574 w 4683062"/>
              <a:gd name="connsiteY919" fmla="*/ 2224670 h 6438547"/>
              <a:gd name="connsiteX920" fmla="*/ 4253627 w 4683062"/>
              <a:gd name="connsiteY920" fmla="*/ 2199417 h 6438547"/>
              <a:gd name="connsiteX921" fmla="*/ 4283164 w 4683062"/>
              <a:gd name="connsiteY921" fmla="*/ 2148910 h 6438547"/>
              <a:gd name="connsiteX922" fmla="*/ 4322928 w 4683062"/>
              <a:gd name="connsiteY922" fmla="*/ 2176893 h 6438547"/>
              <a:gd name="connsiteX923" fmla="*/ 4475162 w 4683062"/>
              <a:gd name="connsiteY923" fmla="*/ 1929136 h 6438547"/>
              <a:gd name="connsiteX924" fmla="*/ 4372347 w 4683062"/>
              <a:gd name="connsiteY924" fmla="*/ 1718917 h 6438547"/>
              <a:gd name="connsiteX925" fmla="*/ 3867930 w 4683062"/>
              <a:gd name="connsiteY925" fmla="*/ 1419287 h 6438547"/>
              <a:gd name="connsiteX926" fmla="*/ 3816736 w 4683062"/>
              <a:gd name="connsiteY926" fmla="*/ 1415534 h 6438547"/>
              <a:gd name="connsiteX927" fmla="*/ 2822175 w 4683062"/>
              <a:gd name="connsiteY927" fmla="*/ 1153358 h 6438547"/>
              <a:gd name="connsiteX928" fmla="*/ 2736969 w 4683062"/>
              <a:gd name="connsiteY928" fmla="*/ 1166752 h 6438547"/>
              <a:gd name="connsiteX929" fmla="*/ 2535316 w 4683062"/>
              <a:gd name="connsiteY929" fmla="*/ 1336019 h 6438547"/>
              <a:gd name="connsiteX930" fmla="*/ 2419437 w 4683062"/>
              <a:gd name="connsiteY930" fmla="*/ 1731885 h 6438547"/>
              <a:gd name="connsiteX931" fmla="*/ 2419437 w 4683062"/>
              <a:gd name="connsiteY931" fmla="*/ 1778980 h 6438547"/>
              <a:gd name="connsiteX932" fmla="*/ 2419437 w 4683062"/>
              <a:gd name="connsiteY932" fmla="*/ 1822661 h 6438547"/>
              <a:gd name="connsiteX933" fmla="*/ 2472264 w 4683062"/>
              <a:gd name="connsiteY933" fmla="*/ 1549650 h 6438547"/>
              <a:gd name="connsiteX934" fmla="*/ 2479080 w 4683062"/>
              <a:gd name="connsiteY934" fmla="*/ 1565349 h 6438547"/>
              <a:gd name="connsiteX935" fmla="*/ 2472264 w 4683062"/>
              <a:gd name="connsiteY935" fmla="*/ 1587190 h 6438547"/>
              <a:gd name="connsiteX936" fmla="*/ 2448974 w 4683062"/>
              <a:gd name="connsiteY936" fmla="*/ 1834947 h 6438547"/>
              <a:gd name="connsiteX937" fmla="*/ 2448974 w 4683062"/>
              <a:gd name="connsiteY937" fmla="*/ 1938691 h 6438547"/>
              <a:gd name="connsiteX938" fmla="*/ 2442158 w 4683062"/>
              <a:gd name="connsiteY938" fmla="*/ 2036292 h 6438547"/>
              <a:gd name="connsiteX939" fmla="*/ 2485329 w 4683062"/>
              <a:gd name="connsiteY939" fmla="*/ 2202829 h 6438547"/>
              <a:gd name="connsiteX940" fmla="*/ 2601209 w 4683062"/>
              <a:gd name="connsiteY940" fmla="*/ 2287463 h 6438547"/>
              <a:gd name="connsiteX941" fmla="*/ 2621090 w 4683062"/>
              <a:gd name="connsiteY941" fmla="*/ 2284051 h 6438547"/>
              <a:gd name="connsiteX942" fmla="*/ 2657444 w 4683062"/>
              <a:gd name="connsiteY942" fmla="*/ 2208972 h 6438547"/>
              <a:gd name="connsiteX943" fmla="*/ 2670509 w 4683062"/>
              <a:gd name="connsiteY943" fmla="*/ 2275177 h 6438547"/>
              <a:gd name="connsiteX944" fmla="*/ 2717088 w 4683062"/>
              <a:gd name="connsiteY944" fmla="*/ 2316129 h 6438547"/>
              <a:gd name="connsiteX945" fmla="*/ 2740378 w 4683062"/>
              <a:gd name="connsiteY945" fmla="*/ 2325684 h 6438547"/>
              <a:gd name="connsiteX946" fmla="*/ 2750034 w 4683062"/>
              <a:gd name="connsiteY946" fmla="*/ 2303843 h 6438547"/>
              <a:gd name="connsiteX947" fmla="*/ 2750034 w 4683062"/>
              <a:gd name="connsiteY947" fmla="*/ 2193956 h 6438547"/>
              <a:gd name="connsiteX948" fmla="*/ 2766507 w 4683062"/>
              <a:gd name="connsiteY948" fmla="*/ 2140720 h 6438547"/>
              <a:gd name="connsiteX949" fmla="*/ 2763099 w 4683062"/>
              <a:gd name="connsiteY949" fmla="*/ 2316811 h 6438547"/>
              <a:gd name="connsiteX950" fmla="*/ 2796045 w 4683062"/>
              <a:gd name="connsiteY950" fmla="*/ 2238321 h 6438547"/>
              <a:gd name="connsiteX951" fmla="*/ 2792637 w 4683062"/>
              <a:gd name="connsiteY951" fmla="*/ 2291558 h 6438547"/>
              <a:gd name="connsiteX952" fmla="*/ 2839216 w 4683062"/>
              <a:gd name="connsiteY952" fmla="*/ 2379604 h 6438547"/>
              <a:gd name="connsiteX953" fmla="*/ 2908517 w 4683062"/>
              <a:gd name="connsiteY953" fmla="*/ 2354351 h 6438547"/>
              <a:gd name="connsiteX954" fmla="*/ 2928397 w 4683062"/>
              <a:gd name="connsiteY954" fmla="*/ 2389159 h 6438547"/>
              <a:gd name="connsiteX955" fmla="*/ 2948279 w 4683062"/>
              <a:gd name="connsiteY955" fmla="*/ 2342065 h 6438547"/>
              <a:gd name="connsiteX956" fmla="*/ 2957936 w 4683062"/>
              <a:gd name="connsiteY956" fmla="*/ 2357763 h 6438547"/>
              <a:gd name="connsiteX957" fmla="*/ 2987474 w 4683062"/>
              <a:gd name="connsiteY957" fmla="*/ 2316811 h 6438547"/>
              <a:gd name="connsiteX958" fmla="*/ 2974408 w 4683062"/>
              <a:gd name="connsiteY958" fmla="*/ 2373461 h 6438547"/>
              <a:gd name="connsiteX959" fmla="*/ 2964752 w 4683062"/>
              <a:gd name="connsiteY959" fmla="*/ 2445810 h 6438547"/>
              <a:gd name="connsiteX960" fmla="*/ 2994290 w 4683062"/>
              <a:gd name="connsiteY960" fmla="*/ 2480618 h 6438547"/>
              <a:gd name="connsiteX961" fmla="*/ 3020988 w 4683062"/>
              <a:gd name="connsiteY961" fmla="*/ 2452635 h 6438547"/>
              <a:gd name="connsiteX962" fmla="*/ 3130050 w 4683062"/>
              <a:gd name="connsiteY962" fmla="*/ 2295654 h 6438547"/>
              <a:gd name="connsiteX963" fmla="*/ 3365218 w 4683062"/>
              <a:gd name="connsiteY963" fmla="*/ 2129117 h 6438547"/>
              <a:gd name="connsiteX964" fmla="*/ 3544149 w 4683062"/>
              <a:gd name="connsiteY964" fmla="*/ 2003531 h 6438547"/>
              <a:gd name="connsiteX965" fmla="*/ 3663437 w 4683062"/>
              <a:gd name="connsiteY965" fmla="*/ 1809010 h 6438547"/>
              <a:gd name="connsiteX966" fmla="*/ 3590729 w 4683062"/>
              <a:gd name="connsiteY966" fmla="*/ 1475938 h 6438547"/>
              <a:gd name="connsiteX967" fmla="*/ 3557782 w 4683062"/>
              <a:gd name="connsiteY967" fmla="*/ 1441128 h 6438547"/>
              <a:gd name="connsiteX968" fmla="*/ 3485074 w 4683062"/>
              <a:gd name="connsiteY968" fmla="*/ 1437716 h 6438547"/>
              <a:gd name="connsiteX969" fmla="*/ 3455536 w 4683062"/>
              <a:gd name="connsiteY969" fmla="*/ 1497095 h 6438547"/>
              <a:gd name="connsiteX970" fmla="*/ 3452128 w 4683062"/>
              <a:gd name="connsiteY970" fmla="*/ 1626094 h 6438547"/>
              <a:gd name="connsiteX971" fmla="*/ 3435655 w 4683062"/>
              <a:gd name="connsiteY971" fmla="*/ 1663632 h 6438547"/>
              <a:gd name="connsiteX972" fmla="*/ 3425998 w 4683062"/>
              <a:gd name="connsiteY972" fmla="*/ 1600840 h 6438547"/>
              <a:gd name="connsiteX973" fmla="*/ 3416341 w 4683062"/>
              <a:gd name="connsiteY973" fmla="*/ 1534635 h 6438547"/>
              <a:gd name="connsiteX974" fmla="*/ 3383395 w 4683062"/>
              <a:gd name="connsiteY974" fmla="*/ 1481398 h 6438547"/>
              <a:gd name="connsiteX975" fmla="*/ 3399868 w 4683062"/>
              <a:gd name="connsiteY975" fmla="*/ 1581729 h 6438547"/>
              <a:gd name="connsiteX976" fmla="*/ 3409524 w 4683062"/>
              <a:gd name="connsiteY976" fmla="*/ 1682061 h 6438547"/>
              <a:gd name="connsiteX977" fmla="*/ 3393052 w 4683062"/>
              <a:gd name="connsiteY977" fmla="*/ 1770107 h 6438547"/>
              <a:gd name="connsiteX978" fmla="*/ 3366354 w 4683062"/>
              <a:gd name="connsiteY978" fmla="*/ 1600840 h 6438547"/>
              <a:gd name="connsiteX979" fmla="*/ 3343064 w 4683062"/>
              <a:gd name="connsiteY979" fmla="*/ 1469112 h 6438547"/>
              <a:gd name="connsiteX980" fmla="*/ 3319775 w 4683062"/>
              <a:gd name="connsiteY980" fmla="*/ 1443858 h 6438547"/>
              <a:gd name="connsiteX981" fmla="*/ 3316366 w 4683062"/>
              <a:gd name="connsiteY981" fmla="*/ 1475254 h 6438547"/>
              <a:gd name="connsiteX982" fmla="*/ 3352721 w 4683062"/>
              <a:gd name="connsiteY982" fmla="*/ 1691616 h 6438547"/>
              <a:gd name="connsiteX983" fmla="*/ 3339656 w 4683062"/>
              <a:gd name="connsiteY983" fmla="*/ 1713457 h 6438547"/>
              <a:gd name="connsiteX984" fmla="*/ 3332840 w 4683062"/>
              <a:gd name="connsiteY984" fmla="*/ 1622680 h 6438547"/>
              <a:gd name="connsiteX985" fmla="*/ 3309550 w 4683062"/>
              <a:gd name="connsiteY985" fmla="*/ 1723012 h 6438547"/>
              <a:gd name="connsiteX986" fmla="*/ 3312958 w 4683062"/>
              <a:gd name="connsiteY986" fmla="*/ 1622680 h 6438547"/>
              <a:gd name="connsiteX987" fmla="*/ 3289669 w 4683062"/>
              <a:gd name="connsiteY987" fmla="*/ 1518936 h 6438547"/>
              <a:gd name="connsiteX988" fmla="*/ 3223209 w 4683062"/>
              <a:gd name="connsiteY988" fmla="*/ 1820614 h 6438547"/>
              <a:gd name="connsiteX989" fmla="*/ 3272628 w 4683062"/>
              <a:gd name="connsiteY989" fmla="*/ 1534635 h 6438547"/>
              <a:gd name="connsiteX990" fmla="*/ 3245930 w 4683062"/>
              <a:gd name="connsiteY990" fmla="*/ 1556476 h 6438547"/>
              <a:gd name="connsiteX991" fmla="*/ 3242522 w 4683062"/>
              <a:gd name="connsiteY991" fmla="*/ 1503238 h 6438547"/>
              <a:gd name="connsiteX992" fmla="*/ 3136867 w 4683062"/>
              <a:gd name="connsiteY992" fmla="*/ 1757821 h 6438547"/>
              <a:gd name="connsiteX993" fmla="*/ 3223209 w 4683062"/>
              <a:gd name="connsiteY993" fmla="*/ 1418605 h 6438547"/>
              <a:gd name="connsiteX994" fmla="*/ 3176630 w 4683062"/>
              <a:gd name="connsiteY994" fmla="*/ 1575586 h 6438547"/>
              <a:gd name="connsiteX995" fmla="*/ 3199919 w 4683062"/>
              <a:gd name="connsiteY995" fmla="*/ 1396764 h 6438547"/>
              <a:gd name="connsiteX996" fmla="*/ 3180038 w 4683062"/>
              <a:gd name="connsiteY996" fmla="*/ 1487540 h 6438547"/>
              <a:gd name="connsiteX997" fmla="*/ 3170382 w 4683062"/>
              <a:gd name="connsiteY997" fmla="*/ 1377653 h 6438547"/>
              <a:gd name="connsiteX998" fmla="*/ 3147092 w 4683062"/>
              <a:gd name="connsiteY998" fmla="*/ 1450001 h 6438547"/>
              <a:gd name="connsiteX999" fmla="*/ 3123802 w 4683062"/>
              <a:gd name="connsiteY999" fmla="*/ 1518936 h 6438547"/>
              <a:gd name="connsiteX1000" fmla="*/ 3090856 w 4683062"/>
              <a:gd name="connsiteY1000" fmla="*/ 1581729 h 6438547"/>
              <a:gd name="connsiteX1001" fmla="*/ 3107329 w 4683062"/>
              <a:gd name="connsiteY1001" fmla="*/ 1525079 h 6438547"/>
              <a:gd name="connsiteX1002" fmla="*/ 3110737 w 4683062"/>
              <a:gd name="connsiteY1002" fmla="*/ 1474572 h 6438547"/>
              <a:gd name="connsiteX1003" fmla="*/ 3107329 w 4683062"/>
              <a:gd name="connsiteY1003" fmla="*/ 1424065 h 6438547"/>
              <a:gd name="connsiteX1004" fmla="*/ 3107329 w 4683062"/>
              <a:gd name="connsiteY1004" fmla="*/ 1376971 h 6438547"/>
              <a:gd name="connsiteX1005" fmla="*/ 3077792 w 4683062"/>
              <a:gd name="connsiteY1005" fmla="*/ 1443176 h 6438547"/>
              <a:gd name="connsiteX1006" fmla="*/ 3048253 w 4683062"/>
              <a:gd name="connsiteY1006" fmla="*/ 1502556 h 6438547"/>
              <a:gd name="connsiteX1007" fmla="*/ 3008490 w 4683062"/>
              <a:gd name="connsiteY1007" fmla="*/ 1555793 h 6438547"/>
              <a:gd name="connsiteX1008" fmla="*/ 3035189 w 4683062"/>
              <a:gd name="connsiteY1008" fmla="*/ 1499143 h 6438547"/>
              <a:gd name="connsiteX1009" fmla="*/ 3088016 w 4683062"/>
              <a:gd name="connsiteY1009" fmla="*/ 1379701 h 6438547"/>
              <a:gd name="connsiteX1010" fmla="*/ 3061318 w 4683062"/>
              <a:gd name="connsiteY1010" fmla="*/ 1344891 h 6438547"/>
              <a:gd name="connsiteX1011" fmla="*/ 3018148 w 4683062"/>
              <a:gd name="connsiteY1011" fmla="*/ 1325781 h 6438547"/>
              <a:gd name="connsiteX1012" fmla="*/ 3001674 w 4683062"/>
              <a:gd name="connsiteY1012" fmla="*/ 1306671 h 6438547"/>
              <a:gd name="connsiteX1013" fmla="*/ 2981793 w 4683062"/>
              <a:gd name="connsiteY1013" fmla="*/ 1300527 h 6438547"/>
              <a:gd name="connsiteX1014" fmla="*/ 2938623 w 4683062"/>
              <a:gd name="connsiteY1014" fmla="*/ 1303940 h 6438547"/>
              <a:gd name="connsiteX1015" fmla="*/ 2971568 w 4683062"/>
              <a:gd name="connsiteY1015" fmla="*/ 1275957 h 6438547"/>
              <a:gd name="connsiteX1016" fmla="*/ 2878978 w 4683062"/>
              <a:gd name="connsiteY1016" fmla="*/ 1275957 h 6438547"/>
              <a:gd name="connsiteX1017" fmla="*/ 2945439 w 4683062"/>
              <a:gd name="connsiteY1017" fmla="*/ 1247973 h 6438547"/>
              <a:gd name="connsiteX1018" fmla="*/ 2869322 w 4683062"/>
              <a:gd name="connsiteY1018" fmla="*/ 1226132 h 6438547"/>
              <a:gd name="connsiteX1019" fmla="*/ 2925558 w 4683062"/>
              <a:gd name="connsiteY1019" fmla="*/ 1216576 h 6438547"/>
              <a:gd name="connsiteX1020" fmla="*/ 2882387 w 4683062"/>
              <a:gd name="connsiteY1020" fmla="*/ 1204291 h 6438547"/>
              <a:gd name="connsiteX1021" fmla="*/ 2842624 w 4683062"/>
              <a:gd name="connsiteY1021" fmla="*/ 1194735 h 6438547"/>
              <a:gd name="connsiteX1022" fmla="*/ 2902268 w 4683062"/>
              <a:gd name="connsiteY1022" fmla="*/ 1182450 h 6438547"/>
              <a:gd name="connsiteX1023" fmla="*/ 2822175 w 4683062"/>
              <a:gd name="connsiteY1023" fmla="*/ 1153358 h 6438547"/>
              <a:gd name="connsiteX1024" fmla="*/ 2134283 w 4683062"/>
              <a:gd name="connsiteY1024" fmla="*/ 988868 h 6438547"/>
              <a:gd name="connsiteX1025" fmla="*/ 2061574 w 4683062"/>
              <a:gd name="connsiteY1025" fmla="*/ 991342 h 6438547"/>
              <a:gd name="connsiteX1026" fmla="*/ 2032036 w 4683062"/>
              <a:gd name="connsiteY1026" fmla="*/ 994755 h 6438547"/>
              <a:gd name="connsiteX1027" fmla="*/ 1664517 w 4683062"/>
              <a:gd name="connsiteY1027" fmla="*/ 1198831 h 6438547"/>
              <a:gd name="connsiteX1028" fmla="*/ 1624754 w 4683062"/>
              <a:gd name="connsiteY1028" fmla="*/ 1283464 h 6438547"/>
              <a:gd name="connsiteX1029" fmla="*/ 1671333 w 4683062"/>
              <a:gd name="connsiteY1029" fmla="*/ 1389939 h 6438547"/>
              <a:gd name="connsiteX1030" fmla="*/ 1717912 w 4683062"/>
              <a:gd name="connsiteY1030" fmla="*/ 1308035 h 6438547"/>
              <a:gd name="connsiteX1031" fmla="*/ 1698030 w 4683062"/>
              <a:gd name="connsiteY1031" fmla="*/ 1402224 h 6438547"/>
              <a:gd name="connsiteX1032" fmla="*/ 1767331 w 4683062"/>
              <a:gd name="connsiteY1032" fmla="*/ 1323734 h 6438547"/>
              <a:gd name="connsiteX1033" fmla="*/ 1760514 w 4683062"/>
              <a:gd name="connsiteY1033" fmla="*/ 1414509 h 6438547"/>
              <a:gd name="connsiteX1034" fmla="*/ 1813341 w 4683062"/>
              <a:gd name="connsiteY1034" fmla="*/ 1493001 h 6438547"/>
              <a:gd name="connsiteX1035" fmla="*/ 1872986 w 4683062"/>
              <a:gd name="connsiteY1035" fmla="*/ 1408367 h 6438547"/>
              <a:gd name="connsiteX1036" fmla="*/ 1856513 w 4683062"/>
              <a:gd name="connsiteY1036" fmla="*/ 1443176 h 6438547"/>
              <a:gd name="connsiteX1037" fmla="*/ 1826974 w 4683062"/>
              <a:gd name="connsiteY1037" fmla="*/ 1521667 h 6438547"/>
              <a:gd name="connsiteX1038" fmla="*/ 1833791 w 4683062"/>
              <a:gd name="connsiteY1038" fmla="*/ 1549650 h 6438547"/>
              <a:gd name="connsiteX1039" fmla="*/ 1846856 w 4683062"/>
              <a:gd name="connsiteY1039" fmla="*/ 1574904 h 6438547"/>
              <a:gd name="connsiteX1040" fmla="*/ 1843448 w 4683062"/>
              <a:gd name="connsiteY1040" fmla="*/ 1628140 h 6438547"/>
              <a:gd name="connsiteX1041" fmla="*/ 1853104 w 4683062"/>
              <a:gd name="connsiteY1041" fmla="*/ 1649982 h 6438547"/>
              <a:gd name="connsiteX1042" fmla="*/ 1876394 w 4683062"/>
              <a:gd name="connsiteY1042" fmla="*/ 1649982 h 6438547"/>
              <a:gd name="connsiteX1043" fmla="*/ 1866737 w 4683062"/>
              <a:gd name="connsiteY1043" fmla="*/ 1687521 h 6438547"/>
              <a:gd name="connsiteX1044" fmla="*/ 1870146 w 4683062"/>
              <a:gd name="connsiteY1044" fmla="*/ 1709362 h 6438547"/>
              <a:gd name="connsiteX1045" fmla="*/ 1890027 w 4683062"/>
              <a:gd name="connsiteY1045" fmla="*/ 1703219 h 6438547"/>
              <a:gd name="connsiteX1046" fmla="*/ 1903092 w 4683062"/>
              <a:gd name="connsiteY1046" fmla="*/ 1697076 h 6438547"/>
              <a:gd name="connsiteX1047" fmla="*/ 2210968 w 4683062"/>
              <a:gd name="connsiteY1047" fmla="*/ 1565349 h 6438547"/>
              <a:gd name="connsiteX1048" fmla="*/ 2339912 w 4683062"/>
              <a:gd name="connsiteY1048" fmla="*/ 1546238 h 6438547"/>
              <a:gd name="connsiteX1049" fmla="*/ 2376266 w 4683062"/>
              <a:gd name="connsiteY1049" fmla="*/ 1527127 h 6438547"/>
              <a:gd name="connsiteX1050" fmla="*/ 2426253 w 4683062"/>
              <a:gd name="connsiteY1050" fmla="*/ 1422700 h 6438547"/>
              <a:gd name="connsiteX1051" fmla="*/ 2571670 w 4683062"/>
              <a:gd name="connsiteY1051" fmla="*/ 1228179 h 6438547"/>
              <a:gd name="connsiteX1052" fmla="*/ 2611433 w 4683062"/>
              <a:gd name="connsiteY1052" fmla="*/ 1181085 h 6438547"/>
              <a:gd name="connsiteX1053" fmla="*/ 2531908 w 4683062"/>
              <a:gd name="connsiteY1053" fmla="*/ 1209069 h 6438547"/>
              <a:gd name="connsiteX1054" fmla="*/ 2452383 w 4683062"/>
              <a:gd name="connsiteY1054" fmla="*/ 1209069 h 6438547"/>
              <a:gd name="connsiteX1055" fmla="*/ 2584736 w 4683062"/>
              <a:gd name="connsiteY1055" fmla="*/ 1152419 h 6438547"/>
              <a:gd name="connsiteX1056" fmla="*/ 2402396 w 4683062"/>
              <a:gd name="connsiteY1056" fmla="*/ 1164704 h 6438547"/>
              <a:gd name="connsiteX1057" fmla="*/ 2488737 w 4683062"/>
              <a:gd name="connsiteY1057" fmla="*/ 1139451 h 6438547"/>
              <a:gd name="connsiteX1058" fmla="*/ 2101337 w 4683062"/>
              <a:gd name="connsiteY1058" fmla="*/ 1170847 h 6438547"/>
              <a:gd name="connsiteX1059" fmla="*/ 2243913 w 4683062"/>
              <a:gd name="connsiteY1059" fmla="*/ 1120340 h 6438547"/>
              <a:gd name="connsiteX1060" fmla="*/ 2399556 w 4683062"/>
              <a:gd name="connsiteY1060" fmla="*/ 1110785 h 6438547"/>
              <a:gd name="connsiteX1061" fmla="*/ 2551789 w 4683062"/>
              <a:gd name="connsiteY1061" fmla="*/ 1136038 h 6438547"/>
              <a:gd name="connsiteX1062" fmla="*/ 2551789 w 4683062"/>
              <a:gd name="connsiteY1062" fmla="*/ 1123753 h 6438547"/>
              <a:gd name="connsiteX1063" fmla="*/ 2485329 w 4683062"/>
              <a:gd name="connsiteY1063" fmla="*/ 1104642 h 6438547"/>
              <a:gd name="connsiteX1064" fmla="*/ 2206991 w 4683062"/>
              <a:gd name="connsiteY1064" fmla="*/ 1010453 h 6438547"/>
              <a:gd name="connsiteX1065" fmla="*/ 2134283 w 4683062"/>
              <a:gd name="connsiteY1065" fmla="*/ 988868 h 6438547"/>
              <a:gd name="connsiteX1066" fmla="*/ 3147092 w 4683062"/>
              <a:gd name="connsiteY1066" fmla="*/ 927185 h 6438547"/>
              <a:gd name="connsiteX1067" fmla="*/ 3130619 w 4683062"/>
              <a:gd name="connsiteY1067" fmla="*/ 1087579 h 6438547"/>
              <a:gd name="connsiteX1068" fmla="*/ 3147092 w 4683062"/>
              <a:gd name="connsiteY1068" fmla="*/ 927185 h 6438547"/>
              <a:gd name="connsiteX1069" fmla="*/ 754521 w 4683062"/>
              <a:gd name="connsiteY1069" fmla="*/ 918994 h 6438547"/>
              <a:gd name="connsiteX1070" fmla="*/ 727824 w 4683062"/>
              <a:gd name="connsiteY1070" fmla="*/ 966089 h 6438547"/>
              <a:gd name="connsiteX1071" fmla="*/ 790877 w 4683062"/>
              <a:gd name="connsiteY1071" fmla="*/ 1044579 h 6438547"/>
              <a:gd name="connsiteX1072" fmla="*/ 803941 w 4683062"/>
              <a:gd name="connsiteY1072" fmla="*/ 1101230 h 6438547"/>
              <a:gd name="connsiteX1073" fmla="*/ 744297 w 4683062"/>
              <a:gd name="connsiteY1073" fmla="*/ 1044579 h 6438547"/>
              <a:gd name="connsiteX1074" fmla="*/ 770995 w 4683062"/>
              <a:gd name="connsiteY1074" fmla="*/ 1123071 h 6438547"/>
              <a:gd name="connsiteX1075" fmla="*/ 923228 w 4683062"/>
              <a:gd name="connsiteY1075" fmla="*/ 1323734 h 6438547"/>
              <a:gd name="connsiteX1076" fmla="*/ 926637 w 4683062"/>
              <a:gd name="connsiteY1076" fmla="*/ 1355130 h 6438547"/>
              <a:gd name="connsiteX1077" fmla="*/ 897099 w 4683062"/>
              <a:gd name="connsiteY1077" fmla="*/ 1333289 h 6438547"/>
              <a:gd name="connsiteX1078" fmla="*/ 751682 w 4683062"/>
              <a:gd name="connsiteY1078" fmla="*/ 1135356 h 6438547"/>
              <a:gd name="connsiteX1079" fmla="*/ 722143 w 4683062"/>
              <a:gd name="connsiteY1079" fmla="*/ 1125801 h 6438547"/>
              <a:gd name="connsiteX1080" fmla="*/ 692606 w 4683062"/>
              <a:gd name="connsiteY1080" fmla="*/ 1056865 h 6438547"/>
              <a:gd name="connsiteX1081" fmla="*/ 669316 w 4683062"/>
              <a:gd name="connsiteY1081" fmla="*/ 981787 h 6438547"/>
              <a:gd name="connsiteX1082" fmla="*/ 649435 w 4683062"/>
              <a:gd name="connsiteY1082" fmla="*/ 1129213 h 6438547"/>
              <a:gd name="connsiteX1083" fmla="*/ 662500 w 4683062"/>
              <a:gd name="connsiteY1083" fmla="*/ 1276639 h 6438547"/>
              <a:gd name="connsiteX1084" fmla="*/ 715327 w 4683062"/>
              <a:gd name="connsiteY1084" fmla="*/ 1411779 h 6438547"/>
              <a:gd name="connsiteX1085" fmla="*/ 791444 w 4683062"/>
              <a:gd name="connsiteY1085" fmla="*/ 1537365 h 6438547"/>
              <a:gd name="connsiteX1086" fmla="*/ 682381 w 4683062"/>
              <a:gd name="connsiteY1086" fmla="*/ 1374241 h 6438547"/>
              <a:gd name="connsiteX1087" fmla="*/ 632962 w 4683062"/>
              <a:gd name="connsiteY1087" fmla="*/ 1189275 h 6438547"/>
              <a:gd name="connsiteX1088" fmla="*/ 642619 w 4683062"/>
              <a:gd name="connsiteY1088" fmla="*/ 997485 h 6438547"/>
              <a:gd name="connsiteX1089" fmla="*/ 613081 w 4683062"/>
              <a:gd name="connsiteY1089" fmla="*/ 1095086 h 6438547"/>
              <a:gd name="connsiteX1090" fmla="*/ 606264 w 4683062"/>
              <a:gd name="connsiteY1090" fmla="*/ 1054135 h 6438547"/>
              <a:gd name="connsiteX1091" fmla="*/ 599447 w 4683062"/>
              <a:gd name="connsiteY1091" fmla="*/ 1054135 h 6438547"/>
              <a:gd name="connsiteX1092" fmla="*/ 599447 w 4683062"/>
              <a:gd name="connsiteY1092" fmla="*/ 1201561 h 6438547"/>
              <a:gd name="connsiteX1093" fmla="*/ 576158 w 4683062"/>
              <a:gd name="connsiteY1093" fmla="*/ 1129213 h 6438547"/>
              <a:gd name="connsiteX1094" fmla="*/ 576158 w 4683062"/>
              <a:gd name="connsiteY1094" fmla="*/ 1219989 h 6438547"/>
              <a:gd name="connsiteX1095" fmla="*/ 744865 w 4683062"/>
              <a:gd name="connsiteY1095" fmla="*/ 1574904 h 6438547"/>
              <a:gd name="connsiteX1096" fmla="*/ 1039676 w 4683062"/>
              <a:gd name="connsiteY1096" fmla="*/ 1860883 h 6438547"/>
              <a:gd name="connsiteX1097" fmla="*/ 1380498 w 4683062"/>
              <a:gd name="connsiteY1097" fmla="*/ 2080657 h 6438547"/>
              <a:gd name="connsiteX1098" fmla="*/ 1509442 w 4683062"/>
              <a:gd name="connsiteY1098" fmla="*/ 2127751 h 6438547"/>
              <a:gd name="connsiteX1099" fmla="*/ 1529323 w 4683062"/>
              <a:gd name="connsiteY1099" fmla="*/ 2121609 h 6438547"/>
              <a:gd name="connsiteX1100" fmla="*/ 1519667 w 4683062"/>
              <a:gd name="connsiteY1100" fmla="*/ 2102498 h 6438547"/>
              <a:gd name="connsiteX1101" fmla="*/ 1443550 w 4683062"/>
              <a:gd name="connsiteY1101" fmla="*/ 2064959 h 6438547"/>
              <a:gd name="connsiteX1102" fmla="*/ 1400379 w 4683062"/>
              <a:gd name="connsiteY1102" fmla="*/ 2036976 h 6438547"/>
              <a:gd name="connsiteX1103" fmla="*/ 1460023 w 4683062"/>
              <a:gd name="connsiteY1103" fmla="*/ 2046531 h 6438547"/>
              <a:gd name="connsiteX1104" fmla="*/ 1191910 w 4683062"/>
              <a:gd name="connsiteY1104" fmla="*/ 1832899 h 6438547"/>
              <a:gd name="connsiteX1105" fmla="*/ 1158963 w 4683062"/>
              <a:gd name="connsiteY1105" fmla="*/ 1798090 h 6438547"/>
              <a:gd name="connsiteX1106" fmla="*/ 1119201 w 4683062"/>
              <a:gd name="connsiteY1106" fmla="*/ 1738710 h 6438547"/>
              <a:gd name="connsiteX1107" fmla="*/ 1086255 w 4683062"/>
              <a:gd name="connsiteY1107" fmla="*/ 1701172 h 6438547"/>
              <a:gd name="connsiteX1108" fmla="*/ 1102728 w 4683062"/>
              <a:gd name="connsiteY1108" fmla="*/ 1707314 h 6438547"/>
              <a:gd name="connsiteX1109" fmla="*/ 1258370 w 4683062"/>
              <a:gd name="connsiteY1109" fmla="*/ 1842454 h 6438547"/>
              <a:gd name="connsiteX1110" fmla="*/ 1278252 w 4683062"/>
              <a:gd name="connsiteY1110" fmla="*/ 1854740 h 6438547"/>
              <a:gd name="connsiteX1111" fmla="*/ 1287908 w 4683062"/>
              <a:gd name="connsiteY1111" fmla="*/ 1876581 h 6438547"/>
              <a:gd name="connsiteX1112" fmla="*/ 1436733 w 4683062"/>
              <a:gd name="connsiteY1112" fmla="*/ 1992610 h 6438547"/>
              <a:gd name="connsiteX1113" fmla="*/ 1460023 w 4683062"/>
              <a:gd name="connsiteY1113" fmla="*/ 1998754 h 6438547"/>
              <a:gd name="connsiteX1114" fmla="*/ 1565678 w 4683062"/>
              <a:gd name="connsiteY1114" fmla="*/ 2051991 h 6438547"/>
              <a:gd name="connsiteX1115" fmla="*/ 1542388 w 4683062"/>
              <a:gd name="connsiteY1115" fmla="*/ 2014451 h 6438547"/>
              <a:gd name="connsiteX1116" fmla="*/ 1598624 w 4683062"/>
              <a:gd name="connsiteY1116" fmla="*/ 2030150 h 6438547"/>
              <a:gd name="connsiteX1117" fmla="*/ 1571926 w 4683062"/>
              <a:gd name="connsiteY1117" fmla="*/ 1989198 h 6438547"/>
              <a:gd name="connsiteX1118" fmla="*/ 1595216 w 4683062"/>
              <a:gd name="connsiteY1118" fmla="*/ 1995340 h 6438547"/>
              <a:gd name="connsiteX1119" fmla="*/ 1667924 w 4683062"/>
              <a:gd name="connsiteY1119" fmla="*/ 1985785 h 6438547"/>
              <a:gd name="connsiteX1120" fmla="*/ 1656564 w 4683062"/>
              <a:gd name="connsiteY1120" fmla="*/ 1936643 h 6438547"/>
              <a:gd name="connsiteX1121" fmla="*/ 1607144 w 4683062"/>
              <a:gd name="connsiteY1121" fmla="*/ 1858153 h 6438547"/>
              <a:gd name="connsiteX1122" fmla="*/ 1703143 w 4683062"/>
              <a:gd name="connsiteY1122" fmla="*/ 1958484 h 6438547"/>
              <a:gd name="connsiteX1123" fmla="*/ 1676445 w 4683062"/>
              <a:gd name="connsiteY1123" fmla="*/ 1876581 h 6438547"/>
              <a:gd name="connsiteX1124" fmla="*/ 1678149 w 4683062"/>
              <a:gd name="connsiteY1124" fmla="*/ 1875216 h 6438547"/>
              <a:gd name="connsiteX1125" fmla="*/ 1578743 w 4683062"/>
              <a:gd name="connsiteY1125" fmla="*/ 1735298 h 6438547"/>
              <a:gd name="connsiteX1126" fmla="*/ 1682693 w 4683062"/>
              <a:gd name="connsiteY1126" fmla="*/ 1873851 h 6438547"/>
              <a:gd name="connsiteX1127" fmla="*/ 1681557 w 4683062"/>
              <a:gd name="connsiteY1127" fmla="*/ 1875216 h 6438547"/>
              <a:gd name="connsiteX1128" fmla="*/ 1726432 w 4683062"/>
              <a:gd name="connsiteY1128" fmla="*/ 1933913 h 6438547"/>
              <a:gd name="connsiteX1129" fmla="*/ 1709959 w 4683062"/>
              <a:gd name="connsiteY1129" fmla="*/ 1855423 h 6438547"/>
              <a:gd name="connsiteX1130" fmla="*/ 1749722 w 4683062"/>
              <a:gd name="connsiteY1130" fmla="*/ 1946199 h 6438547"/>
              <a:gd name="connsiteX1131" fmla="*/ 1766195 w 4683062"/>
              <a:gd name="connsiteY1131" fmla="*/ 1961897 h 6438547"/>
              <a:gd name="connsiteX1132" fmla="*/ 1773012 w 4683062"/>
              <a:gd name="connsiteY1132" fmla="*/ 1942787 h 6438547"/>
              <a:gd name="connsiteX1133" fmla="*/ 1723592 w 4683062"/>
              <a:gd name="connsiteY1133" fmla="*/ 1842454 h 6438547"/>
              <a:gd name="connsiteX1134" fmla="*/ 1710528 w 4683062"/>
              <a:gd name="connsiteY1134" fmla="*/ 1854740 h 6438547"/>
              <a:gd name="connsiteX1135" fmla="*/ 1571358 w 4683062"/>
              <a:gd name="connsiteY1135" fmla="*/ 1634966 h 6438547"/>
              <a:gd name="connsiteX1136" fmla="*/ 1521939 w 4683062"/>
              <a:gd name="connsiteY1136" fmla="*/ 1562618 h 6438547"/>
              <a:gd name="connsiteX1137" fmla="*/ 1356641 w 4683062"/>
              <a:gd name="connsiteY1137" fmla="*/ 1389939 h 6438547"/>
              <a:gd name="connsiteX1138" fmla="*/ 976056 w 4683062"/>
              <a:gd name="connsiteY1138" fmla="*/ 1060278 h 6438547"/>
              <a:gd name="connsiteX1139" fmla="*/ 827231 w 4683062"/>
              <a:gd name="connsiteY1139" fmla="*/ 946978 h 6438547"/>
              <a:gd name="connsiteX1140" fmla="*/ 754521 w 4683062"/>
              <a:gd name="connsiteY1140" fmla="*/ 918994 h 6438547"/>
              <a:gd name="connsiteX1141" fmla="*/ 1840040 w 4683062"/>
              <a:gd name="connsiteY1141" fmla="*/ 918312 h 6438547"/>
              <a:gd name="connsiteX1142" fmla="*/ 1800277 w 4683062"/>
              <a:gd name="connsiteY1142" fmla="*/ 940153 h 6438547"/>
              <a:gd name="connsiteX1143" fmla="*/ 1809934 w 4683062"/>
              <a:gd name="connsiteY1143" fmla="*/ 983834 h 6438547"/>
              <a:gd name="connsiteX1144" fmla="*/ 1893435 w 4683062"/>
              <a:gd name="connsiteY1144" fmla="*/ 1002945 h 6438547"/>
              <a:gd name="connsiteX1145" fmla="*/ 2082023 w 4683062"/>
              <a:gd name="connsiteY1145" fmla="*/ 959264 h 6438547"/>
              <a:gd name="connsiteX1146" fmla="*/ 2002498 w 4683062"/>
              <a:gd name="connsiteY1146" fmla="*/ 940153 h 6438547"/>
              <a:gd name="connsiteX1147" fmla="*/ 1840040 w 4683062"/>
              <a:gd name="connsiteY1147" fmla="*/ 918312 h 6438547"/>
              <a:gd name="connsiteX1148" fmla="*/ 3818822 w 4683062"/>
              <a:gd name="connsiteY1148" fmla="*/ 830383 h 6438547"/>
              <a:gd name="connsiteX1149" fmla="*/ 3720241 w 4683062"/>
              <a:gd name="connsiteY1149" fmla="*/ 833678 h 6438547"/>
              <a:gd name="connsiteX1150" fmla="*/ 3437927 w 4683062"/>
              <a:gd name="connsiteY1150" fmla="*/ 959264 h 6438547"/>
              <a:gd name="connsiteX1151" fmla="*/ 3424862 w 4683062"/>
              <a:gd name="connsiteY1151" fmla="*/ 978374 h 6438547"/>
              <a:gd name="connsiteX1152" fmla="*/ 3385099 w 4683062"/>
              <a:gd name="connsiteY1152" fmla="*/ 1022056 h 6438547"/>
              <a:gd name="connsiteX1153" fmla="*/ 3212984 w 4683062"/>
              <a:gd name="connsiteY1153" fmla="*/ 1213846 h 6438547"/>
              <a:gd name="connsiteX1154" fmla="*/ 3206167 w 4683062"/>
              <a:gd name="connsiteY1154" fmla="*/ 1248656 h 6438547"/>
              <a:gd name="connsiteX1155" fmla="*/ 3199351 w 4683062"/>
              <a:gd name="connsiteY1155" fmla="*/ 1283464 h 6438547"/>
              <a:gd name="connsiteX1156" fmla="*/ 3186286 w 4683062"/>
              <a:gd name="connsiteY1156" fmla="*/ 1314861 h 6438547"/>
              <a:gd name="connsiteX1157" fmla="*/ 3189694 w 4683062"/>
              <a:gd name="connsiteY1157" fmla="*/ 1330559 h 6438547"/>
              <a:gd name="connsiteX1158" fmla="*/ 3209576 w 4683062"/>
              <a:gd name="connsiteY1158" fmla="*/ 1327146 h 6438547"/>
              <a:gd name="connsiteX1159" fmla="*/ 3245930 w 4683062"/>
              <a:gd name="connsiteY1159" fmla="*/ 1295750 h 6438547"/>
              <a:gd name="connsiteX1160" fmla="*/ 3247066 w 4683062"/>
              <a:gd name="connsiteY1160" fmla="*/ 1297115 h 6438547"/>
              <a:gd name="connsiteX1161" fmla="*/ 3350449 w 4683062"/>
              <a:gd name="connsiteY1161" fmla="*/ 1196101 h 6438547"/>
              <a:gd name="connsiteX1162" fmla="*/ 3360673 w 4683062"/>
              <a:gd name="connsiteY1162" fmla="*/ 1205656 h 6438547"/>
              <a:gd name="connsiteX1163" fmla="*/ 3245362 w 4683062"/>
              <a:gd name="connsiteY1163" fmla="*/ 1309401 h 6438547"/>
              <a:gd name="connsiteX1164" fmla="*/ 3243090 w 4683062"/>
              <a:gd name="connsiteY1164" fmla="*/ 1307353 h 6438547"/>
              <a:gd name="connsiteX1165" fmla="*/ 3238546 w 4683062"/>
              <a:gd name="connsiteY1165" fmla="*/ 1314861 h 6438547"/>
              <a:gd name="connsiteX1166" fmla="*/ 3228889 w 4683062"/>
              <a:gd name="connsiteY1166" fmla="*/ 1349669 h 6438547"/>
              <a:gd name="connsiteX1167" fmla="*/ 3278308 w 4683062"/>
              <a:gd name="connsiteY1167" fmla="*/ 1353082 h 6438547"/>
              <a:gd name="connsiteX1168" fmla="*/ 3285125 w 4683062"/>
              <a:gd name="connsiteY1168" fmla="*/ 1356494 h 6438547"/>
              <a:gd name="connsiteX1169" fmla="*/ 3265244 w 4683062"/>
              <a:gd name="connsiteY1169" fmla="*/ 1391304 h 6438547"/>
              <a:gd name="connsiteX1170" fmla="*/ 3321479 w 4683062"/>
              <a:gd name="connsiteY1170" fmla="*/ 1381749 h 6438547"/>
              <a:gd name="connsiteX1171" fmla="*/ 3341360 w 4683062"/>
              <a:gd name="connsiteY1171" fmla="*/ 1385161 h 6438547"/>
              <a:gd name="connsiteX1172" fmla="*/ 3417478 w 4683062"/>
              <a:gd name="connsiteY1172" fmla="*/ 1416557 h 6438547"/>
              <a:gd name="connsiteX1173" fmla="*/ 3656052 w 4683062"/>
              <a:gd name="connsiteY1173" fmla="*/ 1388573 h 6438547"/>
              <a:gd name="connsiteX1174" fmla="*/ 3722513 w 4683062"/>
              <a:gd name="connsiteY1174" fmla="*/ 1382431 h 6438547"/>
              <a:gd name="connsiteX1175" fmla="*/ 4202504 w 4683062"/>
              <a:gd name="connsiteY1175" fmla="*/ 1517572 h 6438547"/>
              <a:gd name="connsiteX1176" fmla="*/ 4255332 w 4683062"/>
              <a:gd name="connsiteY1176" fmla="*/ 1545555 h 6438547"/>
              <a:gd name="connsiteX1177" fmla="*/ 4437670 w 4683062"/>
              <a:gd name="connsiteY1177" fmla="*/ 1555110 h 6438547"/>
              <a:gd name="connsiteX1178" fmla="*/ 4454144 w 4683062"/>
              <a:gd name="connsiteY1178" fmla="*/ 1542825 h 6438547"/>
              <a:gd name="connsiteX1179" fmla="*/ 4437670 w 4683062"/>
              <a:gd name="connsiteY1179" fmla="*/ 1530539 h 6438547"/>
              <a:gd name="connsiteX1180" fmla="*/ 4368370 w 4683062"/>
              <a:gd name="connsiteY1180" fmla="*/ 1527127 h 6438547"/>
              <a:gd name="connsiteX1181" fmla="*/ 4381435 w 4683062"/>
              <a:gd name="connsiteY1181" fmla="*/ 1517572 h 6438547"/>
              <a:gd name="connsiteX1182" fmla="*/ 4434263 w 4683062"/>
              <a:gd name="connsiteY1182" fmla="*/ 1508016 h 6438547"/>
              <a:gd name="connsiteX1183" fmla="*/ 4378028 w 4683062"/>
              <a:gd name="connsiteY1183" fmla="*/ 1501873 h 6438547"/>
              <a:gd name="connsiteX1184" fmla="*/ 4255332 w 4683062"/>
              <a:gd name="connsiteY1184" fmla="*/ 1489587 h 6438547"/>
              <a:gd name="connsiteX1185" fmla="*/ 4374619 w 4683062"/>
              <a:gd name="connsiteY1185" fmla="*/ 1480032 h 6438547"/>
              <a:gd name="connsiteX1186" fmla="*/ 4334856 w 4683062"/>
              <a:gd name="connsiteY1186" fmla="*/ 1464334 h 6438547"/>
              <a:gd name="connsiteX1187" fmla="*/ 4381435 w 4683062"/>
              <a:gd name="connsiteY1187" fmla="*/ 1460921 h 6438547"/>
              <a:gd name="connsiteX1188" fmla="*/ 4397908 w 4683062"/>
              <a:gd name="connsiteY1188" fmla="*/ 1426113 h 6438547"/>
              <a:gd name="connsiteX1189" fmla="*/ 4348489 w 4683062"/>
              <a:gd name="connsiteY1189" fmla="*/ 1382431 h 6438547"/>
              <a:gd name="connsiteX1190" fmla="*/ 4338832 w 4683062"/>
              <a:gd name="connsiteY1190" fmla="*/ 1366732 h 6438547"/>
              <a:gd name="connsiteX1191" fmla="*/ 4335424 w 4683062"/>
              <a:gd name="connsiteY1191" fmla="*/ 1313495 h 6438547"/>
              <a:gd name="connsiteX1192" fmla="*/ 4312135 w 4683062"/>
              <a:gd name="connsiteY1192" fmla="*/ 1285512 h 6438547"/>
              <a:gd name="connsiteX1193" fmla="*/ 4302478 w 4683062"/>
              <a:gd name="connsiteY1193" fmla="*/ 1194735 h 6438547"/>
              <a:gd name="connsiteX1194" fmla="*/ 4292822 w 4683062"/>
              <a:gd name="connsiteY1194" fmla="*/ 1151054 h 6438547"/>
              <a:gd name="connsiteX1195" fmla="*/ 4229770 w 4683062"/>
              <a:gd name="connsiteY1195" fmla="*/ 1037754 h 6438547"/>
              <a:gd name="connsiteX1196" fmla="*/ 4272940 w 4683062"/>
              <a:gd name="connsiteY1196" fmla="*/ 1053453 h 6438547"/>
              <a:gd name="connsiteX1197" fmla="*/ 4233178 w 4683062"/>
              <a:gd name="connsiteY1197" fmla="*/ 949708 h 6438547"/>
              <a:gd name="connsiteX1198" fmla="*/ 4104233 w 4683062"/>
              <a:gd name="connsiteY1198" fmla="*/ 880772 h 6438547"/>
              <a:gd name="connsiteX1199" fmla="*/ 3818822 w 4683062"/>
              <a:gd name="connsiteY1199" fmla="*/ 830383 h 6438547"/>
              <a:gd name="connsiteX1200" fmla="*/ 3041437 w 4683062"/>
              <a:gd name="connsiteY1200" fmla="*/ 805012 h 6438547"/>
              <a:gd name="connsiteX1201" fmla="*/ 3064726 w 4683062"/>
              <a:gd name="connsiteY1201" fmla="*/ 936740 h 6438547"/>
              <a:gd name="connsiteX1202" fmla="*/ 3041437 w 4683062"/>
              <a:gd name="connsiteY1202" fmla="*/ 805012 h 6438547"/>
              <a:gd name="connsiteX1203" fmla="*/ 3461962 w 4683062"/>
              <a:gd name="connsiteY1203" fmla="*/ 746357 h 6438547"/>
              <a:gd name="connsiteX1204" fmla="*/ 3422022 w 4683062"/>
              <a:gd name="connsiteY1204" fmla="*/ 761330 h 6438547"/>
              <a:gd name="connsiteX1205" fmla="*/ 3194239 w 4683062"/>
              <a:gd name="connsiteY1205" fmla="*/ 1128531 h 6438547"/>
              <a:gd name="connsiteX1206" fmla="*/ 3303301 w 4683062"/>
              <a:gd name="connsiteY1206" fmla="*/ 1002945 h 6438547"/>
              <a:gd name="connsiteX1207" fmla="*/ 3428838 w 4683062"/>
              <a:gd name="connsiteY1207" fmla="*/ 899201 h 6438547"/>
              <a:gd name="connsiteX1208" fmla="*/ 3574255 w 4683062"/>
              <a:gd name="connsiteY1208" fmla="*/ 811155 h 6438547"/>
              <a:gd name="connsiteX1209" fmla="*/ 3478257 w 4683062"/>
              <a:gd name="connsiteY1209" fmla="*/ 751775 h 6438547"/>
              <a:gd name="connsiteX1210" fmla="*/ 3461962 w 4683062"/>
              <a:gd name="connsiteY1210" fmla="*/ 746357 h 6438547"/>
              <a:gd name="connsiteX1211" fmla="*/ 3260131 w 4683062"/>
              <a:gd name="connsiteY1211" fmla="*/ 698538 h 6438547"/>
              <a:gd name="connsiteX1212" fmla="*/ 3214688 w 4683062"/>
              <a:gd name="connsiteY1212" fmla="*/ 726522 h 6438547"/>
              <a:gd name="connsiteX1213" fmla="*/ 3178333 w 4683062"/>
              <a:gd name="connsiteY1213" fmla="*/ 814568 h 6438547"/>
              <a:gd name="connsiteX1214" fmla="*/ 3187990 w 4683062"/>
              <a:gd name="connsiteY1214" fmla="*/ 949708 h 6438547"/>
              <a:gd name="connsiteX1215" fmla="*/ 3197647 w 4683062"/>
              <a:gd name="connsiteY1215" fmla="*/ 949708 h 6438547"/>
              <a:gd name="connsiteX1216" fmla="*/ 3230593 w 4683062"/>
              <a:gd name="connsiteY1216" fmla="*/ 896471 h 6438547"/>
              <a:gd name="connsiteX1217" fmla="*/ 3356129 w 4683062"/>
              <a:gd name="connsiteY1217" fmla="*/ 739489 h 6438547"/>
              <a:gd name="connsiteX1218" fmla="*/ 3343064 w 4683062"/>
              <a:gd name="connsiteY1218" fmla="*/ 708093 h 6438547"/>
              <a:gd name="connsiteX1219" fmla="*/ 3260131 w 4683062"/>
              <a:gd name="connsiteY1219" fmla="*/ 698538 h 6438547"/>
              <a:gd name="connsiteX1220" fmla="*/ 3070974 w 4683062"/>
              <a:gd name="connsiteY1220" fmla="*/ 692396 h 6438547"/>
              <a:gd name="connsiteX1221" fmla="*/ 3107329 w 4683062"/>
              <a:gd name="connsiteY1221" fmla="*/ 796140 h 6438547"/>
              <a:gd name="connsiteX1222" fmla="*/ 3070974 w 4683062"/>
              <a:gd name="connsiteY1222" fmla="*/ 692396 h 6438547"/>
              <a:gd name="connsiteX1223" fmla="*/ 4033939 w 4683062"/>
              <a:gd name="connsiteY1223" fmla="*/ 670127 h 6438547"/>
              <a:gd name="connsiteX1224" fmla="*/ 4017892 w 4683062"/>
              <a:gd name="connsiteY1224" fmla="*/ 673285 h 6438547"/>
              <a:gd name="connsiteX1225" fmla="*/ 4007667 w 4683062"/>
              <a:gd name="connsiteY1225" fmla="*/ 699220 h 6438547"/>
              <a:gd name="connsiteX1226" fmla="*/ 4030956 w 4683062"/>
              <a:gd name="connsiteY1226" fmla="*/ 746315 h 6438547"/>
              <a:gd name="connsiteX1227" fmla="*/ 4070719 w 4683062"/>
              <a:gd name="connsiteY1227" fmla="*/ 752457 h 6438547"/>
              <a:gd name="connsiteX1228" fmla="*/ 4080376 w 4683062"/>
              <a:gd name="connsiteY1228" fmla="*/ 717649 h 6438547"/>
              <a:gd name="connsiteX1229" fmla="*/ 4047430 w 4683062"/>
              <a:gd name="connsiteY1229" fmla="*/ 676697 h 6438547"/>
              <a:gd name="connsiteX1230" fmla="*/ 4033939 w 4683062"/>
              <a:gd name="connsiteY1230" fmla="*/ 670127 h 6438547"/>
              <a:gd name="connsiteX1231" fmla="*/ 2527648 w 4683062"/>
              <a:gd name="connsiteY1231" fmla="*/ 486016 h 6438547"/>
              <a:gd name="connsiteX1232" fmla="*/ 2488737 w 4683062"/>
              <a:gd name="connsiteY1232" fmla="*/ 503335 h 6438547"/>
              <a:gd name="connsiteX1233" fmla="*/ 2660853 w 4683062"/>
              <a:gd name="connsiteY1233" fmla="*/ 538144 h 6438547"/>
              <a:gd name="connsiteX1234" fmla="*/ 2475672 w 4683062"/>
              <a:gd name="connsiteY1234" fmla="*/ 516303 h 6438547"/>
              <a:gd name="connsiteX1235" fmla="*/ 2412620 w 4683062"/>
              <a:gd name="connsiteY1235" fmla="*/ 553842 h 6438547"/>
              <a:gd name="connsiteX1236" fmla="*/ 2495554 w 4683062"/>
              <a:gd name="connsiteY1236" fmla="*/ 572953 h 6438547"/>
              <a:gd name="connsiteX1237" fmla="*/ 2571670 w 4683062"/>
              <a:gd name="connsiteY1237" fmla="*/ 594793 h 6438547"/>
              <a:gd name="connsiteX1238" fmla="*/ 2402964 w 4683062"/>
              <a:gd name="connsiteY1238" fmla="*/ 582508 h 6438547"/>
              <a:gd name="connsiteX1239" fmla="*/ 2575079 w 4683062"/>
              <a:gd name="connsiteY1239" fmla="*/ 610492 h 6438547"/>
              <a:gd name="connsiteX1240" fmla="*/ 2734129 w 4683062"/>
              <a:gd name="connsiteY1240" fmla="*/ 669871 h 6438547"/>
              <a:gd name="connsiteX1241" fmla="*/ 2472832 w 4683062"/>
              <a:gd name="connsiteY1241" fmla="*/ 603667 h 6438547"/>
              <a:gd name="connsiteX1242" fmla="*/ 2353545 w 4683062"/>
              <a:gd name="connsiteY1242" fmla="*/ 635063 h 6438547"/>
              <a:gd name="connsiteX1243" fmla="*/ 2306966 w 4683062"/>
              <a:gd name="connsiteY1243" fmla="*/ 682157 h 6438547"/>
              <a:gd name="connsiteX1244" fmla="*/ 2274019 w 4683062"/>
              <a:gd name="connsiteY1244" fmla="*/ 710141 h 6438547"/>
              <a:gd name="connsiteX1245" fmla="*/ 2270612 w 4683062"/>
              <a:gd name="connsiteY1245" fmla="*/ 735394 h 6438547"/>
              <a:gd name="connsiteX1246" fmla="*/ 2207559 w 4683062"/>
              <a:gd name="connsiteY1246" fmla="*/ 723109 h 6438547"/>
              <a:gd name="connsiteX1247" fmla="*/ 2263794 w 4683062"/>
              <a:gd name="connsiteY1247" fmla="*/ 770204 h 6438547"/>
              <a:gd name="connsiteX1248" fmla="*/ 2131442 w 4683062"/>
              <a:gd name="connsiteY1248" fmla="*/ 770204 h 6438547"/>
              <a:gd name="connsiteX1249" fmla="*/ 2204151 w 4683062"/>
              <a:gd name="connsiteY1249" fmla="*/ 805012 h 6438547"/>
              <a:gd name="connsiteX1250" fmla="*/ 2184270 w 4683062"/>
              <a:gd name="connsiteY1250" fmla="*/ 805012 h 6438547"/>
              <a:gd name="connsiteX1251" fmla="*/ 1992273 w 4683062"/>
              <a:gd name="connsiteY1251" fmla="*/ 798870 h 6438547"/>
              <a:gd name="connsiteX1252" fmla="*/ 1982617 w 4683062"/>
              <a:gd name="connsiteY1252" fmla="*/ 811155 h 6438547"/>
              <a:gd name="connsiteX1253" fmla="*/ 2128034 w 4683062"/>
              <a:gd name="connsiteY1253" fmla="*/ 861662 h 6438547"/>
              <a:gd name="connsiteX1254" fmla="*/ 1975800 w 4683062"/>
              <a:gd name="connsiteY1254" fmla="*/ 824123 h 6438547"/>
              <a:gd name="connsiteX1255" fmla="*/ 1900252 w 4683062"/>
              <a:gd name="connsiteY1255" fmla="*/ 849377 h 6438547"/>
              <a:gd name="connsiteX1256" fmla="*/ 2714816 w 4683062"/>
              <a:gd name="connsiteY1256" fmla="*/ 1112832 h 6438547"/>
              <a:gd name="connsiteX1257" fmla="*/ 2648355 w 4683062"/>
              <a:gd name="connsiteY1257" fmla="*/ 1071881 h 6438547"/>
              <a:gd name="connsiteX1258" fmla="*/ 2916468 w 4683062"/>
              <a:gd name="connsiteY1258" fmla="*/ 1153784 h 6438547"/>
              <a:gd name="connsiteX1259" fmla="*/ 2903404 w 4683062"/>
              <a:gd name="connsiteY1259" fmla="*/ 1116245 h 6438547"/>
              <a:gd name="connsiteX1260" fmla="*/ 3012467 w 4683062"/>
              <a:gd name="connsiteY1260" fmla="*/ 1159927 h 6438547"/>
              <a:gd name="connsiteX1261" fmla="*/ 3012467 w 4683062"/>
              <a:gd name="connsiteY1261" fmla="*/ 1128531 h 6438547"/>
              <a:gd name="connsiteX1262" fmla="*/ 2976112 w 4683062"/>
              <a:gd name="connsiteY1262" fmla="*/ 946296 h 6438547"/>
              <a:gd name="connsiteX1263" fmla="*/ 2972705 w 4683062"/>
              <a:gd name="connsiteY1263" fmla="*/ 832996 h 6438547"/>
              <a:gd name="connsiteX1264" fmla="*/ 3009058 w 4683062"/>
              <a:gd name="connsiteY1264" fmla="*/ 672601 h 6438547"/>
              <a:gd name="connsiteX1265" fmla="*/ 2989178 w 4683062"/>
              <a:gd name="connsiteY1265" fmla="*/ 613222 h 6438547"/>
              <a:gd name="connsiteX1266" fmla="*/ 2906244 w 4683062"/>
              <a:gd name="connsiteY1266" fmla="*/ 566127 h 6438547"/>
              <a:gd name="connsiteX1267" fmla="*/ 2571670 w 4683062"/>
              <a:gd name="connsiteY1267" fmla="*/ 487637 h 6438547"/>
              <a:gd name="connsiteX1268" fmla="*/ 2527648 w 4683062"/>
              <a:gd name="connsiteY1268" fmla="*/ 486016 h 6438547"/>
              <a:gd name="connsiteX1269" fmla="*/ 3329432 w 4683062"/>
              <a:gd name="connsiteY1269" fmla="*/ 469208 h 6438547"/>
              <a:gd name="connsiteX1270" fmla="*/ 3094264 w 4683062"/>
              <a:gd name="connsiteY1270" fmla="*/ 1141498 h 6438547"/>
              <a:gd name="connsiteX1271" fmla="*/ 3329432 w 4683062"/>
              <a:gd name="connsiteY1271" fmla="*/ 469208 h 6438547"/>
              <a:gd name="connsiteX1272" fmla="*/ 3901445 w 4683062"/>
              <a:gd name="connsiteY1272" fmla="*/ 355397 h 6438547"/>
              <a:gd name="connsiteX1273" fmla="*/ 3892356 w 4683062"/>
              <a:gd name="connsiteY1273" fmla="*/ 362052 h 6438547"/>
              <a:gd name="connsiteX1274" fmla="*/ 3899172 w 4683062"/>
              <a:gd name="connsiteY1274" fmla="*/ 412559 h 6438547"/>
              <a:gd name="connsiteX1275" fmla="*/ 3935527 w 4683062"/>
              <a:gd name="connsiteY1275" fmla="*/ 440542 h 6438547"/>
              <a:gd name="connsiteX1276" fmla="*/ 3962224 w 4683062"/>
              <a:gd name="connsiteY1276" fmla="*/ 415289 h 6438547"/>
              <a:gd name="connsiteX1277" fmla="*/ 3915645 w 4683062"/>
              <a:gd name="connsiteY1277" fmla="*/ 355908 h 6438547"/>
              <a:gd name="connsiteX1278" fmla="*/ 3901445 w 4683062"/>
              <a:gd name="connsiteY1278" fmla="*/ 355397 h 6438547"/>
              <a:gd name="connsiteX1279" fmla="*/ 3289669 w 4683062"/>
              <a:gd name="connsiteY1279" fmla="*/ 236466 h 6438547"/>
              <a:gd name="connsiteX1280" fmla="*/ 3256723 w 4683062"/>
              <a:gd name="connsiteY1280" fmla="*/ 261720 h 6438547"/>
              <a:gd name="connsiteX1281" fmla="*/ 3329432 w 4683062"/>
              <a:gd name="connsiteY1281" fmla="*/ 296529 h 6438547"/>
              <a:gd name="connsiteX1282" fmla="*/ 3352721 w 4683062"/>
              <a:gd name="connsiteY1282" fmla="*/ 271275 h 6438547"/>
              <a:gd name="connsiteX1283" fmla="*/ 3332840 w 4683062"/>
              <a:gd name="connsiteY1283" fmla="*/ 246022 h 6438547"/>
              <a:gd name="connsiteX1284" fmla="*/ 3289669 w 4683062"/>
              <a:gd name="connsiteY1284" fmla="*/ 236466 h 6438547"/>
              <a:gd name="connsiteX1285" fmla="*/ 3723081 w 4683062"/>
              <a:gd name="connsiteY1285" fmla="*/ 26248 h 6438547"/>
              <a:gd name="connsiteX1286" fmla="*/ 3699223 w 4683062"/>
              <a:gd name="connsiteY1286" fmla="*/ 54232 h 6438547"/>
              <a:gd name="connsiteX1287" fmla="*/ 3745803 w 4683062"/>
              <a:gd name="connsiteY1287" fmla="*/ 95184 h 6438547"/>
              <a:gd name="connsiteX1288" fmla="*/ 3782157 w 4683062"/>
              <a:gd name="connsiteY1288" fmla="*/ 82898 h 6438547"/>
              <a:gd name="connsiteX1289" fmla="*/ 3772500 w 4683062"/>
              <a:gd name="connsiteY1289" fmla="*/ 51502 h 6438547"/>
              <a:gd name="connsiteX1290" fmla="*/ 3723081 w 4683062"/>
              <a:gd name="connsiteY1290" fmla="*/ 26248 h 6438547"/>
              <a:gd name="connsiteX1291" fmla="*/ 3711720 w 4683062"/>
              <a:gd name="connsiteY1291" fmla="*/ 311 h 6438547"/>
              <a:gd name="connsiteX1292" fmla="*/ 3794654 w 4683062"/>
              <a:gd name="connsiteY1292" fmla="*/ 31708 h 6438547"/>
              <a:gd name="connsiteX1293" fmla="*/ 3811126 w 4683062"/>
              <a:gd name="connsiteY1293" fmla="*/ 88358 h 6438547"/>
              <a:gd name="connsiteX1294" fmla="*/ 3761707 w 4683062"/>
              <a:gd name="connsiteY1294" fmla="*/ 119754 h 6438547"/>
              <a:gd name="connsiteX1295" fmla="*/ 3735010 w 4683062"/>
              <a:gd name="connsiteY1295" fmla="*/ 119754 h 6438547"/>
              <a:gd name="connsiteX1296" fmla="*/ 3652076 w 4683062"/>
              <a:gd name="connsiteY1296" fmla="*/ 145007 h 6438547"/>
              <a:gd name="connsiteX1297" fmla="*/ 3416909 w 4683062"/>
              <a:gd name="connsiteY1297" fmla="*/ 402321 h 6438547"/>
              <a:gd name="connsiteX1298" fmla="*/ 3268083 w 4683062"/>
              <a:gd name="connsiteY1298" fmla="*/ 612540 h 6438547"/>
              <a:gd name="connsiteX1299" fmla="*/ 3251610 w 4683062"/>
              <a:gd name="connsiteY1299" fmla="*/ 647348 h 6438547"/>
              <a:gd name="connsiteX1300" fmla="*/ 3268083 w 4683062"/>
              <a:gd name="connsiteY1300" fmla="*/ 672601 h 6438547"/>
              <a:gd name="connsiteX1301" fmla="*/ 3377146 w 4683062"/>
              <a:gd name="connsiteY1301" fmla="*/ 688300 h 6438547"/>
              <a:gd name="connsiteX1302" fmla="*/ 3433382 w 4683062"/>
              <a:gd name="connsiteY1302" fmla="*/ 666459 h 6438547"/>
              <a:gd name="connsiteX1303" fmla="*/ 3728193 w 4683062"/>
              <a:gd name="connsiteY1303" fmla="*/ 471938 h 6438547"/>
              <a:gd name="connsiteX1304" fmla="*/ 3824191 w 4683062"/>
              <a:gd name="connsiteY1304" fmla="*/ 421432 h 6438547"/>
              <a:gd name="connsiteX1305" fmla="*/ 3860546 w 4683062"/>
              <a:gd name="connsiteY1305" fmla="*/ 370925 h 6438547"/>
              <a:gd name="connsiteX1306" fmla="*/ 3940071 w 4683062"/>
              <a:gd name="connsiteY1306" fmla="*/ 342941 h 6438547"/>
              <a:gd name="connsiteX1307" fmla="*/ 3983241 w 4683062"/>
              <a:gd name="connsiteY1307" fmla="*/ 386623 h 6438547"/>
              <a:gd name="connsiteX1308" fmla="*/ 3979834 w 4683062"/>
              <a:gd name="connsiteY1308" fmla="*/ 446003 h 6438547"/>
              <a:gd name="connsiteX1309" fmla="*/ 3916781 w 4683062"/>
              <a:gd name="connsiteY1309" fmla="*/ 461701 h 6438547"/>
              <a:gd name="connsiteX1310" fmla="*/ 3896900 w 4683062"/>
              <a:gd name="connsiteY1310" fmla="*/ 452145 h 6438547"/>
              <a:gd name="connsiteX1311" fmla="*/ 3824191 w 4683062"/>
              <a:gd name="connsiteY1311" fmla="*/ 455558 h 6438547"/>
              <a:gd name="connsiteX1312" fmla="*/ 3605498 w 4683062"/>
              <a:gd name="connsiteY1312" fmla="*/ 602984 h 6438547"/>
              <a:gd name="connsiteX1313" fmla="*/ 3476553 w 4683062"/>
              <a:gd name="connsiteY1313" fmla="*/ 712871 h 6438547"/>
              <a:gd name="connsiteX1314" fmla="*/ 3545853 w 4683062"/>
              <a:gd name="connsiteY1314" fmla="*/ 756553 h 6438547"/>
              <a:gd name="connsiteX1315" fmla="*/ 3681614 w 4683062"/>
              <a:gd name="connsiteY1315" fmla="*/ 772251 h 6438547"/>
              <a:gd name="connsiteX1316" fmla="*/ 3926438 w 4683062"/>
              <a:gd name="connsiteY1316" fmla="*/ 699903 h 6438547"/>
              <a:gd name="connsiteX1317" fmla="*/ 3986082 w 4683062"/>
              <a:gd name="connsiteY1317" fmla="*/ 662364 h 6438547"/>
              <a:gd name="connsiteX1318" fmla="*/ 4052542 w 4683062"/>
              <a:gd name="connsiteY1318" fmla="*/ 650078 h 6438547"/>
              <a:gd name="connsiteX1319" fmla="*/ 4099121 w 4683062"/>
              <a:gd name="connsiteY1319" fmla="*/ 697173 h 6438547"/>
              <a:gd name="connsiteX1320" fmla="*/ 4089464 w 4683062"/>
              <a:gd name="connsiteY1320" fmla="*/ 769520 h 6438547"/>
              <a:gd name="connsiteX1321" fmla="*/ 4013347 w 4683062"/>
              <a:gd name="connsiteY1321" fmla="*/ 763378 h 6438547"/>
              <a:gd name="connsiteX1322" fmla="*/ 3897468 w 4683062"/>
              <a:gd name="connsiteY1322" fmla="*/ 744267 h 6438547"/>
              <a:gd name="connsiteX1323" fmla="*/ 3771932 w 4683062"/>
              <a:gd name="connsiteY1323" fmla="*/ 791362 h 6438547"/>
              <a:gd name="connsiteX1324" fmla="*/ 3907693 w 4683062"/>
              <a:gd name="connsiteY1324" fmla="*/ 807060 h 6438547"/>
              <a:gd name="connsiteX1325" fmla="*/ 4168990 w 4683062"/>
              <a:gd name="connsiteY1325" fmla="*/ 875996 h 6438547"/>
              <a:gd name="connsiteX1326" fmla="*/ 4264988 w 4683062"/>
              <a:gd name="connsiteY1326" fmla="*/ 944930 h 6438547"/>
              <a:gd name="connsiteX1327" fmla="*/ 4328040 w 4683062"/>
              <a:gd name="connsiteY1327" fmla="*/ 1082801 h 6438547"/>
              <a:gd name="connsiteX1328" fmla="*/ 4407564 w 4683062"/>
              <a:gd name="connsiteY1328" fmla="*/ 1381065 h 6438547"/>
              <a:gd name="connsiteX1329" fmla="*/ 4487090 w 4683062"/>
              <a:gd name="connsiteY1329" fmla="*/ 1531905 h 6438547"/>
              <a:gd name="connsiteX1330" fmla="*/ 4454144 w 4683062"/>
              <a:gd name="connsiteY1330" fmla="*/ 1575586 h 6438547"/>
              <a:gd name="connsiteX1331" fmla="*/ 4345080 w 4683062"/>
              <a:gd name="connsiteY1331" fmla="*/ 1578999 h 6438547"/>
              <a:gd name="connsiteX1332" fmla="*/ 4295662 w 4683062"/>
              <a:gd name="connsiteY1332" fmla="*/ 1585142 h 6438547"/>
              <a:gd name="connsiteX1333" fmla="*/ 4362122 w 4683062"/>
              <a:gd name="connsiteY1333" fmla="*/ 1657490 h 6438547"/>
              <a:gd name="connsiteX1334" fmla="*/ 4504698 w 4683062"/>
              <a:gd name="connsiteY1334" fmla="*/ 1946199 h 6438547"/>
              <a:gd name="connsiteX1335" fmla="*/ 4372347 w 4683062"/>
              <a:gd name="connsiteY1335" fmla="*/ 2181670 h 6438547"/>
              <a:gd name="connsiteX1336" fmla="*/ 4256467 w 4683062"/>
              <a:gd name="connsiteY1336" fmla="*/ 2225352 h 6438547"/>
              <a:gd name="connsiteX1337" fmla="*/ 3958816 w 4683062"/>
              <a:gd name="connsiteY1337" fmla="*/ 2401445 h 6438547"/>
              <a:gd name="connsiteX1338" fmla="*/ 3879291 w 4683062"/>
              <a:gd name="connsiteY1338" fmla="*/ 2417143 h 6438547"/>
              <a:gd name="connsiteX1339" fmla="*/ 3716832 w 4683062"/>
              <a:gd name="connsiteY1339" fmla="*/ 2228766 h 6438547"/>
              <a:gd name="connsiteX1340" fmla="*/ 3700360 w 4683062"/>
              <a:gd name="connsiteY1340" fmla="*/ 2118878 h 6438547"/>
              <a:gd name="connsiteX1341" fmla="*/ 3707176 w 4683062"/>
              <a:gd name="connsiteY1341" fmla="*/ 2077926 h 6438547"/>
              <a:gd name="connsiteX1342" fmla="*/ 3743530 w 4683062"/>
              <a:gd name="connsiteY1342" fmla="*/ 2090213 h 6438547"/>
              <a:gd name="connsiteX1343" fmla="*/ 3836120 w 4683062"/>
              <a:gd name="connsiteY1343" fmla="*/ 2118196 h 6438547"/>
              <a:gd name="connsiteX1344" fmla="*/ 3879291 w 4683062"/>
              <a:gd name="connsiteY1344" fmla="*/ 2074514 h 6438547"/>
              <a:gd name="connsiteX1345" fmla="*/ 3799766 w 4683062"/>
              <a:gd name="connsiteY1345" fmla="*/ 1989881 h 6438547"/>
              <a:gd name="connsiteX1346" fmla="*/ 3667414 w 4683062"/>
              <a:gd name="connsiteY1346" fmla="*/ 1907977 h 6438547"/>
              <a:gd name="connsiteX1347" fmla="*/ 3654348 w 4683062"/>
              <a:gd name="connsiteY1347" fmla="*/ 1914120 h 6438547"/>
              <a:gd name="connsiteX1348" fmla="*/ 3373171 w 4683062"/>
              <a:gd name="connsiteY1348" fmla="*/ 2153004 h 6438547"/>
              <a:gd name="connsiteX1349" fmla="*/ 3171517 w 4683062"/>
              <a:gd name="connsiteY1349" fmla="*/ 2288146 h 6438547"/>
              <a:gd name="connsiteX1350" fmla="*/ 3148228 w 4683062"/>
              <a:gd name="connsiteY1350" fmla="*/ 2313399 h 6438547"/>
              <a:gd name="connsiteX1351" fmla="*/ 3214688 w 4683062"/>
              <a:gd name="connsiteY1351" fmla="*/ 2319542 h 6438547"/>
              <a:gd name="connsiteX1352" fmla="*/ 3251043 w 4683062"/>
              <a:gd name="connsiteY1352" fmla="*/ 2366636 h 6438547"/>
              <a:gd name="connsiteX1353" fmla="*/ 3204464 w 4683062"/>
              <a:gd name="connsiteY1353" fmla="*/ 2466967 h 6438547"/>
              <a:gd name="connsiteX1354" fmla="*/ 2972705 w 4683062"/>
              <a:gd name="connsiteY1354" fmla="*/ 2498363 h 6438547"/>
              <a:gd name="connsiteX1355" fmla="*/ 2784116 w 4683062"/>
              <a:gd name="connsiteY1355" fmla="*/ 2376192 h 6438547"/>
              <a:gd name="connsiteX1356" fmla="*/ 2717656 w 4683062"/>
              <a:gd name="connsiteY1356" fmla="*/ 2395303 h 6438547"/>
              <a:gd name="connsiteX1357" fmla="*/ 2416596 w 4683062"/>
              <a:gd name="connsiteY1357" fmla="*/ 2985689 h 6438547"/>
              <a:gd name="connsiteX1358" fmla="*/ 2406940 w 4683062"/>
              <a:gd name="connsiteY1358" fmla="*/ 3026641 h 6438547"/>
              <a:gd name="connsiteX1359" fmla="*/ 2423414 w 4683062"/>
              <a:gd name="connsiteY1359" fmla="*/ 3038926 h 6438547"/>
              <a:gd name="connsiteX1360" fmla="*/ 2436478 w 4683062"/>
              <a:gd name="connsiteY1360" fmla="*/ 3032783 h 6438547"/>
              <a:gd name="connsiteX1361" fmla="*/ 2452951 w 4683062"/>
              <a:gd name="connsiteY1361" fmla="*/ 2991831 h 6438547"/>
              <a:gd name="connsiteX1362" fmla="*/ 2688118 w 4683062"/>
              <a:gd name="connsiteY1362" fmla="*/ 2803454 h 6438547"/>
              <a:gd name="connsiteX1363" fmla="*/ 2840352 w 4683062"/>
              <a:gd name="connsiteY1363" fmla="*/ 2831438 h 6438547"/>
              <a:gd name="connsiteX1364" fmla="*/ 2963048 w 4683062"/>
              <a:gd name="connsiteY1364" fmla="*/ 2897642 h 6438547"/>
              <a:gd name="connsiteX1365" fmla="*/ 3131755 w 4683062"/>
              <a:gd name="connsiteY1365" fmla="*/ 2944737 h 6438547"/>
              <a:gd name="connsiteX1366" fmla="*/ 3224344 w 4683062"/>
              <a:gd name="connsiteY1366" fmla="*/ 2963848 h 6438547"/>
              <a:gd name="connsiteX1367" fmla="*/ 3419749 w 4683062"/>
              <a:gd name="connsiteY1367" fmla="*/ 2982959 h 6438547"/>
              <a:gd name="connsiteX1368" fmla="*/ 3472577 w 4683062"/>
              <a:gd name="connsiteY1368" fmla="*/ 2995245 h 6438547"/>
              <a:gd name="connsiteX1369" fmla="*/ 3443039 w 4683062"/>
              <a:gd name="connsiteY1369" fmla="*/ 3036196 h 6438547"/>
              <a:gd name="connsiteX1370" fmla="*/ 3366922 w 4683062"/>
              <a:gd name="connsiteY1370" fmla="*/ 3092845 h 6438547"/>
              <a:gd name="connsiteX1371" fmla="*/ 3184582 w 4683062"/>
              <a:gd name="connsiteY1371" fmla="*/ 3108544 h 6438547"/>
              <a:gd name="connsiteX1372" fmla="*/ 3061886 w 4683062"/>
              <a:gd name="connsiteY1372" fmla="*/ 3055307 h 6438547"/>
              <a:gd name="connsiteX1373" fmla="*/ 2757418 w 4683062"/>
              <a:gd name="connsiteY1373" fmla="*/ 3102401 h 6438547"/>
              <a:gd name="connsiteX1374" fmla="*/ 2594960 w 4683062"/>
              <a:gd name="connsiteY1374" fmla="*/ 3309889 h 6438547"/>
              <a:gd name="connsiteX1375" fmla="*/ 2562014 w 4683062"/>
              <a:gd name="connsiteY1375" fmla="*/ 3372682 h 6438547"/>
              <a:gd name="connsiteX1376" fmla="*/ 2555198 w 4683062"/>
              <a:gd name="connsiteY1376" fmla="*/ 3557647 h 6438547"/>
              <a:gd name="connsiteX1377" fmla="*/ 2575079 w 4683062"/>
              <a:gd name="connsiteY1377" fmla="*/ 3498267 h 6438547"/>
              <a:gd name="connsiteX1378" fmla="*/ 2644379 w 4683062"/>
              <a:gd name="connsiteY1378" fmla="*/ 3360397 h 6438547"/>
              <a:gd name="connsiteX1379" fmla="*/ 3031780 w 4683062"/>
              <a:gd name="connsiteY1379" fmla="*/ 3285319 h 6438547"/>
              <a:gd name="connsiteX1380" fmla="*/ 3101080 w 4683062"/>
              <a:gd name="connsiteY1380" fmla="*/ 3338556 h 6438547"/>
              <a:gd name="connsiteX1381" fmla="*/ 3322615 w 4683062"/>
              <a:gd name="connsiteY1381" fmla="*/ 3457998 h 6438547"/>
              <a:gd name="connsiteX1382" fmla="*/ 3408956 w 4683062"/>
              <a:gd name="connsiteY1382" fmla="*/ 3489394 h 6438547"/>
              <a:gd name="connsiteX1383" fmla="*/ 3574255 w 4683062"/>
              <a:gd name="connsiteY1383" fmla="*/ 3539901 h 6438547"/>
              <a:gd name="connsiteX1384" fmla="*/ 3600953 w 4683062"/>
              <a:gd name="connsiteY1384" fmla="*/ 3543314 h 6438547"/>
              <a:gd name="connsiteX1385" fmla="*/ 3736714 w 4683062"/>
              <a:gd name="connsiteY1385" fmla="*/ 3531028 h 6438547"/>
              <a:gd name="connsiteX1386" fmla="*/ 4521172 w 4683062"/>
              <a:gd name="connsiteY1386" fmla="*/ 3352206 h 6438547"/>
              <a:gd name="connsiteX1387" fmla="*/ 4643868 w 4683062"/>
              <a:gd name="connsiteY1387" fmla="*/ 3430697 h 6438547"/>
              <a:gd name="connsiteX1388" fmla="*/ 4683062 w 4683062"/>
              <a:gd name="connsiteY1388" fmla="*/ 3507140 h 6438547"/>
              <a:gd name="connsiteX1389" fmla="*/ 4683062 w 4683062"/>
              <a:gd name="connsiteY1389" fmla="*/ 3632725 h 6438547"/>
              <a:gd name="connsiteX1390" fmla="*/ 4388252 w 4683062"/>
              <a:gd name="connsiteY1390" fmla="*/ 3924847 h 6438547"/>
              <a:gd name="connsiteX1391" fmla="*/ 3884972 w 4683062"/>
              <a:gd name="connsiteY1391" fmla="*/ 4094114 h 6438547"/>
              <a:gd name="connsiteX1392" fmla="*/ 3507795 w 4683062"/>
              <a:gd name="connsiteY1392" fmla="*/ 4131653 h 6438547"/>
              <a:gd name="connsiteX1393" fmla="*/ 3312390 w 4683062"/>
              <a:gd name="connsiteY1393" fmla="*/ 4096844 h 6438547"/>
              <a:gd name="connsiteX1394" fmla="*/ 3269220 w 4683062"/>
              <a:gd name="connsiteY1394" fmla="*/ 4065447 h 6438547"/>
              <a:gd name="connsiteX1395" fmla="*/ 3189694 w 4683062"/>
              <a:gd name="connsiteY1395" fmla="*/ 4055892 h 6438547"/>
              <a:gd name="connsiteX1396" fmla="*/ 2990881 w 4683062"/>
              <a:gd name="connsiteY1396" fmla="*/ 4244270 h 6438547"/>
              <a:gd name="connsiteX1397" fmla="*/ 2848305 w 4683062"/>
              <a:gd name="connsiteY1397" fmla="*/ 4558233 h 6438547"/>
              <a:gd name="connsiteX1398" fmla="*/ 2775596 w 4683062"/>
              <a:gd name="connsiteY1398" fmla="*/ 4900179 h 6438547"/>
              <a:gd name="connsiteX1399" fmla="*/ 2775596 w 4683062"/>
              <a:gd name="connsiteY1399" fmla="*/ 4922021 h 6438547"/>
              <a:gd name="connsiteX1400" fmla="*/ 2802294 w 4683062"/>
              <a:gd name="connsiteY1400" fmla="*/ 4896767 h 6438547"/>
              <a:gd name="connsiteX1401" fmla="*/ 2901700 w 4683062"/>
              <a:gd name="connsiteY1401" fmla="*/ 4793022 h 6438547"/>
              <a:gd name="connsiteX1402" fmla="*/ 3282284 w 4683062"/>
              <a:gd name="connsiteY1402" fmla="*/ 4836704 h 6438547"/>
              <a:gd name="connsiteX1403" fmla="*/ 3348744 w 4683062"/>
              <a:gd name="connsiteY1403" fmla="*/ 4921338 h 6438547"/>
              <a:gd name="connsiteX1404" fmla="*/ 3507795 w 4683062"/>
              <a:gd name="connsiteY1404" fmla="*/ 5059208 h 6438547"/>
              <a:gd name="connsiteX1405" fmla="*/ 3583912 w 4683062"/>
              <a:gd name="connsiteY1405" fmla="*/ 5109715 h 6438547"/>
              <a:gd name="connsiteX1406" fmla="*/ 3749210 w 4683062"/>
              <a:gd name="connsiteY1406" fmla="*/ 5203904 h 6438547"/>
              <a:gd name="connsiteX1407" fmla="*/ 3778748 w 4683062"/>
              <a:gd name="connsiteY1407" fmla="*/ 5216190 h 6438547"/>
              <a:gd name="connsiteX1408" fmla="*/ 3782157 w 4683062"/>
              <a:gd name="connsiteY1408" fmla="*/ 5241444 h 6438547"/>
              <a:gd name="connsiteX1409" fmla="*/ 3484506 w 4683062"/>
              <a:gd name="connsiteY1409" fmla="*/ 5225745 h 6438547"/>
              <a:gd name="connsiteX1410" fmla="*/ 3401572 w 4683062"/>
              <a:gd name="connsiteY1410" fmla="*/ 5137699 h 6438547"/>
              <a:gd name="connsiteX1411" fmla="*/ 3186286 w 4683062"/>
              <a:gd name="connsiteY1411" fmla="*/ 5031225 h 6438547"/>
              <a:gd name="connsiteX1412" fmla="*/ 3106761 w 4683062"/>
              <a:gd name="connsiteY1412" fmla="*/ 5040781 h 6438547"/>
              <a:gd name="connsiteX1413" fmla="*/ 2878410 w 4683062"/>
              <a:gd name="connsiteY1413" fmla="*/ 5156810 h 6438547"/>
              <a:gd name="connsiteX1414" fmla="*/ 2759122 w 4683062"/>
              <a:gd name="connsiteY1414" fmla="*/ 5244856 h 6438547"/>
              <a:gd name="connsiteX1415" fmla="*/ 2732425 w 4683062"/>
              <a:gd name="connsiteY1415" fmla="*/ 5295363 h 6438547"/>
              <a:gd name="connsiteX1416" fmla="*/ 2683006 w 4683062"/>
              <a:gd name="connsiteY1416" fmla="*/ 5813402 h 6438547"/>
              <a:gd name="connsiteX1417" fmla="*/ 2683006 w 4683062"/>
              <a:gd name="connsiteY1417" fmla="*/ 5825687 h 6438547"/>
              <a:gd name="connsiteX1418" fmla="*/ 2699479 w 4683062"/>
              <a:gd name="connsiteY1418" fmla="*/ 5819545 h 6438547"/>
              <a:gd name="connsiteX1419" fmla="*/ 3116418 w 4683062"/>
              <a:gd name="connsiteY1419" fmla="*/ 5603183 h 6438547"/>
              <a:gd name="connsiteX1420" fmla="*/ 3368058 w 4683062"/>
              <a:gd name="connsiteY1420" fmla="*/ 5656420 h 6438547"/>
              <a:gd name="connsiteX1421" fmla="*/ 3490754 w 4683062"/>
              <a:gd name="connsiteY1421" fmla="*/ 5885750 h 6438547"/>
              <a:gd name="connsiteX1422" fmla="*/ 3487346 w 4683062"/>
              <a:gd name="connsiteY1422" fmla="*/ 6048873 h 6438547"/>
              <a:gd name="connsiteX1423" fmla="*/ 3527108 w 4683062"/>
              <a:gd name="connsiteY1423" fmla="*/ 6227696 h 6438547"/>
              <a:gd name="connsiteX1424" fmla="*/ 3573687 w 4683062"/>
              <a:gd name="connsiteY1424" fmla="*/ 6375122 h 6438547"/>
              <a:gd name="connsiteX1425" fmla="*/ 3595925 w 4683062"/>
              <a:gd name="connsiteY1425" fmla="*/ 6438547 h 6438547"/>
              <a:gd name="connsiteX1426" fmla="*/ 3559556 w 4683062"/>
              <a:gd name="connsiteY1426" fmla="*/ 6438547 h 6438547"/>
              <a:gd name="connsiteX1427" fmla="*/ 3557782 w 4683062"/>
              <a:gd name="connsiteY1427" fmla="*/ 6435867 h 6438547"/>
              <a:gd name="connsiteX1428" fmla="*/ 3485074 w 4683062"/>
              <a:gd name="connsiteY1428" fmla="*/ 6291171 h 6438547"/>
              <a:gd name="connsiteX1429" fmla="*/ 3512340 w 4683062"/>
              <a:gd name="connsiteY1429" fmla="*/ 6392186 h 6438547"/>
              <a:gd name="connsiteX1430" fmla="*/ 3472577 w 4683062"/>
              <a:gd name="connsiteY1430" fmla="*/ 6325980 h 6438547"/>
              <a:gd name="connsiteX1431" fmla="*/ 3449287 w 4683062"/>
              <a:gd name="connsiteY1431" fmla="*/ 6266600 h 6438547"/>
              <a:gd name="connsiteX1432" fmla="*/ 3469168 w 4683062"/>
              <a:gd name="connsiteY1432" fmla="*/ 6417439 h 6438547"/>
              <a:gd name="connsiteX1433" fmla="*/ 3442471 w 4683062"/>
              <a:gd name="connsiteY1433" fmla="*/ 6335535 h 6438547"/>
              <a:gd name="connsiteX1434" fmla="*/ 3415774 w 4683062"/>
              <a:gd name="connsiteY1434" fmla="*/ 6257044 h 6438547"/>
              <a:gd name="connsiteX1435" fmla="*/ 3417486 w 4683062"/>
              <a:gd name="connsiteY1435" fmla="*/ 6359840 h 6438547"/>
              <a:gd name="connsiteX1436" fmla="*/ 3449762 w 4683062"/>
              <a:gd name="connsiteY1436" fmla="*/ 6438547 h 6438547"/>
              <a:gd name="connsiteX1437" fmla="*/ 3415638 w 4683062"/>
              <a:gd name="connsiteY1437" fmla="*/ 6438547 h 6438547"/>
              <a:gd name="connsiteX1438" fmla="*/ 3402451 w 4683062"/>
              <a:gd name="connsiteY1438" fmla="*/ 6414677 h 6438547"/>
              <a:gd name="connsiteX1439" fmla="*/ 3388507 w 4683062"/>
              <a:gd name="connsiteY1439" fmla="*/ 6359424 h 6438547"/>
              <a:gd name="connsiteX1440" fmla="*/ 3378850 w 4683062"/>
              <a:gd name="connsiteY1440" fmla="*/ 6227696 h 6438547"/>
              <a:gd name="connsiteX1441" fmla="*/ 3239682 w 4683062"/>
              <a:gd name="connsiteY1441" fmla="*/ 5982669 h 6438547"/>
              <a:gd name="connsiteX1442" fmla="*/ 3054502 w 4683062"/>
              <a:gd name="connsiteY1442" fmla="*/ 5923289 h 6438547"/>
              <a:gd name="connsiteX1443" fmla="*/ 2713680 w 4683062"/>
              <a:gd name="connsiteY1443" fmla="*/ 5913733 h 6438547"/>
              <a:gd name="connsiteX1444" fmla="*/ 2670509 w 4683062"/>
              <a:gd name="connsiteY1444" fmla="*/ 5951272 h 6438547"/>
              <a:gd name="connsiteX1445" fmla="*/ 2640972 w 4683062"/>
              <a:gd name="connsiteY1445" fmla="*/ 6237251 h 6438547"/>
              <a:gd name="connsiteX1446" fmla="*/ 2621222 w 4683062"/>
              <a:gd name="connsiteY1446" fmla="*/ 6438547 h 6438547"/>
              <a:gd name="connsiteX1447" fmla="*/ 2592751 w 4683062"/>
              <a:gd name="connsiteY1447" fmla="*/ 6438547 h 6438547"/>
              <a:gd name="connsiteX1448" fmla="*/ 2594392 w 4683062"/>
              <a:gd name="connsiteY1448" fmla="*/ 6416757 h 6438547"/>
              <a:gd name="connsiteX1449" fmla="*/ 2606889 w 4683062"/>
              <a:gd name="connsiteY1449" fmla="*/ 6244077 h 6438547"/>
              <a:gd name="connsiteX1450" fmla="*/ 2597232 w 4683062"/>
              <a:gd name="connsiteY1450" fmla="*/ 6263187 h 6438547"/>
              <a:gd name="connsiteX1451" fmla="*/ 2565777 w 4683062"/>
              <a:gd name="connsiteY1451" fmla="*/ 6393124 h 6438547"/>
              <a:gd name="connsiteX1452" fmla="*/ 2551066 w 4683062"/>
              <a:gd name="connsiteY1452" fmla="*/ 6438547 h 6438547"/>
              <a:gd name="connsiteX1453" fmla="*/ 2511455 w 4683062"/>
              <a:gd name="connsiteY1453" fmla="*/ 6438547 h 6438547"/>
              <a:gd name="connsiteX1454" fmla="*/ 2562014 w 4683062"/>
              <a:gd name="connsiteY1454" fmla="*/ 6145792 h 6438547"/>
              <a:gd name="connsiteX1455" fmla="*/ 2548949 w 4683062"/>
              <a:gd name="connsiteY1455" fmla="*/ 6092555 h 6438547"/>
              <a:gd name="connsiteX1456" fmla="*/ 2178022 w 4683062"/>
              <a:gd name="connsiteY1456" fmla="*/ 5866639 h 6438547"/>
              <a:gd name="connsiteX1457" fmla="*/ 1807094 w 4683062"/>
              <a:gd name="connsiteY1457" fmla="*/ 5954684 h 6438547"/>
              <a:gd name="connsiteX1458" fmla="*/ 1744041 w 4683062"/>
              <a:gd name="connsiteY1458" fmla="*/ 6027033 h 6438547"/>
              <a:gd name="connsiteX1459" fmla="*/ 1482744 w 4683062"/>
              <a:gd name="connsiteY1459" fmla="*/ 6117809 h 6438547"/>
              <a:gd name="connsiteX1460" fmla="*/ 1379930 w 4683062"/>
              <a:gd name="connsiteY1460" fmla="*/ 6092555 h 6438547"/>
              <a:gd name="connsiteX1461" fmla="*/ 1353232 w 4683062"/>
              <a:gd name="connsiteY1461" fmla="*/ 6070714 h 6438547"/>
              <a:gd name="connsiteX1462" fmla="*/ 1376521 w 4683062"/>
              <a:gd name="connsiteY1462" fmla="*/ 6051604 h 6438547"/>
              <a:gd name="connsiteX1463" fmla="*/ 1423101 w 4683062"/>
              <a:gd name="connsiteY1463" fmla="*/ 6032493 h 6438547"/>
              <a:gd name="connsiteX1464" fmla="*/ 1578743 w 4683062"/>
              <a:gd name="connsiteY1464" fmla="*/ 5944447 h 6438547"/>
              <a:gd name="connsiteX1465" fmla="*/ 1707687 w 4683062"/>
              <a:gd name="connsiteY1465" fmla="*/ 5859813 h 6438547"/>
              <a:gd name="connsiteX1466" fmla="*/ 1876394 w 4683062"/>
              <a:gd name="connsiteY1466" fmla="*/ 5693276 h 6438547"/>
              <a:gd name="connsiteX1467" fmla="*/ 1859921 w 4683062"/>
              <a:gd name="connsiteY1467" fmla="*/ 5665293 h 6438547"/>
              <a:gd name="connsiteX1468" fmla="*/ 1744041 w 4683062"/>
              <a:gd name="connsiteY1468" fmla="*/ 5643452 h 6438547"/>
              <a:gd name="connsiteX1469" fmla="*/ 1717344 w 4683062"/>
              <a:gd name="connsiteY1469" fmla="*/ 5624342 h 6438547"/>
              <a:gd name="connsiteX1470" fmla="*/ 1740633 w 4683062"/>
              <a:gd name="connsiteY1470" fmla="*/ 5602501 h 6438547"/>
              <a:gd name="connsiteX1471" fmla="*/ 1916157 w 4683062"/>
              <a:gd name="connsiteY1471" fmla="*/ 5502169 h 6438547"/>
              <a:gd name="connsiteX1472" fmla="*/ 1959327 w 4683062"/>
              <a:gd name="connsiteY1472" fmla="*/ 5474186 h 6438547"/>
              <a:gd name="connsiteX1473" fmla="*/ 2104744 w 4683062"/>
              <a:gd name="connsiteY1473" fmla="*/ 5345187 h 6438547"/>
              <a:gd name="connsiteX1474" fmla="*/ 2180862 w 4683062"/>
              <a:gd name="connsiteY1474" fmla="*/ 5257141 h 6438547"/>
              <a:gd name="connsiteX1475" fmla="*/ 2465448 w 4683062"/>
              <a:gd name="connsiteY1475" fmla="*/ 5231888 h 6438547"/>
              <a:gd name="connsiteX1476" fmla="*/ 2604617 w 4683062"/>
              <a:gd name="connsiteY1476" fmla="*/ 5385457 h 6438547"/>
              <a:gd name="connsiteX1477" fmla="*/ 2637563 w 4683062"/>
              <a:gd name="connsiteY1477" fmla="*/ 5429138 h 6438547"/>
              <a:gd name="connsiteX1478" fmla="*/ 2396147 w 4683062"/>
              <a:gd name="connsiteY1478" fmla="*/ 3328318 h 6438547"/>
              <a:gd name="connsiteX1479" fmla="*/ 2309806 w 4683062"/>
              <a:gd name="connsiteY1479" fmla="*/ 3441617 h 6438547"/>
              <a:gd name="connsiteX1480" fmla="*/ 2223464 w 4683062"/>
              <a:gd name="connsiteY1480" fmla="*/ 3541949 h 6438547"/>
              <a:gd name="connsiteX1481" fmla="*/ 2127466 w 4683062"/>
              <a:gd name="connsiteY1481" fmla="*/ 3636138 h 6438547"/>
              <a:gd name="connsiteX1482" fmla="*/ 2167228 w 4683062"/>
              <a:gd name="connsiteY1482" fmla="*/ 3651836 h 6438547"/>
              <a:gd name="connsiteX1483" fmla="*/ 2547813 w 4683062"/>
              <a:gd name="connsiteY1483" fmla="*/ 4000607 h 6438547"/>
              <a:gd name="connsiteX1484" fmla="*/ 2524524 w 4683062"/>
              <a:gd name="connsiteY1484" fmla="*/ 4305015 h 6438547"/>
              <a:gd name="connsiteX1485" fmla="*/ 2365474 w 4683062"/>
              <a:gd name="connsiteY1485" fmla="*/ 4571884 h 6438547"/>
              <a:gd name="connsiteX1486" fmla="*/ 2305830 w 4683062"/>
              <a:gd name="connsiteY1486" fmla="*/ 4622390 h 6438547"/>
              <a:gd name="connsiteX1487" fmla="*/ 2097360 w 4683062"/>
              <a:gd name="connsiteY1487" fmla="*/ 4565741 h 6438547"/>
              <a:gd name="connsiteX1488" fmla="*/ 2087704 w 4683062"/>
              <a:gd name="connsiteY1488" fmla="*/ 4383506 h 6438547"/>
              <a:gd name="connsiteX1489" fmla="*/ 2100768 w 4683062"/>
              <a:gd name="connsiteY1489" fmla="*/ 4367807 h 6438547"/>
              <a:gd name="connsiteX1490" fmla="*/ 2117241 w 4683062"/>
              <a:gd name="connsiteY1490" fmla="*/ 4377363 h 6438547"/>
              <a:gd name="connsiteX1491" fmla="*/ 2137122 w 4683062"/>
              <a:gd name="connsiteY1491" fmla="*/ 4414902 h 6438547"/>
              <a:gd name="connsiteX1492" fmla="*/ 2249594 w 4683062"/>
              <a:gd name="connsiteY1492" fmla="*/ 4442885 h 6438547"/>
              <a:gd name="connsiteX1493" fmla="*/ 2269475 w 4683062"/>
              <a:gd name="connsiteY1493" fmla="*/ 4336412 h 6438547"/>
              <a:gd name="connsiteX1494" fmla="*/ 2206423 w 4683062"/>
              <a:gd name="connsiteY1494" fmla="*/ 4283175 h 6438547"/>
              <a:gd name="connsiteX1495" fmla="*/ 2097360 w 4683062"/>
              <a:gd name="connsiteY1495" fmla="*/ 4264063 h 6438547"/>
              <a:gd name="connsiteX1496" fmla="*/ 1825839 w 4683062"/>
              <a:gd name="connsiteY1496" fmla="*/ 4213557 h 6438547"/>
              <a:gd name="connsiteX1497" fmla="*/ 1812774 w 4683062"/>
              <a:gd name="connsiteY1497" fmla="*/ 4213557 h 6438547"/>
              <a:gd name="connsiteX1498" fmla="*/ 1805958 w 4683062"/>
              <a:gd name="connsiteY1498" fmla="*/ 4223111 h 6438547"/>
              <a:gd name="connsiteX1499" fmla="*/ 1762786 w 4683062"/>
              <a:gd name="connsiteY1499" fmla="*/ 4599867 h 6438547"/>
              <a:gd name="connsiteX1500" fmla="*/ 1726432 w 4683062"/>
              <a:gd name="connsiteY1500" fmla="*/ 4753436 h 6438547"/>
              <a:gd name="connsiteX1501" fmla="*/ 1766195 w 4683062"/>
              <a:gd name="connsiteY1501" fmla="*/ 4941814 h 6438547"/>
              <a:gd name="connsiteX1502" fmla="*/ 1799140 w 4683062"/>
              <a:gd name="connsiteY1502" fmla="*/ 4988908 h 6438547"/>
              <a:gd name="connsiteX1503" fmla="*/ 1766195 w 4683062"/>
              <a:gd name="connsiteY1503" fmla="*/ 5108350 h 6438547"/>
              <a:gd name="connsiteX1504" fmla="*/ 1677013 w 4683062"/>
              <a:gd name="connsiteY1504" fmla="*/ 5136334 h 6438547"/>
              <a:gd name="connsiteX1505" fmla="*/ 1504898 w 4683062"/>
              <a:gd name="connsiteY1505" fmla="*/ 5195714 h 6438547"/>
              <a:gd name="connsiteX1506" fmla="*/ 1325966 w 4683062"/>
              <a:gd name="connsiteY1506" fmla="*/ 5211412 h 6438547"/>
              <a:gd name="connsiteX1507" fmla="*/ 1120905 w 4683062"/>
              <a:gd name="connsiteY1507" fmla="*/ 5085827 h 6438547"/>
              <a:gd name="connsiteX1508" fmla="*/ 889146 w 4683062"/>
              <a:gd name="connsiteY1508" fmla="*/ 4856498 h 6438547"/>
              <a:gd name="connsiteX1509" fmla="*/ 839727 w 4683062"/>
              <a:gd name="connsiteY1509" fmla="*/ 4853085 h 6438547"/>
              <a:gd name="connsiteX1510" fmla="*/ 803373 w 4683062"/>
              <a:gd name="connsiteY1510" fmla="*/ 4884481 h 6438547"/>
              <a:gd name="connsiteX1511" fmla="*/ 671020 w 4683062"/>
              <a:gd name="connsiteY1511" fmla="*/ 4859227 h 6438547"/>
              <a:gd name="connsiteX1512" fmla="*/ 638075 w 4683062"/>
              <a:gd name="connsiteY1512" fmla="*/ 4805991 h 6438547"/>
              <a:gd name="connsiteX1513" fmla="*/ 387570 w 4683062"/>
              <a:gd name="connsiteY1513" fmla="*/ 4610788 h 6438547"/>
              <a:gd name="connsiteX1514" fmla="*/ 324518 w 4683062"/>
              <a:gd name="connsiteY1514" fmla="*/ 4516599 h 6438547"/>
              <a:gd name="connsiteX1515" fmla="*/ 552869 w 4683062"/>
              <a:gd name="connsiteY1515" fmla="*/ 4155542 h 6438547"/>
              <a:gd name="connsiteX1516" fmla="*/ 681813 w 4683062"/>
              <a:gd name="connsiteY1516" fmla="*/ 4077051 h 6438547"/>
              <a:gd name="connsiteX1517" fmla="*/ 655115 w 4683062"/>
              <a:gd name="connsiteY1517" fmla="*/ 4057940 h 6438547"/>
              <a:gd name="connsiteX1518" fmla="*/ 406884 w 4683062"/>
              <a:gd name="connsiteY1518" fmla="*/ 3938498 h 6438547"/>
              <a:gd name="connsiteX1519" fmla="*/ 327358 w 4683062"/>
              <a:gd name="connsiteY1519" fmla="*/ 3887991 h 6438547"/>
              <a:gd name="connsiteX1520" fmla="*/ 175125 w 4683062"/>
              <a:gd name="connsiteY1520" fmla="*/ 3960339 h 6438547"/>
              <a:gd name="connsiteX1521" fmla="*/ 162060 w 4683062"/>
              <a:gd name="connsiteY1521" fmla="*/ 4035417 h 6438547"/>
              <a:gd name="connsiteX1522" fmla="*/ 152403 w 4683062"/>
              <a:gd name="connsiteY1522" fmla="*/ 4060670 h 6438547"/>
              <a:gd name="connsiteX1523" fmla="*/ 129114 w 4683062"/>
              <a:gd name="connsiteY1523" fmla="*/ 4048384 h 6438547"/>
              <a:gd name="connsiteX1524" fmla="*/ 69470 w 4683062"/>
              <a:gd name="connsiteY1524" fmla="*/ 3957609 h 6438547"/>
              <a:gd name="connsiteX1525" fmla="*/ 327927 w 4683062"/>
              <a:gd name="connsiteY1525" fmla="*/ 3147448 h 6438547"/>
              <a:gd name="connsiteX1526" fmla="*/ 473344 w 4683062"/>
              <a:gd name="connsiteY1526" fmla="*/ 3096941 h 6438547"/>
              <a:gd name="connsiteX1527" fmla="*/ 516514 w 4683062"/>
              <a:gd name="connsiteY1527" fmla="*/ 3071687 h 6438547"/>
              <a:gd name="connsiteX1528" fmla="*/ 473344 w 4683062"/>
              <a:gd name="connsiteY1528" fmla="*/ 3018450 h 6438547"/>
              <a:gd name="connsiteX1529" fmla="*/ 463687 w 4683062"/>
              <a:gd name="connsiteY1529" fmla="*/ 3015037 h 6438547"/>
              <a:gd name="connsiteX1530" fmla="*/ 430741 w 4683062"/>
              <a:gd name="connsiteY1530" fmla="*/ 2936547 h 6438547"/>
              <a:gd name="connsiteX1531" fmla="*/ 473912 w 4683062"/>
              <a:gd name="connsiteY1531" fmla="*/ 2895596 h 6438547"/>
              <a:gd name="connsiteX1532" fmla="*/ 540372 w 4683062"/>
              <a:gd name="connsiteY1532" fmla="*/ 2895596 h 6438547"/>
              <a:gd name="connsiteX1533" fmla="*/ 560253 w 4683062"/>
              <a:gd name="connsiteY1533" fmla="*/ 2958387 h 6438547"/>
              <a:gd name="connsiteX1534" fmla="*/ 550597 w 4683062"/>
              <a:gd name="connsiteY1534" fmla="*/ 2974086 h 6438547"/>
              <a:gd name="connsiteX1535" fmla="*/ 530715 w 4683062"/>
              <a:gd name="connsiteY1535" fmla="*/ 3017767 h 6438547"/>
              <a:gd name="connsiteX1536" fmla="*/ 563662 w 4683062"/>
              <a:gd name="connsiteY1536" fmla="*/ 3077148 h 6438547"/>
              <a:gd name="connsiteX1537" fmla="*/ 590359 w 4683062"/>
              <a:gd name="connsiteY1537" fmla="*/ 3086703 h 6438547"/>
              <a:gd name="connsiteX1538" fmla="*/ 914708 w 4683062"/>
              <a:gd name="connsiteY1538" fmla="*/ 3231398 h 6438547"/>
              <a:gd name="connsiteX1539" fmla="*/ 927773 w 4683062"/>
              <a:gd name="connsiteY1539" fmla="*/ 3237541 h 6438547"/>
              <a:gd name="connsiteX1540" fmla="*/ 934589 w 4683062"/>
              <a:gd name="connsiteY1540" fmla="*/ 3237541 h 6438547"/>
              <a:gd name="connsiteX1541" fmla="*/ 898235 w 4683062"/>
              <a:gd name="connsiteY1541" fmla="*/ 3115369 h 6438547"/>
              <a:gd name="connsiteX1542" fmla="*/ 851656 w 4683062"/>
              <a:gd name="connsiteY1542" fmla="*/ 2980229 h 6438547"/>
              <a:gd name="connsiteX1543" fmla="*/ 822118 w 4683062"/>
              <a:gd name="connsiteY1543" fmla="*/ 2929722 h 6438547"/>
              <a:gd name="connsiteX1544" fmla="*/ 828934 w 4683062"/>
              <a:gd name="connsiteY1544" fmla="*/ 2860786 h 6438547"/>
              <a:gd name="connsiteX1545" fmla="*/ 934589 w 4683062"/>
              <a:gd name="connsiteY1545" fmla="*/ 2785708 h 6438547"/>
              <a:gd name="connsiteX1546" fmla="*/ 1093640 w 4683062"/>
              <a:gd name="connsiteY1546" fmla="*/ 2744756 h 6438547"/>
              <a:gd name="connsiteX1547" fmla="*/ 1249281 w 4683062"/>
              <a:gd name="connsiteY1547" fmla="*/ 2744756 h 6438547"/>
              <a:gd name="connsiteX1548" fmla="*/ 1325398 w 4683062"/>
              <a:gd name="connsiteY1548" fmla="*/ 2672408 h 6438547"/>
              <a:gd name="connsiteX1549" fmla="*/ 1335055 w 4683062"/>
              <a:gd name="connsiteY1549" fmla="*/ 2531125 h 6438547"/>
              <a:gd name="connsiteX1550" fmla="*/ 1652588 w 4683062"/>
              <a:gd name="connsiteY1550" fmla="*/ 2299066 h 6438547"/>
              <a:gd name="connsiteX1551" fmla="*/ 1828111 w 4683062"/>
              <a:gd name="connsiteY1551" fmla="*/ 2349573 h 6438547"/>
              <a:gd name="connsiteX1552" fmla="*/ 1867874 w 4683062"/>
              <a:gd name="connsiteY1552" fmla="*/ 2365271 h 6438547"/>
              <a:gd name="connsiteX1553" fmla="*/ 1864465 w 4683062"/>
              <a:gd name="connsiteY1553" fmla="*/ 2340018 h 6438547"/>
              <a:gd name="connsiteX1554" fmla="*/ 1688942 w 4683062"/>
              <a:gd name="connsiteY1554" fmla="*/ 2132529 h 6438547"/>
              <a:gd name="connsiteX1555" fmla="*/ 1642363 w 4683062"/>
              <a:gd name="connsiteY1555" fmla="*/ 2126387 h 6438547"/>
              <a:gd name="connsiteX1556" fmla="*/ 1437302 w 4683062"/>
              <a:gd name="connsiteY1556" fmla="*/ 2135941 h 6438547"/>
              <a:gd name="connsiteX1557" fmla="*/ 1328238 w 4683062"/>
              <a:gd name="connsiteY1557" fmla="*/ 2082705 h 6438547"/>
              <a:gd name="connsiteX1558" fmla="*/ 838591 w 4683062"/>
              <a:gd name="connsiteY1558" fmla="*/ 1725060 h 6438547"/>
              <a:gd name="connsiteX1559" fmla="*/ 586951 w 4683062"/>
              <a:gd name="connsiteY1559" fmla="*/ 1357860 h 6438547"/>
              <a:gd name="connsiteX1560" fmla="*/ 540372 w 4683062"/>
              <a:gd name="connsiteY1560" fmla="*/ 1185180 h 6438547"/>
              <a:gd name="connsiteX1561" fmla="*/ 656252 w 4683062"/>
              <a:gd name="connsiteY1561" fmla="*/ 949708 h 6438547"/>
              <a:gd name="connsiteX1562" fmla="*/ 692606 w 4683062"/>
              <a:gd name="connsiteY1562" fmla="*/ 921724 h 6438547"/>
              <a:gd name="connsiteX1563" fmla="*/ 795421 w 4683062"/>
              <a:gd name="connsiteY1563" fmla="*/ 899883 h 6438547"/>
              <a:gd name="connsiteX1564" fmla="*/ 851656 w 4683062"/>
              <a:gd name="connsiteY1564" fmla="*/ 931280 h 6438547"/>
              <a:gd name="connsiteX1565" fmla="*/ 1387882 w 4683062"/>
              <a:gd name="connsiteY1565" fmla="*/ 1383796 h 6438547"/>
              <a:gd name="connsiteX1566" fmla="*/ 1751994 w 4683062"/>
              <a:gd name="connsiteY1566" fmla="*/ 1836312 h 6438547"/>
              <a:gd name="connsiteX1567" fmla="*/ 1791757 w 4683062"/>
              <a:gd name="connsiteY1567" fmla="*/ 1911390 h 6438547"/>
              <a:gd name="connsiteX1568" fmla="*/ 1784940 w 4683062"/>
              <a:gd name="connsiteY1568" fmla="*/ 2011721 h 6438547"/>
              <a:gd name="connsiteX1569" fmla="*/ 1794596 w 4683062"/>
              <a:gd name="connsiteY1569" fmla="*/ 2084070 h 6438547"/>
              <a:gd name="connsiteX1570" fmla="*/ 2099064 w 4683062"/>
              <a:gd name="connsiteY1570" fmla="*/ 2505189 h 6438547"/>
              <a:gd name="connsiteX1571" fmla="*/ 2300718 w 4683062"/>
              <a:gd name="connsiteY1571" fmla="*/ 2875802 h 6438547"/>
              <a:gd name="connsiteX1572" fmla="*/ 2320599 w 4683062"/>
              <a:gd name="connsiteY1572" fmla="*/ 2903785 h 6438547"/>
              <a:gd name="connsiteX1573" fmla="*/ 2343888 w 4683062"/>
              <a:gd name="connsiteY1573" fmla="*/ 2860104 h 6438547"/>
              <a:gd name="connsiteX1574" fmla="*/ 2595528 w 4683062"/>
              <a:gd name="connsiteY1574" fmla="*/ 2363906 h 6438547"/>
              <a:gd name="connsiteX1575" fmla="*/ 2575647 w 4683062"/>
              <a:gd name="connsiteY1575" fmla="*/ 2310669 h 6438547"/>
              <a:gd name="connsiteX1576" fmla="*/ 2423414 w 4683062"/>
              <a:gd name="connsiteY1576" fmla="*/ 2122291 h 6438547"/>
              <a:gd name="connsiteX1577" fmla="*/ 2393875 w 4683062"/>
              <a:gd name="connsiteY1577" fmla="*/ 1669775 h 6438547"/>
              <a:gd name="connsiteX1578" fmla="*/ 2403532 w 4683062"/>
              <a:gd name="connsiteY1578" fmla="*/ 1597427 h 6438547"/>
              <a:gd name="connsiteX1579" fmla="*/ 2376834 w 4683062"/>
              <a:gd name="connsiteY1579" fmla="*/ 1572173 h 6438547"/>
              <a:gd name="connsiteX1580" fmla="*/ 2042260 w 4683062"/>
              <a:gd name="connsiteY1580" fmla="*/ 1641109 h 6438547"/>
              <a:gd name="connsiteX1581" fmla="*/ 2029196 w 4683062"/>
              <a:gd name="connsiteY1581" fmla="*/ 1653394 h 6438547"/>
              <a:gd name="connsiteX1582" fmla="*/ 2138259 w 4683062"/>
              <a:gd name="connsiteY1582" fmla="*/ 1716187 h 6438547"/>
              <a:gd name="connsiteX1583" fmla="*/ 2194494 w 4683062"/>
              <a:gd name="connsiteY1583" fmla="*/ 1719599 h 6438547"/>
              <a:gd name="connsiteX1584" fmla="*/ 2221192 w 4683062"/>
              <a:gd name="connsiteY1584" fmla="*/ 1719599 h 6438547"/>
              <a:gd name="connsiteX1585" fmla="*/ 2214376 w 4683062"/>
              <a:gd name="connsiteY1585" fmla="*/ 1747583 h 6438547"/>
              <a:gd name="connsiteX1586" fmla="*/ 2147916 w 4683062"/>
              <a:gd name="connsiteY1586" fmla="*/ 1816518 h 6438547"/>
              <a:gd name="connsiteX1587" fmla="*/ 1886619 w 4683062"/>
              <a:gd name="connsiteY1587" fmla="*/ 1835629 h 6438547"/>
              <a:gd name="connsiteX1588" fmla="*/ 1833791 w 4683062"/>
              <a:gd name="connsiteY1588" fmla="*/ 1757139 h 6438547"/>
              <a:gd name="connsiteX1589" fmla="*/ 1681557 w 4683062"/>
              <a:gd name="connsiteY1589" fmla="*/ 1443176 h 6438547"/>
              <a:gd name="connsiteX1590" fmla="*/ 1641794 w 4683062"/>
              <a:gd name="connsiteY1590" fmla="*/ 1405637 h 6438547"/>
              <a:gd name="connsiteX1591" fmla="*/ 1615097 w 4683062"/>
              <a:gd name="connsiteY1591" fmla="*/ 1226815 h 6438547"/>
              <a:gd name="connsiteX1592" fmla="*/ 1747450 w 4683062"/>
              <a:gd name="connsiteY1592" fmla="*/ 1079389 h 6438547"/>
              <a:gd name="connsiteX1593" fmla="*/ 1787212 w 4683062"/>
              <a:gd name="connsiteY1593" fmla="*/ 1054135 h 6438547"/>
              <a:gd name="connsiteX1594" fmla="*/ 1790620 w 4683062"/>
              <a:gd name="connsiteY1594" fmla="*/ 1007041 h 6438547"/>
              <a:gd name="connsiteX1595" fmla="*/ 1853673 w 4683062"/>
              <a:gd name="connsiteY1595" fmla="*/ 830948 h 6438547"/>
              <a:gd name="connsiteX1596" fmla="*/ 1896843 w 4683062"/>
              <a:gd name="connsiteY1596" fmla="*/ 815250 h 6438547"/>
              <a:gd name="connsiteX1597" fmla="*/ 2284244 w 4683062"/>
              <a:gd name="connsiteY1597" fmla="*/ 623460 h 6438547"/>
              <a:gd name="connsiteX1598" fmla="*/ 2370586 w 4683062"/>
              <a:gd name="connsiteY1598" fmla="*/ 551112 h 6438547"/>
              <a:gd name="connsiteX1599" fmla="*/ 2533044 w 4683062"/>
              <a:gd name="connsiteY1599" fmla="*/ 463066 h 6438547"/>
              <a:gd name="connsiteX1600" fmla="*/ 2638699 w 4683062"/>
              <a:gd name="connsiteY1600" fmla="*/ 472621 h 6438547"/>
              <a:gd name="connsiteX1601" fmla="*/ 2919877 w 4683062"/>
              <a:gd name="connsiteY1601" fmla="*/ 547699 h 6438547"/>
              <a:gd name="connsiteX1602" fmla="*/ 2999402 w 4683062"/>
              <a:gd name="connsiteY1602" fmla="*/ 588651 h 6438547"/>
              <a:gd name="connsiteX1603" fmla="*/ 3045981 w 4683062"/>
              <a:gd name="connsiteY1603" fmla="*/ 579096 h 6438547"/>
              <a:gd name="connsiteX1604" fmla="*/ 3221504 w 4683062"/>
              <a:gd name="connsiteY1604" fmla="*/ 321782 h 6438547"/>
              <a:gd name="connsiteX1605" fmla="*/ 3231161 w 4683062"/>
              <a:gd name="connsiteY1605" fmla="*/ 274688 h 6438547"/>
              <a:gd name="connsiteX1606" fmla="*/ 3277740 w 4683062"/>
              <a:gd name="connsiteY1606" fmla="*/ 211896 h 6438547"/>
              <a:gd name="connsiteX1607" fmla="*/ 3350449 w 4683062"/>
              <a:gd name="connsiteY1607" fmla="*/ 227593 h 6438547"/>
              <a:gd name="connsiteX1608" fmla="*/ 3379987 w 4683062"/>
              <a:gd name="connsiteY1608" fmla="*/ 280830 h 6438547"/>
              <a:gd name="connsiteX1609" fmla="*/ 3330567 w 4683062"/>
              <a:gd name="connsiteY1609" fmla="*/ 321782 h 6438547"/>
              <a:gd name="connsiteX1610" fmla="*/ 3310686 w 4683062"/>
              <a:gd name="connsiteY1610" fmla="*/ 325195 h 6438547"/>
              <a:gd name="connsiteX1611" fmla="*/ 3231161 w 4683062"/>
              <a:gd name="connsiteY1611" fmla="*/ 362734 h 6438547"/>
              <a:gd name="connsiteX1612" fmla="*/ 3102217 w 4683062"/>
              <a:gd name="connsiteY1612" fmla="*/ 594793 h 6438547"/>
              <a:gd name="connsiteX1613" fmla="*/ 3085743 w 4683062"/>
              <a:gd name="connsiteY1613" fmla="*/ 641888 h 6438547"/>
              <a:gd name="connsiteX1614" fmla="*/ 3105625 w 4683062"/>
              <a:gd name="connsiteY1614" fmla="*/ 679427 h 6438547"/>
              <a:gd name="connsiteX1615" fmla="*/ 3158453 w 4683062"/>
              <a:gd name="connsiteY1615" fmla="*/ 669871 h 6438547"/>
              <a:gd name="connsiteX1616" fmla="*/ 3178333 w 4683062"/>
              <a:gd name="connsiteY1616" fmla="*/ 635063 h 6438547"/>
              <a:gd name="connsiteX1617" fmla="*/ 3433382 w 4683062"/>
              <a:gd name="connsiteY1617" fmla="*/ 299259 h 6438547"/>
              <a:gd name="connsiteX1618" fmla="*/ 3645260 w 4683062"/>
              <a:gd name="connsiteY1618" fmla="*/ 107469 h 6438547"/>
              <a:gd name="connsiteX1619" fmla="*/ 3665141 w 4683062"/>
              <a:gd name="connsiteY1619" fmla="*/ 50819 h 6438547"/>
              <a:gd name="connsiteX1620" fmla="*/ 3711720 w 4683062"/>
              <a:gd name="connsiteY1620" fmla="*/ 311 h 643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</a:cxnLst>
            <a:rect l="l" t="t" r="r" b="b"/>
            <a:pathLst>
              <a:path w="4683062" h="6438547">
                <a:moveTo>
                  <a:pt x="1687806" y="5930114"/>
                </a:moveTo>
                <a:cubicBezTo>
                  <a:pt x="1641227" y="5961510"/>
                  <a:pt x="1595216" y="5986764"/>
                  <a:pt x="1548637" y="6008605"/>
                </a:cubicBezTo>
                <a:cubicBezTo>
                  <a:pt x="1591807" y="6012017"/>
                  <a:pt x="1621345" y="5983351"/>
                  <a:pt x="1661108" y="5977209"/>
                </a:cubicBezTo>
                <a:cubicBezTo>
                  <a:pt x="1627594" y="6012017"/>
                  <a:pt x="1584991" y="6024302"/>
                  <a:pt x="1538412" y="6024302"/>
                </a:cubicBezTo>
                <a:cubicBezTo>
                  <a:pt x="1492401" y="6024302"/>
                  <a:pt x="1456047" y="6046143"/>
                  <a:pt x="1409468" y="6065254"/>
                </a:cubicBezTo>
                <a:cubicBezTo>
                  <a:pt x="1555453" y="6128047"/>
                  <a:pt x="1694054" y="6083683"/>
                  <a:pt x="1753698" y="5955368"/>
                </a:cubicBezTo>
                <a:cubicBezTo>
                  <a:pt x="1724160" y="5955368"/>
                  <a:pt x="1710528" y="5989494"/>
                  <a:pt x="1680990" y="5999049"/>
                </a:cubicBezTo>
                <a:cubicBezTo>
                  <a:pt x="1691214" y="5974479"/>
                  <a:pt x="1714503" y="5964923"/>
                  <a:pt x="1727568" y="5939669"/>
                </a:cubicBezTo>
                <a:cubicBezTo>
                  <a:pt x="1704278" y="5948542"/>
                  <a:pt x="1691214" y="5967653"/>
                  <a:pt x="1671333" y="5967653"/>
                </a:cubicBezTo>
                <a:cubicBezTo>
                  <a:pt x="1674741" y="5958098"/>
                  <a:pt x="1687806" y="5951955"/>
                  <a:pt x="1687806" y="5930114"/>
                </a:cubicBezTo>
                <a:close/>
                <a:moveTo>
                  <a:pt x="3193103" y="5622294"/>
                </a:moveTo>
                <a:cubicBezTo>
                  <a:pt x="3094264" y="5619564"/>
                  <a:pt x="3001107" y="5650960"/>
                  <a:pt x="2911924" y="5688499"/>
                </a:cubicBezTo>
                <a:cubicBezTo>
                  <a:pt x="2898860" y="5694642"/>
                  <a:pt x="2885795" y="5700784"/>
                  <a:pt x="2882387" y="5716483"/>
                </a:cubicBezTo>
                <a:cubicBezTo>
                  <a:pt x="2843192" y="5735594"/>
                  <a:pt x="2813086" y="5763577"/>
                  <a:pt x="2776732" y="5788831"/>
                </a:cubicBezTo>
                <a:cubicBezTo>
                  <a:pt x="2773323" y="5791561"/>
                  <a:pt x="2766507" y="5798386"/>
                  <a:pt x="2772756" y="5805894"/>
                </a:cubicBezTo>
                <a:cubicBezTo>
                  <a:pt x="2779572" y="5809306"/>
                  <a:pt x="2785821" y="5805894"/>
                  <a:pt x="2792637" y="5805894"/>
                </a:cubicBezTo>
                <a:cubicBezTo>
                  <a:pt x="2782980" y="5825005"/>
                  <a:pt x="2792637" y="5827735"/>
                  <a:pt x="2812518" y="5821592"/>
                </a:cubicBezTo>
                <a:cubicBezTo>
                  <a:pt x="2888635" y="5790196"/>
                  <a:pt x="2971000" y="5777228"/>
                  <a:pt x="3057342" y="5771085"/>
                </a:cubicBezTo>
                <a:cubicBezTo>
                  <a:pt x="3064158" y="5771085"/>
                  <a:pt x="3077223" y="5764942"/>
                  <a:pt x="3080632" y="5780640"/>
                </a:cubicBezTo>
                <a:cubicBezTo>
                  <a:pt x="3053934" y="5790196"/>
                  <a:pt x="3023828" y="5783371"/>
                  <a:pt x="2994290" y="5786783"/>
                </a:cubicBezTo>
                <a:cubicBezTo>
                  <a:pt x="2967592" y="5792925"/>
                  <a:pt x="2941462" y="5796338"/>
                  <a:pt x="2918173" y="5802482"/>
                </a:cubicBezTo>
                <a:cubicBezTo>
                  <a:pt x="2891475" y="5808624"/>
                  <a:pt x="2865346" y="5811354"/>
                  <a:pt x="2842056" y="5830465"/>
                </a:cubicBezTo>
                <a:cubicBezTo>
                  <a:pt x="2915333" y="5820909"/>
                  <a:pt x="2988042" y="5820909"/>
                  <a:pt x="3060750" y="5830465"/>
                </a:cubicBezTo>
                <a:cubicBezTo>
                  <a:pt x="2974408" y="5836608"/>
                  <a:pt x="2888635" y="5827052"/>
                  <a:pt x="2802294" y="5861861"/>
                </a:cubicBezTo>
                <a:cubicBezTo>
                  <a:pt x="2815926" y="5880972"/>
                  <a:pt x="2832400" y="5880972"/>
                  <a:pt x="2845464" y="5880972"/>
                </a:cubicBezTo>
                <a:cubicBezTo>
                  <a:pt x="2898860" y="5880972"/>
                  <a:pt x="2951687" y="5884384"/>
                  <a:pt x="3007923" y="5890527"/>
                </a:cubicBezTo>
                <a:cubicBezTo>
                  <a:pt x="3140276" y="5906226"/>
                  <a:pt x="3262403" y="5943764"/>
                  <a:pt x="3365218" y="6025668"/>
                </a:cubicBezTo>
                <a:cubicBezTo>
                  <a:pt x="3388507" y="6041366"/>
                  <a:pt x="3408389" y="6057064"/>
                  <a:pt x="3428270" y="6072762"/>
                </a:cubicBezTo>
                <a:cubicBezTo>
                  <a:pt x="3435086" y="6066620"/>
                  <a:pt x="3431678" y="6063206"/>
                  <a:pt x="3428270" y="6057064"/>
                </a:cubicBezTo>
                <a:cubicBezTo>
                  <a:pt x="3422022" y="6031810"/>
                  <a:pt x="3385099" y="6003145"/>
                  <a:pt x="3431678" y="5975161"/>
                </a:cubicBezTo>
                <a:cubicBezTo>
                  <a:pt x="3435086" y="5971748"/>
                  <a:pt x="3428270" y="5962193"/>
                  <a:pt x="3428270" y="5956050"/>
                </a:cubicBezTo>
                <a:cubicBezTo>
                  <a:pt x="3425429" y="5949907"/>
                  <a:pt x="3411797" y="5943082"/>
                  <a:pt x="3418613" y="5930797"/>
                </a:cubicBezTo>
                <a:cubicBezTo>
                  <a:pt x="3438494" y="5934209"/>
                  <a:pt x="3435086" y="5958780"/>
                  <a:pt x="3454968" y="5962193"/>
                </a:cubicBezTo>
                <a:cubicBezTo>
                  <a:pt x="3454968" y="5921241"/>
                  <a:pt x="3411797" y="5899401"/>
                  <a:pt x="3395324" y="5864591"/>
                </a:cubicBezTo>
                <a:cubicBezTo>
                  <a:pt x="3411797" y="5864591"/>
                  <a:pt x="3415205" y="5880290"/>
                  <a:pt x="3428270" y="5876876"/>
                </a:cubicBezTo>
                <a:cubicBezTo>
                  <a:pt x="3435086" y="5861179"/>
                  <a:pt x="3408389" y="5851623"/>
                  <a:pt x="3415205" y="5835926"/>
                </a:cubicBezTo>
                <a:cubicBezTo>
                  <a:pt x="3435086" y="5839338"/>
                  <a:pt x="3435086" y="5863909"/>
                  <a:pt x="3454968" y="5867321"/>
                </a:cubicBezTo>
                <a:cubicBezTo>
                  <a:pt x="3451559" y="5842068"/>
                  <a:pt x="3431678" y="5823639"/>
                  <a:pt x="3428270" y="5798386"/>
                </a:cubicBezTo>
                <a:cubicBezTo>
                  <a:pt x="3414637" y="5729450"/>
                  <a:pt x="3361810" y="5685086"/>
                  <a:pt x="3305574" y="5647547"/>
                </a:cubicBezTo>
                <a:cubicBezTo>
                  <a:pt x="3272628" y="5628437"/>
                  <a:pt x="3232866" y="5625706"/>
                  <a:pt x="3193103" y="5622294"/>
                </a:cubicBezTo>
                <a:close/>
                <a:moveTo>
                  <a:pt x="1955919" y="5543803"/>
                </a:moveTo>
                <a:cubicBezTo>
                  <a:pt x="1899683" y="5577930"/>
                  <a:pt x="1840040" y="5590898"/>
                  <a:pt x="1783804" y="5618881"/>
                </a:cubicBezTo>
                <a:cubicBezTo>
                  <a:pt x="1826407" y="5637992"/>
                  <a:pt x="1862761" y="5644135"/>
                  <a:pt x="1906500" y="5631167"/>
                </a:cubicBezTo>
                <a:cubicBezTo>
                  <a:pt x="1922973" y="5625024"/>
                  <a:pt x="1942854" y="5618881"/>
                  <a:pt x="1942854" y="5603183"/>
                </a:cubicBezTo>
                <a:cubicBezTo>
                  <a:pt x="1942854" y="5584754"/>
                  <a:pt x="1955919" y="5571787"/>
                  <a:pt x="1955919" y="5543803"/>
                </a:cubicBezTo>
                <a:close/>
                <a:moveTo>
                  <a:pt x="2196624" y="5532115"/>
                </a:moveTo>
                <a:cubicBezTo>
                  <a:pt x="2187962" y="5532882"/>
                  <a:pt x="2178873" y="5535954"/>
                  <a:pt x="2167228" y="5543803"/>
                </a:cubicBezTo>
                <a:cubicBezTo>
                  <a:pt x="2157004" y="5549946"/>
                  <a:pt x="2127466" y="5531517"/>
                  <a:pt x="2104176" y="5543803"/>
                </a:cubicBezTo>
                <a:cubicBezTo>
                  <a:pt x="2117241" y="5559501"/>
                  <a:pt x="2143939" y="5556089"/>
                  <a:pt x="2153596" y="5581342"/>
                </a:cubicBezTo>
                <a:cubicBezTo>
                  <a:pt x="2110425" y="5565644"/>
                  <a:pt x="2077479" y="5556089"/>
                  <a:pt x="2041125" y="5575200"/>
                </a:cubicBezTo>
                <a:cubicBezTo>
                  <a:pt x="2044532" y="5587485"/>
                  <a:pt x="2057598" y="5571787"/>
                  <a:pt x="2061005" y="5587485"/>
                </a:cubicBezTo>
                <a:cubicBezTo>
                  <a:pt x="2038284" y="5597041"/>
                  <a:pt x="2011587" y="5597041"/>
                  <a:pt x="1991705" y="5612738"/>
                </a:cubicBezTo>
                <a:cubicBezTo>
                  <a:pt x="1971824" y="5628437"/>
                  <a:pt x="1975232" y="5640722"/>
                  <a:pt x="1998521" y="5650278"/>
                </a:cubicBezTo>
                <a:cubicBezTo>
                  <a:pt x="2005338" y="5650278"/>
                  <a:pt x="2011587" y="5647547"/>
                  <a:pt x="2014995" y="5659832"/>
                </a:cubicBezTo>
                <a:cubicBezTo>
                  <a:pt x="1978641" y="5665976"/>
                  <a:pt x="1945126" y="5675531"/>
                  <a:pt x="1915588" y="5697372"/>
                </a:cubicBezTo>
                <a:cubicBezTo>
                  <a:pt x="1922405" y="5706927"/>
                  <a:pt x="1932062" y="5697372"/>
                  <a:pt x="1938878" y="5703515"/>
                </a:cubicBezTo>
                <a:cubicBezTo>
                  <a:pt x="1936037" y="5719213"/>
                  <a:pt x="1905932" y="5719213"/>
                  <a:pt x="1909340" y="5728768"/>
                </a:cubicBezTo>
                <a:cubicBezTo>
                  <a:pt x="1912748" y="5756752"/>
                  <a:pt x="1889458" y="5763577"/>
                  <a:pt x="1876394" y="5775862"/>
                </a:cubicBezTo>
                <a:cubicBezTo>
                  <a:pt x="1866737" y="5785418"/>
                  <a:pt x="1850264" y="5791561"/>
                  <a:pt x="1846856" y="5807259"/>
                </a:cubicBezTo>
                <a:cubicBezTo>
                  <a:pt x="1850264" y="5807259"/>
                  <a:pt x="1850264" y="5810672"/>
                  <a:pt x="1853673" y="5810672"/>
                </a:cubicBezTo>
                <a:cubicBezTo>
                  <a:pt x="2025788" y="5779275"/>
                  <a:pt x="2184838" y="5816814"/>
                  <a:pt x="2330255" y="5904860"/>
                </a:cubicBezTo>
                <a:cubicBezTo>
                  <a:pt x="2372858" y="5930114"/>
                  <a:pt x="2416029" y="5958098"/>
                  <a:pt x="2459199" y="5989494"/>
                </a:cubicBezTo>
                <a:cubicBezTo>
                  <a:pt x="2466016" y="5995636"/>
                  <a:pt x="2476241" y="6001779"/>
                  <a:pt x="2485898" y="5995636"/>
                </a:cubicBezTo>
                <a:cubicBezTo>
                  <a:pt x="2498962" y="5989494"/>
                  <a:pt x="2498962" y="5977209"/>
                  <a:pt x="2495554" y="5967653"/>
                </a:cubicBezTo>
                <a:cubicBezTo>
                  <a:pt x="2492146" y="5949224"/>
                  <a:pt x="2482489" y="5930114"/>
                  <a:pt x="2475672" y="5908273"/>
                </a:cubicBezTo>
                <a:cubicBezTo>
                  <a:pt x="2505779" y="5926701"/>
                  <a:pt x="2509186" y="5955368"/>
                  <a:pt x="2538725" y="5967653"/>
                </a:cubicBezTo>
                <a:cubicBezTo>
                  <a:pt x="2529068" y="5936257"/>
                  <a:pt x="2515435" y="5904860"/>
                  <a:pt x="2502370" y="5876876"/>
                </a:cubicBezTo>
                <a:cubicBezTo>
                  <a:pt x="2488737" y="5845480"/>
                  <a:pt x="2466016" y="5817497"/>
                  <a:pt x="2459199" y="5782688"/>
                </a:cubicBezTo>
                <a:cubicBezTo>
                  <a:pt x="2475672" y="5794974"/>
                  <a:pt x="2481921" y="5810672"/>
                  <a:pt x="2488737" y="5826369"/>
                </a:cubicBezTo>
                <a:cubicBezTo>
                  <a:pt x="2508619" y="5861179"/>
                  <a:pt x="2521683" y="5895305"/>
                  <a:pt x="2541564" y="5930114"/>
                </a:cubicBezTo>
                <a:cubicBezTo>
                  <a:pt x="2544973" y="5939669"/>
                  <a:pt x="2544973" y="5951955"/>
                  <a:pt x="2564854" y="5957415"/>
                </a:cubicBezTo>
                <a:cubicBezTo>
                  <a:pt x="2561446" y="5904178"/>
                  <a:pt x="2527932" y="5866639"/>
                  <a:pt x="2518276" y="5819545"/>
                </a:cubicBezTo>
                <a:cubicBezTo>
                  <a:pt x="2534748" y="5826369"/>
                  <a:pt x="2534748" y="5816814"/>
                  <a:pt x="2527932" y="5807259"/>
                </a:cubicBezTo>
                <a:cubicBezTo>
                  <a:pt x="2494986" y="5744467"/>
                  <a:pt x="2458064" y="5687816"/>
                  <a:pt x="2408644" y="5634579"/>
                </a:cubicBezTo>
                <a:cubicBezTo>
                  <a:pt x="2359225" y="5584754"/>
                  <a:pt x="2299581" y="5546534"/>
                  <a:pt x="2223464" y="5534248"/>
                </a:cubicBezTo>
                <a:cubicBezTo>
                  <a:pt x="2213524" y="5532883"/>
                  <a:pt x="2205287" y="5531347"/>
                  <a:pt x="2196624" y="5532115"/>
                </a:cubicBezTo>
                <a:close/>
                <a:moveTo>
                  <a:pt x="2254520" y="5452078"/>
                </a:moveTo>
                <a:cubicBezTo>
                  <a:pt x="2200920" y="5450255"/>
                  <a:pt x="2152034" y="5470602"/>
                  <a:pt x="2104744" y="5496709"/>
                </a:cubicBezTo>
                <a:cubicBezTo>
                  <a:pt x="2101337" y="5499439"/>
                  <a:pt x="2097928" y="5502851"/>
                  <a:pt x="2097360" y="5508994"/>
                </a:cubicBezTo>
                <a:cubicBezTo>
                  <a:pt x="2104176" y="5515137"/>
                  <a:pt x="2110425" y="5512407"/>
                  <a:pt x="2117241" y="5508994"/>
                </a:cubicBezTo>
                <a:cubicBezTo>
                  <a:pt x="2233121" y="5489883"/>
                  <a:pt x="2329119" y="5521279"/>
                  <a:pt x="2412052" y="5599771"/>
                </a:cubicBezTo>
                <a:cubicBezTo>
                  <a:pt x="2485329" y="5672119"/>
                  <a:pt x="2538157" y="5754022"/>
                  <a:pt x="2574511" y="5844798"/>
                </a:cubicBezTo>
                <a:cubicBezTo>
                  <a:pt x="2577919" y="5857766"/>
                  <a:pt x="2577919" y="5873464"/>
                  <a:pt x="2594392" y="5885750"/>
                </a:cubicBezTo>
                <a:cubicBezTo>
                  <a:pt x="2604617" y="5816814"/>
                  <a:pt x="2610866" y="5754022"/>
                  <a:pt x="2617682" y="5687816"/>
                </a:cubicBezTo>
                <a:cubicBezTo>
                  <a:pt x="2621090" y="5665976"/>
                  <a:pt x="2621090" y="5646865"/>
                  <a:pt x="2601209" y="5631167"/>
                </a:cubicBezTo>
                <a:cubicBezTo>
                  <a:pt x="2511458" y="5562231"/>
                  <a:pt x="2422277" y="5496709"/>
                  <a:pt x="2309806" y="5461900"/>
                </a:cubicBezTo>
                <a:cubicBezTo>
                  <a:pt x="2290776" y="5455758"/>
                  <a:pt x="2272386" y="5452686"/>
                  <a:pt x="2254520" y="5452078"/>
                </a:cubicBezTo>
                <a:close/>
                <a:moveTo>
                  <a:pt x="2680733" y="5395695"/>
                </a:moveTo>
                <a:cubicBezTo>
                  <a:pt x="2660853" y="5411393"/>
                  <a:pt x="2664260" y="5424361"/>
                  <a:pt x="2664260" y="5436646"/>
                </a:cubicBezTo>
                <a:cubicBezTo>
                  <a:pt x="2657444" y="5528105"/>
                  <a:pt x="2660853" y="5616152"/>
                  <a:pt x="2644379" y="5706927"/>
                </a:cubicBezTo>
                <a:cubicBezTo>
                  <a:pt x="2621090" y="5861179"/>
                  <a:pt x="2611433" y="6018160"/>
                  <a:pt x="2584736" y="6171729"/>
                </a:cubicBezTo>
                <a:cubicBezTo>
                  <a:pt x="2574511" y="6222236"/>
                  <a:pt x="2568263" y="6272061"/>
                  <a:pt x="2561446" y="6322568"/>
                </a:cubicBezTo>
                <a:cubicBezTo>
                  <a:pt x="2637563" y="6020890"/>
                  <a:pt x="2677326" y="5713070"/>
                  <a:pt x="2680733" y="5395695"/>
                </a:cubicBezTo>
                <a:close/>
                <a:moveTo>
                  <a:pt x="2365988" y="5225212"/>
                </a:moveTo>
                <a:cubicBezTo>
                  <a:pt x="2351130" y="5224125"/>
                  <a:pt x="2335793" y="5224722"/>
                  <a:pt x="2320030" y="5227111"/>
                </a:cubicBezTo>
                <a:cubicBezTo>
                  <a:pt x="2289924" y="5233253"/>
                  <a:pt x="2326278" y="5246221"/>
                  <a:pt x="2313214" y="5252364"/>
                </a:cubicBezTo>
                <a:cubicBezTo>
                  <a:pt x="2263227" y="5239396"/>
                  <a:pt x="2246754" y="5242808"/>
                  <a:pt x="2213807" y="5280348"/>
                </a:cubicBezTo>
                <a:cubicBezTo>
                  <a:pt x="2210400" y="5286490"/>
                  <a:pt x="2200175" y="5292633"/>
                  <a:pt x="2206991" y="5296045"/>
                </a:cubicBezTo>
                <a:cubicBezTo>
                  <a:pt x="2233688" y="5324029"/>
                  <a:pt x="2200175" y="5314474"/>
                  <a:pt x="2190518" y="5317886"/>
                </a:cubicBezTo>
                <a:cubicBezTo>
                  <a:pt x="2150756" y="5333585"/>
                  <a:pt x="2147916" y="5333585"/>
                  <a:pt x="2157572" y="5371123"/>
                </a:cubicBezTo>
                <a:cubicBezTo>
                  <a:pt x="2160980" y="5386822"/>
                  <a:pt x="2154164" y="5390234"/>
                  <a:pt x="2141099" y="5396377"/>
                </a:cubicBezTo>
                <a:cubicBezTo>
                  <a:pt x="2134282" y="5402520"/>
                  <a:pt x="2117810" y="5402520"/>
                  <a:pt x="2111561" y="5418901"/>
                </a:cubicBezTo>
                <a:cubicBezTo>
                  <a:pt x="2134850" y="5418901"/>
                  <a:pt x="2154732" y="5418901"/>
                  <a:pt x="2171205" y="5418901"/>
                </a:cubicBezTo>
                <a:cubicBezTo>
                  <a:pt x="2257546" y="5415487"/>
                  <a:pt x="2333663" y="5434598"/>
                  <a:pt x="2409780" y="5472138"/>
                </a:cubicBezTo>
                <a:cubicBezTo>
                  <a:pt x="2452383" y="5493979"/>
                  <a:pt x="2495554" y="5522645"/>
                  <a:pt x="2535316" y="5550628"/>
                </a:cubicBezTo>
                <a:cubicBezTo>
                  <a:pt x="2544973" y="5553359"/>
                  <a:pt x="2555198" y="5566327"/>
                  <a:pt x="2568263" y="5556771"/>
                </a:cubicBezTo>
                <a:cubicBezTo>
                  <a:pt x="2554630" y="5528788"/>
                  <a:pt x="2525092" y="5515819"/>
                  <a:pt x="2505210" y="5478281"/>
                </a:cubicBezTo>
                <a:cubicBezTo>
                  <a:pt x="2548382" y="5506264"/>
                  <a:pt x="2578488" y="5537660"/>
                  <a:pt x="2627906" y="5547216"/>
                </a:cubicBezTo>
                <a:cubicBezTo>
                  <a:pt x="2627906" y="5515819"/>
                  <a:pt x="2614273" y="5493979"/>
                  <a:pt x="2604617" y="5472138"/>
                </a:cubicBezTo>
                <a:cubicBezTo>
                  <a:pt x="2594960" y="5446885"/>
                  <a:pt x="2578488" y="5428456"/>
                  <a:pt x="2571670" y="5403202"/>
                </a:cubicBezTo>
                <a:cubicBezTo>
                  <a:pt x="2558038" y="5349966"/>
                  <a:pt x="2521683" y="5312426"/>
                  <a:pt x="2485329" y="5277617"/>
                </a:cubicBezTo>
                <a:cubicBezTo>
                  <a:pt x="2450821" y="5246903"/>
                  <a:pt x="2410561" y="5228475"/>
                  <a:pt x="2365988" y="5225212"/>
                </a:cubicBezTo>
                <a:close/>
                <a:moveTo>
                  <a:pt x="3482943" y="5125328"/>
                </a:moveTo>
                <a:cubicBezTo>
                  <a:pt x="3470162" y="5123878"/>
                  <a:pt x="3456956" y="5126437"/>
                  <a:pt x="3441903" y="5132922"/>
                </a:cubicBezTo>
                <a:cubicBezTo>
                  <a:pt x="3488482" y="5227111"/>
                  <a:pt x="3604361" y="5280348"/>
                  <a:pt x="3736714" y="5223697"/>
                </a:cubicBezTo>
                <a:cubicBezTo>
                  <a:pt x="3696951" y="5208000"/>
                  <a:pt x="3666845" y="5192301"/>
                  <a:pt x="3633899" y="5192301"/>
                </a:cubicBezTo>
                <a:cubicBezTo>
                  <a:pt x="3607770" y="5192301"/>
                  <a:pt x="3584480" y="5182746"/>
                  <a:pt x="3564598" y="5167048"/>
                </a:cubicBezTo>
                <a:cubicBezTo>
                  <a:pt x="3550966" y="5157493"/>
                  <a:pt x="3534493" y="5151349"/>
                  <a:pt x="3521428" y="5141794"/>
                </a:cubicBezTo>
                <a:cubicBezTo>
                  <a:pt x="3508079" y="5132239"/>
                  <a:pt x="3495724" y="5126779"/>
                  <a:pt x="3482943" y="5125328"/>
                </a:cubicBezTo>
                <a:close/>
                <a:moveTo>
                  <a:pt x="2707432" y="4896767"/>
                </a:moveTo>
                <a:cubicBezTo>
                  <a:pt x="2697775" y="4896767"/>
                  <a:pt x="2694366" y="4909052"/>
                  <a:pt x="2690958" y="4918608"/>
                </a:cubicBezTo>
                <a:cubicBezTo>
                  <a:pt x="2688118" y="4962289"/>
                  <a:pt x="2684710" y="5006654"/>
                  <a:pt x="2681302" y="5050335"/>
                </a:cubicBezTo>
                <a:cubicBezTo>
                  <a:pt x="2681302" y="5097430"/>
                  <a:pt x="2681302" y="5144524"/>
                  <a:pt x="2674485" y="5188207"/>
                </a:cubicBezTo>
                <a:cubicBezTo>
                  <a:pt x="2671076" y="5238714"/>
                  <a:pt x="2681302" y="5285808"/>
                  <a:pt x="2690958" y="5332902"/>
                </a:cubicBezTo>
                <a:cubicBezTo>
                  <a:pt x="2693798" y="5332902"/>
                  <a:pt x="2697207" y="5332902"/>
                  <a:pt x="2700615" y="5332902"/>
                </a:cubicBezTo>
                <a:cubicBezTo>
                  <a:pt x="2700615" y="5311061"/>
                  <a:pt x="2700615" y="5285808"/>
                  <a:pt x="2700615" y="5263967"/>
                </a:cubicBezTo>
                <a:cubicBezTo>
                  <a:pt x="2700615" y="5201174"/>
                  <a:pt x="2700615" y="5134969"/>
                  <a:pt x="2707432" y="5072177"/>
                </a:cubicBezTo>
                <a:cubicBezTo>
                  <a:pt x="2717088" y="5022352"/>
                  <a:pt x="2713680" y="4971845"/>
                  <a:pt x="2720496" y="4918608"/>
                </a:cubicBezTo>
                <a:cubicBezTo>
                  <a:pt x="2720496" y="4912464"/>
                  <a:pt x="2723904" y="4900179"/>
                  <a:pt x="2707432" y="4896767"/>
                </a:cubicBezTo>
                <a:close/>
                <a:moveTo>
                  <a:pt x="3030795" y="4764271"/>
                </a:moveTo>
                <a:cubicBezTo>
                  <a:pt x="3024822" y="4764399"/>
                  <a:pt x="3018573" y="4765380"/>
                  <a:pt x="3011899" y="4767769"/>
                </a:cubicBezTo>
                <a:cubicBezTo>
                  <a:pt x="2942030" y="4786880"/>
                  <a:pt x="2889203" y="4827832"/>
                  <a:pt x="2849440" y="4881069"/>
                </a:cubicBezTo>
                <a:cubicBezTo>
                  <a:pt x="2822743" y="4909735"/>
                  <a:pt x="2793205" y="4937718"/>
                  <a:pt x="2793205" y="4978670"/>
                </a:cubicBezTo>
                <a:cubicBezTo>
                  <a:pt x="2793205" y="5003923"/>
                  <a:pt x="2780140" y="5022352"/>
                  <a:pt x="2769916" y="5040097"/>
                </a:cubicBezTo>
                <a:cubicBezTo>
                  <a:pt x="2763667" y="5055796"/>
                  <a:pt x="2753442" y="5068764"/>
                  <a:pt x="2756850" y="5090604"/>
                </a:cubicBezTo>
                <a:cubicBezTo>
                  <a:pt x="2770484" y="5081732"/>
                  <a:pt x="2776732" y="5072177"/>
                  <a:pt x="2783548" y="5062620"/>
                </a:cubicBezTo>
                <a:cubicBezTo>
                  <a:pt x="2786956" y="5087874"/>
                  <a:pt x="2763667" y="5106303"/>
                  <a:pt x="2767075" y="5131556"/>
                </a:cubicBezTo>
                <a:cubicBezTo>
                  <a:pt x="2819903" y="5128144"/>
                  <a:pt x="2839784" y="5077637"/>
                  <a:pt x="2882955" y="5065351"/>
                </a:cubicBezTo>
                <a:cubicBezTo>
                  <a:pt x="2856825" y="5100160"/>
                  <a:pt x="2820471" y="5125414"/>
                  <a:pt x="2793772" y="5162953"/>
                </a:cubicBezTo>
                <a:cubicBezTo>
                  <a:pt x="2813654" y="5172508"/>
                  <a:pt x="2823879" y="5160223"/>
                  <a:pt x="2836944" y="5150667"/>
                </a:cubicBezTo>
                <a:cubicBezTo>
                  <a:pt x="2863641" y="5134969"/>
                  <a:pt x="2890339" y="5113129"/>
                  <a:pt x="2919877" y="5097430"/>
                </a:cubicBezTo>
                <a:cubicBezTo>
                  <a:pt x="3045414" y="5018940"/>
                  <a:pt x="3181174" y="4975257"/>
                  <a:pt x="3333408" y="4997099"/>
                </a:cubicBezTo>
                <a:cubicBezTo>
                  <a:pt x="3336816" y="4997099"/>
                  <a:pt x="3340224" y="4994368"/>
                  <a:pt x="3340224" y="4990956"/>
                </a:cubicBezTo>
                <a:cubicBezTo>
                  <a:pt x="3340224" y="4984813"/>
                  <a:pt x="3336816" y="4984813"/>
                  <a:pt x="3333408" y="4981400"/>
                </a:cubicBezTo>
                <a:cubicBezTo>
                  <a:pt x="3310118" y="4971845"/>
                  <a:pt x="3297054" y="4962289"/>
                  <a:pt x="3306710" y="4934306"/>
                </a:cubicBezTo>
                <a:cubicBezTo>
                  <a:pt x="3312958" y="4915878"/>
                  <a:pt x="3299894" y="4900179"/>
                  <a:pt x="3280012" y="4890624"/>
                </a:cubicBezTo>
                <a:cubicBezTo>
                  <a:pt x="3260131" y="4881069"/>
                  <a:pt x="3236842" y="4877656"/>
                  <a:pt x="3213552" y="4871513"/>
                </a:cubicBezTo>
                <a:cubicBezTo>
                  <a:pt x="3216960" y="4865370"/>
                  <a:pt x="3223209" y="4865370"/>
                  <a:pt x="3226616" y="4865370"/>
                </a:cubicBezTo>
                <a:cubicBezTo>
                  <a:pt x="3236842" y="4861958"/>
                  <a:pt x="3249906" y="4861958"/>
                  <a:pt x="3253315" y="4849673"/>
                </a:cubicBezTo>
                <a:cubicBezTo>
                  <a:pt x="3256723" y="4836704"/>
                  <a:pt x="3239682" y="4830562"/>
                  <a:pt x="3230025" y="4830562"/>
                </a:cubicBezTo>
                <a:cubicBezTo>
                  <a:pt x="3193670" y="4824419"/>
                  <a:pt x="3170382" y="4790292"/>
                  <a:pt x="3134026" y="4786880"/>
                </a:cubicBezTo>
                <a:cubicBezTo>
                  <a:pt x="3124370" y="4755484"/>
                  <a:pt x="3097673" y="4774595"/>
                  <a:pt x="3081199" y="4771182"/>
                </a:cubicBezTo>
                <a:cubicBezTo>
                  <a:pt x="3064158" y="4771182"/>
                  <a:pt x="3048714" y="4763887"/>
                  <a:pt x="3030795" y="4764271"/>
                </a:cubicBezTo>
                <a:close/>
                <a:moveTo>
                  <a:pt x="2312646" y="4401251"/>
                </a:moveTo>
                <a:cubicBezTo>
                  <a:pt x="2289356" y="4466774"/>
                  <a:pt x="2236529" y="4479743"/>
                  <a:pt x="2180294" y="4476329"/>
                </a:cubicBezTo>
                <a:cubicBezTo>
                  <a:pt x="2180294" y="4495440"/>
                  <a:pt x="2200175" y="4492028"/>
                  <a:pt x="2200175" y="4507726"/>
                </a:cubicBezTo>
                <a:cubicBezTo>
                  <a:pt x="2180294" y="4511139"/>
                  <a:pt x="2170637" y="4492028"/>
                  <a:pt x="2150756" y="4495440"/>
                </a:cubicBezTo>
                <a:cubicBezTo>
                  <a:pt x="2157572" y="4504996"/>
                  <a:pt x="2163821" y="4511139"/>
                  <a:pt x="2167228" y="4517281"/>
                </a:cubicBezTo>
                <a:cubicBezTo>
                  <a:pt x="2167797" y="4517281"/>
                  <a:pt x="2167797" y="4516599"/>
                  <a:pt x="2167797" y="4516599"/>
                </a:cubicBezTo>
                <a:cubicBezTo>
                  <a:pt x="2184838" y="4522741"/>
                  <a:pt x="2201310" y="4525472"/>
                  <a:pt x="2218352" y="4531614"/>
                </a:cubicBezTo>
                <a:cubicBezTo>
                  <a:pt x="2218352" y="4540487"/>
                  <a:pt x="2194494" y="4534344"/>
                  <a:pt x="2204719" y="4549361"/>
                </a:cubicBezTo>
                <a:cubicBezTo>
                  <a:pt x="2217784" y="4569836"/>
                  <a:pt x="2204719" y="4572566"/>
                  <a:pt x="2184270" y="4569836"/>
                </a:cubicBezTo>
                <a:cubicBezTo>
                  <a:pt x="2164956" y="4563693"/>
                  <a:pt x="2148484" y="4558233"/>
                  <a:pt x="2144507" y="4539122"/>
                </a:cubicBezTo>
                <a:cubicBezTo>
                  <a:pt x="2134282" y="4535710"/>
                  <a:pt x="2117810" y="4529567"/>
                  <a:pt x="2124626" y="4551407"/>
                </a:cubicBezTo>
                <a:cubicBezTo>
                  <a:pt x="2141099" y="4598502"/>
                  <a:pt x="2200743" y="4629899"/>
                  <a:pt x="2253570" y="4614200"/>
                </a:cubicBezTo>
                <a:cubicBezTo>
                  <a:pt x="2296741" y="4604645"/>
                  <a:pt x="2326278" y="4576661"/>
                  <a:pt x="2352976" y="4545265"/>
                </a:cubicBezTo>
                <a:cubicBezTo>
                  <a:pt x="2379674" y="4513869"/>
                  <a:pt x="2382514" y="4479059"/>
                  <a:pt x="2362065" y="4438791"/>
                </a:cubicBezTo>
                <a:cubicBezTo>
                  <a:pt x="2355817" y="4467457"/>
                  <a:pt x="2362065" y="4492028"/>
                  <a:pt x="2349001" y="4511139"/>
                </a:cubicBezTo>
                <a:cubicBezTo>
                  <a:pt x="2342752" y="4523424"/>
                  <a:pt x="2335935" y="4545265"/>
                  <a:pt x="2319462" y="4539122"/>
                </a:cubicBezTo>
                <a:cubicBezTo>
                  <a:pt x="2299581" y="4532980"/>
                  <a:pt x="2316054" y="4513869"/>
                  <a:pt x="2316054" y="4501583"/>
                </a:cubicBezTo>
                <a:cubicBezTo>
                  <a:pt x="2322302" y="4473599"/>
                  <a:pt x="2332527" y="4442203"/>
                  <a:pt x="2312646" y="4401251"/>
                </a:cubicBezTo>
                <a:close/>
                <a:moveTo>
                  <a:pt x="2876138" y="4353475"/>
                </a:moveTo>
                <a:cubicBezTo>
                  <a:pt x="2786388" y="4554821"/>
                  <a:pt x="2710272" y="4761626"/>
                  <a:pt x="2736969" y="4984813"/>
                </a:cubicBezTo>
                <a:cubicBezTo>
                  <a:pt x="2756850" y="4771182"/>
                  <a:pt x="2816494" y="4560963"/>
                  <a:pt x="2876138" y="4353475"/>
                </a:cubicBezTo>
                <a:close/>
                <a:moveTo>
                  <a:pt x="1162372" y="4029957"/>
                </a:moveTo>
                <a:cubicBezTo>
                  <a:pt x="1128857" y="4029957"/>
                  <a:pt x="1102728" y="4042924"/>
                  <a:pt x="1076030" y="4055210"/>
                </a:cubicBezTo>
                <a:cubicBezTo>
                  <a:pt x="1032860" y="4070908"/>
                  <a:pt x="993097" y="4102305"/>
                  <a:pt x="936862" y="4083194"/>
                </a:cubicBezTo>
                <a:cubicBezTo>
                  <a:pt x="910164" y="4073638"/>
                  <a:pt x="880626" y="4089336"/>
                  <a:pt x="857337" y="4105035"/>
                </a:cubicBezTo>
                <a:cubicBezTo>
                  <a:pt x="850520" y="4108447"/>
                  <a:pt x="843704" y="4114590"/>
                  <a:pt x="834047" y="4108447"/>
                </a:cubicBezTo>
                <a:cubicBezTo>
                  <a:pt x="810757" y="4089336"/>
                  <a:pt x="807349" y="4086606"/>
                  <a:pt x="794284" y="4092749"/>
                </a:cubicBezTo>
                <a:cubicBezTo>
                  <a:pt x="767587" y="4101621"/>
                  <a:pt x="740889" y="4111177"/>
                  <a:pt x="711351" y="4120732"/>
                </a:cubicBezTo>
                <a:cubicBezTo>
                  <a:pt x="718167" y="4098891"/>
                  <a:pt x="751114" y="4105035"/>
                  <a:pt x="754521" y="4079781"/>
                </a:cubicBezTo>
                <a:cubicBezTo>
                  <a:pt x="701694" y="4095479"/>
                  <a:pt x="658524" y="4123462"/>
                  <a:pt x="615353" y="4148716"/>
                </a:cubicBezTo>
                <a:cubicBezTo>
                  <a:pt x="535828" y="4199224"/>
                  <a:pt x="469935" y="4258603"/>
                  <a:pt x="423357" y="4337094"/>
                </a:cubicBezTo>
                <a:cubicBezTo>
                  <a:pt x="383594" y="4397156"/>
                  <a:pt x="356896" y="4462679"/>
                  <a:pt x="356896" y="4535027"/>
                </a:cubicBezTo>
                <a:cubicBezTo>
                  <a:pt x="356896" y="4547312"/>
                  <a:pt x="353488" y="4560281"/>
                  <a:pt x="369961" y="4566424"/>
                </a:cubicBezTo>
                <a:cubicBezTo>
                  <a:pt x="396090" y="4515917"/>
                  <a:pt x="386434" y="4456536"/>
                  <a:pt x="419380" y="4409442"/>
                </a:cubicBezTo>
                <a:cubicBezTo>
                  <a:pt x="412564" y="4463362"/>
                  <a:pt x="389842" y="4513186"/>
                  <a:pt x="402907" y="4569836"/>
                </a:cubicBezTo>
                <a:cubicBezTo>
                  <a:pt x="419380" y="4538440"/>
                  <a:pt x="429605" y="4507043"/>
                  <a:pt x="442670" y="4475647"/>
                </a:cubicBezTo>
                <a:cubicBezTo>
                  <a:pt x="456302" y="4447663"/>
                  <a:pt x="469368" y="4418997"/>
                  <a:pt x="485841" y="4391014"/>
                </a:cubicBezTo>
                <a:cubicBezTo>
                  <a:pt x="515379" y="4331633"/>
                  <a:pt x="515379" y="4331633"/>
                  <a:pt x="542076" y="4315936"/>
                </a:cubicBezTo>
                <a:cubicBezTo>
                  <a:pt x="522195" y="4353475"/>
                  <a:pt x="498906" y="4394426"/>
                  <a:pt x="479024" y="4435378"/>
                </a:cubicBezTo>
                <a:cubicBezTo>
                  <a:pt x="442670" y="4504313"/>
                  <a:pt x="432445" y="4526154"/>
                  <a:pt x="435853" y="4557551"/>
                </a:cubicBezTo>
                <a:cubicBezTo>
                  <a:pt x="448918" y="4532298"/>
                  <a:pt x="462551" y="4503631"/>
                  <a:pt x="475616" y="4475647"/>
                </a:cubicBezTo>
                <a:cubicBezTo>
                  <a:pt x="488680" y="4450394"/>
                  <a:pt x="501746" y="4425822"/>
                  <a:pt x="528443" y="4406711"/>
                </a:cubicBezTo>
                <a:cubicBezTo>
                  <a:pt x="505722" y="4451076"/>
                  <a:pt x="479024" y="4494758"/>
                  <a:pt x="459143" y="4541852"/>
                </a:cubicBezTo>
                <a:cubicBezTo>
                  <a:pt x="452895" y="4554137"/>
                  <a:pt x="449486" y="4569836"/>
                  <a:pt x="446078" y="4585534"/>
                </a:cubicBezTo>
                <a:cubicBezTo>
                  <a:pt x="446078" y="4595089"/>
                  <a:pt x="449486" y="4601232"/>
                  <a:pt x="459143" y="4604645"/>
                </a:cubicBezTo>
                <a:cubicBezTo>
                  <a:pt x="469368" y="4607376"/>
                  <a:pt x="475616" y="4601232"/>
                  <a:pt x="479024" y="4595089"/>
                </a:cubicBezTo>
                <a:cubicBezTo>
                  <a:pt x="482432" y="4582804"/>
                  <a:pt x="485273" y="4569836"/>
                  <a:pt x="492089" y="4557551"/>
                </a:cubicBezTo>
                <a:cubicBezTo>
                  <a:pt x="505154" y="4516599"/>
                  <a:pt x="518786" y="4494758"/>
                  <a:pt x="548324" y="4475647"/>
                </a:cubicBezTo>
                <a:cubicBezTo>
                  <a:pt x="525035" y="4513869"/>
                  <a:pt x="505154" y="4551407"/>
                  <a:pt x="495497" y="4588947"/>
                </a:cubicBezTo>
                <a:cubicBezTo>
                  <a:pt x="492657" y="4604645"/>
                  <a:pt x="489249" y="4617613"/>
                  <a:pt x="502313" y="4629899"/>
                </a:cubicBezTo>
                <a:cubicBezTo>
                  <a:pt x="522195" y="4639454"/>
                  <a:pt x="539236" y="4657882"/>
                  <a:pt x="568774" y="4661295"/>
                </a:cubicBezTo>
                <a:cubicBezTo>
                  <a:pt x="561958" y="4567106"/>
                  <a:pt x="581839" y="4481790"/>
                  <a:pt x="641482" y="4406711"/>
                </a:cubicBezTo>
                <a:cubicBezTo>
                  <a:pt x="641482" y="4428553"/>
                  <a:pt x="628418" y="4440839"/>
                  <a:pt x="621601" y="4459949"/>
                </a:cubicBezTo>
                <a:cubicBezTo>
                  <a:pt x="588087" y="4522741"/>
                  <a:pt x="575022" y="4588947"/>
                  <a:pt x="578430" y="4657882"/>
                </a:cubicBezTo>
                <a:cubicBezTo>
                  <a:pt x="581839" y="4679723"/>
                  <a:pt x="585247" y="4698833"/>
                  <a:pt x="614785" y="4711119"/>
                </a:cubicBezTo>
                <a:cubicBezTo>
                  <a:pt x="624442" y="4645596"/>
                  <a:pt x="621601" y="4582804"/>
                  <a:pt x="651139" y="4526154"/>
                </a:cubicBezTo>
                <a:cubicBezTo>
                  <a:pt x="634666" y="4588947"/>
                  <a:pt x="638075" y="4654470"/>
                  <a:pt x="638075" y="4720674"/>
                </a:cubicBezTo>
                <a:cubicBezTo>
                  <a:pt x="638075" y="4760944"/>
                  <a:pt x="657956" y="4792340"/>
                  <a:pt x="687493" y="4827149"/>
                </a:cubicBezTo>
                <a:cubicBezTo>
                  <a:pt x="704535" y="4724088"/>
                  <a:pt x="704535" y="4623073"/>
                  <a:pt x="753954" y="4532298"/>
                </a:cubicBezTo>
                <a:cubicBezTo>
                  <a:pt x="760202" y="4545265"/>
                  <a:pt x="753954" y="4551407"/>
                  <a:pt x="750545" y="4557551"/>
                </a:cubicBezTo>
                <a:cubicBezTo>
                  <a:pt x="734072" y="4611470"/>
                  <a:pt x="721008" y="4664707"/>
                  <a:pt x="714191" y="4717944"/>
                </a:cubicBezTo>
                <a:cubicBezTo>
                  <a:pt x="711351" y="4746611"/>
                  <a:pt x="704535" y="4778007"/>
                  <a:pt x="721008" y="4805991"/>
                </a:cubicBezTo>
                <a:cubicBezTo>
                  <a:pt x="721008" y="4818276"/>
                  <a:pt x="711351" y="4831244"/>
                  <a:pt x="721008" y="4843530"/>
                </a:cubicBezTo>
                <a:cubicBezTo>
                  <a:pt x="717599" y="4868784"/>
                  <a:pt x="730665" y="4874926"/>
                  <a:pt x="750545" y="4874926"/>
                </a:cubicBezTo>
                <a:cubicBezTo>
                  <a:pt x="783492" y="4874926"/>
                  <a:pt x="843136" y="4831244"/>
                  <a:pt x="849952" y="4796435"/>
                </a:cubicBezTo>
                <a:cubicBezTo>
                  <a:pt x="856768" y="4780737"/>
                  <a:pt x="849952" y="4765039"/>
                  <a:pt x="838591" y="4754801"/>
                </a:cubicBezTo>
                <a:cubicBezTo>
                  <a:pt x="828366" y="4745928"/>
                  <a:pt x="821550" y="4758214"/>
                  <a:pt x="811894" y="4758214"/>
                </a:cubicBezTo>
                <a:cubicBezTo>
                  <a:pt x="838591" y="4717944"/>
                  <a:pt x="831775" y="4676993"/>
                  <a:pt x="811894" y="4636041"/>
                </a:cubicBezTo>
                <a:cubicBezTo>
                  <a:pt x="814733" y="4613518"/>
                  <a:pt x="818142" y="4591677"/>
                  <a:pt x="821550" y="4569836"/>
                </a:cubicBezTo>
                <a:cubicBezTo>
                  <a:pt x="834615" y="4381458"/>
                  <a:pt x="920956" y="4227207"/>
                  <a:pt x="1069782" y="4105035"/>
                </a:cubicBezTo>
                <a:cubicBezTo>
                  <a:pt x="1099320" y="4080464"/>
                  <a:pt x="1132834" y="4055210"/>
                  <a:pt x="1162372" y="4029957"/>
                </a:cubicBezTo>
                <a:close/>
                <a:moveTo>
                  <a:pt x="1479904" y="3982862"/>
                </a:moveTo>
                <a:cubicBezTo>
                  <a:pt x="1400379" y="4042241"/>
                  <a:pt x="1373681" y="4120732"/>
                  <a:pt x="1317446" y="4183525"/>
                </a:cubicBezTo>
                <a:cubicBezTo>
                  <a:pt x="1330511" y="4111177"/>
                  <a:pt x="1380498" y="4054527"/>
                  <a:pt x="1416853" y="3991735"/>
                </a:cubicBezTo>
                <a:cubicBezTo>
                  <a:pt x="1377658" y="4010846"/>
                  <a:pt x="1354368" y="4048384"/>
                  <a:pt x="1311197" y="4070225"/>
                </a:cubicBezTo>
                <a:cubicBezTo>
                  <a:pt x="1324262" y="4035417"/>
                  <a:pt x="1360617" y="4026543"/>
                  <a:pt x="1367433" y="3991735"/>
                </a:cubicBezTo>
                <a:cubicBezTo>
                  <a:pt x="1291316" y="4023131"/>
                  <a:pt x="1254394" y="4085924"/>
                  <a:pt x="1204974" y="4136431"/>
                </a:cubicBezTo>
                <a:cubicBezTo>
                  <a:pt x="1191910" y="4102305"/>
                  <a:pt x="1211791" y="4080464"/>
                  <a:pt x="1231672" y="4061353"/>
                </a:cubicBezTo>
                <a:cubicBezTo>
                  <a:pt x="1248146" y="4039512"/>
                  <a:pt x="1268027" y="4023813"/>
                  <a:pt x="1284500" y="4001973"/>
                </a:cubicBezTo>
                <a:cubicBezTo>
                  <a:pt x="1174868" y="4042924"/>
                  <a:pt x="1095912" y="4111859"/>
                  <a:pt x="1029451" y="4199906"/>
                </a:cubicBezTo>
                <a:cubicBezTo>
                  <a:pt x="1022635" y="4212191"/>
                  <a:pt x="1015818" y="4231302"/>
                  <a:pt x="1002754" y="4231302"/>
                </a:cubicBezTo>
                <a:cubicBezTo>
                  <a:pt x="973216" y="4231302"/>
                  <a:pt x="966400" y="4253143"/>
                  <a:pt x="953334" y="4268841"/>
                </a:cubicBezTo>
                <a:cubicBezTo>
                  <a:pt x="930045" y="4300238"/>
                  <a:pt x="910164" y="4337777"/>
                  <a:pt x="897099" y="4372585"/>
                </a:cubicBezTo>
                <a:cubicBezTo>
                  <a:pt x="847680" y="4488615"/>
                  <a:pt x="831207" y="4604645"/>
                  <a:pt x="864153" y="4724088"/>
                </a:cubicBezTo>
                <a:cubicBezTo>
                  <a:pt x="867561" y="4733643"/>
                  <a:pt x="864153" y="4745928"/>
                  <a:pt x="880626" y="4749341"/>
                </a:cubicBezTo>
                <a:cubicBezTo>
                  <a:pt x="864153" y="4586217"/>
                  <a:pt x="887443" y="4457902"/>
                  <a:pt x="940270" y="4391696"/>
                </a:cubicBezTo>
                <a:cubicBezTo>
                  <a:pt x="873810" y="4554821"/>
                  <a:pt x="867561" y="4711802"/>
                  <a:pt x="936862" y="4868784"/>
                </a:cubicBezTo>
                <a:cubicBezTo>
                  <a:pt x="930045" y="4821689"/>
                  <a:pt x="916980" y="4777325"/>
                  <a:pt x="910164" y="4733643"/>
                </a:cubicBezTo>
                <a:cubicBezTo>
                  <a:pt x="906756" y="4689961"/>
                  <a:pt x="897099" y="4645596"/>
                  <a:pt x="913572" y="4601915"/>
                </a:cubicBezTo>
                <a:cubicBezTo>
                  <a:pt x="913572" y="4636041"/>
                  <a:pt x="923228" y="4673580"/>
                  <a:pt x="923228" y="4708389"/>
                </a:cubicBezTo>
                <a:cubicBezTo>
                  <a:pt x="926637" y="4780737"/>
                  <a:pt x="946518" y="4846260"/>
                  <a:pt x="976056" y="4912464"/>
                </a:cubicBezTo>
                <a:cubicBezTo>
                  <a:pt x="985712" y="4937718"/>
                  <a:pt x="1005594" y="4959559"/>
                  <a:pt x="1028884" y="4975257"/>
                </a:cubicBezTo>
                <a:cubicBezTo>
                  <a:pt x="1035132" y="4981400"/>
                  <a:pt x="1038540" y="4977988"/>
                  <a:pt x="1041948" y="4971845"/>
                </a:cubicBezTo>
                <a:cubicBezTo>
                  <a:pt x="1045357" y="4968432"/>
                  <a:pt x="1045357" y="4968432"/>
                  <a:pt x="1045357" y="4968432"/>
                </a:cubicBezTo>
                <a:cubicBezTo>
                  <a:pt x="1074895" y="5003241"/>
                  <a:pt x="1098184" y="5040781"/>
                  <a:pt x="1137946" y="5066034"/>
                </a:cubicBezTo>
                <a:cubicBezTo>
                  <a:pt x="1187366" y="5100843"/>
                  <a:pt x="1243601" y="5122684"/>
                  <a:pt x="1290180" y="5160223"/>
                </a:cubicBezTo>
                <a:cubicBezTo>
                  <a:pt x="1312902" y="5182063"/>
                  <a:pt x="1349824" y="5191619"/>
                  <a:pt x="1379362" y="5201174"/>
                </a:cubicBezTo>
                <a:cubicBezTo>
                  <a:pt x="1392426" y="5203904"/>
                  <a:pt x="1406059" y="5207316"/>
                  <a:pt x="1419125" y="5207316"/>
                </a:cubicBezTo>
                <a:cubicBezTo>
                  <a:pt x="1442414" y="5201174"/>
                  <a:pt x="1448662" y="5188889"/>
                  <a:pt x="1439005" y="5169778"/>
                </a:cubicBezTo>
                <a:cubicBezTo>
                  <a:pt x="1435598" y="5163636"/>
                  <a:pt x="1425941" y="5157493"/>
                  <a:pt x="1419125" y="5147937"/>
                </a:cubicBezTo>
                <a:cubicBezTo>
                  <a:pt x="1419125" y="5145207"/>
                  <a:pt x="1419125" y="5141794"/>
                  <a:pt x="1422532" y="5141794"/>
                </a:cubicBezTo>
                <a:cubicBezTo>
                  <a:pt x="1435598" y="5139064"/>
                  <a:pt x="1442414" y="5160905"/>
                  <a:pt x="1458887" y="5151349"/>
                </a:cubicBezTo>
                <a:cubicBezTo>
                  <a:pt x="1419125" y="5113811"/>
                  <a:pt x="1382770" y="5079001"/>
                  <a:pt x="1369705" y="5019622"/>
                </a:cubicBezTo>
                <a:cubicBezTo>
                  <a:pt x="1386747" y="5031907"/>
                  <a:pt x="1392995" y="5044875"/>
                  <a:pt x="1396403" y="5057160"/>
                </a:cubicBezTo>
                <a:cubicBezTo>
                  <a:pt x="1412876" y="5085144"/>
                  <a:pt x="1432757" y="5104255"/>
                  <a:pt x="1452638" y="5126096"/>
                </a:cubicBezTo>
                <a:cubicBezTo>
                  <a:pt x="1466271" y="5135652"/>
                  <a:pt x="1475928" y="5145207"/>
                  <a:pt x="1495810" y="5135652"/>
                </a:cubicBezTo>
                <a:cubicBezTo>
                  <a:pt x="1512282" y="5128826"/>
                  <a:pt x="1495810" y="5113129"/>
                  <a:pt x="1502626" y="5100843"/>
                </a:cubicBezTo>
                <a:cubicBezTo>
                  <a:pt x="1512282" y="5100843"/>
                  <a:pt x="1525916" y="5116541"/>
                  <a:pt x="1538980" y="5104255"/>
                </a:cubicBezTo>
                <a:cubicBezTo>
                  <a:pt x="1522507" y="5079001"/>
                  <a:pt x="1499217" y="5063304"/>
                  <a:pt x="1495810" y="5031907"/>
                </a:cubicBezTo>
                <a:cubicBezTo>
                  <a:pt x="1515691" y="5050335"/>
                  <a:pt x="1528755" y="5075589"/>
                  <a:pt x="1552045" y="5091287"/>
                </a:cubicBezTo>
                <a:cubicBezTo>
                  <a:pt x="1558861" y="5097430"/>
                  <a:pt x="1568518" y="5103572"/>
                  <a:pt x="1575334" y="5097430"/>
                </a:cubicBezTo>
                <a:cubicBezTo>
                  <a:pt x="1584991" y="5087874"/>
                  <a:pt x="1578743" y="5081732"/>
                  <a:pt x="1571926" y="5075589"/>
                </a:cubicBezTo>
                <a:cubicBezTo>
                  <a:pt x="1569086" y="5066034"/>
                  <a:pt x="1555453" y="5062620"/>
                  <a:pt x="1562270" y="5040781"/>
                </a:cubicBezTo>
                <a:cubicBezTo>
                  <a:pt x="1588967" y="5100160"/>
                  <a:pt x="1648043" y="5084462"/>
                  <a:pt x="1694622" y="5100160"/>
                </a:cubicBezTo>
                <a:cubicBezTo>
                  <a:pt x="1704278" y="5103572"/>
                  <a:pt x="1717912" y="5103572"/>
                  <a:pt x="1727568" y="5094018"/>
                </a:cubicBezTo>
                <a:cubicBezTo>
                  <a:pt x="1733817" y="5081732"/>
                  <a:pt x="1724160" y="5075589"/>
                  <a:pt x="1720752" y="5066034"/>
                </a:cubicBezTo>
                <a:cubicBezTo>
                  <a:pt x="1714503" y="5059891"/>
                  <a:pt x="1704278" y="5050335"/>
                  <a:pt x="1711096" y="5038050"/>
                </a:cubicBezTo>
                <a:cubicBezTo>
                  <a:pt x="1727568" y="5041463"/>
                  <a:pt x="1724160" y="5066716"/>
                  <a:pt x="1744041" y="5063304"/>
                </a:cubicBezTo>
                <a:cubicBezTo>
                  <a:pt x="1757106" y="5050335"/>
                  <a:pt x="1737793" y="5034637"/>
                  <a:pt x="1747450" y="5022352"/>
                </a:cubicBezTo>
                <a:cubicBezTo>
                  <a:pt x="1763923" y="5025082"/>
                  <a:pt x="1757106" y="5050335"/>
                  <a:pt x="1776987" y="5050335"/>
                </a:cubicBezTo>
                <a:cubicBezTo>
                  <a:pt x="1783236" y="5003241"/>
                  <a:pt x="1776987" y="4987542"/>
                  <a:pt x="1730408" y="4940448"/>
                </a:cubicBezTo>
                <a:cubicBezTo>
                  <a:pt x="1729273" y="4935671"/>
                  <a:pt x="1727568" y="4930893"/>
                  <a:pt x="1725864" y="4926115"/>
                </a:cubicBezTo>
                <a:cubicBezTo>
                  <a:pt x="1727000" y="4928845"/>
                  <a:pt x="1727568" y="4931576"/>
                  <a:pt x="1728136" y="4934306"/>
                </a:cubicBezTo>
                <a:cubicBezTo>
                  <a:pt x="1715640" y="4953416"/>
                  <a:pt x="1712800" y="4937718"/>
                  <a:pt x="1706551" y="4928163"/>
                </a:cubicBezTo>
                <a:cubicBezTo>
                  <a:pt x="1669061" y="4855815"/>
                  <a:pt x="1653723" y="4780737"/>
                  <a:pt x="1666220" y="4698833"/>
                </a:cubicBezTo>
                <a:cubicBezTo>
                  <a:pt x="1675877" y="4645596"/>
                  <a:pt x="1687806" y="4614200"/>
                  <a:pt x="1712800" y="4586217"/>
                </a:cubicBezTo>
                <a:cubicBezTo>
                  <a:pt x="1697462" y="4630581"/>
                  <a:pt x="1681557" y="4674263"/>
                  <a:pt x="1678718" y="4721357"/>
                </a:cubicBezTo>
                <a:cubicBezTo>
                  <a:pt x="1672468" y="4761626"/>
                  <a:pt x="1675877" y="4802578"/>
                  <a:pt x="1691214" y="4840117"/>
                </a:cubicBezTo>
                <a:cubicBezTo>
                  <a:pt x="1691782" y="4816911"/>
                  <a:pt x="1694622" y="4794388"/>
                  <a:pt x="1697462" y="4771182"/>
                </a:cubicBezTo>
                <a:cubicBezTo>
                  <a:pt x="1707119" y="4685866"/>
                  <a:pt x="1733817" y="4601232"/>
                  <a:pt x="1753698" y="4516599"/>
                </a:cubicBezTo>
                <a:cubicBezTo>
                  <a:pt x="1776987" y="4429235"/>
                  <a:pt x="1786644" y="4335047"/>
                  <a:pt x="1781532" y="4244953"/>
                </a:cubicBezTo>
                <a:cubicBezTo>
                  <a:pt x="1778691" y="4223111"/>
                  <a:pt x="1778691" y="4197858"/>
                  <a:pt x="1751994" y="4172605"/>
                </a:cubicBezTo>
                <a:cubicBezTo>
                  <a:pt x="1755402" y="4263381"/>
                  <a:pt x="1745178" y="4345284"/>
                  <a:pt x="1728704" y="4423775"/>
                </a:cubicBezTo>
                <a:cubicBezTo>
                  <a:pt x="1708823" y="4530249"/>
                  <a:pt x="1675309" y="4618295"/>
                  <a:pt x="1645771" y="4649692"/>
                </a:cubicBezTo>
                <a:cubicBezTo>
                  <a:pt x="1645771" y="4636724"/>
                  <a:pt x="1652019" y="4627169"/>
                  <a:pt x="1655428" y="4614883"/>
                </a:cubicBezTo>
                <a:cubicBezTo>
                  <a:pt x="1682125" y="4552090"/>
                  <a:pt x="1702006" y="4486568"/>
                  <a:pt x="1715072" y="4420362"/>
                </a:cubicBezTo>
                <a:cubicBezTo>
                  <a:pt x="1731545" y="4338459"/>
                  <a:pt x="1734953" y="4259969"/>
                  <a:pt x="1731545" y="4181477"/>
                </a:cubicBezTo>
                <a:cubicBezTo>
                  <a:pt x="1731545" y="4162367"/>
                  <a:pt x="1731545" y="4143939"/>
                  <a:pt x="1708255" y="4140525"/>
                </a:cubicBezTo>
                <a:cubicBezTo>
                  <a:pt x="1691782" y="4194446"/>
                  <a:pt x="1698599" y="4257239"/>
                  <a:pt x="1655428" y="4300920"/>
                </a:cubicBezTo>
                <a:cubicBezTo>
                  <a:pt x="1685534" y="4240858"/>
                  <a:pt x="1685534" y="4175335"/>
                  <a:pt x="1678718" y="4102987"/>
                </a:cubicBezTo>
                <a:cubicBezTo>
                  <a:pt x="1669061" y="4162367"/>
                  <a:pt x="1669061" y="4162367"/>
                  <a:pt x="1625889" y="4187620"/>
                </a:cubicBezTo>
                <a:cubicBezTo>
                  <a:pt x="1625889" y="4174653"/>
                  <a:pt x="1629298" y="4165096"/>
                  <a:pt x="1629298" y="4152811"/>
                </a:cubicBezTo>
                <a:cubicBezTo>
                  <a:pt x="1636114" y="4127558"/>
                  <a:pt x="1639522" y="4099574"/>
                  <a:pt x="1632706" y="4074321"/>
                </a:cubicBezTo>
                <a:cubicBezTo>
                  <a:pt x="1629298" y="4058623"/>
                  <a:pt x="1632706" y="4036781"/>
                  <a:pt x="1612825" y="4033369"/>
                </a:cubicBezTo>
                <a:cubicBezTo>
                  <a:pt x="1589535" y="4030639"/>
                  <a:pt x="1592944" y="4055892"/>
                  <a:pt x="1589535" y="4068178"/>
                </a:cubicBezTo>
                <a:cubicBezTo>
                  <a:pt x="1582719" y="4083876"/>
                  <a:pt x="1586128" y="4102987"/>
                  <a:pt x="1569654" y="4118685"/>
                </a:cubicBezTo>
                <a:cubicBezTo>
                  <a:pt x="1563405" y="4084558"/>
                  <a:pt x="1589535" y="4049750"/>
                  <a:pt x="1559998" y="4018353"/>
                </a:cubicBezTo>
                <a:cubicBezTo>
                  <a:pt x="1540116" y="4077733"/>
                  <a:pt x="1520235" y="4134383"/>
                  <a:pt x="1500354" y="4187620"/>
                </a:cubicBezTo>
                <a:cubicBezTo>
                  <a:pt x="1496945" y="4152811"/>
                  <a:pt x="1513418" y="4124828"/>
                  <a:pt x="1516826" y="4093431"/>
                </a:cubicBezTo>
                <a:cubicBezTo>
                  <a:pt x="1523643" y="4064765"/>
                  <a:pt x="1553181" y="4036781"/>
                  <a:pt x="1540116" y="3995829"/>
                </a:cubicBezTo>
                <a:cubicBezTo>
                  <a:pt x="1516826" y="4021083"/>
                  <a:pt x="1506602" y="4049067"/>
                  <a:pt x="1496945" y="4074321"/>
                </a:cubicBezTo>
                <a:cubicBezTo>
                  <a:pt x="1493538" y="4086606"/>
                  <a:pt x="1483313" y="4090018"/>
                  <a:pt x="1470248" y="4086606"/>
                </a:cubicBezTo>
                <a:cubicBezTo>
                  <a:pt x="1453775" y="4083876"/>
                  <a:pt x="1460023" y="4070908"/>
                  <a:pt x="1463432" y="4064765"/>
                </a:cubicBezTo>
                <a:cubicBezTo>
                  <a:pt x="1466839" y="4039512"/>
                  <a:pt x="1473088" y="4017671"/>
                  <a:pt x="1479904" y="3982862"/>
                </a:cubicBezTo>
                <a:close/>
                <a:moveTo>
                  <a:pt x="3690702" y="3954878"/>
                </a:moveTo>
                <a:cubicBezTo>
                  <a:pt x="3624242" y="3967846"/>
                  <a:pt x="3558350" y="3980132"/>
                  <a:pt x="3491890" y="3995829"/>
                </a:cubicBezTo>
                <a:cubicBezTo>
                  <a:pt x="3561190" y="3992417"/>
                  <a:pt x="3627082" y="3982862"/>
                  <a:pt x="3690702" y="3954878"/>
                </a:cubicBezTo>
                <a:close/>
                <a:moveTo>
                  <a:pt x="3190333" y="3915377"/>
                </a:moveTo>
                <a:cubicBezTo>
                  <a:pt x="3182026" y="3917340"/>
                  <a:pt x="3172085" y="3925189"/>
                  <a:pt x="3157316" y="3939180"/>
                </a:cubicBezTo>
                <a:cubicBezTo>
                  <a:pt x="3087448" y="4001973"/>
                  <a:pt x="3027804" y="4074321"/>
                  <a:pt x="2978385" y="4152811"/>
                </a:cubicBezTo>
                <a:cubicBezTo>
                  <a:pt x="2948847" y="4202636"/>
                  <a:pt x="2925558" y="4256555"/>
                  <a:pt x="2909084" y="4315936"/>
                </a:cubicBezTo>
                <a:cubicBezTo>
                  <a:pt x="2926125" y="4306380"/>
                  <a:pt x="2928966" y="4294095"/>
                  <a:pt x="2935782" y="4284539"/>
                </a:cubicBezTo>
                <a:cubicBezTo>
                  <a:pt x="2975545" y="4215604"/>
                  <a:pt x="3022124" y="4149399"/>
                  <a:pt x="3071542" y="4090018"/>
                </a:cubicBezTo>
                <a:cubicBezTo>
                  <a:pt x="3084608" y="4074321"/>
                  <a:pt x="3097673" y="4062035"/>
                  <a:pt x="3124370" y="4058623"/>
                </a:cubicBezTo>
                <a:cubicBezTo>
                  <a:pt x="3157316" y="4049067"/>
                  <a:pt x="3187422" y="4030639"/>
                  <a:pt x="3216960" y="4011528"/>
                </a:cubicBezTo>
                <a:cubicBezTo>
                  <a:pt x="3243658" y="3995829"/>
                  <a:pt x="3240250" y="3951465"/>
                  <a:pt x="3213552" y="3926895"/>
                </a:cubicBezTo>
                <a:cubicBezTo>
                  <a:pt x="3205315" y="3917339"/>
                  <a:pt x="3198641" y="3913415"/>
                  <a:pt x="3190333" y="3915377"/>
                </a:cubicBezTo>
                <a:close/>
                <a:moveTo>
                  <a:pt x="1135461" y="3833101"/>
                </a:moveTo>
                <a:cubicBezTo>
                  <a:pt x="1121651" y="3834711"/>
                  <a:pt x="1108125" y="3838678"/>
                  <a:pt x="1094776" y="3844991"/>
                </a:cubicBezTo>
                <a:cubicBezTo>
                  <a:pt x="1151011" y="3866832"/>
                  <a:pt x="1203839" y="3879117"/>
                  <a:pt x="1270299" y="3882531"/>
                </a:cubicBezTo>
                <a:cubicBezTo>
                  <a:pt x="1220880" y="3844650"/>
                  <a:pt x="1176892" y="3828270"/>
                  <a:pt x="1135461" y="3833101"/>
                </a:cubicBezTo>
                <a:close/>
                <a:moveTo>
                  <a:pt x="39364" y="3690740"/>
                </a:moveTo>
                <a:cubicBezTo>
                  <a:pt x="32547" y="3735105"/>
                  <a:pt x="35956" y="3778786"/>
                  <a:pt x="55837" y="3819738"/>
                </a:cubicBezTo>
                <a:cubicBezTo>
                  <a:pt x="62085" y="3776055"/>
                  <a:pt x="42204" y="3735105"/>
                  <a:pt x="39364" y="3690740"/>
                </a:cubicBezTo>
                <a:close/>
                <a:moveTo>
                  <a:pt x="2013291" y="3664121"/>
                </a:moveTo>
                <a:cubicBezTo>
                  <a:pt x="1887186" y="3666851"/>
                  <a:pt x="1774715" y="3707803"/>
                  <a:pt x="1665652" y="3770595"/>
                </a:cubicBezTo>
                <a:cubicBezTo>
                  <a:pt x="1658836" y="3774009"/>
                  <a:pt x="1649179" y="3777421"/>
                  <a:pt x="1649179" y="3789706"/>
                </a:cubicBezTo>
                <a:cubicBezTo>
                  <a:pt x="1662244" y="3801993"/>
                  <a:pt x="1675877" y="3783564"/>
                  <a:pt x="1685534" y="3789706"/>
                </a:cubicBezTo>
                <a:cubicBezTo>
                  <a:pt x="1688942" y="3801993"/>
                  <a:pt x="1669061" y="3801993"/>
                  <a:pt x="1672468" y="3817690"/>
                </a:cubicBezTo>
                <a:cubicBezTo>
                  <a:pt x="1702574" y="3804722"/>
                  <a:pt x="1725296" y="3792436"/>
                  <a:pt x="1751994" y="3782881"/>
                </a:cubicBezTo>
                <a:cubicBezTo>
                  <a:pt x="1791757" y="3767183"/>
                  <a:pt x="1795165" y="3767183"/>
                  <a:pt x="1824702" y="3770595"/>
                </a:cubicBezTo>
                <a:cubicBezTo>
                  <a:pt x="1771307" y="3792436"/>
                  <a:pt x="1715072" y="3805405"/>
                  <a:pt x="1662244" y="3842943"/>
                </a:cubicBezTo>
                <a:cubicBezTo>
                  <a:pt x="1685534" y="3842943"/>
                  <a:pt x="1695758" y="3839531"/>
                  <a:pt x="1708823" y="3839531"/>
                </a:cubicBezTo>
                <a:cubicBezTo>
                  <a:pt x="1699167" y="3849087"/>
                  <a:pt x="1688942" y="3855229"/>
                  <a:pt x="1679285" y="3861372"/>
                </a:cubicBezTo>
                <a:cubicBezTo>
                  <a:pt x="1670765" y="3863420"/>
                  <a:pt x="1667356" y="3868197"/>
                  <a:pt x="1671900" y="3873657"/>
                </a:cubicBezTo>
                <a:cubicBezTo>
                  <a:pt x="1756538" y="3844309"/>
                  <a:pt x="1841744" y="3838848"/>
                  <a:pt x="1929789" y="3844309"/>
                </a:cubicBezTo>
                <a:cubicBezTo>
                  <a:pt x="1979209" y="3847039"/>
                  <a:pt x="2029196" y="3852499"/>
                  <a:pt x="2082591" y="3869562"/>
                </a:cubicBezTo>
                <a:cubicBezTo>
                  <a:pt x="2068958" y="3877753"/>
                  <a:pt x="2059302" y="3872292"/>
                  <a:pt x="2049077" y="3869562"/>
                </a:cubicBezTo>
                <a:cubicBezTo>
                  <a:pt x="1942854" y="3849769"/>
                  <a:pt x="1839471" y="3847039"/>
                  <a:pt x="1733249" y="3869562"/>
                </a:cubicBezTo>
                <a:cubicBezTo>
                  <a:pt x="1726432" y="3869562"/>
                  <a:pt x="1716775" y="3872292"/>
                  <a:pt x="1709959" y="3875022"/>
                </a:cubicBezTo>
                <a:cubicBezTo>
                  <a:pt x="1698599" y="3880483"/>
                  <a:pt x="1687238" y="3877071"/>
                  <a:pt x="1674172" y="3875705"/>
                </a:cubicBezTo>
                <a:cubicBezTo>
                  <a:pt x="1674741" y="3876387"/>
                  <a:pt x="1675309" y="3876387"/>
                  <a:pt x="1675877" y="3877071"/>
                </a:cubicBezTo>
                <a:cubicBezTo>
                  <a:pt x="1692350" y="3877071"/>
                  <a:pt x="1705983" y="3883213"/>
                  <a:pt x="1719048" y="3877071"/>
                </a:cubicBezTo>
                <a:cubicBezTo>
                  <a:pt x="1775852" y="3880483"/>
                  <a:pt x="1832087" y="3870927"/>
                  <a:pt x="1881506" y="3892768"/>
                </a:cubicBezTo>
                <a:cubicBezTo>
                  <a:pt x="1838336" y="3892768"/>
                  <a:pt x="1795165" y="3883213"/>
                  <a:pt x="1745746" y="3892768"/>
                </a:cubicBezTo>
                <a:cubicBezTo>
                  <a:pt x="1801981" y="3902324"/>
                  <a:pt x="1851968" y="3902324"/>
                  <a:pt x="1901387" y="3930307"/>
                </a:cubicBezTo>
                <a:cubicBezTo>
                  <a:pt x="1878666" y="3933037"/>
                  <a:pt x="1865033" y="3924165"/>
                  <a:pt x="1851968" y="3920751"/>
                </a:cubicBezTo>
                <a:cubicBezTo>
                  <a:pt x="1812206" y="3914609"/>
                  <a:pt x="1769035" y="3905054"/>
                  <a:pt x="1729273" y="3911197"/>
                </a:cubicBezTo>
                <a:cubicBezTo>
                  <a:pt x="1679853" y="3917339"/>
                  <a:pt x="1669628" y="3926895"/>
                  <a:pt x="1656564" y="3970576"/>
                </a:cubicBezTo>
                <a:cubicBezTo>
                  <a:pt x="1649747" y="3992417"/>
                  <a:pt x="1659972" y="4010846"/>
                  <a:pt x="1669628" y="4029957"/>
                </a:cubicBezTo>
                <a:cubicBezTo>
                  <a:pt x="1742905" y="4155542"/>
                  <a:pt x="1855376" y="4218335"/>
                  <a:pt x="2004202" y="4230620"/>
                </a:cubicBezTo>
                <a:cubicBezTo>
                  <a:pt x="2050782" y="4234032"/>
                  <a:pt x="2096792" y="4234032"/>
                  <a:pt x="2139963" y="4240174"/>
                </a:cubicBezTo>
                <a:cubicBezTo>
                  <a:pt x="2235962" y="4252461"/>
                  <a:pt x="2305262" y="4296143"/>
                  <a:pt x="2351840" y="4378046"/>
                </a:cubicBezTo>
                <a:cubicBezTo>
                  <a:pt x="2365474" y="4406029"/>
                  <a:pt x="2378538" y="4437425"/>
                  <a:pt x="2395012" y="4472234"/>
                </a:cubicBezTo>
                <a:cubicBezTo>
                  <a:pt x="2405236" y="4459949"/>
                  <a:pt x="2401828" y="4450394"/>
                  <a:pt x="2401828" y="4440839"/>
                </a:cubicBezTo>
                <a:cubicBezTo>
                  <a:pt x="2395012" y="4416268"/>
                  <a:pt x="2392171" y="4391014"/>
                  <a:pt x="2385355" y="4365761"/>
                </a:cubicBezTo>
                <a:cubicBezTo>
                  <a:pt x="2381946" y="4350062"/>
                  <a:pt x="2375698" y="4334364"/>
                  <a:pt x="2408644" y="4343919"/>
                </a:cubicBezTo>
                <a:cubicBezTo>
                  <a:pt x="2435342" y="4350062"/>
                  <a:pt x="2471696" y="4328221"/>
                  <a:pt x="2475104" y="4309110"/>
                </a:cubicBezTo>
                <a:cubicBezTo>
                  <a:pt x="2475104" y="4268841"/>
                  <a:pt x="2494986" y="4227889"/>
                  <a:pt x="2478513" y="4186938"/>
                </a:cubicBezTo>
                <a:cubicBezTo>
                  <a:pt x="2465448" y="4155542"/>
                  <a:pt x="2455223" y="4124145"/>
                  <a:pt x="2445567" y="4092749"/>
                </a:cubicBezTo>
                <a:cubicBezTo>
                  <a:pt x="2468856" y="4111859"/>
                  <a:pt x="2475672" y="4139843"/>
                  <a:pt x="2485329" y="4165096"/>
                </a:cubicBezTo>
                <a:cubicBezTo>
                  <a:pt x="2498394" y="4190350"/>
                  <a:pt x="2494986" y="4221747"/>
                  <a:pt x="2514867" y="4253143"/>
                </a:cubicBezTo>
                <a:cubicBezTo>
                  <a:pt x="2528500" y="4208779"/>
                  <a:pt x="2538157" y="4171239"/>
                  <a:pt x="2538157" y="4133701"/>
                </a:cubicBezTo>
                <a:cubicBezTo>
                  <a:pt x="2534748" y="3870245"/>
                  <a:pt x="2329687" y="3653201"/>
                  <a:pt x="2013291" y="3664121"/>
                </a:cubicBezTo>
                <a:close/>
                <a:moveTo>
                  <a:pt x="1369705" y="3640916"/>
                </a:moveTo>
                <a:cubicBezTo>
                  <a:pt x="1402651" y="3690740"/>
                  <a:pt x="1439574" y="3741247"/>
                  <a:pt x="1492401" y="3788342"/>
                </a:cubicBezTo>
                <a:cubicBezTo>
                  <a:pt x="1492401" y="3735105"/>
                  <a:pt x="1449231" y="3688010"/>
                  <a:pt x="1369705" y="3640916"/>
                </a:cubicBezTo>
                <a:close/>
                <a:moveTo>
                  <a:pt x="3347467" y="3534782"/>
                </a:moveTo>
                <a:cubicBezTo>
                  <a:pt x="3337952" y="3532394"/>
                  <a:pt x="3328011" y="3532394"/>
                  <a:pt x="3319775" y="3537171"/>
                </a:cubicBezTo>
                <a:cubicBezTo>
                  <a:pt x="3302734" y="3549457"/>
                  <a:pt x="3289669" y="3540584"/>
                  <a:pt x="3269788" y="3546727"/>
                </a:cubicBezTo>
                <a:cubicBezTo>
                  <a:pt x="3365785" y="3634772"/>
                  <a:pt x="3494730" y="3643646"/>
                  <a:pt x="3567439" y="3568568"/>
                </a:cubicBezTo>
                <a:cubicBezTo>
                  <a:pt x="3537901" y="3559012"/>
                  <a:pt x="3511203" y="3552870"/>
                  <a:pt x="3478257" y="3559012"/>
                </a:cubicBezTo>
                <a:cubicBezTo>
                  <a:pt x="3441903" y="3565838"/>
                  <a:pt x="3405548" y="3565838"/>
                  <a:pt x="3372602" y="3546727"/>
                </a:cubicBezTo>
                <a:cubicBezTo>
                  <a:pt x="3366070" y="3541949"/>
                  <a:pt x="3356982" y="3537171"/>
                  <a:pt x="3347467" y="3534782"/>
                </a:cubicBezTo>
                <a:close/>
                <a:moveTo>
                  <a:pt x="3005082" y="3505093"/>
                </a:moveTo>
                <a:cubicBezTo>
                  <a:pt x="2981793" y="3505093"/>
                  <a:pt x="2958504" y="3511235"/>
                  <a:pt x="2938623" y="3520790"/>
                </a:cubicBezTo>
                <a:cubicBezTo>
                  <a:pt x="2902268" y="3542631"/>
                  <a:pt x="2865346" y="3565155"/>
                  <a:pt x="2835807" y="3593138"/>
                </a:cubicBezTo>
                <a:cubicBezTo>
                  <a:pt x="2766507" y="3652519"/>
                  <a:pt x="2706863" y="3718724"/>
                  <a:pt x="2650628" y="3787658"/>
                </a:cubicBezTo>
                <a:cubicBezTo>
                  <a:pt x="2627338" y="3819056"/>
                  <a:pt x="2620522" y="3847721"/>
                  <a:pt x="2627338" y="3885261"/>
                </a:cubicBezTo>
                <a:cubicBezTo>
                  <a:pt x="2673917" y="4136431"/>
                  <a:pt x="2710272" y="4387601"/>
                  <a:pt x="2713680" y="4642184"/>
                </a:cubicBezTo>
                <a:cubicBezTo>
                  <a:pt x="2713680" y="4651740"/>
                  <a:pt x="2710272" y="4667437"/>
                  <a:pt x="2727881" y="4679040"/>
                </a:cubicBezTo>
                <a:cubicBezTo>
                  <a:pt x="2737538" y="4644232"/>
                  <a:pt x="2747762" y="4616248"/>
                  <a:pt x="2757418" y="4584851"/>
                </a:cubicBezTo>
                <a:cubicBezTo>
                  <a:pt x="2833535" y="4327539"/>
                  <a:pt x="2952824" y="4092067"/>
                  <a:pt x="3157884" y="3900276"/>
                </a:cubicBezTo>
                <a:cubicBezTo>
                  <a:pt x="3167541" y="3890721"/>
                  <a:pt x="3174358" y="3881165"/>
                  <a:pt x="3174358" y="3868880"/>
                </a:cubicBezTo>
                <a:cubicBezTo>
                  <a:pt x="3170949" y="3809499"/>
                  <a:pt x="3210712" y="3774691"/>
                  <a:pt x="3257291" y="3746707"/>
                </a:cubicBezTo>
                <a:cubicBezTo>
                  <a:pt x="3310118" y="3711898"/>
                  <a:pt x="3366354" y="3683914"/>
                  <a:pt x="3422590" y="3652519"/>
                </a:cubicBezTo>
                <a:cubicBezTo>
                  <a:pt x="3369194" y="3640233"/>
                  <a:pt x="3323182" y="3621122"/>
                  <a:pt x="3280012" y="3593138"/>
                </a:cubicBezTo>
                <a:cubicBezTo>
                  <a:pt x="3256723" y="3574710"/>
                  <a:pt x="3230593" y="3559012"/>
                  <a:pt x="3203895" y="3539901"/>
                </a:cubicBezTo>
                <a:cubicBezTo>
                  <a:pt x="3167541" y="3514647"/>
                  <a:pt x="3131186" y="3501680"/>
                  <a:pt x="3084608" y="3505093"/>
                </a:cubicBezTo>
                <a:cubicBezTo>
                  <a:pt x="3057910" y="3505093"/>
                  <a:pt x="3031780" y="3505093"/>
                  <a:pt x="3005082" y="3505093"/>
                </a:cubicBezTo>
                <a:close/>
                <a:moveTo>
                  <a:pt x="770995" y="3452538"/>
                </a:moveTo>
                <a:cubicBezTo>
                  <a:pt x="863585" y="3587678"/>
                  <a:pt x="1026043" y="3728961"/>
                  <a:pt x="1174868" y="3804039"/>
                </a:cubicBezTo>
                <a:cubicBezTo>
                  <a:pt x="1191342" y="3810183"/>
                  <a:pt x="1207815" y="3819738"/>
                  <a:pt x="1227696" y="3819738"/>
                </a:cubicBezTo>
                <a:cubicBezTo>
                  <a:pt x="1290180" y="3857276"/>
                  <a:pt x="1363457" y="3876387"/>
                  <a:pt x="1436165" y="3882531"/>
                </a:cubicBezTo>
                <a:cubicBezTo>
                  <a:pt x="1363457" y="3866832"/>
                  <a:pt x="1296996" y="3838848"/>
                  <a:pt x="1227696" y="3819738"/>
                </a:cubicBezTo>
                <a:cubicBezTo>
                  <a:pt x="1220880" y="3816325"/>
                  <a:pt x="1217471" y="3813595"/>
                  <a:pt x="1214631" y="3810865"/>
                </a:cubicBezTo>
                <a:cubicBezTo>
                  <a:pt x="1045924" y="3725549"/>
                  <a:pt x="906756" y="3606789"/>
                  <a:pt x="787468" y="3462093"/>
                </a:cubicBezTo>
                <a:cubicBezTo>
                  <a:pt x="784060" y="3455950"/>
                  <a:pt x="780651" y="3446395"/>
                  <a:pt x="770995" y="3452538"/>
                </a:cubicBezTo>
                <a:close/>
                <a:moveTo>
                  <a:pt x="1091935" y="3433427"/>
                </a:moveTo>
                <a:cubicBezTo>
                  <a:pt x="1124882" y="3543314"/>
                  <a:pt x="1303813" y="3743978"/>
                  <a:pt x="1383338" y="3763088"/>
                </a:cubicBezTo>
                <a:cubicBezTo>
                  <a:pt x="1343576" y="3713264"/>
                  <a:pt x="1316878" y="3659343"/>
                  <a:pt x="1253826" y="3630677"/>
                </a:cubicBezTo>
                <a:cubicBezTo>
                  <a:pt x="1283932" y="3614979"/>
                  <a:pt x="1283932" y="3614979"/>
                  <a:pt x="1277115" y="3593138"/>
                </a:cubicBezTo>
                <a:cubicBezTo>
                  <a:pt x="1267458" y="3574710"/>
                  <a:pt x="1257234" y="3559012"/>
                  <a:pt x="1240761" y="3549457"/>
                </a:cubicBezTo>
                <a:cubicBezTo>
                  <a:pt x="1210655" y="3531028"/>
                  <a:pt x="1184525" y="3509187"/>
                  <a:pt x="1161236" y="3490076"/>
                </a:cubicBezTo>
                <a:cubicBezTo>
                  <a:pt x="1138514" y="3470965"/>
                  <a:pt x="1118633" y="3455268"/>
                  <a:pt x="1091935" y="3433427"/>
                </a:cubicBezTo>
                <a:close/>
                <a:moveTo>
                  <a:pt x="2455792" y="3386332"/>
                </a:moveTo>
                <a:cubicBezTo>
                  <a:pt x="2468856" y="3455268"/>
                  <a:pt x="2495554" y="3518060"/>
                  <a:pt x="2515435" y="3584265"/>
                </a:cubicBezTo>
                <a:cubicBezTo>
                  <a:pt x="2521683" y="3599964"/>
                  <a:pt x="2531908" y="3619075"/>
                  <a:pt x="2525092" y="3634772"/>
                </a:cubicBezTo>
                <a:cubicBezTo>
                  <a:pt x="2518843" y="3656613"/>
                  <a:pt x="2525092" y="3678454"/>
                  <a:pt x="2531908" y="3697565"/>
                </a:cubicBezTo>
                <a:cubicBezTo>
                  <a:pt x="2561446" y="3794484"/>
                  <a:pt x="2564854" y="3898228"/>
                  <a:pt x="2608025" y="3992417"/>
                </a:cubicBezTo>
                <a:cubicBezTo>
                  <a:pt x="2630747" y="4133701"/>
                  <a:pt x="2650628" y="4274984"/>
                  <a:pt x="2660853" y="4415585"/>
                </a:cubicBezTo>
                <a:cubicBezTo>
                  <a:pt x="2671076" y="4550725"/>
                  <a:pt x="2684142" y="4685866"/>
                  <a:pt x="2687550" y="4821006"/>
                </a:cubicBezTo>
                <a:cubicBezTo>
                  <a:pt x="2687550" y="4752071"/>
                  <a:pt x="2690958" y="4679723"/>
                  <a:pt x="2687550" y="4610788"/>
                </a:cubicBezTo>
                <a:cubicBezTo>
                  <a:pt x="2677326" y="4419680"/>
                  <a:pt x="2660853" y="4231302"/>
                  <a:pt x="2627906" y="4039512"/>
                </a:cubicBezTo>
                <a:cubicBezTo>
                  <a:pt x="2614273" y="3967163"/>
                  <a:pt x="2608025" y="3894816"/>
                  <a:pt x="2581327" y="3825880"/>
                </a:cubicBezTo>
                <a:cubicBezTo>
                  <a:pt x="2561446" y="3776055"/>
                  <a:pt x="2548382" y="3725549"/>
                  <a:pt x="2548382" y="3672312"/>
                </a:cubicBezTo>
                <a:cubicBezTo>
                  <a:pt x="2548382" y="3659343"/>
                  <a:pt x="2544973" y="3643646"/>
                  <a:pt x="2541564" y="3631360"/>
                </a:cubicBezTo>
                <a:cubicBezTo>
                  <a:pt x="2525092" y="3571298"/>
                  <a:pt x="2508619" y="3511918"/>
                  <a:pt x="2492146" y="3455268"/>
                </a:cubicBezTo>
                <a:cubicBezTo>
                  <a:pt x="2485329" y="3430015"/>
                  <a:pt x="2475672" y="3405443"/>
                  <a:pt x="2455792" y="3386332"/>
                </a:cubicBezTo>
                <a:close/>
                <a:moveTo>
                  <a:pt x="4554118" y="3380872"/>
                </a:moveTo>
                <a:cubicBezTo>
                  <a:pt x="4530830" y="3380872"/>
                  <a:pt x="4504698" y="3380872"/>
                  <a:pt x="4481410" y="3387015"/>
                </a:cubicBezTo>
                <a:cubicBezTo>
                  <a:pt x="4342808" y="3412268"/>
                  <a:pt x="4203640" y="3437522"/>
                  <a:pt x="4064471" y="3468919"/>
                </a:cubicBezTo>
                <a:cubicBezTo>
                  <a:pt x="3908829" y="3503045"/>
                  <a:pt x="3756595" y="3547409"/>
                  <a:pt x="3607770" y="3606789"/>
                </a:cubicBezTo>
                <a:cubicBezTo>
                  <a:pt x="3598113" y="3610202"/>
                  <a:pt x="3574824" y="3610202"/>
                  <a:pt x="3578231" y="3625899"/>
                </a:cubicBezTo>
                <a:cubicBezTo>
                  <a:pt x="3581640" y="3644328"/>
                  <a:pt x="3564598" y="3644328"/>
                  <a:pt x="3554942" y="3647740"/>
                </a:cubicBezTo>
                <a:cubicBezTo>
                  <a:pt x="3518588" y="3660026"/>
                  <a:pt x="3482233" y="3679137"/>
                  <a:pt x="3445879" y="3691423"/>
                </a:cubicBezTo>
                <a:cubicBezTo>
                  <a:pt x="3412933" y="3703708"/>
                  <a:pt x="3382827" y="3728961"/>
                  <a:pt x="3346472" y="3735105"/>
                </a:cubicBezTo>
                <a:cubicBezTo>
                  <a:pt x="3280012" y="3750802"/>
                  <a:pt x="3227185" y="3795167"/>
                  <a:pt x="3227185" y="3832706"/>
                </a:cubicBezTo>
                <a:cubicBezTo>
                  <a:pt x="3257291" y="3813595"/>
                  <a:pt x="3273764" y="3779468"/>
                  <a:pt x="3310118" y="3769913"/>
                </a:cubicBezTo>
                <a:cubicBezTo>
                  <a:pt x="3297054" y="3794484"/>
                  <a:pt x="3270356" y="3807453"/>
                  <a:pt x="3257291" y="3829293"/>
                </a:cubicBezTo>
                <a:cubicBezTo>
                  <a:pt x="3253882" y="3832023"/>
                  <a:pt x="3253882" y="3835436"/>
                  <a:pt x="3260698" y="3835436"/>
                </a:cubicBezTo>
                <a:cubicBezTo>
                  <a:pt x="3273764" y="3832023"/>
                  <a:pt x="3280580" y="3816325"/>
                  <a:pt x="3297054" y="3816325"/>
                </a:cubicBezTo>
                <a:cubicBezTo>
                  <a:pt x="3297054" y="3832023"/>
                  <a:pt x="3274332" y="3835436"/>
                  <a:pt x="3283988" y="3857276"/>
                </a:cubicBezTo>
                <a:cubicBezTo>
                  <a:pt x="3357265" y="3832023"/>
                  <a:pt x="3419749" y="3788342"/>
                  <a:pt x="3502683" y="3763088"/>
                </a:cubicBezTo>
                <a:cubicBezTo>
                  <a:pt x="3486210" y="3784928"/>
                  <a:pt x="3469737" y="3788342"/>
                  <a:pt x="3453263" y="3794484"/>
                </a:cubicBezTo>
                <a:cubicBezTo>
                  <a:pt x="3406684" y="3816325"/>
                  <a:pt x="3357265" y="3838166"/>
                  <a:pt x="3310686" y="3863420"/>
                </a:cubicBezTo>
                <a:cubicBezTo>
                  <a:pt x="3281148" y="3875705"/>
                  <a:pt x="3281148" y="3881847"/>
                  <a:pt x="3297622" y="3907101"/>
                </a:cubicBezTo>
                <a:cubicBezTo>
                  <a:pt x="3314662" y="3935768"/>
                  <a:pt x="3324319" y="3938498"/>
                  <a:pt x="3364082" y="3932355"/>
                </a:cubicBezTo>
                <a:cubicBezTo>
                  <a:pt x="3447015" y="3916657"/>
                  <a:pt x="3529380" y="3900958"/>
                  <a:pt x="3612314" y="3879117"/>
                </a:cubicBezTo>
                <a:cubicBezTo>
                  <a:pt x="3628787" y="3876387"/>
                  <a:pt x="3645260" y="3872975"/>
                  <a:pt x="3671958" y="3866832"/>
                </a:cubicBezTo>
                <a:cubicBezTo>
                  <a:pt x="3654916" y="3885261"/>
                  <a:pt x="3638443" y="3885261"/>
                  <a:pt x="3625379" y="3888673"/>
                </a:cubicBezTo>
                <a:cubicBezTo>
                  <a:pt x="3539605" y="3910514"/>
                  <a:pt x="3453263" y="3929625"/>
                  <a:pt x="3364082" y="3945323"/>
                </a:cubicBezTo>
                <a:cubicBezTo>
                  <a:pt x="3351016" y="3948735"/>
                  <a:pt x="3334544" y="3948735"/>
                  <a:pt x="3327728" y="3970576"/>
                </a:cubicBezTo>
                <a:cubicBezTo>
                  <a:pt x="3416909" y="3976719"/>
                  <a:pt x="3493026" y="3939180"/>
                  <a:pt x="3575959" y="3933037"/>
                </a:cubicBezTo>
                <a:cubicBezTo>
                  <a:pt x="3499842" y="3957609"/>
                  <a:pt x="3423725" y="3976719"/>
                  <a:pt x="3344200" y="3992417"/>
                </a:cubicBezTo>
                <a:cubicBezTo>
                  <a:pt x="3380555" y="4001290"/>
                  <a:pt x="3413500" y="3995147"/>
                  <a:pt x="3449856" y="3989005"/>
                </a:cubicBezTo>
                <a:cubicBezTo>
                  <a:pt x="3605498" y="3961021"/>
                  <a:pt x="3757731" y="3932355"/>
                  <a:pt x="3913373" y="3904371"/>
                </a:cubicBezTo>
                <a:cubicBezTo>
                  <a:pt x="3916781" y="3904371"/>
                  <a:pt x="3916781" y="3907101"/>
                  <a:pt x="3926438" y="3910514"/>
                </a:cubicBezTo>
                <a:cubicBezTo>
                  <a:pt x="3896900" y="3920069"/>
                  <a:pt x="3877019" y="3928942"/>
                  <a:pt x="3850322" y="3932355"/>
                </a:cubicBezTo>
                <a:cubicBezTo>
                  <a:pt x="3827032" y="3935768"/>
                  <a:pt x="3820215" y="3954195"/>
                  <a:pt x="3803742" y="3963751"/>
                </a:cubicBezTo>
                <a:cubicBezTo>
                  <a:pt x="3783861" y="3973306"/>
                  <a:pt x="3757731" y="3976036"/>
                  <a:pt x="3734442" y="3979449"/>
                </a:cubicBezTo>
                <a:cubicBezTo>
                  <a:pt x="3727625" y="3982862"/>
                  <a:pt x="3721377" y="3982862"/>
                  <a:pt x="3714560" y="3982862"/>
                </a:cubicBezTo>
                <a:cubicBezTo>
                  <a:pt x="3608337" y="4004703"/>
                  <a:pt x="3506090" y="4023131"/>
                  <a:pt x="3403276" y="4042241"/>
                </a:cubicBezTo>
                <a:cubicBezTo>
                  <a:pt x="3539037" y="4051797"/>
                  <a:pt x="3671390" y="4036099"/>
                  <a:pt x="3807150" y="4026543"/>
                </a:cubicBezTo>
                <a:cubicBezTo>
                  <a:pt x="3731033" y="4048384"/>
                  <a:pt x="3654916" y="4044972"/>
                  <a:pt x="3578799" y="4054527"/>
                </a:cubicBezTo>
                <a:cubicBezTo>
                  <a:pt x="3502683" y="4064083"/>
                  <a:pt x="3426566" y="4051797"/>
                  <a:pt x="3343632" y="4064083"/>
                </a:cubicBezTo>
                <a:cubicBezTo>
                  <a:pt x="3382827" y="4092749"/>
                  <a:pt x="3389644" y="4095479"/>
                  <a:pt x="3449287" y="4098891"/>
                </a:cubicBezTo>
                <a:cubicBezTo>
                  <a:pt x="3614586" y="4098891"/>
                  <a:pt x="3776476" y="4083194"/>
                  <a:pt x="3938934" y="4051797"/>
                </a:cubicBezTo>
                <a:cubicBezTo>
                  <a:pt x="4124114" y="4016988"/>
                  <a:pt x="4299638" y="3954195"/>
                  <a:pt x="4451872" y="3847721"/>
                </a:cubicBezTo>
                <a:cubicBezTo>
                  <a:pt x="4521740" y="3800627"/>
                  <a:pt x="4584224" y="3747390"/>
                  <a:pt x="4627396" y="3675042"/>
                </a:cubicBezTo>
                <a:cubicBezTo>
                  <a:pt x="4633643" y="3668899"/>
                  <a:pt x="4640460" y="3659343"/>
                  <a:pt x="4637052" y="3653201"/>
                </a:cubicBezTo>
                <a:cubicBezTo>
                  <a:pt x="4630236" y="3647058"/>
                  <a:pt x="4617171" y="3666169"/>
                  <a:pt x="4617171" y="3649788"/>
                </a:cubicBezTo>
                <a:cubicBezTo>
                  <a:pt x="4617171" y="3640916"/>
                  <a:pt x="4623418" y="3631360"/>
                  <a:pt x="4630236" y="3621805"/>
                </a:cubicBezTo>
                <a:cubicBezTo>
                  <a:pt x="4643300" y="3586996"/>
                  <a:pt x="4646708" y="3549457"/>
                  <a:pt x="4646708" y="3511918"/>
                </a:cubicBezTo>
                <a:cubicBezTo>
                  <a:pt x="4620011" y="3555599"/>
                  <a:pt x="4606946" y="3606106"/>
                  <a:pt x="4567182" y="3643646"/>
                </a:cubicBezTo>
                <a:cubicBezTo>
                  <a:pt x="4587064" y="3587678"/>
                  <a:pt x="4623418" y="3540584"/>
                  <a:pt x="4630236" y="3474379"/>
                </a:cubicBezTo>
                <a:cubicBezTo>
                  <a:pt x="4610354" y="3483934"/>
                  <a:pt x="4604106" y="3499632"/>
                  <a:pt x="4597290" y="3509187"/>
                </a:cubicBezTo>
                <a:cubicBezTo>
                  <a:pt x="4577408" y="3531711"/>
                  <a:pt x="4563775" y="3553552"/>
                  <a:pt x="4534237" y="3559694"/>
                </a:cubicBezTo>
                <a:cubicBezTo>
                  <a:pt x="4504131" y="3565838"/>
                  <a:pt x="4477434" y="3581535"/>
                  <a:pt x="4447896" y="3597234"/>
                </a:cubicBezTo>
                <a:cubicBezTo>
                  <a:pt x="4395068" y="3628630"/>
                  <a:pt x="4335424" y="3650471"/>
                  <a:pt x="4275780" y="3672312"/>
                </a:cubicBezTo>
                <a:cubicBezTo>
                  <a:pt x="4262716" y="3679137"/>
                  <a:pt x="4242834" y="3694835"/>
                  <a:pt x="4236018" y="3675724"/>
                </a:cubicBezTo>
                <a:cubicBezTo>
                  <a:pt x="4229201" y="3660026"/>
                  <a:pt x="4255899" y="3656613"/>
                  <a:pt x="4265556" y="3650471"/>
                </a:cubicBezTo>
                <a:cubicBezTo>
                  <a:pt x="4351898" y="3619075"/>
                  <a:pt x="4431422" y="3578123"/>
                  <a:pt x="4504131" y="3524886"/>
                </a:cubicBezTo>
                <a:cubicBezTo>
                  <a:pt x="4514356" y="3518743"/>
                  <a:pt x="4527421" y="3515330"/>
                  <a:pt x="4527421" y="3503045"/>
                </a:cubicBezTo>
                <a:cubicBezTo>
                  <a:pt x="4517196" y="3496902"/>
                  <a:pt x="4510948" y="3506457"/>
                  <a:pt x="4504131" y="3506457"/>
                </a:cubicBezTo>
                <a:cubicBezTo>
                  <a:pt x="4491066" y="3509187"/>
                  <a:pt x="4478001" y="3518743"/>
                  <a:pt x="4471185" y="3503045"/>
                </a:cubicBezTo>
                <a:cubicBezTo>
                  <a:pt x="4464368" y="3490760"/>
                  <a:pt x="4481410" y="3487346"/>
                  <a:pt x="4491066" y="3481204"/>
                </a:cubicBezTo>
                <a:cubicBezTo>
                  <a:pt x="4524012" y="3465506"/>
                  <a:pt x="4557527" y="3453220"/>
                  <a:pt x="4590472" y="3437522"/>
                </a:cubicBezTo>
                <a:cubicBezTo>
                  <a:pt x="4613762" y="3425237"/>
                  <a:pt x="4613762" y="3406126"/>
                  <a:pt x="4593881" y="3390427"/>
                </a:cubicBezTo>
                <a:cubicBezTo>
                  <a:pt x="4580816" y="3384285"/>
                  <a:pt x="4567182" y="3380872"/>
                  <a:pt x="4554118" y="3380872"/>
                </a:cubicBezTo>
                <a:close/>
                <a:moveTo>
                  <a:pt x="567567" y="3366113"/>
                </a:moveTo>
                <a:cubicBezTo>
                  <a:pt x="562668" y="3368075"/>
                  <a:pt x="558549" y="3372000"/>
                  <a:pt x="555141" y="3376778"/>
                </a:cubicBezTo>
                <a:cubicBezTo>
                  <a:pt x="538668" y="3389745"/>
                  <a:pt x="532419" y="3408174"/>
                  <a:pt x="525603" y="3427284"/>
                </a:cubicBezTo>
                <a:cubicBezTo>
                  <a:pt x="522195" y="3442982"/>
                  <a:pt x="529011" y="3452538"/>
                  <a:pt x="545485" y="3452538"/>
                </a:cubicBezTo>
                <a:cubicBezTo>
                  <a:pt x="572182" y="3449126"/>
                  <a:pt x="601720" y="3421142"/>
                  <a:pt x="601720" y="3395887"/>
                </a:cubicBezTo>
                <a:cubicBezTo>
                  <a:pt x="601720" y="3386332"/>
                  <a:pt x="598312" y="3374047"/>
                  <a:pt x="584679" y="3367222"/>
                </a:cubicBezTo>
                <a:cubicBezTo>
                  <a:pt x="578147" y="3364150"/>
                  <a:pt x="572466" y="3364150"/>
                  <a:pt x="567567" y="3366113"/>
                </a:cubicBezTo>
                <a:close/>
                <a:moveTo>
                  <a:pt x="2870600" y="3273203"/>
                </a:moveTo>
                <a:cubicBezTo>
                  <a:pt x="2851997" y="3275080"/>
                  <a:pt x="2832967" y="3278151"/>
                  <a:pt x="2813086" y="3279858"/>
                </a:cubicBezTo>
                <a:cubicBezTo>
                  <a:pt x="2779572" y="3283271"/>
                  <a:pt x="2753442" y="3292144"/>
                  <a:pt x="2726744" y="3311254"/>
                </a:cubicBezTo>
                <a:cubicBezTo>
                  <a:pt x="2654036" y="3367222"/>
                  <a:pt x="2617682" y="3442982"/>
                  <a:pt x="2594392" y="3527616"/>
                </a:cubicBezTo>
                <a:cubicBezTo>
                  <a:pt x="2591552" y="3540584"/>
                  <a:pt x="2591552" y="3549457"/>
                  <a:pt x="2601209" y="3561060"/>
                </a:cubicBezTo>
                <a:cubicBezTo>
                  <a:pt x="2601209" y="3601328"/>
                  <a:pt x="2578488" y="3642280"/>
                  <a:pt x="2591552" y="3683232"/>
                </a:cubicBezTo>
                <a:cubicBezTo>
                  <a:pt x="2604617" y="3620439"/>
                  <a:pt x="2627906" y="3561060"/>
                  <a:pt x="2640972" y="3494854"/>
                </a:cubicBezTo>
                <a:cubicBezTo>
                  <a:pt x="2644379" y="3494854"/>
                  <a:pt x="2654036" y="3482569"/>
                  <a:pt x="2657444" y="3498267"/>
                </a:cubicBezTo>
                <a:cubicBezTo>
                  <a:pt x="2657444" y="3507140"/>
                  <a:pt x="2651196" y="3516695"/>
                  <a:pt x="2647788" y="3526250"/>
                </a:cubicBezTo>
                <a:cubicBezTo>
                  <a:pt x="2627906" y="3579488"/>
                  <a:pt x="2614842" y="3636138"/>
                  <a:pt x="2611433" y="3692787"/>
                </a:cubicBezTo>
                <a:cubicBezTo>
                  <a:pt x="2611433" y="3695517"/>
                  <a:pt x="2614842" y="3698930"/>
                  <a:pt x="2618249" y="3698930"/>
                </a:cubicBezTo>
                <a:cubicBezTo>
                  <a:pt x="2625066" y="3692105"/>
                  <a:pt x="2627906" y="3685963"/>
                  <a:pt x="2634722" y="3679820"/>
                </a:cubicBezTo>
                <a:cubicBezTo>
                  <a:pt x="2664260" y="3729644"/>
                  <a:pt x="2667669" y="3729644"/>
                  <a:pt x="2704023" y="3685963"/>
                </a:cubicBezTo>
                <a:cubicBezTo>
                  <a:pt x="2710839" y="3679137"/>
                  <a:pt x="2713680" y="3672994"/>
                  <a:pt x="2720496" y="3666851"/>
                </a:cubicBezTo>
                <a:cubicBezTo>
                  <a:pt x="2829559" y="3550821"/>
                  <a:pt x="2952255" y="3460046"/>
                  <a:pt x="3124370" y="3440935"/>
                </a:cubicBezTo>
                <a:cubicBezTo>
                  <a:pt x="3131186" y="3437522"/>
                  <a:pt x="3140843" y="3440935"/>
                  <a:pt x="3147660" y="3431379"/>
                </a:cubicBezTo>
                <a:cubicBezTo>
                  <a:pt x="3118122" y="3422506"/>
                  <a:pt x="3088016" y="3419094"/>
                  <a:pt x="3058478" y="3419094"/>
                </a:cubicBezTo>
                <a:cubicBezTo>
                  <a:pt x="3028372" y="3419094"/>
                  <a:pt x="3028372" y="3403396"/>
                  <a:pt x="3031780" y="3384285"/>
                </a:cubicBezTo>
                <a:cubicBezTo>
                  <a:pt x="3045414" y="3374730"/>
                  <a:pt x="3061886" y="3393841"/>
                  <a:pt x="3078359" y="3384285"/>
                </a:cubicBezTo>
                <a:cubicBezTo>
                  <a:pt x="3055070" y="3365174"/>
                  <a:pt x="3028940" y="3374730"/>
                  <a:pt x="3002242" y="3365174"/>
                </a:cubicBezTo>
                <a:cubicBezTo>
                  <a:pt x="3018715" y="3355619"/>
                  <a:pt x="3038596" y="3365174"/>
                  <a:pt x="3055070" y="3355619"/>
                </a:cubicBezTo>
                <a:cubicBezTo>
                  <a:pt x="3031780" y="3337190"/>
                  <a:pt x="3005082" y="3346746"/>
                  <a:pt x="2975545" y="3343334"/>
                </a:cubicBezTo>
                <a:cubicBezTo>
                  <a:pt x="2981793" y="3337190"/>
                  <a:pt x="2981793" y="3337190"/>
                  <a:pt x="2985201" y="3333778"/>
                </a:cubicBezTo>
                <a:cubicBezTo>
                  <a:pt x="2995426" y="3330365"/>
                  <a:pt x="3008490" y="3330365"/>
                  <a:pt x="3008490" y="3318079"/>
                </a:cubicBezTo>
                <a:cubicBezTo>
                  <a:pt x="3005082" y="3305112"/>
                  <a:pt x="2994858" y="3302382"/>
                  <a:pt x="2985201" y="3298969"/>
                </a:cubicBezTo>
                <a:cubicBezTo>
                  <a:pt x="2968160" y="3296239"/>
                  <a:pt x="2955096" y="3296239"/>
                  <a:pt x="2938623" y="3292826"/>
                </a:cubicBezTo>
                <a:cubicBezTo>
                  <a:pt x="2928966" y="3292826"/>
                  <a:pt x="2945439" y="3277128"/>
                  <a:pt x="2925558" y="3273715"/>
                </a:cubicBezTo>
                <a:cubicBezTo>
                  <a:pt x="2907381" y="3270644"/>
                  <a:pt x="2889203" y="3271326"/>
                  <a:pt x="2870600" y="3273203"/>
                </a:cubicBezTo>
                <a:close/>
                <a:moveTo>
                  <a:pt x="514242" y="3120146"/>
                </a:moveTo>
                <a:cubicBezTo>
                  <a:pt x="490953" y="3122877"/>
                  <a:pt x="464824" y="3126289"/>
                  <a:pt x="441534" y="3132432"/>
                </a:cubicBezTo>
                <a:cubicBezTo>
                  <a:pt x="216591" y="3210923"/>
                  <a:pt x="87647" y="3365174"/>
                  <a:pt x="41068" y="3584948"/>
                </a:cubicBezTo>
                <a:cubicBezTo>
                  <a:pt x="41068" y="3593821"/>
                  <a:pt x="37659" y="3603376"/>
                  <a:pt x="44476" y="3612932"/>
                </a:cubicBezTo>
                <a:cubicBezTo>
                  <a:pt x="57541" y="3634772"/>
                  <a:pt x="54133" y="3662756"/>
                  <a:pt x="57541" y="3688010"/>
                </a:cubicBezTo>
                <a:cubicBezTo>
                  <a:pt x="63789" y="3725549"/>
                  <a:pt x="63789" y="3763088"/>
                  <a:pt x="87079" y="3797897"/>
                </a:cubicBezTo>
                <a:cubicBezTo>
                  <a:pt x="90487" y="3776055"/>
                  <a:pt x="87079" y="3750802"/>
                  <a:pt x="83670" y="3728961"/>
                </a:cubicBezTo>
                <a:cubicBezTo>
                  <a:pt x="83670" y="3707120"/>
                  <a:pt x="83670" y="3681867"/>
                  <a:pt x="83670" y="3660026"/>
                </a:cubicBezTo>
                <a:cubicBezTo>
                  <a:pt x="83670" y="3638186"/>
                  <a:pt x="83670" y="3616345"/>
                  <a:pt x="93327" y="3597234"/>
                </a:cubicBezTo>
                <a:cubicBezTo>
                  <a:pt x="96167" y="3675724"/>
                  <a:pt x="89919" y="3760358"/>
                  <a:pt x="122865" y="3844991"/>
                </a:cubicBezTo>
                <a:cubicBezTo>
                  <a:pt x="129114" y="3819738"/>
                  <a:pt x="119457" y="3804039"/>
                  <a:pt x="119457" y="3788342"/>
                </a:cubicBezTo>
                <a:cubicBezTo>
                  <a:pt x="116048" y="3772643"/>
                  <a:pt x="112641" y="3756945"/>
                  <a:pt x="119457" y="3741247"/>
                </a:cubicBezTo>
                <a:cubicBezTo>
                  <a:pt x="129114" y="3750802"/>
                  <a:pt x="125705" y="3763088"/>
                  <a:pt x="129114" y="3772643"/>
                </a:cubicBezTo>
                <a:cubicBezTo>
                  <a:pt x="145587" y="3854547"/>
                  <a:pt x="151835" y="3857959"/>
                  <a:pt x="234768" y="3838848"/>
                </a:cubicBezTo>
                <a:cubicBezTo>
                  <a:pt x="273963" y="3829293"/>
                  <a:pt x="313726" y="3819738"/>
                  <a:pt x="360305" y="3844991"/>
                </a:cubicBezTo>
                <a:cubicBezTo>
                  <a:pt x="327358" y="3844991"/>
                  <a:pt x="307477" y="3835436"/>
                  <a:pt x="284188" y="3844991"/>
                </a:cubicBezTo>
                <a:cubicBezTo>
                  <a:pt x="340423" y="3860690"/>
                  <a:pt x="386434" y="3892085"/>
                  <a:pt x="433013" y="3923482"/>
                </a:cubicBezTo>
                <a:cubicBezTo>
                  <a:pt x="452895" y="3935768"/>
                  <a:pt x="472776" y="3948735"/>
                  <a:pt x="492657" y="3961021"/>
                </a:cubicBezTo>
                <a:cubicBezTo>
                  <a:pt x="618193" y="4029957"/>
                  <a:pt x="753954" y="4070908"/>
                  <a:pt x="903347" y="4058623"/>
                </a:cubicBezTo>
                <a:cubicBezTo>
                  <a:pt x="939701" y="4055892"/>
                  <a:pt x="976056" y="4049067"/>
                  <a:pt x="1012411" y="4036781"/>
                </a:cubicBezTo>
                <a:cubicBezTo>
                  <a:pt x="916412" y="4030639"/>
                  <a:pt x="820414" y="4040194"/>
                  <a:pt x="731232" y="4005386"/>
                </a:cubicBezTo>
                <a:cubicBezTo>
                  <a:pt x="780651" y="4008798"/>
                  <a:pt x="827231" y="4021083"/>
                  <a:pt x="880058" y="4021083"/>
                </a:cubicBezTo>
                <a:cubicBezTo>
                  <a:pt x="926069" y="4021083"/>
                  <a:pt x="976056" y="4024496"/>
                  <a:pt x="1025475" y="4021083"/>
                </a:cubicBezTo>
                <a:cubicBezTo>
                  <a:pt x="1072054" y="4017671"/>
                  <a:pt x="1121473" y="4011528"/>
                  <a:pt x="1164644" y="3989687"/>
                </a:cubicBezTo>
                <a:cubicBezTo>
                  <a:pt x="1131698" y="3986275"/>
                  <a:pt x="1098751" y="4001973"/>
                  <a:pt x="1055581" y="3986275"/>
                </a:cubicBezTo>
                <a:cubicBezTo>
                  <a:pt x="1131698" y="3976719"/>
                  <a:pt x="1200998" y="3967163"/>
                  <a:pt x="1264051" y="3939180"/>
                </a:cubicBezTo>
                <a:cubicBezTo>
                  <a:pt x="1161236" y="3941910"/>
                  <a:pt x="1061829" y="3976719"/>
                  <a:pt x="956175" y="3976719"/>
                </a:cubicBezTo>
                <a:cubicBezTo>
                  <a:pt x="853928" y="3973989"/>
                  <a:pt x="751114" y="3967163"/>
                  <a:pt x="658524" y="3923482"/>
                </a:cubicBezTo>
                <a:cubicBezTo>
                  <a:pt x="744297" y="3942592"/>
                  <a:pt x="827231" y="3964434"/>
                  <a:pt x="919821" y="3964434"/>
                </a:cubicBezTo>
                <a:cubicBezTo>
                  <a:pt x="1009570" y="3964434"/>
                  <a:pt x="1098751" y="3954878"/>
                  <a:pt x="1194750" y="3929625"/>
                </a:cubicBezTo>
                <a:cubicBezTo>
                  <a:pt x="1145331" y="3907784"/>
                  <a:pt x="1095912" y="3904371"/>
                  <a:pt x="1049333" y="3907784"/>
                </a:cubicBezTo>
                <a:cubicBezTo>
                  <a:pt x="966967" y="3911197"/>
                  <a:pt x="887443" y="3898228"/>
                  <a:pt x="804509" y="3885943"/>
                </a:cubicBezTo>
                <a:cubicBezTo>
                  <a:pt x="791444" y="3885943"/>
                  <a:pt x="777811" y="3885943"/>
                  <a:pt x="768154" y="3870245"/>
                </a:cubicBezTo>
                <a:cubicBezTo>
                  <a:pt x="861313" y="3879800"/>
                  <a:pt x="953903" y="3905054"/>
                  <a:pt x="1046493" y="3889356"/>
                </a:cubicBezTo>
                <a:cubicBezTo>
                  <a:pt x="993665" y="3867514"/>
                  <a:pt x="947086" y="3836119"/>
                  <a:pt x="894259" y="3814278"/>
                </a:cubicBezTo>
                <a:cubicBezTo>
                  <a:pt x="840863" y="3792436"/>
                  <a:pt x="781788" y="3789024"/>
                  <a:pt x="735209" y="3751484"/>
                </a:cubicBezTo>
                <a:cubicBezTo>
                  <a:pt x="771563" y="3761041"/>
                  <a:pt x="807917" y="3780151"/>
                  <a:pt x="847680" y="3786294"/>
                </a:cubicBezTo>
                <a:cubicBezTo>
                  <a:pt x="847680" y="3780151"/>
                  <a:pt x="847680" y="3776739"/>
                  <a:pt x="844272" y="3776739"/>
                </a:cubicBezTo>
                <a:cubicBezTo>
                  <a:pt x="771563" y="3717358"/>
                  <a:pt x="705103" y="3654566"/>
                  <a:pt x="652275" y="3582218"/>
                </a:cubicBezTo>
                <a:cubicBezTo>
                  <a:pt x="642051" y="3566520"/>
                  <a:pt x="628986" y="3554234"/>
                  <a:pt x="612513" y="3544679"/>
                </a:cubicBezTo>
                <a:cubicBezTo>
                  <a:pt x="536396" y="3497584"/>
                  <a:pt x="460279" y="3462776"/>
                  <a:pt x="367689" y="3466189"/>
                </a:cubicBezTo>
                <a:cubicBezTo>
                  <a:pt x="354056" y="3466189"/>
                  <a:pt x="344400" y="3468919"/>
                  <a:pt x="324518" y="3462776"/>
                </a:cubicBezTo>
                <a:cubicBezTo>
                  <a:pt x="387570" y="3447078"/>
                  <a:pt x="440397" y="3459363"/>
                  <a:pt x="496633" y="3468919"/>
                </a:cubicBezTo>
                <a:cubicBezTo>
                  <a:pt x="496633" y="3462776"/>
                  <a:pt x="500041" y="3456632"/>
                  <a:pt x="500041" y="3453220"/>
                </a:cubicBezTo>
                <a:cubicBezTo>
                  <a:pt x="496633" y="3403396"/>
                  <a:pt x="493225" y="3403396"/>
                  <a:pt x="443806" y="3399983"/>
                </a:cubicBezTo>
                <a:cubicBezTo>
                  <a:pt x="367689" y="3393157"/>
                  <a:pt x="294980" y="3406126"/>
                  <a:pt x="231928" y="3443665"/>
                </a:cubicBezTo>
                <a:cubicBezTo>
                  <a:pt x="221704" y="3449808"/>
                  <a:pt x="214887" y="3459363"/>
                  <a:pt x="205231" y="3453220"/>
                </a:cubicBezTo>
                <a:cubicBezTo>
                  <a:pt x="254650" y="3406126"/>
                  <a:pt x="367689" y="3372000"/>
                  <a:pt x="436990" y="3384285"/>
                </a:cubicBezTo>
                <a:cubicBezTo>
                  <a:pt x="480160" y="3391111"/>
                  <a:pt x="513107" y="3391111"/>
                  <a:pt x="539804" y="3356301"/>
                </a:cubicBezTo>
                <a:cubicBezTo>
                  <a:pt x="556277" y="3337190"/>
                  <a:pt x="579567" y="3334460"/>
                  <a:pt x="602856" y="3346746"/>
                </a:cubicBezTo>
                <a:cubicBezTo>
                  <a:pt x="622737" y="3356301"/>
                  <a:pt x="632394" y="3375412"/>
                  <a:pt x="632394" y="3397253"/>
                </a:cubicBezTo>
                <a:cubicBezTo>
                  <a:pt x="632394" y="3409538"/>
                  <a:pt x="629553" y="3422506"/>
                  <a:pt x="622737" y="3428649"/>
                </a:cubicBezTo>
                <a:cubicBezTo>
                  <a:pt x="600016" y="3453902"/>
                  <a:pt x="613081" y="3469601"/>
                  <a:pt x="629553" y="3491442"/>
                </a:cubicBezTo>
                <a:cubicBezTo>
                  <a:pt x="689198" y="3572662"/>
                  <a:pt x="775539" y="3629312"/>
                  <a:pt x="844839" y="3701660"/>
                </a:cubicBezTo>
                <a:cubicBezTo>
                  <a:pt x="884602" y="3742612"/>
                  <a:pt x="937429" y="3767865"/>
                  <a:pt x="984009" y="3795849"/>
                </a:cubicBezTo>
                <a:cubicBezTo>
                  <a:pt x="1030588" y="3823832"/>
                  <a:pt x="1076599" y="3833388"/>
                  <a:pt x="1139650" y="3811547"/>
                </a:cubicBezTo>
                <a:cubicBezTo>
                  <a:pt x="1080007" y="3786294"/>
                  <a:pt x="1040244" y="3742612"/>
                  <a:pt x="984009" y="3726914"/>
                </a:cubicBezTo>
                <a:cubicBezTo>
                  <a:pt x="973784" y="3723501"/>
                  <a:pt x="964128" y="3720089"/>
                  <a:pt x="964128" y="3707803"/>
                </a:cubicBezTo>
                <a:cubicBezTo>
                  <a:pt x="964128" y="3692105"/>
                  <a:pt x="947654" y="3685963"/>
                  <a:pt x="940838" y="3679820"/>
                </a:cubicBezTo>
                <a:cubicBezTo>
                  <a:pt x="884602" y="3626582"/>
                  <a:pt x="828366" y="3569933"/>
                  <a:pt x="761906" y="3528981"/>
                </a:cubicBezTo>
                <a:cubicBezTo>
                  <a:pt x="758498" y="3525568"/>
                  <a:pt x="751682" y="3519426"/>
                  <a:pt x="755090" y="3513283"/>
                </a:cubicBezTo>
                <a:cubicBezTo>
                  <a:pt x="758498" y="3506457"/>
                  <a:pt x="771563" y="3522156"/>
                  <a:pt x="774971" y="3509869"/>
                </a:cubicBezTo>
                <a:cubicBezTo>
                  <a:pt x="744865" y="3469601"/>
                  <a:pt x="715327" y="3428649"/>
                  <a:pt x="692037" y="3387697"/>
                </a:cubicBezTo>
                <a:cubicBezTo>
                  <a:pt x="672157" y="3359714"/>
                  <a:pt x="652275" y="3337190"/>
                  <a:pt x="619329" y="3324905"/>
                </a:cubicBezTo>
                <a:lnTo>
                  <a:pt x="622737" y="3321493"/>
                </a:lnTo>
                <a:cubicBezTo>
                  <a:pt x="635803" y="3321493"/>
                  <a:pt x="645459" y="3315349"/>
                  <a:pt x="635803" y="3299652"/>
                </a:cubicBezTo>
                <a:cubicBezTo>
                  <a:pt x="626146" y="3280541"/>
                  <a:pt x="612513" y="3258700"/>
                  <a:pt x="602856" y="3236859"/>
                </a:cubicBezTo>
                <a:cubicBezTo>
                  <a:pt x="589791" y="3208875"/>
                  <a:pt x="566502" y="3199320"/>
                  <a:pt x="533556" y="3199320"/>
                </a:cubicBezTo>
                <a:cubicBezTo>
                  <a:pt x="506858" y="3199320"/>
                  <a:pt x="483568" y="3211605"/>
                  <a:pt x="450623" y="3205463"/>
                </a:cubicBezTo>
                <a:cubicBezTo>
                  <a:pt x="484136" y="3189764"/>
                  <a:pt x="510266" y="3189764"/>
                  <a:pt x="536963" y="3186352"/>
                </a:cubicBezTo>
                <a:cubicBezTo>
                  <a:pt x="547189" y="3186352"/>
                  <a:pt x="560253" y="3186352"/>
                  <a:pt x="563662" y="3170653"/>
                </a:cubicBezTo>
                <a:cubicBezTo>
                  <a:pt x="570478" y="3148130"/>
                  <a:pt x="540940" y="3116734"/>
                  <a:pt x="514242" y="3120146"/>
                </a:cubicBezTo>
                <a:close/>
                <a:moveTo>
                  <a:pt x="595471" y="3116052"/>
                </a:moveTo>
                <a:cubicBezTo>
                  <a:pt x="588655" y="3135163"/>
                  <a:pt x="601720" y="3141305"/>
                  <a:pt x="613648" y="3147448"/>
                </a:cubicBezTo>
                <a:cubicBezTo>
                  <a:pt x="630690" y="3150178"/>
                  <a:pt x="647163" y="3153590"/>
                  <a:pt x="660228" y="3159733"/>
                </a:cubicBezTo>
                <a:cubicBezTo>
                  <a:pt x="709647" y="3172701"/>
                  <a:pt x="756226" y="3184987"/>
                  <a:pt x="795988" y="3216383"/>
                </a:cubicBezTo>
                <a:cubicBezTo>
                  <a:pt x="739753" y="3197272"/>
                  <a:pt x="683517" y="3169289"/>
                  <a:pt x="617057" y="3165876"/>
                </a:cubicBezTo>
                <a:cubicBezTo>
                  <a:pt x="630122" y="3203415"/>
                  <a:pt x="669884" y="3197272"/>
                  <a:pt x="696582" y="3219113"/>
                </a:cubicBezTo>
                <a:cubicBezTo>
                  <a:pt x="650003" y="3219113"/>
                  <a:pt x="650003" y="3221843"/>
                  <a:pt x="669884" y="3256652"/>
                </a:cubicBezTo>
                <a:cubicBezTo>
                  <a:pt x="680109" y="3269620"/>
                  <a:pt x="689765" y="3281905"/>
                  <a:pt x="696582" y="3297604"/>
                </a:cubicBezTo>
                <a:cubicBezTo>
                  <a:pt x="736344" y="3357667"/>
                  <a:pt x="789172" y="3404761"/>
                  <a:pt x="828934" y="3464141"/>
                </a:cubicBezTo>
                <a:cubicBezTo>
                  <a:pt x="859040" y="3514647"/>
                  <a:pt x="905051" y="3552187"/>
                  <a:pt x="948223" y="3593138"/>
                </a:cubicBezTo>
                <a:cubicBezTo>
                  <a:pt x="971512" y="3615662"/>
                  <a:pt x="998210" y="3637502"/>
                  <a:pt x="1031156" y="3643646"/>
                </a:cubicBezTo>
                <a:cubicBezTo>
                  <a:pt x="1037972" y="3643646"/>
                  <a:pt x="1051037" y="3649788"/>
                  <a:pt x="1047629" y="3653201"/>
                </a:cubicBezTo>
                <a:cubicBezTo>
                  <a:pt x="1027747" y="3665486"/>
                  <a:pt x="1041380" y="3671629"/>
                  <a:pt x="1051037" y="3681184"/>
                </a:cubicBezTo>
                <a:cubicBezTo>
                  <a:pt x="1130562" y="3737152"/>
                  <a:pt x="1213495" y="3787658"/>
                  <a:pt x="1309493" y="3819056"/>
                </a:cubicBezTo>
                <a:cubicBezTo>
                  <a:pt x="1319150" y="3822468"/>
                  <a:pt x="1329375" y="3828610"/>
                  <a:pt x="1342440" y="3822468"/>
                </a:cubicBezTo>
                <a:cubicBezTo>
                  <a:pt x="1282796" y="3775373"/>
                  <a:pt x="1223720" y="3731009"/>
                  <a:pt x="1177140" y="3677772"/>
                </a:cubicBezTo>
                <a:cubicBezTo>
                  <a:pt x="1114089" y="3605424"/>
                  <a:pt x="1064670" y="3526933"/>
                  <a:pt x="1008434" y="3448442"/>
                </a:cubicBezTo>
                <a:cubicBezTo>
                  <a:pt x="1002186" y="3442300"/>
                  <a:pt x="998778" y="3430015"/>
                  <a:pt x="998778" y="3420459"/>
                </a:cubicBezTo>
                <a:cubicBezTo>
                  <a:pt x="989121" y="3348111"/>
                  <a:pt x="956175" y="3291461"/>
                  <a:pt x="893122" y="3247779"/>
                </a:cubicBezTo>
                <a:cubicBezTo>
                  <a:pt x="840295" y="3206827"/>
                  <a:pt x="787468" y="3172019"/>
                  <a:pt x="724416" y="3144035"/>
                </a:cubicBezTo>
                <a:cubicBezTo>
                  <a:pt x="681813" y="3128337"/>
                  <a:pt x="638642" y="3119464"/>
                  <a:pt x="595471" y="3116052"/>
                </a:cubicBezTo>
                <a:close/>
                <a:moveTo>
                  <a:pt x="3368697" y="3014184"/>
                </a:moveTo>
                <a:cubicBezTo>
                  <a:pt x="3353431" y="3014184"/>
                  <a:pt x="3339372" y="3015720"/>
                  <a:pt x="3326023" y="3021863"/>
                </a:cubicBezTo>
                <a:cubicBezTo>
                  <a:pt x="3292509" y="3034149"/>
                  <a:pt x="3259563" y="3034149"/>
                  <a:pt x="3223209" y="3034149"/>
                </a:cubicBezTo>
                <a:cubicBezTo>
                  <a:pt x="3193670" y="3034149"/>
                  <a:pt x="3163564" y="3025275"/>
                  <a:pt x="3134026" y="3037560"/>
                </a:cubicBezTo>
                <a:cubicBezTo>
                  <a:pt x="3130619" y="3040974"/>
                  <a:pt x="3120962" y="3037560"/>
                  <a:pt x="3117554" y="3043704"/>
                </a:cubicBezTo>
                <a:cubicBezTo>
                  <a:pt x="3117554" y="3053259"/>
                  <a:pt x="3123802" y="3055989"/>
                  <a:pt x="3130619" y="3059401"/>
                </a:cubicBezTo>
                <a:cubicBezTo>
                  <a:pt x="3216960" y="3106496"/>
                  <a:pt x="3332272" y="3109909"/>
                  <a:pt x="3418613" y="3015720"/>
                </a:cubicBezTo>
                <a:cubicBezTo>
                  <a:pt x="3400436" y="3015720"/>
                  <a:pt x="3383963" y="3014184"/>
                  <a:pt x="3368697" y="3014184"/>
                </a:cubicBezTo>
                <a:close/>
                <a:moveTo>
                  <a:pt x="903347" y="2943372"/>
                </a:moveTo>
                <a:cubicBezTo>
                  <a:pt x="922661" y="3019133"/>
                  <a:pt x="936294" y="3084656"/>
                  <a:pt x="969807" y="3144035"/>
                </a:cubicBezTo>
                <a:cubicBezTo>
                  <a:pt x="959583" y="3065545"/>
                  <a:pt x="930045" y="2971356"/>
                  <a:pt x="903347" y="2943372"/>
                </a:cubicBezTo>
                <a:close/>
                <a:moveTo>
                  <a:pt x="502313" y="2915389"/>
                </a:moveTo>
                <a:cubicBezTo>
                  <a:pt x="476184" y="2921531"/>
                  <a:pt x="459711" y="2940642"/>
                  <a:pt x="452895" y="2962482"/>
                </a:cubicBezTo>
                <a:cubicBezTo>
                  <a:pt x="449486" y="2975451"/>
                  <a:pt x="452895" y="2984323"/>
                  <a:pt x="465959" y="2987737"/>
                </a:cubicBezTo>
                <a:cubicBezTo>
                  <a:pt x="496065" y="2993879"/>
                  <a:pt x="535828" y="2965896"/>
                  <a:pt x="535260" y="2940642"/>
                </a:cubicBezTo>
                <a:cubicBezTo>
                  <a:pt x="535260" y="2921531"/>
                  <a:pt x="522195" y="2909245"/>
                  <a:pt x="502313" y="2915389"/>
                </a:cubicBezTo>
                <a:close/>
                <a:moveTo>
                  <a:pt x="896531" y="2859421"/>
                </a:moveTo>
                <a:cubicBezTo>
                  <a:pt x="879490" y="2862151"/>
                  <a:pt x="863016" y="2868977"/>
                  <a:pt x="849952" y="2881262"/>
                </a:cubicBezTo>
                <a:cubicBezTo>
                  <a:pt x="843704" y="2883992"/>
                  <a:pt x="836887" y="2893548"/>
                  <a:pt x="840295" y="2903103"/>
                </a:cubicBezTo>
                <a:cubicBezTo>
                  <a:pt x="843704" y="2911975"/>
                  <a:pt x="850520" y="2915389"/>
                  <a:pt x="860177" y="2915389"/>
                </a:cubicBezTo>
                <a:cubicBezTo>
                  <a:pt x="866993" y="2918801"/>
                  <a:pt x="873810" y="2918801"/>
                  <a:pt x="883466" y="2918801"/>
                </a:cubicBezTo>
                <a:cubicBezTo>
                  <a:pt x="889715" y="2918801"/>
                  <a:pt x="903347" y="2918801"/>
                  <a:pt x="913004" y="2913341"/>
                </a:cubicBezTo>
                <a:cubicBezTo>
                  <a:pt x="929477" y="2906515"/>
                  <a:pt x="932885" y="2894230"/>
                  <a:pt x="929477" y="2878532"/>
                </a:cubicBezTo>
                <a:cubicBezTo>
                  <a:pt x="926069" y="2862834"/>
                  <a:pt x="913004" y="2859421"/>
                  <a:pt x="896531" y="2859421"/>
                </a:cubicBezTo>
                <a:close/>
                <a:moveTo>
                  <a:pt x="1250418" y="2852596"/>
                </a:moveTo>
                <a:cubicBezTo>
                  <a:pt x="1230536" y="2852596"/>
                  <a:pt x="1214063" y="2858738"/>
                  <a:pt x="1200430" y="2871024"/>
                </a:cubicBezTo>
                <a:cubicBezTo>
                  <a:pt x="1183957" y="2883992"/>
                  <a:pt x="1187366" y="2899690"/>
                  <a:pt x="1203839" y="2905833"/>
                </a:cubicBezTo>
                <a:cubicBezTo>
                  <a:pt x="1213495" y="2909245"/>
                  <a:pt x="1223720" y="2909245"/>
                  <a:pt x="1233376" y="2909245"/>
                </a:cubicBezTo>
                <a:cubicBezTo>
                  <a:pt x="1243601" y="2909245"/>
                  <a:pt x="1250418" y="2909245"/>
                  <a:pt x="1260074" y="2905833"/>
                </a:cubicBezTo>
                <a:cubicBezTo>
                  <a:pt x="1276547" y="2902420"/>
                  <a:pt x="1286772" y="2890134"/>
                  <a:pt x="1283364" y="2874437"/>
                </a:cubicBezTo>
                <a:cubicBezTo>
                  <a:pt x="1279955" y="2856008"/>
                  <a:pt x="1266891" y="2852596"/>
                  <a:pt x="1250418" y="2852596"/>
                </a:cubicBezTo>
                <a:close/>
                <a:moveTo>
                  <a:pt x="2746626" y="2836215"/>
                </a:moveTo>
                <a:cubicBezTo>
                  <a:pt x="2743217" y="2833485"/>
                  <a:pt x="2716520" y="2839627"/>
                  <a:pt x="2703456" y="2839627"/>
                </a:cubicBezTo>
                <a:cubicBezTo>
                  <a:pt x="2650628" y="2833485"/>
                  <a:pt x="2607457" y="2858738"/>
                  <a:pt x="2571103" y="2880579"/>
                </a:cubicBezTo>
                <a:cubicBezTo>
                  <a:pt x="2508619" y="2915389"/>
                  <a:pt x="2485329" y="2974768"/>
                  <a:pt x="2465448" y="3040974"/>
                </a:cubicBezTo>
                <a:cubicBezTo>
                  <a:pt x="2462040" y="3050529"/>
                  <a:pt x="2465448" y="3062815"/>
                  <a:pt x="2475104" y="3067592"/>
                </a:cubicBezTo>
                <a:cubicBezTo>
                  <a:pt x="2494986" y="3083290"/>
                  <a:pt x="2518276" y="3098989"/>
                  <a:pt x="2538157" y="3114686"/>
                </a:cubicBezTo>
                <a:cubicBezTo>
                  <a:pt x="2548382" y="3120829"/>
                  <a:pt x="2558038" y="3118099"/>
                  <a:pt x="2564854" y="3108544"/>
                </a:cubicBezTo>
                <a:cubicBezTo>
                  <a:pt x="2568263" y="3102401"/>
                  <a:pt x="2571670" y="3092845"/>
                  <a:pt x="2584736" y="3092845"/>
                </a:cubicBezTo>
                <a:cubicBezTo>
                  <a:pt x="2581895" y="3102401"/>
                  <a:pt x="2578488" y="3111956"/>
                  <a:pt x="2575079" y="3118099"/>
                </a:cubicBezTo>
                <a:cubicBezTo>
                  <a:pt x="2571670" y="3133797"/>
                  <a:pt x="2558606" y="3149495"/>
                  <a:pt x="2578488" y="3155638"/>
                </a:cubicBezTo>
                <a:cubicBezTo>
                  <a:pt x="2595528" y="3161781"/>
                  <a:pt x="2595528" y="3139940"/>
                  <a:pt x="2605185" y="3133797"/>
                </a:cubicBezTo>
                <a:cubicBezTo>
                  <a:pt x="2608025" y="3131067"/>
                  <a:pt x="2611433" y="3131067"/>
                  <a:pt x="2614842" y="3137209"/>
                </a:cubicBezTo>
                <a:cubicBezTo>
                  <a:pt x="2601776" y="3168607"/>
                  <a:pt x="2578488" y="3200003"/>
                  <a:pt x="2601776" y="3247097"/>
                </a:cubicBezTo>
                <a:cubicBezTo>
                  <a:pt x="2694366" y="3102401"/>
                  <a:pt x="2810246" y="2995927"/>
                  <a:pt x="2985769" y="2954975"/>
                </a:cubicBezTo>
                <a:cubicBezTo>
                  <a:pt x="2985769" y="2951563"/>
                  <a:pt x="2982361" y="2948833"/>
                  <a:pt x="2982361" y="2945419"/>
                </a:cubicBezTo>
                <a:cubicBezTo>
                  <a:pt x="2952824" y="2945419"/>
                  <a:pt x="2922717" y="2945419"/>
                  <a:pt x="2893180" y="2945419"/>
                </a:cubicBezTo>
                <a:cubicBezTo>
                  <a:pt x="2893180" y="2942689"/>
                  <a:pt x="2893180" y="2942689"/>
                  <a:pt x="2893180" y="2939277"/>
                </a:cubicBezTo>
                <a:cubicBezTo>
                  <a:pt x="2902836" y="2936547"/>
                  <a:pt x="2913061" y="2936547"/>
                  <a:pt x="2926125" y="2933134"/>
                </a:cubicBezTo>
                <a:cubicBezTo>
                  <a:pt x="2913061" y="2923579"/>
                  <a:pt x="2902836" y="2930404"/>
                  <a:pt x="2893180" y="2926992"/>
                </a:cubicBezTo>
                <a:cubicBezTo>
                  <a:pt x="2863074" y="2923579"/>
                  <a:pt x="2906244" y="2914706"/>
                  <a:pt x="2889771" y="2911293"/>
                </a:cubicBezTo>
                <a:cubicBezTo>
                  <a:pt x="2880114" y="2907881"/>
                  <a:pt x="2866482" y="2911293"/>
                  <a:pt x="2853417" y="2911293"/>
                </a:cubicBezTo>
                <a:cubicBezTo>
                  <a:pt x="2843760" y="2911293"/>
                  <a:pt x="2833535" y="2920849"/>
                  <a:pt x="2820471" y="2911293"/>
                </a:cubicBezTo>
                <a:cubicBezTo>
                  <a:pt x="2836944" y="2895596"/>
                  <a:pt x="2863074" y="2901738"/>
                  <a:pt x="2889771" y="2892182"/>
                </a:cubicBezTo>
                <a:cubicBezTo>
                  <a:pt x="2850008" y="2886040"/>
                  <a:pt x="2819903" y="2892182"/>
                  <a:pt x="2786956" y="2895596"/>
                </a:cubicBezTo>
                <a:cubicBezTo>
                  <a:pt x="2796613" y="2877167"/>
                  <a:pt x="2813654" y="2886040"/>
                  <a:pt x="2823311" y="2873755"/>
                </a:cubicBezTo>
                <a:cubicBezTo>
                  <a:pt x="2809678" y="2864199"/>
                  <a:pt x="2793205" y="2876485"/>
                  <a:pt x="2780140" y="2864199"/>
                </a:cubicBezTo>
                <a:cubicBezTo>
                  <a:pt x="2793205" y="2861469"/>
                  <a:pt x="2800022" y="2858056"/>
                  <a:pt x="2809678" y="2858056"/>
                </a:cubicBezTo>
                <a:cubicBezTo>
                  <a:pt x="2789797" y="2842358"/>
                  <a:pt x="2759691" y="2871024"/>
                  <a:pt x="2746626" y="2836215"/>
                </a:cubicBezTo>
                <a:close/>
                <a:moveTo>
                  <a:pt x="1283932" y="2770692"/>
                </a:moveTo>
                <a:cubicBezTo>
                  <a:pt x="1260642" y="2770692"/>
                  <a:pt x="1254394" y="2786390"/>
                  <a:pt x="1247577" y="2802089"/>
                </a:cubicBezTo>
                <a:cubicBezTo>
                  <a:pt x="1244169" y="2808914"/>
                  <a:pt x="1247577" y="2817787"/>
                  <a:pt x="1254394" y="2817787"/>
                </a:cubicBezTo>
                <a:cubicBezTo>
                  <a:pt x="1274275" y="2823930"/>
                  <a:pt x="1281092" y="2810962"/>
                  <a:pt x="1290748" y="2798676"/>
                </a:cubicBezTo>
                <a:cubicBezTo>
                  <a:pt x="1293588" y="2795263"/>
                  <a:pt x="1296996" y="2789121"/>
                  <a:pt x="1300405" y="2782978"/>
                </a:cubicBezTo>
                <a:cubicBezTo>
                  <a:pt x="1300405" y="2774105"/>
                  <a:pt x="1293588" y="2770692"/>
                  <a:pt x="1283932" y="2770692"/>
                </a:cubicBezTo>
                <a:close/>
                <a:moveTo>
                  <a:pt x="1108408" y="2767962"/>
                </a:moveTo>
                <a:cubicBezTo>
                  <a:pt x="1052173" y="2777518"/>
                  <a:pt x="995937" y="2777518"/>
                  <a:pt x="949358" y="2808914"/>
                </a:cubicBezTo>
                <a:cubicBezTo>
                  <a:pt x="936294" y="2817787"/>
                  <a:pt x="926069" y="2827342"/>
                  <a:pt x="943110" y="2843723"/>
                </a:cubicBezTo>
                <a:cubicBezTo>
                  <a:pt x="965832" y="2862834"/>
                  <a:pt x="972648" y="2888087"/>
                  <a:pt x="956175" y="2909929"/>
                </a:cubicBezTo>
                <a:cubicBezTo>
                  <a:pt x="936862" y="2935182"/>
                  <a:pt x="939701" y="2963848"/>
                  <a:pt x="946518" y="2991831"/>
                </a:cubicBezTo>
                <a:cubicBezTo>
                  <a:pt x="962991" y="3067592"/>
                  <a:pt x="986281" y="3136527"/>
                  <a:pt x="1019227" y="3205463"/>
                </a:cubicBezTo>
                <a:cubicBezTo>
                  <a:pt x="1045357" y="3262112"/>
                  <a:pt x="1075463" y="3315349"/>
                  <a:pt x="1124882" y="3356301"/>
                </a:cubicBezTo>
                <a:cubicBezTo>
                  <a:pt x="1108408" y="3303064"/>
                  <a:pt x="1075463" y="3255970"/>
                  <a:pt x="1055581" y="3199320"/>
                </a:cubicBezTo>
                <a:cubicBezTo>
                  <a:pt x="1069214" y="3202050"/>
                  <a:pt x="1072622" y="3211605"/>
                  <a:pt x="1082279" y="3211605"/>
                </a:cubicBezTo>
                <a:cubicBezTo>
                  <a:pt x="1075463" y="3173383"/>
                  <a:pt x="1058990" y="3135845"/>
                  <a:pt x="1062397" y="3098305"/>
                </a:cubicBezTo>
                <a:cubicBezTo>
                  <a:pt x="1101592" y="3202050"/>
                  <a:pt x="1108408" y="3314667"/>
                  <a:pt x="1187934" y="3402713"/>
                </a:cubicBezTo>
                <a:cubicBezTo>
                  <a:pt x="1174301" y="3337190"/>
                  <a:pt x="1151579" y="3274398"/>
                  <a:pt x="1144762" y="3208193"/>
                </a:cubicBezTo>
                <a:cubicBezTo>
                  <a:pt x="1127722" y="3073735"/>
                  <a:pt x="1127722" y="3048481"/>
                  <a:pt x="1154419" y="3007530"/>
                </a:cubicBezTo>
                <a:cubicBezTo>
                  <a:pt x="1151579" y="3133115"/>
                  <a:pt x="1148171" y="3249145"/>
                  <a:pt x="1200998" y="3362444"/>
                </a:cubicBezTo>
                <a:cubicBezTo>
                  <a:pt x="1194182" y="3293509"/>
                  <a:pt x="1184525" y="3227304"/>
                  <a:pt x="1184525" y="3158368"/>
                </a:cubicBezTo>
                <a:cubicBezTo>
                  <a:pt x="1184525" y="3098305"/>
                  <a:pt x="1190774" y="3035513"/>
                  <a:pt x="1194182" y="2976134"/>
                </a:cubicBezTo>
                <a:cubicBezTo>
                  <a:pt x="1194182" y="2960435"/>
                  <a:pt x="1197590" y="2941324"/>
                  <a:pt x="1181117" y="2929038"/>
                </a:cubicBezTo>
                <a:cubicBezTo>
                  <a:pt x="1151579" y="2907198"/>
                  <a:pt x="1154987" y="2881945"/>
                  <a:pt x="1168052" y="2856690"/>
                </a:cubicBezTo>
                <a:cubicBezTo>
                  <a:pt x="1178277" y="2837581"/>
                  <a:pt x="1185093" y="2819152"/>
                  <a:pt x="1194750" y="2800041"/>
                </a:cubicBezTo>
                <a:cubicBezTo>
                  <a:pt x="1197590" y="2790486"/>
                  <a:pt x="1207815" y="2780930"/>
                  <a:pt x="1187934" y="2774788"/>
                </a:cubicBezTo>
                <a:cubicBezTo>
                  <a:pt x="1157828" y="2797311"/>
                  <a:pt x="1157828" y="2837581"/>
                  <a:pt x="1124882" y="2872389"/>
                </a:cubicBezTo>
                <a:cubicBezTo>
                  <a:pt x="1128290" y="2834851"/>
                  <a:pt x="1151011" y="2809596"/>
                  <a:pt x="1157828" y="2778200"/>
                </a:cubicBezTo>
                <a:cubicBezTo>
                  <a:pt x="1144195" y="2778200"/>
                  <a:pt x="1140786" y="2790486"/>
                  <a:pt x="1131130" y="2790486"/>
                </a:cubicBezTo>
                <a:cubicBezTo>
                  <a:pt x="1108408" y="2796629"/>
                  <a:pt x="1134538" y="2771375"/>
                  <a:pt x="1118065" y="2771375"/>
                </a:cubicBezTo>
                <a:cubicBezTo>
                  <a:pt x="1115225" y="2771375"/>
                  <a:pt x="1111817" y="2767962"/>
                  <a:pt x="1108408" y="2767962"/>
                </a:cubicBezTo>
                <a:close/>
                <a:moveTo>
                  <a:pt x="1581015" y="2739978"/>
                </a:moveTo>
                <a:cubicBezTo>
                  <a:pt x="1554885" y="2739978"/>
                  <a:pt x="1537844" y="2752264"/>
                  <a:pt x="1528188" y="2771375"/>
                </a:cubicBezTo>
                <a:cubicBezTo>
                  <a:pt x="1518531" y="2793216"/>
                  <a:pt x="1521939" y="2811644"/>
                  <a:pt x="1535004" y="2830755"/>
                </a:cubicBezTo>
                <a:cubicBezTo>
                  <a:pt x="1538412" y="2840311"/>
                  <a:pt x="1548637" y="2843040"/>
                  <a:pt x="1558294" y="2836897"/>
                </a:cubicBezTo>
                <a:cubicBezTo>
                  <a:pt x="1587831" y="2814374"/>
                  <a:pt x="1624754" y="2798676"/>
                  <a:pt x="1654291" y="2770692"/>
                </a:cubicBezTo>
                <a:cubicBezTo>
                  <a:pt x="1631570" y="2748852"/>
                  <a:pt x="1608281" y="2739296"/>
                  <a:pt x="1581015" y="2739978"/>
                </a:cubicBezTo>
                <a:close/>
                <a:moveTo>
                  <a:pt x="1942073" y="2732194"/>
                </a:moveTo>
                <a:cubicBezTo>
                  <a:pt x="1921020" y="2731404"/>
                  <a:pt x="1899684" y="2731618"/>
                  <a:pt x="1878098" y="2732471"/>
                </a:cubicBezTo>
                <a:cubicBezTo>
                  <a:pt x="1782100" y="2735884"/>
                  <a:pt x="1709391" y="2782978"/>
                  <a:pt x="1636683" y="2830073"/>
                </a:cubicBezTo>
                <a:cubicBezTo>
                  <a:pt x="1630434" y="2833485"/>
                  <a:pt x="1623617" y="2839627"/>
                  <a:pt x="1623617" y="2845770"/>
                </a:cubicBezTo>
                <a:cubicBezTo>
                  <a:pt x="1607144" y="2877167"/>
                  <a:pt x="1581015" y="2892866"/>
                  <a:pt x="1554317" y="2911975"/>
                </a:cubicBezTo>
                <a:cubicBezTo>
                  <a:pt x="1511715" y="2943372"/>
                  <a:pt x="1474792" y="2974768"/>
                  <a:pt x="1445254" y="3015720"/>
                </a:cubicBezTo>
                <a:cubicBezTo>
                  <a:pt x="1442414" y="3022545"/>
                  <a:pt x="1439005" y="3028688"/>
                  <a:pt x="1435598" y="3034831"/>
                </a:cubicBezTo>
                <a:cubicBezTo>
                  <a:pt x="1471952" y="3053941"/>
                  <a:pt x="1435598" y="3063497"/>
                  <a:pt x="1428781" y="3075782"/>
                </a:cubicBezTo>
                <a:cubicBezTo>
                  <a:pt x="1419125" y="3094211"/>
                  <a:pt x="1405492" y="3109909"/>
                  <a:pt x="1395835" y="3129019"/>
                </a:cubicBezTo>
                <a:cubicBezTo>
                  <a:pt x="1352664" y="3191812"/>
                  <a:pt x="1332783" y="3261430"/>
                  <a:pt x="1339599" y="3336508"/>
                </a:cubicBezTo>
                <a:cubicBezTo>
                  <a:pt x="1349824" y="3317397"/>
                  <a:pt x="1356072" y="3295556"/>
                  <a:pt x="1362889" y="3273715"/>
                </a:cubicBezTo>
                <a:cubicBezTo>
                  <a:pt x="1369705" y="3255287"/>
                  <a:pt x="1373114" y="3232764"/>
                  <a:pt x="1389586" y="3220478"/>
                </a:cubicBezTo>
                <a:cubicBezTo>
                  <a:pt x="1366297" y="3321493"/>
                  <a:pt x="1326535" y="3418412"/>
                  <a:pt x="1373114" y="3522156"/>
                </a:cubicBezTo>
                <a:cubicBezTo>
                  <a:pt x="1376521" y="3459363"/>
                  <a:pt x="1386178" y="3399983"/>
                  <a:pt x="1429349" y="3352889"/>
                </a:cubicBezTo>
                <a:cubicBezTo>
                  <a:pt x="1422532" y="3362444"/>
                  <a:pt x="1419692" y="3375412"/>
                  <a:pt x="1412876" y="3387697"/>
                </a:cubicBezTo>
                <a:cubicBezTo>
                  <a:pt x="1392995" y="3440935"/>
                  <a:pt x="1386747" y="3497584"/>
                  <a:pt x="1399811" y="3554234"/>
                </a:cubicBezTo>
                <a:cubicBezTo>
                  <a:pt x="1403220" y="3567202"/>
                  <a:pt x="1406627" y="3579488"/>
                  <a:pt x="1416284" y="3589043"/>
                </a:cubicBezTo>
                <a:cubicBezTo>
                  <a:pt x="1423101" y="3592456"/>
                  <a:pt x="1429349" y="3595868"/>
                  <a:pt x="1436165" y="3592456"/>
                </a:cubicBezTo>
                <a:cubicBezTo>
                  <a:pt x="1439574" y="3589725"/>
                  <a:pt x="1442982" y="3583583"/>
                  <a:pt x="1442982" y="3580171"/>
                </a:cubicBezTo>
                <a:cubicBezTo>
                  <a:pt x="1439574" y="3571298"/>
                  <a:pt x="1439574" y="3561742"/>
                  <a:pt x="1439574" y="3552187"/>
                </a:cubicBezTo>
                <a:cubicBezTo>
                  <a:pt x="1439574" y="3460728"/>
                  <a:pt x="1465704" y="3376094"/>
                  <a:pt x="1508874" y="3297604"/>
                </a:cubicBezTo>
                <a:cubicBezTo>
                  <a:pt x="1512282" y="3313302"/>
                  <a:pt x="1506034" y="3325587"/>
                  <a:pt x="1499217" y="3341286"/>
                </a:cubicBezTo>
                <a:cubicBezTo>
                  <a:pt x="1466271" y="3413634"/>
                  <a:pt x="1452638" y="3488712"/>
                  <a:pt x="1459455" y="3570615"/>
                </a:cubicBezTo>
                <a:cubicBezTo>
                  <a:pt x="1459455" y="3611567"/>
                  <a:pt x="1459455" y="3611567"/>
                  <a:pt x="1508874" y="3627265"/>
                </a:cubicBezTo>
                <a:cubicBezTo>
                  <a:pt x="1505466" y="3504410"/>
                  <a:pt x="1545228" y="3394523"/>
                  <a:pt x="1601464" y="3288049"/>
                </a:cubicBezTo>
                <a:cubicBezTo>
                  <a:pt x="1595216" y="3319445"/>
                  <a:pt x="1581583" y="3347428"/>
                  <a:pt x="1571926" y="3378824"/>
                </a:cubicBezTo>
                <a:cubicBezTo>
                  <a:pt x="1545797" y="3451172"/>
                  <a:pt x="1525916" y="3523520"/>
                  <a:pt x="1519099" y="3602011"/>
                </a:cubicBezTo>
                <a:cubicBezTo>
                  <a:pt x="1519099" y="3633408"/>
                  <a:pt x="1522507" y="3667534"/>
                  <a:pt x="1558861" y="3692787"/>
                </a:cubicBezTo>
                <a:cubicBezTo>
                  <a:pt x="1569086" y="3651836"/>
                  <a:pt x="1575903" y="3617027"/>
                  <a:pt x="1585559" y="3579488"/>
                </a:cubicBezTo>
                <a:cubicBezTo>
                  <a:pt x="1602033" y="3507140"/>
                  <a:pt x="1605440" y="3504410"/>
                  <a:pt x="1628730" y="3479156"/>
                </a:cubicBezTo>
                <a:cubicBezTo>
                  <a:pt x="1618506" y="3510553"/>
                  <a:pt x="1608849" y="3538536"/>
                  <a:pt x="1602033" y="3569933"/>
                </a:cubicBezTo>
                <a:cubicBezTo>
                  <a:pt x="1591807" y="3597916"/>
                  <a:pt x="1588967" y="3626582"/>
                  <a:pt x="1582151" y="3654566"/>
                </a:cubicBezTo>
                <a:cubicBezTo>
                  <a:pt x="1595784" y="3657979"/>
                  <a:pt x="1592376" y="3638868"/>
                  <a:pt x="1605440" y="3642280"/>
                </a:cubicBezTo>
                <a:cubicBezTo>
                  <a:pt x="1612257" y="3651836"/>
                  <a:pt x="1598624" y="3661391"/>
                  <a:pt x="1605440" y="3667534"/>
                </a:cubicBezTo>
                <a:cubicBezTo>
                  <a:pt x="1625322" y="3664804"/>
                  <a:pt x="1621913" y="3639550"/>
                  <a:pt x="1645203" y="3639550"/>
                </a:cubicBezTo>
                <a:cubicBezTo>
                  <a:pt x="1634978" y="3668216"/>
                  <a:pt x="1608849" y="3690057"/>
                  <a:pt x="1605440" y="3727597"/>
                </a:cubicBezTo>
                <a:cubicBezTo>
                  <a:pt x="1655428" y="3690057"/>
                  <a:pt x="1711663" y="3674360"/>
                  <a:pt x="1761083" y="3642962"/>
                </a:cubicBezTo>
                <a:cubicBezTo>
                  <a:pt x="1764490" y="3658661"/>
                  <a:pt x="1741201" y="3662074"/>
                  <a:pt x="1748018" y="3677772"/>
                </a:cubicBezTo>
                <a:cubicBezTo>
                  <a:pt x="1761083" y="3677772"/>
                  <a:pt x="1774715" y="3675042"/>
                  <a:pt x="1787780" y="3671629"/>
                </a:cubicBezTo>
                <a:cubicBezTo>
                  <a:pt x="1833791" y="3659343"/>
                  <a:pt x="1883779" y="3640233"/>
                  <a:pt x="1933198" y="3643646"/>
                </a:cubicBezTo>
                <a:cubicBezTo>
                  <a:pt x="1946263" y="3643646"/>
                  <a:pt x="1963304" y="3637502"/>
                  <a:pt x="1972960" y="3631360"/>
                </a:cubicBezTo>
                <a:cubicBezTo>
                  <a:pt x="2003066" y="3606106"/>
                  <a:pt x="2036012" y="3606106"/>
                  <a:pt x="2072366" y="3612249"/>
                </a:cubicBezTo>
                <a:cubicBezTo>
                  <a:pt x="2092248" y="3615662"/>
                  <a:pt x="2108721" y="3608836"/>
                  <a:pt x="2121786" y="3596551"/>
                </a:cubicBezTo>
                <a:cubicBezTo>
                  <a:pt x="2197903" y="3530346"/>
                  <a:pt x="2270612" y="3457998"/>
                  <a:pt x="2326847" y="3373364"/>
                </a:cubicBezTo>
                <a:cubicBezTo>
                  <a:pt x="2352976" y="3329683"/>
                  <a:pt x="2372858" y="3285319"/>
                  <a:pt x="2399556" y="3241637"/>
                </a:cubicBezTo>
                <a:cubicBezTo>
                  <a:pt x="2435910" y="3185670"/>
                  <a:pt x="2495554" y="3182257"/>
                  <a:pt x="2536452" y="3230716"/>
                </a:cubicBezTo>
                <a:cubicBezTo>
                  <a:pt x="2543269" y="3236859"/>
                  <a:pt x="2546677" y="3249827"/>
                  <a:pt x="2559742" y="3255970"/>
                </a:cubicBezTo>
                <a:cubicBezTo>
                  <a:pt x="2566558" y="3246415"/>
                  <a:pt x="2566558" y="3240271"/>
                  <a:pt x="2563150" y="3234129"/>
                </a:cubicBezTo>
                <a:cubicBezTo>
                  <a:pt x="2553493" y="3143353"/>
                  <a:pt x="2493850" y="3090115"/>
                  <a:pt x="2394443" y="3080560"/>
                </a:cubicBezTo>
                <a:cubicBezTo>
                  <a:pt x="2364905" y="3077148"/>
                  <a:pt x="2334800" y="3080560"/>
                  <a:pt x="2305262" y="3080560"/>
                </a:cubicBezTo>
                <a:cubicBezTo>
                  <a:pt x="2305262" y="3062131"/>
                  <a:pt x="2325143" y="3074417"/>
                  <a:pt x="2321734" y="3058719"/>
                </a:cubicBezTo>
                <a:cubicBezTo>
                  <a:pt x="2298446" y="3061449"/>
                  <a:pt x="2272316" y="3064862"/>
                  <a:pt x="2249026" y="3064862"/>
                </a:cubicBezTo>
                <a:cubicBezTo>
                  <a:pt x="2245618" y="3039608"/>
                  <a:pt x="2278564" y="3043022"/>
                  <a:pt x="2281972" y="3027323"/>
                </a:cubicBezTo>
                <a:cubicBezTo>
                  <a:pt x="2262090" y="3011625"/>
                  <a:pt x="2238801" y="3030053"/>
                  <a:pt x="2222328" y="3023911"/>
                </a:cubicBezTo>
                <a:cubicBezTo>
                  <a:pt x="2219488" y="3011625"/>
                  <a:pt x="2238801" y="3011625"/>
                  <a:pt x="2229144" y="2995927"/>
                </a:cubicBezTo>
                <a:cubicBezTo>
                  <a:pt x="2179157" y="2998656"/>
                  <a:pt x="2136554" y="3021181"/>
                  <a:pt x="2089976" y="3033466"/>
                </a:cubicBezTo>
                <a:cubicBezTo>
                  <a:pt x="2126330" y="2999339"/>
                  <a:pt x="2179157" y="2999339"/>
                  <a:pt x="2225736" y="2974086"/>
                </a:cubicBezTo>
                <a:cubicBezTo>
                  <a:pt x="2153028" y="2933134"/>
                  <a:pt x="2090544" y="2961118"/>
                  <a:pt x="2024083" y="2980229"/>
                </a:cubicBezTo>
                <a:cubicBezTo>
                  <a:pt x="2057030" y="2958387"/>
                  <a:pt x="2089976" y="2948833"/>
                  <a:pt x="2129738" y="2942689"/>
                </a:cubicBezTo>
                <a:cubicBezTo>
                  <a:pt x="2169500" y="2939960"/>
                  <a:pt x="2209263" y="2948833"/>
                  <a:pt x="2245618" y="2936547"/>
                </a:cubicBezTo>
                <a:cubicBezTo>
                  <a:pt x="2238801" y="2895596"/>
                  <a:pt x="2225736" y="2860786"/>
                  <a:pt x="2179157" y="2854644"/>
                </a:cubicBezTo>
                <a:cubicBezTo>
                  <a:pt x="2188814" y="2841675"/>
                  <a:pt x="2205287" y="2857374"/>
                  <a:pt x="2212104" y="2845088"/>
                </a:cubicBezTo>
                <a:cubicBezTo>
                  <a:pt x="2189382" y="2813692"/>
                  <a:pt x="2155868" y="2795263"/>
                  <a:pt x="2122922" y="2776153"/>
                </a:cubicBezTo>
                <a:cubicBezTo>
                  <a:pt x="2065834" y="2745951"/>
                  <a:pt x="2005232" y="2734561"/>
                  <a:pt x="1942073" y="2732194"/>
                </a:cubicBezTo>
                <a:close/>
                <a:moveTo>
                  <a:pt x="1585772" y="2665413"/>
                </a:moveTo>
                <a:cubicBezTo>
                  <a:pt x="1560566" y="2661147"/>
                  <a:pt x="1532448" y="2665924"/>
                  <a:pt x="1502626" y="2679916"/>
                </a:cubicBezTo>
                <a:cubicBezTo>
                  <a:pt x="1459455" y="2701758"/>
                  <a:pt x="1423101" y="2733153"/>
                  <a:pt x="1386747" y="2764549"/>
                </a:cubicBezTo>
                <a:lnTo>
                  <a:pt x="1386571" y="2764296"/>
                </a:lnTo>
                <a:lnTo>
                  <a:pt x="1386747" y="2763867"/>
                </a:lnTo>
                <a:lnTo>
                  <a:pt x="1386505" y="2764201"/>
                </a:lnTo>
                <a:lnTo>
                  <a:pt x="1384617" y="2761478"/>
                </a:lnTo>
                <a:cubicBezTo>
                  <a:pt x="1383338" y="2759943"/>
                  <a:pt x="1381634" y="2758407"/>
                  <a:pt x="1379930" y="2758407"/>
                </a:cubicBezTo>
                <a:cubicBezTo>
                  <a:pt x="1360048" y="2761819"/>
                  <a:pt x="1340167" y="2774105"/>
                  <a:pt x="1333351" y="2793216"/>
                </a:cubicBezTo>
                <a:cubicBezTo>
                  <a:pt x="1326535" y="2815056"/>
                  <a:pt x="1303813" y="2840311"/>
                  <a:pt x="1323694" y="2870341"/>
                </a:cubicBezTo>
                <a:cubicBezTo>
                  <a:pt x="1335339" y="2851572"/>
                  <a:pt x="1342866" y="2831267"/>
                  <a:pt x="1351599" y="2812498"/>
                </a:cubicBezTo>
                <a:lnTo>
                  <a:pt x="1386505" y="2764201"/>
                </a:lnTo>
                <a:lnTo>
                  <a:pt x="1386571" y="2764296"/>
                </a:lnTo>
                <a:lnTo>
                  <a:pt x="1333919" y="2892866"/>
                </a:lnTo>
                <a:cubicBezTo>
                  <a:pt x="1330511" y="2899008"/>
                  <a:pt x="1327102" y="2908563"/>
                  <a:pt x="1317446" y="2908563"/>
                </a:cubicBezTo>
                <a:cubicBezTo>
                  <a:pt x="1294157" y="2911293"/>
                  <a:pt x="1277683" y="2933134"/>
                  <a:pt x="1254394" y="2936547"/>
                </a:cubicBezTo>
                <a:cubicBezTo>
                  <a:pt x="1234512" y="2939960"/>
                  <a:pt x="1227696" y="2955657"/>
                  <a:pt x="1227696" y="2971356"/>
                </a:cubicBezTo>
                <a:cubicBezTo>
                  <a:pt x="1227696" y="3005482"/>
                  <a:pt x="1227696" y="3043022"/>
                  <a:pt x="1227696" y="3077830"/>
                </a:cubicBezTo>
                <a:cubicBezTo>
                  <a:pt x="1237921" y="3037560"/>
                  <a:pt x="1237921" y="3037560"/>
                  <a:pt x="1250986" y="3018450"/>
                </a:cubicBezTo>
                <a:cubicBezTo>
                  <a:pt x="1244169" y="3122194"/>
                  <a:pt x="1244169" y="3222526"/>
                  <a:pt x="1270867" y="3320127"/>
                </a:cubicBezTo>
                <a:cubicBezTo>
                  <a:pt x="1281092" y="3269620"/>
                  <a:pt x="1267458" y="3216383"/>
                  <a:pt x="1290748" y="3163146"/>
                </a:cubicBezTo>
                <a:cubicBezTo>
                  <a:pt x="1317446" y="3194542"/>
                  <a:pt x="1303813" y="3228668"/>
                  <a:pt x="1310630" y="3269620"/>
                </a:cubicBezTo>
                <a:cubicBezTo>
                  <a:pt x="1317446" y="3245049"/>
                  <a:pt x="1320286" y="3225938"/>
                  <a:pt x="1327102" y="3210241"/>
                </a:cubicBezTo>
                <a:cubicBezTo>
                  <a:pt x="1336759" y="3169971"/>
                  <a:pt x="1343576" y="3125607"/>
                  <a:pt x="1363457" y="3088068"/>
                </a:cubicBezTo>
                <a:cubicBezTo>
                  <a:pt x="1399811" y="3022545"/>
                  <a:pt x="1439574" y="2956340"/>
                  <a:pt x="1499217" y="2903103"/>
                </a:cubicBezTo>
                <a:cubicBezTo>
                  <a:pt x="1521939" y="2884675"/>
                  <a:pt x="1528755" y="2868977"/>
                  <a:pt x="1508874" y="2843723"/>
                </a:cubicBezTo>
                <a:cubicBezTo>
                  <a:pt x="1488993" y="2812326"/>
                  <a:pt x="1488993" y="2780930"/>
                  <a:pt x="1512282" y="2749534"/>
                </a:cubicBezTo>
                <a:cubicBezTo>
                  <a:pt x="1535572" y="2714725"/>
                  <a:pt x="1571926" y="2711995"/>
                  <a:pt x="1611688" y="2718138"/>
                </a:cubicBezTo>
                <a:cubicBezTo>
                  <a:pt x="1625322" y="2718138"/>
                  <a:pt x="1638387" y="2730423"/>
                  <a:pt x="1654860" y="2724281"/>
                </a:cubicBezTo>
                <a:cubicBezTo>
                  <a:pt x="1658268" y="2717455"/>
                  <a:pt x="1654860" y="2711312"/>
                  <a:pt x="1651451" y="2705170"/>
                </a:cubicBezTo>
                <a:cubicBezTo>
                  <a:pt x="1633274" y="2682988"/>
                  <a:pt x="1610979" y="2669679"/>
                  <a:pt x="1585772" y="2665413"/>
                </a:cubicBezTo>
                <a:close/>
                <a:moveTo>
                  <a:pt x="1864039" y="2578561"/>
                </a:moveTo>
                <a:cubicBezTo>
                  <a:pt x="1817318" y="2577025"/>
                  <a:pt x="1771023" y="2577879"/>
                  <a:pt x="1724728" y="2585728"/>
                </a:cubicBezTo>
                <a:cubicBezTo>
                  <a:pt x="1665084" y="2594600"/>
                  <a:pt x="1608849" y="2601426"/>
                  <a:pt x="1556022" y="2629410"/>
                </a:cubicBezTo>
                <a:cubicBezTo>
                  <a:pt x="1558861" y="2635552"/>
                  <a:pt x="1562270" y="2638964"/>
                  <a:pt x="1565678" y="2638964"/>
                </a:cubicBezTo>
                <a:cubicBezTo>
                  <a:pt x="1631570" y="2642378"/>
                  <a:pt x="1678149" y="2670361"/>
                  <a:pt x="1694622" y="2733153"/>
                </a:cubicBezTo>
                <a:cubicBezTo>
                  <a:pt x="1697462" y="2748852"/>
                  <a:pt x="1707687" y="2748852"/>
                  <a:pt x="1724160" y="2745440"/>
                </a:cubicBezTo>
                <a:cubicBezTo>
                  <a:pt x="1737793" y="2739296"/>
                  <a:pt x="1754266" y="2736566"/>
                  <a:pt x="1767331" y="2733153"/>
                </a:cubicBezTo>
                <a:cubicBezTo>
                  <a:pt x="1846856" y="2707900"/>
                  <a:pt x="1922973" y="2698344"/>
                  <a:pt x="2005906" y="2714043"/>
                </a:cubicBezTo>
                <a:cubicBezTo>
                  <a:pt x="2045101" y="2720868"/>
                  <a:pt x="2084863" y="2736566"/>
                  <a:pt x="2131442" y="2748852"/>
                </a:cubicBezTo>
                <a:cubicBezTo>
                  <a:pt x="2104744" y="2699027"/>
                  <a:pt x="2084863" y="2658075"/>
                  <a:pt x="2058733" y="2617123"/>
                </a:cubicBezTo>
                <a:cubicBezTo>
                  <a:pt x="2045669" y="2598014"/>
                  <a:pt x="2029196" y="2585728"/>
                  <a:pt x="2005906" y="2585728"/>
                </a:cubicBezTo>
                <a:cubicBezTo>
                  <a:pt x="1957907" y="2584021"/>
                  <a:pt x="1910760" y="2580097"/>
                  <a:pt x="1864039" y="2578561"/>
                </a:cubicBezTo>
                <a:close/>
                <a:moveTo>
                  <a:pt x="2700615" y="2352985"/>
                </a:moveTo>
                <a:cubicBezTo>
                  <a:pt x="2684142" y="2359811"/>
                  <a:pt x="2667669" y="2365954"/>
                  <a:pt x="2651196" y="2372096"/>
                </a:cubicBezTo>
                <a:cubicBezTo>
                  <a:pt x="2604617" y="2413048"/>
                  <a:pt x="2571670" y="2463555"/>
                  <a:pt x="2548382" y="2516792"/>
                </a:cubicBezTo>
                <a:cubicBezTo>
                  <a:pt x="2535316" y="2545458"/>
                  <a:pt x="2521683" y="2573442"/>
                  <a:pt x="2508619" y="2598696"/>
                </a:cubicBezTo>
                <a:cubicBezTo>
                  <a:pt x="2455223" y="2692884"/>
                  <a:pt x="2412620" y="2789804"/>
                  <a:pt x="2385923" y="2893548"/>
                </a:cubicBezTo>
                <a:cubicBezTo>
                  <a:pt x="2385923" y="2900372"/>
                  <a:pt x="2385923" y="2909245"/>
                  <a:pt x="2376266" y="2912659"/>
                </a:cubicBezTo>
                <a:cubicBezTo>
                  <a:pt x="2362633" y="2903103"/>
                  <a:pt x="2385923" y="2887404"/>
                  <a:pt x="2369450" y="2877849"/>
                </a:cubicBezTo>
                <a:cubicBezTo>
                  <a:pt x="2355817" y="2896960"/>
                  <a:pt x="2349568" y="2918801"/>
                  <a:pt x="2342752" y="2940642"/>
                </a:cubicBezTo>
                <a:cubicBezTo>
                  <a:pt x="2336503" y="2952927"/>
                  <a:pt x="2336503" y="2968626"/>
                  <a:pt x="2342752" y="2980229"/>
                </a:cubicBezTo>
                <a:cubicBezTo>
                  <a:pt x="2349568" y="2989783"/>
                  <a:pt x="2356384" y="3002070"/>
                  <a:pt x="2369450" y="3002070"/>
                </a:cubicBezTo>
                <a:cubicBezTo>
                  <a:pt x="2385923" y="3002070"/>
                  <a:pt x="2385923" y="2989783"/>
                  <a:pt x="2389331" y="2980229"/>
                </a:cubicBezTo>
                <a:cubicBezTo>
                  <a:pt x="2416029" y="2911293"/>
                  <a:pt x="2442726" y="2845770"/>
                  <a:pt x="2472264" y="2779566"/>
                </a:cubicBezTo>
                <a:cubicBezTo>
                  <a:pt x="2475672" y="2770692"/>
                  <a:pt x="2482489" y="2761137"/>
                  <a:pt x="2479080" y="2751582"/>
                </a:cubicBezTo>
                <a:cubicBezTo>
                  <a:pt x="2472264" y="2720185"/>
                  <a:pt x="2488737" y="2694932"/>
                  <a:pt x="2508619" y="2669678"/>
                </a:cubicBezTo>
                <a:cubicBezTo>
                  <a:pt x="2534748" y="2651249"/>
                  <a:pt x="2544973" y="2619854"/>
                  <a:pt x="2558038" y="2594600"/>
                </a:cubicBezTo>
                <a:cubicBezTo>
                  <a:pt x="2564854" y="2585728"/>
                  <a:pt x="2574511" y="2576171"/>
                  <a:pt x="2581327" y="2566617"/>
                </a:cubicBezTo>
                <a:cubicBezTo>
                  <a:pt x="2614273" y="2506554"/>
                  <a:pt x="2654036" y="2443762"/>
                  <a:pt x="2693798" y="2384381"/>
                </a:cubicBezTo>
                <a:cubicBezTo>
                  <a:pt x="2697207" y="2378239"/>
                  <a:pt x="2707432" y="2368684"/>
                  <a:pt x="2700615" y="2352985"/>
                </a:cubicBezTo>
                <a:close/>
                <a:moveTo>
                  <a:pt x="3177198" y="2346843"/>
                </a:moveTo>
                <a:cubicBezTo>
                  <a:pt x="3114146" y="2344113"/>
                  <a:pt x="3094264" y="2368684"/>
                  <a:pt x="3097673" y="2428746"/>
                </a:cubicBezTo>
                <a:cubicBezTo>
                  <a:pt x="3097673" y="2447174"/>
                  <a:pt x="3110737" y="2462873"/>
                  <a:pt x="3114146" y="2481984"/>
                </a:cubicBezTo>
                <a:cubicBezTo>
                  <a:pt x="3120394" y="2500411"/>
                  <a:pt x="3134026" y="2497681"/>
                  <a:pt x="3147092" y="2488126"/>
                </a:cubicBezTo>
                <a:cubicBezTo>
                  <a:pt x="3180606" y="2465603"/>
                  <a:pt x="3203895" y="2431476"/>
                  <a:pt x="3213552" y="2390525"/>
                </a:cubicBezTo>
                <a:cubicBezTo>
                  <a:pt x="3223776" y="2350255"/>
                  <a:pt x="3220368" y="2346843"/>
                  <a:pt x="3177198" y="2346843"/>
                </a:cubicBezTo>
                <a:close/>
                <a:moveTo>
                  <a:pt x="1598127" y="2321291"/>
                </a:moveTo>
                <a:cubicBezTo>
                  <a:pt x="1537737" y="2322699"/>
                  <a:pt x="1483738" y="2342918"/>
                  <a:pt x="1439005" y="2394620"/>
                </a:cubicBezTo>
                <a:cubicBezTo>
                  <a:pt x="1449231" y="2400762"/>
                  <a:pt x="1455479" y="2403492"/>
                  <a:pt x="1462295" y="2406906"/>
                </a:cubicBezTo>
                <a:cubicBezTo>
                  <a:pt x="1442414" y="2419191"/>
                  <a:pt x="1409468" y="2416460"/>
                  <a:pt x="1409468" y="2444444"/>
                </a:cubicBezTo>
                <a:cubicBezTo>
                  <a:pt x="1406059" y="2463555"/>
                  <a:pt x="1395835" y="2473110"/>
                  <a:pt x="1386178" y="2485396"/>
                </a:cubicBezTo>
                <a:cubicBezTo>
                  <a:pt x="1376521" y="2501093"/>
                  <a:pt x="1366297" y="2513380"/>
                  <a:pt x="1366865" y="2531808"/>
                </a:cubicBezTo>
                <a:cubicBezTo>
                  <a:pt x="1386747" y="2537951"/>
                  <a:pt x="1396403" y="2519522"/>
                  <a:pt x="1416284" y="2525665"/>
                </a:cubicBezTo>
                <a:cubicBezTo>
                  <a:pt x="1406059" y="2548188"/>
                  <a:pt x="1376521" y="2560474"/>
                  <a:pt x="1373114" y="2591870"/>
                </a:cubicBezTo>
                <a:cubicBezTo>
                  <a:pt x="1386178" y="2591870"/>
                  <a:pt x="1396403" y="2591870"/>
                  <a:pt x="1406059" y="2591870"/>
                </a:cubicBezTo>
                <a:cubicBezTo>
                  <a:pt x="1407764" y="2593236"/>
                  <a:pt x="1408332" y="2594600"/>
                  <a:pt x="1408900" y="2596648"/>
                </a:cubicBezTo>
                <a:cubicBezTo>
                  <a:pt x="1410604" y="2595966"/>
                  <a:pt x="1412308" y="2595282"/>
                  <a:pt x="1412308" y="2595282"/>
                </a:cubicBezTo>
                <a:cubicBezTo>
                  <a:pt x="1416284" y="2604156"/>
                  <a:pt x="1408900" y="2606886"/>
                  <a:pt x="1404924" y="2609615"/>
                </a:cubicBezTo>
                <a:cubicBezTo>
                  <a:pt x="1404924" y="2608251"/>
                  <a:pt x="1404924" y="2606886"/>
                  <a:pt x="1404924" y="2606203"/>
                </a:cubicBezTo>
                <a:cubicBezTo>
                  <a:pt x="1397539" y="2610299"/>
                  <a:pt x="1392995" y="2615076"/>
                  <a:pt x="1393563" y="2622584"/>
                </a:cubicBezTo>
                <a:cubicBezTo>
                  <a:pt x="1396403" y="2617123"/>
                  <a:pt x="1404355" y="2613029"/>
                  <a:pt x="1416284" y="2609615"/>
                </a:cubicBezTo>
                <a:cubicBezTo>
                  <a:pt x="1411172" y="2618489"/>
                  <a:pt x="1406627" y="2628044"/>
                  <a:pt x="1396971" y="2636918"/>
                </a:cubicBezTo>
                <a:cubicBezTo>
                  <a:pt x="1400379" y="2656710"/>
                  <a:pt x="1385610" y="2674456"/>
                  <a:pt x="1382770" y="2694932"/>
                </a:cubicBezTo>
                <a:cubicBezTo>
                  <a:pt x="1389019" y="2694932"/>
                  <a:pt x="1389019" y="2694932"/>
                  <a:pt x="1392426" y="2694932"/>
                </a:cubicBezTo>
                <a:cubicBezTo>
                  <a:pt x="1399243" y="2691519"/>
                  <a:pt x="1405492" y="2685377"/>
                  <a:pt x="1412308" y="2679234"/>
                </a:cubicBezTo>
                <a:cubicBezTo>
                  <a:pt x="1498082" y="2613029"/>
                  <a:pt x="1600896" y="2572077"/>
                  <a:pt x="1713368" y="2559792"/>
                </a:cubicBezTo>
                <a:cubicBezTo>
                  <a:pt x="1769603" y="2553648"/>
                  <a:pt x="1825839" y="2553648"/>
                  <a:pt x="1882074" y="2553648"/>
                </a:cubicBezTo>
                <a:cubicBezTo>
                  <a:pt x="1901955" y="2553648"/>
                  <a:pt x="1921836" y="2557062"/>
                  <a:pt x="1934902" y="2541363"/>
                </a:cubicBezTo>
                <a:cubicBezTo>
                  <a:pt x="1924677" y="2525665"/>
                  <a:pt x="1901387" y="2531808"/>
                  <a:pt x="1888323" y="2519522"/>
                </a:cubicBezTo>
                <a:cubicBezTo>
                  <a:pt x="1901955" y="2507237"/>
                  <a:pt x="1911612" y="2491539"/>
                  <a:pt x="1934902" y="2507237"/>
                </a:cubicBezTo>
                <a:cubicBezTo>
                  <a:pt x="1941718" y="2510650"/>
                  <a:pt x="1947966" y="2504507"/>
                  <a:pt x="1951375" y="2494951"/>
                </a:cubicBezTo>
                <a:cubicBezTo>
                  <a:pt x="1964440" y="2491539"/>
                  <a:pt x="1964440" y="2481984"/>
                  <a:pt x="1954783" y="2475841"/>
                </a:cubicBezTo>
                <a:cubicBezTo>
                  <a:pt x="1911612" y="2444444"/>
                  <a:pt x="1875258" y="2406906"/>
                  <a:pt x="1822430" y="2391207"/>
                </a:cubicBezTo>
                <a:cubicBezTo>
                  <a:pt x="1815614" y="2375509"/>
                  <a:pt x="1799140" y="2369366"/>
                  <a:pt x="1786076" y="2363224"/>
                </a:cubicBezTo>
                <a:cubicBezTo>
                  <a:pt x="1743474" y="2347525"/>
                  <a:pt x="1703711" y="2335240"/>
                  <a:pt x="1660540" y="2325684"/>
                </a:cubicBezTo>
                <a:cubicBezTo>
                  <a:pt x="1639097" y="2322443"/>
                  <a:pt x="1618257" y="2320822"/>
                  <a:pt x="1598127" y="2321291"/>
                </a:cubicBezTo>
                <a:close/>
                <a:moveTo>
                  <a:pt x="1859921" y="2215115"/>
                </a:moveTo>
                <a:cubicBezTo>
                  <a:pt x="1866737" y="2224670"/>
                  <a:pt x="1872986" y="2236955"/>
                  <a:pt x="1879802" y="2246511"/>
                </a:cubicBezTo>
                <a:cubicBezTo>
                  <a:pt x="1949103" y="2344113"/>
                  <a:pt x="2008747" y="2444444"/>
                  <a:pt x="2068390" y="2544776"/>
                </a:cubicBezTo>
                <a:cubicBezTo>
                  <a:pt x="2108153" y="2620536"/>
                  <a:pt x="2144507" y="2695614"/>
                  <a:pt x="2184270" y="2767962"/>
                </a:cubicBezTo>
                <a:cubicBezTo>
                  <a:pt x="2193926" y="2786390"/>
                  <a:pt x="2204151" y="2808231"/>
                  <a:pt x="2233688" y="2811644"/>
                </a:cubicBezTo>
                <a:cubicBezTo>
                  <a:pt x="2187678" y="2686059"/>
                  <a:pt x="1992273" y="2352985"/>
                  <a:pt x="1859921" y="2215115"/>
                </a:cubicBezTo>
                <a:close/>
                <a:moveTo>
                  <a:pt x="3723081" y="2111370"/>
                </a:moveTo>
                <a:cubicBezTo>
                  <a:pt x="3729329" y="2177576"/>
                  <a:pt x="3732738" y="2236955"/>
                  <a:pt x="3752619" y="2293606"/>
                </a:cubicBezTo>
                <a:cubicBezTo>
                  <a:pt x="3766252" y="2327732"/>
                  <a:pt x="3789541" y="2349573"/>
                  <a:pt x="3819079" y="2368684"/>
                </a:cubicBezTo>
                <a:cubicBezTo>
                  <a:pt x="3829304" y="2375509"/>
                  <a:pt x="3835552" y="2378239"/>
                  <a:pt x="3842369" y="2372096"/>
                </a:cubicBezTo>
                <a:cubicBezTo>
                  <a:pt x="3852594" y="2365954"/>
                  <a:pt x="3849185" y="2359811"/>
                  <a:pt x="3845776" y="2350255"/>
                </a:cubicBezTo>
                <a:cubicBezTo>
                  <a:pt x="3838960" y="2328415"/>
                  <a:pt x="3819079" y="2305891"/>
                  <a:pt x="3825895" y="2277907"/>
                </a:cubicBezTo>
                <a:cubicBezTo>
                  <a:pt x="3856001" y="2280637"/>
                  <a:pt x="3882131" y="2290193"/>
                  <a:pt x="3905421" y="2299748"/>
                </a:cubicBezTo>
                <a:cubicBezTo>
                  <a:pt x="3919054" y="2306573"/>
                  <a:pt x="3925302" y="2297018"/>
                  <a:pt x="3932118" y="2287463"/>
                </a:cubicBezTo>
                <a:cubicBezTo>
                  <a:pt x="3941775" y="2274495"/>
                  <a:pt x="3932118" y="2268352"/>
                  <a:pt x="3921326" y="2262209"/>
                </a:cubicBezTo>
                <a:cubicBezTo>
                  <a:pt x="3911669" y="2256066"/>
                  <a:pt x="3894628" y="2252654"/>
                  <a:pt x="3884972" y="2240369"/>
                </a:cubicBezTo>
                <a:cubicBezTo>
                  <a:pt x="3891788" y="2227400"/>
                  <a:pt x="3901444" y="2236955"/>
                  <a:pt x="3908260" y="2236955"/>
                </a:cubicBezTo>
                <a:cubicBezTo>
                  <a:pt x="3928142" y="2236955"/>
                  <a:pt x="3931550" y="2221258"/>
                  <a:pt x="3934958" y="2208972"/>
                </a:cubicBezTo>
                <a:cubicBezTo>
                  <a:pt x="3938366" y="2199417"/>
                  <a:pt x="3891788" y="2146180"/>
                  <a:pt x="3878723" y="2146180"/>
                </a:cubicBezTo>
                <a:cubicBezTo>
                  <a:pt x="3825895" y="2146180"/>
                  <a:pt x="3779316" y="2127069"/>
                  <a:pt x="3723081" y="2111370"/>
                </a:cubicBezTo>
                <a:close/>
                <a:moveTo>
                  <a:pt x="1680990" y="2077244"/>
                </a:moveTo>
                <a:cubicBezTo>
                  <a:pt x="1773580" y="2187132"/>
                  <a:pt x="1866169" y="2293606"/>
                  <a:pt x="1952511" y="2406906"/>
                </a:cubicBezTo>
                <a:cubicBezTo>
                  <a:pt x="1909340" y="2309303"/>
                  <a:pt x="1740633" y="2102498"/>
                  <a:pt x="1680990" y="2077244"/>
                </a:cubicBezTo>
                <a:close/>
                <a:moveTo>
                  <a:pt x="1993835" y="1676942"/>
                </a:moveTo>
                <a:cubicBezTo>
                  <a:pt x="1973102" y="1677454"/>
                  <a:pt x="1952227" y="1684791"/>
                  <a:pt x="1932062" y="1697758"/>
                </a:cubicBezTo>
                <a:cubicBezTo>
                  <a:pt x="1918997" y="1706632"/>
                  <a:pt x="1905364" y="1716187"/>
                  <a:pt x="1892299" y="1725742"/>
                </a:cubicBezTo>
                <a:cubicBezTo>
                  <a:pt x="1855945" y="1753726"/>
                  <a:pt x="1855945" y="1785122"/>
                  <a:pt x="1895707" y="1810376"/>
                </a:cubicBezTo>
                <a:cubicBezTo>
                  <a:pt x="1962167" y="1851328"/>
                  <a:pt x="2107585" y="1847914"/>
                  <a:pt x="2174045" y="1753726"/>
                </a:cubicBezTo>
                <a:cubicBezTo>
                  <a:pt x="2127466" y="1747583"/>
                  <a:pt x="2091112" y="1722329"/>
                  <a:pt x="2054757" y="1697076"/>
                </a:cubicBezTo>
                <a:cubicBezTo>
                  <a:pt x="2035160" y="1682743"/>
                  <a:pt x="2014569" y="1676430"/>
                  <a:pt x="1993835" y="1676942"/>
                </a:cubicBezTo>
                <a:close/>
                <a:moveTo>
                  <a:pt x="3816736" y="1415534"/>
                </a:moveTo>
                <a:cubicBezTo>
                  <a:pt x="3800192" y="1417069"/>
                  <a:pt x="3785281" y="1424065"/>
                  <a:pt x="3775340" y="1444541"/>
                </a:cubicBezTo>
                <a:cubicBezTo>
                  <a:pt x="3771932" y="1447953"/>
                  <a:pt x="3765683" y="1447953"/>
                  <a:pt x="3762276" y="1447953"/>
                </a:cubicBezTo>
                <a:cubicBezTo>
                  <a:pt x="3745803" y="1450683"/>
                  <a:pt x="3722513" y="1450683"/>
                  <a:pt x="3719104" y="1469794"/>
                </a:cubicBezTo>
                <a:cubicBezTo>
                  <a:pt x="3719104" y="1488905"/>
                  <a:pt x="3738986" y="1491635"/>
                  <a:pt x="3748642" y="1501191"/>
                </a:cubicBezTo>
                <a:cubicBezTo>
                  <a:pt x="3754891" y="1504603"/>
                  <a:pt x="3761707" y="1504603"/>
                  <a:pt x="3758299" y="1516889"/>
                </a:cubicBezTo>
                <a:cubicBezTo>
                  <a:pt x="3731601" y="1507334"/>
                  <a:pt x="3708312" y="1494365"/>
                  <a:pt x="3675365" y="1482080"/>
                </a:cubicBezTo>
                <a:cubicBezTo>
                  <a:pt x="3688430" y="1510746"/>
                  <a:pt x="3708312" y="1532587"/>
                  <a:pt x="3685022" y="1554428"/>
                </a:cubicBezTo>
                <a:cubicBezTo>
                  <a:pt x="3681614" y="1557158"/>
                  <a:pt x="3685022" y="1563301"/>
                  <a:pt x="3685022" y="1566713"/>
                </a:cubicBezTo>
                <a:cubicBezTo>
                  <a:pt x="3681614" y="1619950"/>
                  <a:pt x="3698087" y="1669775"/>
                  <a:pt x="3704904" y="1720282"/>
                </a:cubicBezTo>
                <a:cubicBezTo>
                  <a:pt x="3708312" y="1729838"/>
                  <a:pt x="3711720" y="1735980"/>
                  <a:pt x="3708312" y="1745536"/>
                </a:cubicBezTo>
                <a:cubicBezTo>
                  <a:pt x="3698087" y="1785805"/>
                  <a:pt x="3685022" y="1826757"/>
                  <a:pt x="3704904" y="1867709"/>
                </a:cubicBezTo>
                <a:cubicBezTo>
                  <a:pt x="3708312" y="1870439"/>
                  <a:pt x="3704904" y="1876581"/>
                  <a:pt x="3701496" y="1879994"/>
                </a:cubicBezTo>
                <a:cubicBezTo>
                  <a:pt x="3687863" y="1898422"/>
                  <a:pt x="3701496" y="1907977"/>
                  <a:pt x="3711152" y="1917532"/>
                </a:cubicBezTo>
                <a:cubicBezTo>
                  <a:pt x="3733874" y="1942787"/>
                  <a:pt x="3767388" y="1955072"/>
                  <a:pt x="3800333" y="1964627"/>
                </a:cubicBezTo>
                <a:cubicBezTo>
                  <a:pt x="3862818" y="1983738"/>
                  <a:pt x="3902580" y="2024690"/>
                  <a:pt x="3909397" y="2093625"/>
                </a:cubicBezTo>
                <a:cubicBezTo>
                  <a:pt x="3916213" y="2134577"/>
                  <a:pt x="3936094" y="2169385"/>
                  <a:pt x="3965633" y="2197369"/>
                </a:cubicBezTo>
                <a:cubicBezTo>
                  <a:pt x="3992330" y="2219210"/>
                  <a:pt x="4008803" y="2247194"/>
                  <a:pt x="4001987" y="2282003"/>
                </a:cubicBezTo>
                <a:cubicBezTo>
                  <a:pt x="3998578" y="2300430"/>
                  <a:pt x="4015052" y="2307256"/>
                  <a:pt x="4018460" y="2319542"/>
                </a:cubicBezTo>
                <a:cubicBezTo>
                  <a:pt x="4038341" y="2309986"/>
                  <a:pt x="4054814" y="2294288"/>
                  <a:pt x="4067880" y="2278590"/>
                </a:cubicBezTo>
                <a:cubicBezTo>
                  <a:pt x="4074696" y="2269034"/>
                  <a:pt x="4081512" y="2256066"/>
                  <a:pt x="4091168" y="2259479"/>
                </a:cubicBezTo>
                <a:cubicBezTo>
                  <a:pt x="4130931" y="2265622"/>
                  <a:pt x="4157629" y="2236955"/>
                  <a:pt x="4190574" y="2224670"/>
                </a:cubicBezTo>
                <a:cubicBezTo>
                  <a:pt x="4213864" y="2218528"/>
                  <a:pt x="4233746" y="2208972"/>
                  <a:pt x="4253627" y="2199417"/>
                </a:cubicBezTo>
                <a:cubicBezTo>
                  <a:pt x="4273508" y="2189862"/>
                  <a:pt x="4263283" y="2161195"/>
                  <a:pt x="4283164" y="2148910"/>
                </a:cubicBezTo>
                <a:cubicBezTo>
                  <a:pt x="4286573" y="2186448"/>
                  <a:pt x="4286573" y="2186448"/>
                  <a:pt x="4322928" y="2176893"/>
                </a:cubicBezTo>
                <a:cubicBezTo>
                  <a:pt x="4458688" y="2136624"/>
                  <a:pt x="4491634" y="2032880"/>
                  <a:pt x="4475162" y="1929136"/>
                </a:cubicBezTo>
                <a:cubicBezTo>
                  <a:pt x="4458688" y="1850646"/>
                  <a:pt x="4421766" y="1781710"/>
                  <a:pt x="4372347" y="1718917"/>
                </a:cubicBezTo>
                <a:cubicBezTo>
                  <a:pt x="4249651" y="1549650"/>
                  <a:pt x="4077536" y="1452049"/>
                  <a:pt x="3867930" y="1419287"/>
                </a:cubicBezTo>
                <a:cubicBezTo>
                  <a:pt x="3851457" y="1417922"/>
                  <a:pt x="3833280" y="1413998"/>
                  <a:pt x="3816736" y="1415534"/>
                </a:cubicBezTo>
                <a:close/>
                <a:moveTo>
                  <a:pt x="2822175" y="1153358"/>
                </a:moveTo>
                <a:cubicBezTo>
                  <a:pt x="2794909" y="1151054"/>
                  <a:pt x="2766791" y="1155832"/>
                  <a:pt x="2736969" y="1166752"/>
                </a:cubicBezTo>
                <a:cubicBezTo>
                  <a:pt x="2651196" y="1204291"/>
                  <a:pt x="2588144" y="1260941"/>
                  <a:pt x="2535316" y="1336019"/>
                </a:cubicBezTo>
                <a:cubicBezTo>
                  <a:pt x="2452383" y="1455461"/>
                  <a:pt x="2426253" y="1590602"/>
                  <a:pt x="2419437" y="1731885"/>
                </a:cubicBezTo>
                <a:cubicBezTo>
                  <a:pt x="2419437" y="1747583"/>
                  <a:pt x="2419437" y="1763281"/>
                  <a:pt x="2419437" y="1778980"/>
                </a:cubicBezTo>
                <a:cubicBezTo>
                  <a:pt x="2419437" y="1794677"/>
                  <a:pt x="2419437" y="1806963"/>
                  <a:pt x="2419437" y="1822661"/>
                </a:cubicBezTo>
                <a:cubicBezTo>
                  <a:pt x="2439318" y="1731885"/>
                  <a:pt x="2442726" y="1640427"/>
                  <a:pt x="2472264" y="1549650"/>
                </a:cubicBezTo>
                <a:cubicBezTo>
                  <a:pt x="2475672" y="1559205"/>
                  <a:pt x="2479080" y="1561936"/>
                  <a:pt x="2479080" y="1565349"/>
                </a:cubicBezTo>
                <a:cubicBezTo>
                  <a:pt x="2479080" y="1571491"/>
                  <a:pt x="2475672" y="1581046"/>
                  <a:pt x="2472264" y="1587190"/>
                </a:cubicBezTo>
                <a:cubicBezTo>
                  <a:pt x="2455792" y="1668410"/>
                  <a:pt x="2445567" y="1750313"/>
                  <a:pt x="2448974" y="1834947"/>
                </a:cubicBezTo>
                <a:cubicBezTo>
                  <a:pt x="2448974" y="1869755"/>
                  <a:pt x="2448974" y="1903882"/>
                  <a:pt x="2448974" y="1938691"/>
                </a:cubicBezTo>
                <a:cubicBezTo>
                  <a:pt x="2445567" y="1973500"/>
                  <a:pt x="2475104" y="2004896"/>
                  <a:pt x="2442158" y="2036292"/>
                </a:cubicBezTo>
                <a:cubicBezTo>
                  <a:pt x="2452383" y="2092943"/>
                  <a:pt x="2452383" y="2149592"/>
                  <a:pt x="2485329" y="2202829"/>
                </a:cubicBezTo>
                <a:cubicBezTo>
                  <a:pt x="2508619" y="2246511"/>
                  <a:pt x="2551789" y="2271765"/>
                  <a:pt x="2601209" y="2287463"/>
                </a:cubicBezTo>
                <a:cubicBezTo>
                  <a:pt x="2608025" y="2290193"/>
                  <a:pt x="2624498" y="2290193"/>
                  <a:pt x="2621090" y="2284051"/>
                </a:cubicBezTo>
                <a:cubicBezTo>
                  <a:pt x="2610866" y="2249924"/>
                  <a:pt x="2657444" y="2236955"/>
                  <a:pt x="2657444" y="2208972"/>
                </a:cubicBezTo>
                <a:cubicBezTo>
                  <a:pt x="2660853" y="2231496"/>
                  <a:pt x="2660853" y="2256066"/>
                  <a:pt x="2670509" y="2275177"/>
                </a:cubicBezTo>
                <a:cubicBezTo>
                  <a:pt x="2680733" y="2290876"/>
                  <a:pt x="2707432" y="2294288"/>
                  <a:pt x="2717088" y="2316129"/>
                </a:cubicBezTo>
                <a:cubicBezTo>
                  <a:pt x="2717088" y="2322272"/>
                  <a:pt x="2730721" y="2329097"/>
                  <a:pt x="2740378" y="2325684"/>
                </a:cubicBezTo>
                <a:cubicBezTo>
                  <a:pt x="2750034" y="2319542"/>
                  <a:pt x="2750034" y="2313399"/>
                  <a:pt x="2750034" y="2303843"/>
                </a:cubicBezTo>
                <a:cubicBezTo>
                  <a:pt x="2750034" y="2266304"/>
                  <a:pt x="2750034" y="2231496"/>
                  <a:pt x="2750034" y="2193956"/>
                </a:cubicBezTo>
                <a:cubicBezTo>
                  <a:pt x="2753442" y="2175528"/>
                  <a:pt x="2750034" y="2156417"/>
                  <a:pt x="2766507" y="2140720"/>
                </a:cubicBezTo>
                <a:cubicBezTo>
                  <a:pt x="2759691" y="2194639"/>
                  <a:pt x="2759691" y="2250606"/>
                  <a:pt x="2763099" y="2316811"/>
                </a:cubicBezTo>
                <a:cubicBezTo>
                  <a:pt x="2782980" y="2285415"/>
                  <a:pt x="2779572" y="2257432"/>
                  <a:pt x="2796045" y="2238321"/>
                </a:cubicBezTo>
                <a:cubicBezTo>
                  <a:pt x="2796045" y="2256749"/>
                  <a:pt x="2796045" y="2272447"/>
                  <a:pt x="2792637" y="2291558"/>
                </a:cubicBezTo>
                <a:cubicBezTo>
                  <a:pt x="2786388" y="2332510"/>
                  <a:pt x="2799453" y="2360493"/>
                  <a:pt x="2839216" y="2379604"/>
                </a:cubicBezTo>
                <a:cubicBezTo>
                  <a:pt x="2898860" y="2411000"/>
                  <a:pt x="2895452" y="2413730"/>
                  <a:pt x="2908517" y="2354351"/>
                </a:cubicBezTo>
                <a:cubicBezTo>
                  <a:pt x="2921581" y="2361176"/>
                  <a:pt x="2905108" y="2383017"/>
                  <a:pt x="2928397" y="2389159"/>
                </a:cubicBezTo>
                <a:cubicBezTo>
                  <a:pt x="2938623" y="2373461"/>
                  <a:pt x="2931806" y="2354351"/>
                  <a:pt x="2948279" y="2342065"/>
                </a:cubicBezTo>
                <a:cubicBezTo>
                  <a:pt x="2954527" y="2345477"/>
                  <a:pt x="2951119" y="2351621"/>
                  <a:pt x="2957936" y="2357763"/>
                </a:cubicBezTo>
                <a:cubicBezTo>
                  <a:pt x="2971000" y="2348207"/>
                  <a:pt x="2964184" y="2326367"/>
                  <a:pt x="2987474" y="2316811"/>
                </a:cubicBezTo>
                <a:cubicBezTo>
                  <a:pt x="2984065" y="2338652"/>
                  <a:pt x="2977817" y="2354351"/>
                  <a:pt x="2974408" y="2373461"/>
                </a:cubicBezTo>
                <a:cubicBezTo>
                  <a:pt x="2968160" y="2398715"/>
                  <a:pt x="2964752" y="2420556"/>
                  <a:pt x="2964752" y="2445810"/>
                </a:cubicBezTo>
                <a:cubicBezTo>
                  <a:pt x="2967592" y="2461507"/>
                  <a:pt x="2974408" y="2477206"/>
                  <a:pt x="2994290" y="2480618"/>
                </a:cubicBezTo>
                <a:cubicBezTo>
                  <a:pt x="3014171" y="2484030"/>
                  <a:pt x="3014171" y="2464920"/>
                  <a:pt x="3020988" y="2452635"/>
                </a:cubicBezTo>
                <a:cubicBezTo>
                  <a:pt x="3043709" y="2393255"/>
                  <a:pt x="3080632" y="2339335"/>
                  <a:pt x="3130050" y="2295654"/>
                </a:cubicBezTo>
                <a:cubicBezTo>
                  <a:pt x="3199919" y="2229448"/>
                  <a:pt x="3282284" y="2179624"/>
                  <a:pt x="3365218" y="2129117"/>
                </a:cubicBezTo>
                <a:cubicBezTo>
                  <a:pt x="3428270" y="2094307"/>
                  <a:pt x="3491322" y="2054039"/>
                  <a:pt x="3544149" y="2003531"/>
                </a:cubicBezTo>
                <a:cubicBezTo>
                  <a:pt x="3603793" y="1950294"/>
                  <a:pt x="3650372" y="1887502"/>
                  <a:pt x="3663437" y="1809010"/>
                </a:cubicBezTo>
                <a:cubicBezTo>
                  <a:pt x="3686726" y="1689569"/>
                  <a:pt x="3657189" y="1579682"/>
                  <a:pt x="3590729" y="1475938"/>
                </a:cubicBezTo>
                <a:cubicBezTo>
                  <a:pt x="3584480" y="1460239"/>
                  <a:pt x="3570847" y="1450683"/>
                  <a:pt x="3557782" y="1441128"/>
                </a:cubicBezTo>
                <a:cubicBezTo>
                  <a:pt x="3534493" y="1425430"/>
                  <a:pt x="3511771" y="1422017"/>
                  <a:pt x="3485074" y="1437716"/>
                </a:cubicBezTo>
                <a:cubicBezTo>
                  <a:pt x="3462352" y="1450001"/>
                  <a:pt x="3448719" y="1469112"/>
                  <a:pt x="3455536" y="1497095"/>
                </a:cubicBezTo>
                <a:cubicBezTo>
                  <a:pt x="3465192" y="1538047"/>
                  <a:pt x="3452128" y="1582412"/>
                  <a:pt x="3452128" y="1626094"/>
                </a:cubicBezTo>
                <a:cubicBezTo>
                  <a:pt x="3452128" y="1635649"/>
                  <a:pt x="3452128" y="1654077"/>
                  <a:pt x="3435655" y="1663632"/>
                </a:cubicBezTo>
                <a:cubicBezTo>
                  <a:pt x="3425998" y="1641791"/>
                  <a:pt x="3432814" y="1619950"/>
                  <a:pt x="3425998" y="1600840"/>
                </a:cubicBezTo>
                <a:cubicBezTo>
                  <a:pt x="3423157" y="1578316"/>
                  <a:pt x="3419749" y="1556476"/>
                  <a:pt x="3416341" y="1534635"/>
                </a:cubicBezTo>
                <a:cubicBezTo>
                  <a:pt x="3410093" y="1516206"/>
                  <a:pt x="3412933" y="1493683"/>
                  <a:pt x="3383395" y="1481398"/>
                </a:cubicBezTo>
                <a:cubicBezTo>
                  <a:pt x="3390212" y="1518936"/>
                  <a:pt x="3396460" y="1550332"/>
                  <a:pt x="3399868" y="1581729"/>
                </a:cubicBezTo>
                <a:cubicBezTo>
                  <a:pt x="3402708" y="1615855"/>
                  <a:pt x="3412933" y="1647251"/>
                  <a:pt x="3409524" y="1682061"/>
                </a:cubicBezTo>
                <a:cubicBezTo>
                  <a:pt x="3406116" y="1710727"/>
                  <a:pt x="3412933" y="1742123"/>
                  <a:pt x="3393052" y="1770107"/>
                </a:cubicBezTo>
                <a:cubicBezTo>
                  <a:pt x="3402708" y="1710727"/>
                  <a:pt x="3376010" y="1657490"/>
                  <a:pt x="3366354" y="1600840"/>
                </a:cubicBezTo>
                <a:cubicBezTo>
                  <a:pt x="3356129" y="1557158"/>
                  <a:pt x="3352721" y="1512794"/>
                  <a:pt x="3343064" y="1469112"/>
                </a:cubicBezTo>
                <a:cubicBezTo>
                  <a:pt x="3339656" y="1456143"/>
                  <a:pt x="3339656" y="1437716"/>
                  <a:pt x="3319775" y="1443858"/>
                </a:cubicBezTo>
                <a:cubicBezTo>
                  <a:pt x="3303301" y="1447271"/>
                  <a:pt x="3312958" y="1465699"/>
                  <a:pt x="3316366" y="1475254"/>
                </a:cubicBezTo>
                <a:cubicBezTo>
                  <a:pt x="3343064" y="1544190"/>
                  <a:pt x="3349313" y="1619268"/>
                  <a:pt x="3352721" y="1691616"/>
                </a:cubicBezTo>
                <a:cubicBezTo>
                  <a:pt x="3356129" y="1701172"/>
                  <a:pt x="3356129" y="1710044"/>
                  <a:pt x="3339656" y="1713457"/>
                </a:cubicBezTo>
                <a:cubicBezTo>
                  <a:pt x="3332840" y="1685473"/>
                  <a:pt x="3342496" y="1657490"/>
                  <a:pt x="3332840" y="1622680"/>
                </a:cubicBezTo>
                <a:cubicBezTo>
                  <a:pt x="3322615" y="1656807"/>
                  <a:pt x="3336248" y="1688203"/>
                  <a:pt x="3309550" y="1723012"/>
                </a:cubicBezTo>
                <a:cubicBezTo>
                  <a:pt x="3306142" y="1682061"/>
                  <a:pt x="3322615" y="1654077"/>
                  <a:pt x="3312958" y="1622680"/>
                </a:cubicBezTo>
                <a:cubicBezTo>
                  <a:pt x="3306142" y="1591284"/>
                  <a:pt x="3309550" y="1559888"/>
                  <a:pt x="3289669" y="1518936"/>
                </a:cubicBezTo>
                <a:cubicBezTo>
                  <a:pt x="3289669" y="1632236"/>
                  <a:pt x="3276036" y="1729838"/>
                  <a:pt x="3223209" y="1820614"/>
                </a:cubicBezTo>
                <a:cubicBezTo>
                  <a:pt x="3256154" y="1726425"/>
                  <a:pt x="3279444" y="1632236"/>
                  <a:pt x="3272628" y="1534635"/>
                </a:cubicBezTo>
                <a:cubicBezTo>
                  <a:pt x="3249338" y="1531221"/>
                  <a:pt x="3265811" y="1556476"/>
                  <a:pt x="3245930" y="1556476"/>
                </a:cubicBezTo>
                <a:cubicBezTo>
                  <a:pt x="3245930" y="1538047"/>
                  <a:pt x="3245930" y="1522349"/>
                  <a:pt x="3242522" y="1503238"/>
                </a:cubicBezTo>
                <a:cubicBezTo>
                  <a:pt x="3219800" y="1626094"/>
                  <a:pt x="3180038" y="1726425"/>
                  <a:pt x="3136867" y="1757821"/>
                </a:cubicBezTo>
                <a:cubicBezTo>
                  <a:pt x="3193670" y="1647934"/>
                  <a:pt x="3232866" y="1538047"/>
                  <a:pt x="3223209" y="1418605"/>
                </a:cubicBezTo>
                <a:cubicBezTo>
                  <a:pt x="3216392" y="1471842"/>
                  <a:pt x="3206167" y="1525079"/>
                  <a:pt x="3176630" y="1575586"/>
                </a:cubicBezTo>
                <a:cubicBezTo>
                  <a:pt x="3186854" y="1516206"/>
                  <a:pt x="3212984" y="1459557"/>
                  <a:pt x="3199919" y="1396764"/>
                </a:cubicBezTo>
                <a:cubicBezTo>
                  <a:pt x="3193103" y="1428160"/>
                  <a:pt x="3193103" y="1459557"/>
                  <a:pt x="3180038" y="1487540"/>
                </a:cubicBezTo>
                <a:cubicBezTo>
                  <a:pt x="3173789" y="1450001"/>
                  <a:pt x="3180038" y="1415192"/>
                  <a:pt x="3170382" y="1377653"/>
                </a:cubicBezTo>
                <a:cubicBezTo>
                  <a:pt x="3160157" y="1399494"/>
                  <a:pt x="3153908" y="1424747"/>
                  <a:pt x="3147092" y="1450001"/>
                </a:cubicBezTo>
                <a:cubicBezTo>
                  <a:pt x="3140276" y="1471842"/>
                  <a:pt x="3133458" y="1497095"/>
                  <a:pt x="3123802" y="1518936"/>
                </a:cubicBezTo>
                <a:cubicBezTo>
                  <a:pt x="3117554" y="1540777"/>
                  <a:pt x="3110737" y="1562618"/>
                  <a:pt x="3090856" y="1581729"/>
                </a:cubicBezTo>
                <a:cubicBezTo>
                  <a:pt x="3090856" y="1559888"/>
                  <a:pt x="3100513" y="1544190"/>
                  <a:pt x="3107329" y="1525079"/>
                </a:cubicBezTo>
                <a:cubicBezTo>
                  <a:pt x="3114146" y="1509381"/>
                  <a:pt x="3120394" y="1490271"/>
                  <a:pt x="3110737" y="1474572"/>
                </a:cubicBezTo>
                <a:cubicBezTo>
                  <a:pt x="3097673" y="1455461"/>
                  <a:pt x="3103921" y="1439764"/>
                  <a:pt x="3107329" y="1424065"/>
                </a:cubicBezTo>
                <a:cubicBezTo>
                  <a:pt x="3110737" y="1411779"/>
                  <a:pt x="3116986" y="1398812"/>
                  <a:pt x="3107329" y="1376971"/>
                </a:cubicBezTo>
                <a:cubicBezTo>
                  <a:pt x="3097673" y="1402224"/>
                  <a:pt x="3087448" y="1424065"/>
                  <a:pt x="3077792" y="1443176"/>
                </a:cubicBezTo>
                <a:cubicBezTo>
                  <a:pt x="3068135" y="1465017"/>
                  <a:pt x="3057910" y="1483445"/>
                  <a:pt x="3048253" y="1502556"/>
                </a:cubicBezTo>
                <a:cubicBezTo>
                  <a:pt x="3031780" y="1536682"/>
                  <a:pt x="3031780" y="1536682"/>
                  <a:pt x="3008490" y="1555793"/>
                </a:cubicBezTo>
                <a:cubicBezTo>
                  <a:pt x="3018715" y="1533952"/>
                  <a:pt x="3025532" y="1518254"/>
                  <a:pt x="3035189" y="1499143"/>
                </a:cubicBezTo>
                <a:cubicBezTo>
                  <a:pt x="3055070" y="1461604"/>
                  <a:pt x="3074951" y="1423383"/>
                  <a:pt x="3088016" y="1379701"/>
                </a:cubicBezTo>
                <a:cubicBezTo>
                  <a:pt x="3097673" y="1351035"/>
                  <a:pt x="3097673" y="1344891"/>
                  <a:pt x="3061318" y="1344891"/>
                </a:cubicBezTo>
                <a:cubicBezTo>
                  <a:pt x="3041437" y="1344891"/>
                  <a:pt x="3041437" y="1316226"/>
                  <a:pt x="3018148" y="1325781"/>
                </a:cubicBezTo>
                <a:cubicBezTo>
                  <a:pt x="2988609" y="1341479"/>
                  <a:pt x="3001674" y="1318956"/>
                  <a:pt x="3001674" y="1306671"/>
                </a:cubicBezTo>
                <a:cubicBezTo>
                  <a:pt x="2998266" y="1300527"/>
                  <a:pt x="2991450" y="1300527"/>
                  <a:pt x="2981793" y="1300527"/>
                </a:cubicBezTo>
                <a:cubicBezTo>
                  <a:pt x="2968160" y="1297797"/>
                  <a:pt x="2955096" y="1307353"/>
                  <a:pt x="2938623" y="1303940"/>
                </a:cubicBezTo>
                <a:cubicBezTo>
                  <a:pt x="2944871" y="1288242"/>
                  <a:pt x="2968160" y="1295067"/>
                  <a:pt x="2971568" y="1275957"/>
                </a:cubicBezTo>
                <a:cubicBezTo>
                  <a:pt x="2942030" y="1260258"/>
                  <a:pt x="2908517" y="1279369"/>
                  <a:pt x="2878978" y="1275957"/>
                </a:cubicBezTo>
                <a:cubicBezTo>
                  <a:pt x="2896019" y="1254116"/>
                  <a:pt x="2925558" y="1267083"/>
                  <a:pt x="2945439" y="1247973"/>
                </a:cubicBezTo>
                <a:cubicBezTo>
                  <a:pt x="2876138" y="1241830"/>
                  <a:pt x="2876138" y="1241830"/>
                  <a:pt x="2869322" y="1226132"/>
                </a:cubicBezTo>
                <a:cubicBezTo>
                  <a:pt x="2885795" y="1216576"/>
                  <a:pt x="2909084" y="1228862"/>
                  <a:pt x="2925558" y="1216576"/>
                </a:cubicBezTo>
                <a:cubicBezTo>
                  <a:pt x="2911924" y="1200879"/>
                  <a:pt x="2895452" y="1207704"/>
                  <a:pt x="2882387" y="1204291"/>
                </a:cubicBezTo>
                <a:cubicBezTo>
                  <a:pt x="2869322" y="1200879"/>
                  <a:pt x="2852281" y="1210434"/>
                  <a:pt x="2842624" y="1194735"/>
                </a:cubicBezTo>
                <a:cubicBezTo>
                  <a:pt x="2859097" y="1188593"/>
                  <a:pt x="2882387" y="1201561"/>
                  <a:pt x="2902268" y="1182450"/>
                </a:cubicBezTo>
                <a:cubicBezTo>
                  <a:pt x="2875854" y="1165046"/>
                  <a:pt x="2849440" y="1155661"/>
                  <a:pt x="2822175" y="1153358"/>
                </a:cubicBezTo>
                <a:close/>
                <a:moveTo>
                  <a:pt x="2134283" y="988868"/>
                </a:moveTo>
                <a:cubicBezTo>
                  <a:pt x="2110283" y="985711"/>
                  <a:pt x="2086283" y="986564"/>
                  <a:pt x="2061574" y="991342"/>
                </a:cubicBezTo>
                <a:cubicBezTo>
                  <a:pt x="2051917" y="991342"/>
                  <a:pt x="2041692" y="994755"/>
                  <a:pt x="2032036" y="994755"/>
                </a:cubicBezTo>
                <a:cubicBezTo>
                  <a:pt x="1879802" y="1016596"/>
                  <a:pt x="1760514" y="1085531"/>
                  <a:pt x="1664517" y="1198831"/>
                </a:cubicBezTo>
                <a:cubicBezTo>
                  <a:pt x="1644635" y="1224084"/>
                  <a:pt x="1631570" y="1252068"/>
                  <a:pt x="1624754" y="1283464"/>
                </a:cubicBezTo>
                <a:cubicBezTo>
                  <a:pt x="1618506" y="1327146"/>
                  <a:pt x="1631570" y="1361955"/>
                  <a:pt x="1671333" y="1389939"/>
                </a:cubicBezTo>
                <a:cubicBezTo>
                  <a:pt x="1691214" y="1361272"/>
                  <a:pt x="1688373" y="1329876"/>
                  <a:pt x="1717912" y="1308035"/>
                </a:cubicBezTo>
                <a:cubicBezTo>
                  <a:pt x="1711096" y="1342845"/>
                  <a:pt x="1688373" y="1367415"/>
                  <a:pt x="1698030" y="1402224"/>
                </a:cubicBezTo>
                <a:cubicBezTo>
                  <a:pt x="1720752" y="1376971"/>
                  <a:pt x="1740633" y="1351717"/>
                  <a:pt x="1767331" y="1323734"/>
                </a:cubicBezTo>
                <a:cubicBezTo>
                  <a:pt x="1773580" y="1361272"/>
                  <a:pt x="1747450" y="1386526"/>
                  <a:pt x="1760514" y="1414509"/>
                </a:cubicBezTo>
                <a:cubicBezTo>
                  <a:pt x="1776987" y="1439764"/>
                  <a:pt x="1786644" y="1471160"/>
                  <a:pt x="1813341" y="1493001"/>
                </a:cubicBezTo>
                <a:cubicBezTo>
                  <a:pt x="1836631" y="1465017"/>
                  <a:pt x="1843448" y="1427478"/>
                  <a:pt x="1872986" y="1408367"/>
                </a:cubicBezTo>
                <a:cubicBezTo>
                  <a:pt x="1869578" y="1421335"/>
                  <a:pt x="1863329" y="1433620"/>
                  <a:pt x="1856513" y="1443176"/>
                </a:cubicBezTo>
                <a:cubicBezTo>
                  <a:pt x="1843448" y="1468429"/>
                  <a:pt x="1830383" y="1493683"/>
                  <a:pt x="1826974" y="1521667"/>
                </a:cubicBezTo>
                <a:cubicBezTo>
                  <a:pt x="1824135" y="1530539"/>
                  <a:pt x="1820726" y="1546238"/>
                  <a:pt x="1833791" y="1549650"/>
                </a:cubicBezTo>
                <a:cubicBezTo>
                  <a:pt x="1856513" y="1553062"/>
                  <a:pt x="1850264" y="1562618"/>
                  <a:pt x="1846856" y="1574904"/>
                </a:cubicBezTo>
                <a:cubicBezTo>
                  <a:pt x="1843448" y="1593332"/>
                  <a:pt x="1843448" y="1609030"/>
                  <a:pt x="1843448" y="1628140"/>
                </a:cubicBezTo>
                <a:cubicBezTo>
                  <a:pt x="1846288" y="1637696"/>
                  <a:pt x="1846288" y="1643839"/>
                  <a:pt x="1853104" y="1649982"/>
                </a:cubicBezTo>
                <a:cubicBezTo>
                  <a:pt x="1859921" y="1659538"/>
                  <a:pt x="1869578" y="1637696"/>
                  <a:pt x="1876394" y="1649982"/>
                </a:cubicBezTo>
                <a:cubicBezTo>
                  <a:pt x="1873553" y="1662268"/>
                  <a:pt x="1870146" y="1675235"/>
                  <a:pt x="1866737" y="1687521"/>
                </a:cubicBezTo>
                <a:cubicBezTo>
                  <a:pt x="1863329" y="1693664"/>
                  <a:pt x="1863329" y="1703219"/>
                  <a:pt x="1870146" y="1709362"/>
                </a:cubicBezTo>
                <a:cubicBezTo>
                  <a:pt x="1880370" y="1712775"/>
                  <a:pt x="1883210" y="1709362"/>
                  <a:pt x="1890027" y="1703219"/>
                </a:cubicBezTo>
                <a:cubicBezTo>
                  <a:pt x="1893435" y="1703219"/>
                  <a:pt x="1896275" y="1700488"/>
                  <a:pt x="1903092" y="1697076"/>
                </a:cubicBezTo>
                <a:cubicBezTo>
                  <a:pt x="1992273" y="1621998"/>
                  <a:pt x="2098496" y="1584459"/>
                  <a:pt x="2210968" y="1565349"/>
                </a:cubicBezTo>
                <a:cubicBezTo>
                  <a:pt x="2253570" y="1558523"/>
                  <a:pt x="2296741" y="1552380"/>
                  <a:pt x="2339912" y="1546238"/>
                </a:cubicBezTo>
                <a:cubicBezTo>
                  <a:pt x="2356384" y="1546238"/>
                  <a:pt x="2376266" y="1546238"/>
                  <a:pt x="2376266" y="1527127"/>
                </a:cubicBezTo>
                <a:cubicBezTo>
                  <a:pt x="2379674" y="1486857"/>
                  <a:pt x="2405804" y="1455461"/>
                  <a:pt x="2426253" y="1422700"/>
                </a:cubicBezTo>
                <a:cubicBezTo>
                  <a:pt x="2466016" y="1350352"/>
                  <a:pt x="2505210" y="1281417"/>
                  <a:pt x="2571670" y="1228179"/>
                </a:cubicBezTo>
                <a:cubicBezTo>
                  <a:pt x="2588144" y="1215894"/>
                  <a:pt x="2598368" y="1202926"/>
                  <a:pt x="2611433" y="1181085"/>
                </a:cubicBezTo>
                <a:cubicBezTo>
                  <a:pt x="2578488" y="1187228"/>
                  <a:pt x="2551789" y="1196783"/>
                  <a:pt x="2531908" y="1209069"/>
                </a:cubicBezTo>
                <a:cubicBezTo>
                  <a:pt x="2501802" y="1228179"/>
                  <a:pt x="2479080" y="1199513"/>
                  <a:pt x="2452383" y="1209069"/>
                </a:cubicBezTo>
                <a:cubicBezTo>
                  <a:pt x="2492146" y="1183815"/>
                  <a:pt x="2538157" y="1180402"/>
                  <a:pt x="2584736" y="1152419"/>
                </a:cubicBezTo>
                <a:cubicBezTo>
                  <a:pt x="2518276" y="1142864"/>
                  <a:pt x="2462040" y="1164704"/>
                  <a:pt x="2402396" y="1164704"/>
                </a:cubicBezTo>
                <a:cubicBezTo>
                  <a:pt x="2429093" y="1145594"/>
                  <a:pt x="2455792" y="1151737"/>
                  <a:pt x="2488737" y="1139451"/>
                </a:cubicBezTo>
                <a:cubicBezTo>
                  <a:pt x="2349568" y="1101912"/>
                  <a:pt x="2224033" y="1127165"/>
                  <a:pt x="2101337" y="1170847"/>
                </a:cubicBezTo>
                <a:cubicBezTo>
                  <a:pt x="2144507" y="1139451"/>
                  <a:pt x="2194494" y="1126483"/>
                  <a:pt x="2243913" y="1120340"/>
                </a:cubicBezTo>
                <a:cubicBezTo>
                  <a:pt x="2296741" y="1110785"/>
                  <a:pt x="2346728" y="1101230"/>
                  <a:pt x="2399556" y="1110785"/>
                </a:cubicBezTo>
                <a:cubicBezTo>
                  <a:pt x="2448974" y="1120340"/>
                  <a:pt x="2502370" y="1126483"/>
                  <a:pt x="2551789" y="1136038"/>
                </a:cubicBezTo>
                <a:cubicBezTo>
                  <a:pt x="2551789" y="1133308"/>
                  <a:pt x="2551789" y="1129895"/>
                  <a:pt x="2551789" y="1123753"/>
                </a:cubicBezTo>
                <a:cubicBezTo>
                  <a:pt x="2531908" y="1116927"/>
                  <a:pt x="2508619" y="1108054"/>
                  <a:pt x="2485329" y="1104642"/>
                </a:cubicBezTo>
                <a:cubicBezTo>
                  <a:pt x="2389331" y="1082801"/>
                  <a:pt x="2299581" y="1045263"/>
                  <a:pt x="2206991" y="1010453"/>
                </a:cubicBezTo>
                <a:cubicBezTo>
                  <a:pt x="2182282" y="999192"/>
                  <a:pt x="2158282" y="992025"/>
                  <a:pt x="2134283" y="988868"/>
                </a:cubicBezTo>
                <a:close/>
                <a:moveTo>
                  <a:pt x="3147092" y="927185"/>
                </a:moveTo>
                <a:cubicBezTo>
                  <a:pt x="3130619" y="977692"/>
                  <a:pt x="3123802" y="1030929"/>
                  <a:pt x="3130619" y="1087579"/>
                </a:cubicBezTo>
                <a:cubicBezTo>
                  <a:pt x="3150500" y="1034342"/>
                  <a:pt x="3157316" y="981104"/>
                  <a:pt x="3147092" y="927185"/>
                </a:cubicBezTo>
                <a:close/>
                <a:moveTo>
                  <a:pt x="754521" y="918994"/>
                </a:moveTo>
                <a:cubicBezTo>
                  <a:pt x="721008" y="918994"/>
                  <a:pt x="707943" y="938105"/>
                  <a:pt x="727824" y="966089"/>
                </a:cubicBezTo>
                <a:cubicBezTo>
                  <a:pt x="747705" y="994072"/>
                  <a:pt x="770995" y="1019326"/>
                  <a:pt x="790877" y="1044579"/>
                </a:cubicBezTo>
                <a:cubicBezTo>
                  <a:pt x="803941" y="1060278"/>
                  <a:pt x="813598" y="1075976"/>
                  <a:pt x="803941" y="1101230"/>
                </a:cubicBezTo>
                <a:cubicBezTo>
                  <a:pt x="777243" y="1085531"/>
                  <a:pt x="770995" y="1056865"/>
                  <a:pt x="744297" y="1044579"/>
                </a:cubicBezTo>
                <a:cubicBezTo>
                  <a:pt x="761338" y="1069833"/>
                  <a:pt x="751114" y="1101230"/>
                  <a:pt x="770995" y="1123071"/>
                </a:cubicBezTo>
                <a:cubicBezTo>
                  <a:pt x="823822" y="1188593"/>
                  <a:pt x="863585" y="1264353"/>
                  <a:pt x="923228" y="1323734"/>
                </a:cubicBezTo>
                <a:cubicBezTo>
                  <a:pt x="930045" y="1333289"/>
                  <a:pt x="936294" y="1342845"/>
                  <a:pt x="926637" y="1355130"/>
                </a:cubicBezTo>
                <a:cubicBezTo>
                  <a:pt x="910164" y="1355130"/>
                  <a:pt x="903916" y="1342845"/>
                  <a:pt x="897099" y="1333289"/>
                </a:cubicBezTo>
                <a:cubicBezTo>
                  <a:pt x="844272" y="1270497"/>
                  <a:pt x="791444" y="1207704"/>
                  <a:pt x="751682" y="1135356"/>
                </a:cubicBezTo>
                <a:cubicBezTo>
                  <a:pt x="745433" y="1122387"/>
                  <a:pt x="738617" y="1113515"/>
                  <a:pt x="722143" y="1125801"/>
                </a:cubicBezTo>
                <a:cubicBezTo>
                  <a:pt x="709079" y="1103960"/>
                  <a:pt x="699422" y="1082119"/>
                  <a:pt x="692606" y="1056865"/>
                </a:cubicBezTo>
                <a:cubicBezTo>
                  <a:pt x="685789" y="1032294"/>
                  <a:pt x="689198" y="1007041"/>
                  <a:pt x="669316" y="981787"/>
                </a:cubicBezTo>
                <a:cubicBezTo>
                  <a:pt x="649435" y="1035024"/>
                  <a:pt x="649435" y="1082119"/>
                  <a:pt x="649435" y="1129213"/>
                </a:cubicBezTo>
                <a:cubicBezTo>
                  <a:pt x="649435" y="1179038"/>
                  <a:pt x="649435" y="1229545"/>
                  <a:pt x="662500" y="1276639"/>
                </a:cubicBezTo>
                <a:cubicBezTo>
                  <a:pt x="675565" y="1323734"/>
                  <a:pt x="692037" y="1370828"/>
                  <a:pt x="715327" y="1411779"/>
                </a:cubicBezTo>
                <a:cubicBezTo>
                  <a:pt x="738617" y="1455461"/>
                  <a:pt x="771563" y="1493683"/>
                  <a:pt x="791444" y="1537365"/>
                </a:cubicBezTo>
                <a:cubicBezTo>
                  <a:pt x="742025" y="1490271"/>
                  <a:pt x="709079" y="1433620"/>
                  <a:pt x="682381" y="1374241"/>
                </a:cubicBezTo>
                <a:cubicBezTo>
                  <a:pt x="656252" y="1314861"/>
                  <a:pt x="642619" y="1252068"/>
                  <a:pt x="632962" y="1189275"/>
                </a:cubicBezTo>
                <a:cubicBezTo>
                  <a:pt x="626146" y="1123071"/>
                  <a:pt x="639210" y="1063690"/>
                  <a:pt x="642619" y="997485"/>
                </a:cubicBezTo>
                <a:cubicBezTo>
                  <a:pt x="609673" y="1026152"/>
                  <a:pt x="626146" y="1067103"/>
                  <a:pt x="613081" y="1095086"/>
                </a:cubicBezTo>
                <a:cubicBezTo>
                  <a:pt x="609673" y="1082119"/>
                  <a:pt x="609673" y="1069833"/>
                  <a:pt x="606264" y="1054135"/>
                </a:cubicBezTo>
                <a:cubicBezTo>
                  <a:pt x="602856" y="1054135"/>
                  <a:pt x="602856" y="1054135"/>
                  <a:pt x="599447" y="1054135"/>
                </a:cubicBezTo>
                <a:cubicBezTo>
                  <a:pt x="599447" y="1101230"/>
                  <a:pt x="599447" y="1148324"/>
                  <a:pt x="599447" y="1201561"/>
                </a:cubicBezTo>
                <a:cubicBezTo>
                  <a:pt x="579567" y="1172895"/>
                  <a:pt x="582975" y="1151054"/>
                  <a:pt x="576158" y="1129213"/>
                </a:cubicBezTo>
                <a:cubicBezTo>
                  <a:pt x="569342" y="1160609"/>
                  <a:pt x="569342" y="1188593"/>
                  <a:pt x="576158" y="1219989"/>
                </a:cubicBezTo>
                <a:cubicBezTo>
                  <a:pt x="602288" y="1351717"/>
                  <a:pt x="665340" y="1468429"/>
                  <a:pt x="744865" y="1574904"/>
                </a:cubicBezTo>
                <a:cubicBezTo>
                  <a:pt x="827799" y="1684791"/>
                  <a:pt x="930613" y="1778980"/>
                  <a:pt x="1039676" y="1860883"/>
                </a:cubicBezTo>
                <a:cubicBezTo>
                  <a:pt x="1145331" y="1942787"/>
                  <a:pt x="1261210" y="2014451"/>
                  <a:pt x="1380498" y="2080657"/>
                </a:cubicBezTo>
                <a:cubicBezTo>
                  <a:pt x="1420260" y="2102498"/>
                  <a:pt x="1462863" y="2121609"/>
                  <a:pt x="1509442" y="2127751"/>
                </a:cubicBezTo>
                <a:cubicBezTo>
                  <a:pt x="1519667" y="2131164"/>
                  <a:pt x="1525916" y="2131164"/>
                  <a:pt x="1529323" y="2121609"/>
                </a:cubicBezTo>
                <a:cubicBezTo>
                  <a:pt x="1532732" y="2112053"/>
                  <a:pt x="1529323" y="2105910"/>
                  <a:pt x="1519667" y="2102498"/>
                </a:cubicBezTo>
                <a:cubicBezTo>
                  <a:pt x="1496377" y="2090213"/>
                  <a:pt x="1470248" y="2077244"/>
                  <a:pt x="1443550" y="2064959"/>
                </a:cubicBezTo>
                <a:cubicBezTo>
                  <a:pt x="1429917" y="2056086"/>
                  <a:pt x="1410036" y="2052673"/>
                  <a:pt x="1400379" y="2036976"/>
                </a:cubicBezTo>
                <a:cubicBezTo>
                  <a:pt x="1423669" y="2030832"/>
                  <a:pt x="1436733" y="2052673"/>
                  <a:pt x="1460023" y="2046531"/>
                </a:cubicBezTo>
                <a:cubicBezTo>
                  <a:pt x="1367433" y="1974183"/>
                  <a:pt x="1278252" y="1901835"/>
                  <a:pt x="1191910" y="1832899"/>
                </a:cubicBezTo>
                <a:cubicBezTo>
                  <a:pt x="1178845" y="1823344"/>
                  <a:pt x="1155556" y="1813788"/>
                  <a:pt x="1158963" y="1798090"/>
                </a:cubicBezTo>
                <a:cubicBezTo>
                  <a:pt x="1158963" y="1770107"/>
                  <a:pt x="1135674" y="1757821"/>
                  <a:pt x="1119201" y="1738710"/>
                </a:cubicBezTo>
                <a:cubicBezTo>
                  <a:pt x="1109545" y="1726425"/>
                  <a:pt x="1093072" y="1720282"/>
                  <a:pt x="1086255" y="1701172"/>
                </a:cubicBezTo>
                <a:cubicBezTo>
                  <a:pt x="1095912" y="1697758"/>
                  <a:pt x="1099320" y="1701172"/>
                  <a:pt x="1102728" y="1707314"/>
                </a:cubicBezTo>
                <a:cubicBezTo>
                  <a:pt x="1149307" y="1757821"/>
                  <a:pt x="1218608" y="1783075"/>
                  <a:pt x="1258370" y="1842454"/>
                </a:cubicBezTo>
                <a:cubicBezTo>
                  <a:pt x="1261778" y="1848598"/>
                  <a:pt x="1271435" y="1851328"/>
                  <a:pt x="1278252" y="1854740"/>
                </a:cubicBezTo>
                <a:cubicBezTo>
                  <a:pt x="1281092" y="1864295"/>
                  <a:pt x="1281092" y="1870439"/>
                  <a:pt x="1287908" y="1876581"/>
                </a:cubicBezTo>
                <a:cubicBezTo>
                  <a:pt x="1331079" y="1923676"/>
                  <a:pt x="1380498" y="1957802"/>
                  <a:pt x="1436733" y="1992610"/>
                </a:cubicBezTo>
                <a:cubicBezTo>
                  <a:pt x="1440142" y="1998754"/>
                  <a:pt x="1450366" y="1995340"/>
                  <a:pt x="1460023" y="1998754"/>
                </a:cubicBezTo>
                <a:cubicBezTo>
                  <a:pt x="1496377" y="2011039"/>
                  <a:pt x="1529323" y="2036292"/>
                  <a:pt x="1565678" y="2051991"/>
                </a:cubicBezTo>
                <a:cubicBezTo>
                  <a:pt x="1569086" y="2033562"/>
                  <a:pt x="1535572" y="2033562"/>
                  <a:pt x="1542388" y="2014451"/>
                </a:cubicBezTo>
                <a:cubicBezTo>
                  <a:pt x="1562270" y="2017865"/>
                  <a:pt x="1575334" y="2039706"/>
                  <a:pt x="1598624" y="2030150"/>
                </a:cubicBezTo>
                <a:cubicBezTo>
                  <a:pt x="1598624" y="2008309"/>
                  <a:pt x="1571926" y="2008309"/>
                  <a:pt x="1571926" y="1989198"/>
                </a:cubicBezTo>
                <a:cubicBezTo>
                  <a:pt x="1582151" y="1985785"/>
                  <a:pt x="1588400" y="1991928"/>
                  <a:pt x="1595216" y="1995340"/>
                </a:cubicBezTo>
                <a:cubicBezTo>
                  <a:pt x="1624754" y="2011039"/>
                  <a:pt x="1644635" y="2007626"/>
                  <a:pt x="1667924" y="1985785"/>
                </a:cubicBezTo>
                <a:cubicBezTo>
                  <a:pt x="1687806" y="1967357"/>
                  <a:pt x="1667924" y="1951659"/>
                  <a:pt x="1656564" y="1936643"/>
                </a:cubicBezTo>
                <a:cubicBezTo>
                  <a:pt x="1640090" y="1911390"/>
                  <a:pt x="1620209" y="1886136"/>
                  <a:pt x="1607144" y="1858153"/>
                </a:cubicBezTo>
                <a:cubicBezTo>
                  <a:pt x="1646907" y="1883406"/>
                  <a:pt x="1656564" y="1933231"/>
                  <a:pt x="1703143" y="1958484"/>
                </a:cubicBezTo>
                <a:cubicBezTo>
                  <a:pt x="1703143" y="1923676"/>
                  <a:pt x="1679853" y="1901835"/>
                  <a:pt x="1676445" y="1876581"/>
                </a:cubicBezTo>
                <a:cubicBezTo>
                  <a:pt x="1677013" y="1875899"/>
                  <a:pt x="1677581" y="1875899"/>
                  <a:pt x="1678149" y="1875216"/>
                </a:cubicBezTo>
                <a:cubicBezTo>
                  <a:pt x="1643499" y="1831535"/>
                  <a:pt x="1620778" y="1778980"/>
                  <a:pt x="1578743" y="1735298"/>
                </a:cubicBezTo>
                <a:cubicBezTo>
                  <a:pt x="1617937" y="1753043"/>
                  <a:pt x="1656564" y="1812424"/>
                  <a:pt x="1682693" y="1873851"/>
                </a:cubicBezTo>
                <a:lnTo>
                  <a:pt x="1681557" y="1875216"/>
                </a:lnTo>
                <a:cubicBezTo>
                  <a:pt x="1703143" y="1891596"/>
                  <a:pt x="1703711" y="1918898"/>
                  <a:pt x="1726432" y="1933913"/>
                </a:cubicBezTo>
                <a:cubicBezTo>
                  <a:pt x="1719616" y="1908660"/>
                  <a:pt x="1716775" y="1880676"/>
                  <a:pt x="1709959" y="1855423"/>
                </a:cubicBezTo>
                <a:cubicBezTo>
                  <a:pt x="1736656" y="1879994"/>
                  <a:pt x="1736656" y="1918215"/>
                  <a:pt x="1749722" y="1946199"/>
                </a:cubicBezTo>
                <a:cubicBezTo>
                  <a:pt x="1749722" y="1955754"/>
                  <a:pt x="1753130" y="1965310"/>
                  <a:pt x="1766195" y="1961897"/>
                </a:cubicBezTo>
                <a:cubicBezTo>
                  <a:pt x="1773012" y="1958484"/>
                  <a:pt x="1773012" y="1948929"/>
                  <a:pt x="1773012" y="1942787"/>
                </a:cubicBezTo>
                <a:cubicBezTo>
                  <a:pt x="1766762" y="1905247"/>
                  <a:pt x="1746882" y="1870439"/>
                  <a:pt x="1723592" y="1842454"/>
                </a:cubicBezTo>
                <a:cubicBezTo>
                  <a:pt x="1713935" y="1832899"/>
                  <a:pt x="1713935" y="1848598"/>
                  <a:pt x="1710528" y="1854740"/>
                </a:cubicBezTo>
                <a:cubicBezTo>
                  <a:pt x="1670765" y="1779662"/>
                  <a:pt x="1611121" y="1713457"/>
                  <a:pt x="1571358" y="1634966"/>
                </a:cubicBezTo>
                <a:cubicBezTo>
                  <a:pt x="1554885" y="1609713"/>
                  <a:pt x="1541821" y="1587872"/>
                  <a:pt x="1521939" y="1562618"/>
                </a:cubicBezTo>
                <a:cubicBezTo>
                  <a:pt x="1469112" y="1505968"/>
                  <a:pt x="1412876" y="1446588"/>
                  <a:pt x="1356641" y="1389939"/>
                </a:cubicBezTo>
                <a:cubicBezTo>
                  <a:pt x="1237352" y="1273909"/>
                  <a:pt x="1108408" y="1166752"/>
                  <a:pt x="976056" y="1060278"/>
                </a:cubicBezTo>
                <a:cubicBezTo>
                  <a:pt x="926637" y="1022056"/>
                  <a:pt x="876650" y="984517"/>
                  <a:pt x="827231" y="946978"/>
                </a:cubicBezTo>
                <a:cubicBezTo>
                  <a:pt x="807349" y="931280"/>
                  <a:pt x="784060" y="915582"/>
                  <a:pt x="754521" y="918994"/>
                </a:cubicBezTo>
                <a:close/>
                <a:moveTo>
                  <a:pt x="1840040" y="918312"/>
                </a:moveTo>
                <a:cubicBezTo>
                  <a:pt x="1820158" y="914900"/>
                  <a:pt x="1807094" y="924455"/>
                  <a:pt x="1800277" y="940153"/>
                </a:cubicBezTo>
                <a:cubicBezTo>
                  <a:pt x="1790052" y="958581"/>
                  <a:pt x="1800277" y="971549"/>
                  <a:pt x="1809934" y="983834"/>
                </a:cubicBezTo>
                <a:cubicBezTo>
                  <a:pt x="1833223" y="1009088"/>
                  <a:pt x="1859921" y="1015231"/>
                  <a:pt x="1893435" y="1002945"/>
                </a:cubicBezTo>
                <a:cubicBezTo>
                  <a:pt x="1953079" y="978374"/>
                  <a:pt x="2015563" y="965407"/>
                  <a:pt x="2082023" y="959264"/>
                </a:cubicBezTo>
                <a:cubicBezTo>
                  <a:pt x="2055326" y="952438"/>
                  <a:pt x="2022379" y="955850"/>
                  <a:pt x="2002498" y="940153"/>
                </a:cubicBezTo>
                <a:cubicBezTo>
                  <a:pt x="1952511" y="906026"/>
                  <a:pt x="1892867" y="930597"/>
                  <a:pt x="1840040" y="918312"/>
                </a:cubicBezTo>
                <a:close/>
                <a:moveTo>
                  <a:pt x="3818822" y="830383"/>
                </a:moveTo>
                <a:cubicBezTo>
                  <a:pt x="3786204" y="830095"/>
                  <a:pt x="3753329" y="831290"/>
                  <a:pt x="3720241" y="833678"/>
                </a:cubicBezTo>
                <a:cubicBezTo>
                  <a:pt x="3610609" y="839822"/>
                  <a:pt x="3528245" y="905344"/>
                  <a:pt x="3437927" y="959264"/>
                </a:cubicBezTo>
                <a:cubicBezTo>
                  <a:pt x="3431678" y="966089"/>
                  <a:pt x="3428270" y="972231"/>
                  <a:pt x="3424862" y="978374"/>
                </a:cubicBezTo>
                <a:cubicBezTo>
                  <a:pt x="3414637" y="996802"/>
                  <a:pt x="3398164" y="1009771"/>
                  <a:pt x="3385099" y="1022056"/>
                </a:cubicBezTo>
                <a:cubicBezTo>
                  <a:pt x="3315799" y="1075976"/>
                  <a:pt x="3252747" y="1135356"/>
                  <a:pt x="3212984" y="1213846"/>
                </a:cubicBezTo>
                <a:cubicBezTo>
                  <a:pt x="3209576" y="1226815"/>
                  <a:pt x="3196510" y="1236370"/>
                  <a:pt x="3206167" y="1248656"/>
                </a:cubicBezTo>
                <a:cubicBezTo>
                  <a:pt x="3215824" y="1264353"/>
                  <a:pt x="3206167" y="1273909"/>
                  <a:pt x="3199351" y="1283464"/>
                </a:cubicBezTo>
                <a:cubicBezTo>
                  <a:pt x="3195942" y="1295750"/>
                  <a:pt x="3189694" y="1305305"/>
                  <a:pt x="3186286" y="1314861"/>
                </a:cubicBezTo>
                <a:cubicBezTo>
                  <a:pt x="3182878" y="1321003"/>
                  <a:pt x="3182878" y="1327146"/>
                  <a:pt x="3189694" y="1330559"/>
                </a:cubicBezTo>
                <a:cubicBezTo>
                  <a:pt x="3196510" y="1336701"/>
                  <a:pt x="3202760" y="1333289"/>
                  <a:pt x="3209576" y="1327146"/>
                </a:cubicBezTo>
                <a:cubicBezTo>
                  <a:pt x="3219232" y="1317591"/>
                  <a:pt x="3232866" y="1305305"/>
                  <a:pt x="3245930" y="1295750"/>
                </a:cubicBezTo>
                <a:cubicBezTo>
                  <a:pt x="3246498" y="1296432"/>
                  <a:pt x="3246498" y="1297115"/>
                  <a:pt x="3247066" y="1297115"/>
                </a:cubicBezTo>
                <a:cubicBezTo>
                  <a:pt x="3272060" y="1255480"/>
                  <a:pt x="3314662" y="1228179"/>
                  <a:pt x="3350449" y="1196101"/>
                </a:cubicBezTo>
                <a:cubicBezTo>
                  <a:pt x="3353857" y="1199513"/>
                  <a:pt x="3357265" y="1202243"/>
                  <a:pt x="3360673" y="1205656"/>
                </a:cubicBezTo>
                <a:cubicBezTo>
                  <a:pt x="3322047" y="1240465"/>
                  <a:pt x="3283988" y="1274591"/>
                  <a:pt x="3245362" y="1309401"/>
                </a:cubicBezTo>
                <a:lnTo>
                  <a:pt x="3243090" y="1307353"/>
                </a:lnTo>
                <a:cubicBezTo>
                  <a:pt x="3241386" y="1309401"/>
                  <a:pt x="3240250" y="1312130"/>
                  <a:pt x="3238546" y="1314861"/>
                </a:cubicBezTo>
                <a:cubicBezTo>
                  <a:pt x="3235705" y="1327828"/>
                  <a:pt x="3212416" y="1330559"/>
                  <a:pt x="3228889" y="1349669"/>
                </a:cubicBezTo>
                <a:cubicBezTo>
                  <a:pt x="3248770" y="1372193"/>
                  <a:pt x="3261835" y="1365368"/>
                  <a:pt x="3278308" y="1353082"/>
                </a:cubicBezTo>
                <a:cubicBezTo>
                  <a:pt x="3281716" y="1350352"/>
                  <a:pt x="3285125" y="1353082"/>
                  <a:pt x="3285125" y="1356494"/>
                </a:cubicBezTo>
                <a:cubicBezTo>
                  <a:pt x="3285125" y="1369463"/>
                  <a:pt x="3261835" y="1375605"/>
                  <a:pt x="3265244" y="1391304"/>
                </a:cubicBezTo>
                <a:cubicBezTo>
                  <a:pt x="3285125" y="1394034"/>
                  <a:pt x="3301598" y="1391304"/>
                  <a:pt x="3321479" y="1381749"/>
                </a:cubicBezTo>
                <a:cubicBezTo>
                  <a:pt x="3328295" y="1379018"/>
                  <a:pt x="3334544" y="1379018"/>
                  <a:pt x="3341360" y="1385161"/>
                </a:cubicBezTo>
                <a:cubicBezTo>
                  <a:pt x="3357834" y="1404272"/>
                  <a:pt x="3401004" y="1422700"/>
                  <a:pt x="3417478" y="1416557"/>
                </a:cubicBezTo>
                <a:cubicBezTo>
                  <a:pt x="3493594" y="1398128"/>
                  <a:pt x="3576528" y="1404272"/>
                  <a:pt x="3656052" y="1388573"/>
                </a:cubicBezTo>
                <a:cubicBezTo>
                  <a:pt x="3675934" y="1385843"/>
                  <a:pt x="3699223" y="1385843"/>
                  <a:pt x="3722513" y="1382431"/>
                </a:cubicBezTo>
                <a:cubicBezTo>
                  <a:pt x="3898036" y="1379701"/>
                  <a:pt x="4057086" y="1426795"/>
                  <a:pt x="4202504" y="1517572"/>
                </a:cubicBezTo>
                <a:cubicBezTo>
                  <a:pt x="4218977" y="1529857"/>
                  <a:pt x="4235450" y="1542142"/>
                  <a:pt x="4255332" y="1545555"/>
                </a:cubicBezTo>
                <a:cubicBezTo>
                  <a:pt x="4314974" y="1558523"/>
                  <a:pt x="4374619" y="1555110"/>
                  <a:pt x="4437670" y="1555110"/>
                </a:cubicBezTo>
                <a:cubicBezTo>
                  <a:pt x="4444488" y="1555110"/>
                  <a:pt x="4454144" y="1555110"/>
                  <a:pt x="4454144" y="1542825"/>
                </a:cubicBezTo>
                <a:cubicBezTo>
                  <a:pt x="4454144" y="1536682"/>
                  <a:pt x="4447328" y="1530539"/>
                  <a:pt x="4437670" y="1530539"/>
                </a:cubicBezTo>
                <a:cubicBezTo>
                  <a:pt x="4414950" y="1530539"/>
                  <a:pt x="4391660" y="1527127"/>
                  <a:pt x="4368370" y="1527127"/>
                </a:cubicBezTo>
                <a:cubicBezTo>
                  <a:pt x="4371779" y="1517572"/>
                  <a:pt x="4374619" y="1520984"/>
                  <a:pt x="4381435" y="1517572"/>
                </a:cubicBezTo>
                <a:cubicBezTo>
                  <a:pt x="4397908" y="1514158"/>
                  <a:pt x="4434263" y="1523714"/>
                  <a:pt x="4434263" y="1508016"/>
                </a:cubicBezTo>
                <a:cubicBezTo>
                  <a:pt x="4427446" y="1476620"/>
                  <a:pt x="4397908" y="1501873"/>
                  <a:pt x="4378028" y="1501873"/>
                </a:cubicBezTo>
                <a:cubicBezTo>
                  <a:pt x="4341673" y="1495731"/>
                  <a:pt x="4301910" y="1508698"/>
                  <a:pt x="4255332" y="1489587"/>
                </a:cubicBezTo>
                <a:cubicBezTo>
                  <a:pt x="4298502" y="1483445"/>
                  <a:pt x="4338264" y="1501873"/>
                  <a:pt x="4374619" y="1480032"/>
                </a:cubicBezTo>
                <a:cubicBezTo>
                  <a:pt x="4361554" y="1467747"/>
                  <a:pt x="4344513" y="1476620"/>
                  <a:pt x="4334856" y="1464334"/>
                </a:cubicBezTo>
                <a:cubicBezTo>
                  <a:pt x="4351898" y="1457509"/>
                  <a:pt x="4368370" y="1460921"/>
                  <a:pt x="4381435" y="1460921"/>
                </a:cubicBezTo>
                <a:cubicBezTo>
                  <a:pt x="4407564" y="1457509"/>
                  <a:pt x="4417790" y="1445223"/>
                  <a:pt x="4397908" y="1426113"/>
                </a:cubicBezTo>
                <a:cubicBezTo>
                  <a:pt x="4381435" y="1413827"/>
                  <a:pt x="4371779" y="1388573"/>
                  <a:pt x="4348489" y="1382431"/>
                </a:cubicBezTo>
                <a:cubicBezTo>
                  <a:pt x="4338832" y="1382431"/>
                  <a:pt x="4332016" y="1376288"/>
                  <a:pt x="4338832" y="1366732"/>
                </a:cubicBezTo>
                <a:cubicBezTo>
                  <a:pt x="4345080" y="1357177"/>
                  <a:pt x="4338832" y="1323051"/>
                  <a:pt x="4335424" y="1313495"/>
                </a:cubicBezTo>
                <a:cubicBezTo>
                  <a:pt x="4328608" y="1297797"/>
                  <a:pt x="4308726" y="1295067"/>
                  <a:pt x="4312135" y="1285512"/>
                </a:cubicBezTo>
                <a:cubicBezTo>
                  <a:pt x="4322360" y="1254116"/>
                  <a:pt x="4292822" y="1226132"/>
                  <a:pt x="4302478" y="1194735"/>
                </a:cubicBezTo>
                <a:cubicBezTo>
                  <a:pt x="4305886" y="1182450"/>
                  <a:pt x="4299638" y="1166752"/>
                  <a:pt x="4292822" y="1151054"/>
                </a:cubicBezTo>
                <a:cubicBezTo>
                  <a:pt x="4279189" y="1110102"/>
                  <a:pt x="4239426" y="1081437"/>
                  <a:pt x="4229770" y="1037754"/>
                </a:cubicBezTo>
                <a:cubicBezTo>
                  <a:pt x="4246242" y="1037754"/>
                  <a:pt x="4253058" y="1056865"/>
                  <a:pt x="4272940" y="1053453"/>
                </a:cubicBezTo>
                <a:cubicBezTo>
                  <a:pt x="4292822" y="1009088"/>
                  <a:pt x="4266124" y="977692"/>
                  <a:pt x="4233178" y="949708"/>
                </a:cubicBezTo>
                <a:cubicBezTo>
                  <a:pt x="4196824" y="918312"/>
                  <a:pt x="4150812" y="896471"/>
                  <a:pt x="4104233" y="880772"/>
                </a:cubicBezTo>
                <a:cubicBezTo>
                  <a:pt x="4012212" y="845452"/>
                  <a:pt x="3916675" y="831247"/>
                  <a:pt x="3818822" y="830383"/>
                </a:cubicBezTo>
                <a:close/>
                <a:moveTo>
                  <a:pt x="3041437" y="805012"/>
                </a:moveTo>
                <a:cubicBezTo>
                  <a:pt x="3031780" y="858249"/>
                  <a:pt x="3051662" y="896471"/>
                  <a:pt x="3064726" y="936740"/>
                </a:cubicBezTo>
                <a:cubicBezTo>
                  <a:pt x="3088016" y="893059"/>
                  <a:pt x="3090856" y="848694"/>
                  <a:pt x="3041437" y="805012"/>
                </a:cubicBezTo>
                <a:close/>
                <a:moveTo>
                  <a:pt x="3461962" y="746357"/>
                </a:moveTo>
                <a:cubicBezTo>
                  <a:pt x="3446731" y="744438"/>
                  <a:pt x="3434376" y="752116"/>
                  <a:pt x="3422022" y="761330"/>
                </a:cubicBezTo>
                <a:cubicBezTo>
                  <a:pt x="3316366" y="865075"/>
                  <a:pt x="3230025" y="983834"/>
                  <a:pt x="3194239" y="1128531"/>
                </a:cubicBezTo>
                <a:cubicBezTo>
                  <a:pt x="3227185" y="1084849"/>
                  <a:pt x="3263539" y="1040485"/>
                  <a:pt x="3303301" y="1002945"/>
                </a:cubicBezTo>
                <a:cubicBezTo>
                  <a:pt x="3339656" y="961994"/>
                  <a:pt x="3382259" y="927185"/>
                  <a:pt x="3428838" y="899201"/>
                </a:cubicBezTo>
                <a:cubicBezTo>
                  <a:pt x="3474849" y="870535"/>
                  <a:pt x="3524836" y="842552"/>
                  <a:pt x="3574255" y="811155"/>
                </a:cubicBezTo>
                <a:cubicBezTo>
                  <a:pt x="3541309" y="783171"/>
                  <a:pt x="3511203" y="767473"/>
                  <a:pt x="3478257" y="751775"/>
                </a:cubicBezTo>
                <a:cubicBezTo>
                  <a:pt x="3472435" y="748704"/>
                  <a:pt x="3467038" y="746997"/>
                  <a:pt x="3461962" y="746357"/>
                </a:cubicBezTo>
                <a:close/>
                <a:moveTo>
                  <a:pt x="3260131" y="698538"/>
                </a:moveTo>
                <a:cubicBezTo>
                  <a:pt x="3236842" y="695126"/>
                  <a:pt x="3220368" y="704681"/>
                  <a:pt x="3214688" y="726522"/>
                </a:cubicBezTo>
                <a:cubicBezTo>
                  <a:pt x="3201623" y="755188"/>
                  <a:pt x="3187990" y="783171"/>
                  <a:pt x="3178333" y="814568"/>
                </a:cubicBezTo>
                <a:cubicBezTo>
                  <a:pt x="3168109" y="858931"/>
                  <a:pt x="3178333" y="906026"/>
                  <a:pt x="3187990" y="949708"/>
                </a:cubicBezTo>
                <a:cubicBezTo>
                  <a:pt x="3190831" y="949708"/>
                  <a:pt x="3194239" y="949708"/>
                  <a:pt x="3197647" y="949708"/>
                </a:cubicBezTo>
                <a:cubicBezTo>
                  <a:pt x="3207304" y="931280"/>
                  <a:pt x="3220937" y="912169"/>
                  <a:pt x="3230593" y="896471"/>
                </a:cubicBezTo>
                <a:cubicBezTo>
                  <a:pt x="3266948" y="839822"/>
                  <a:pt x="3309550" y="789997"/>
                  <a:pt x="3356129" y="739489"/>
                </a:cubicBezTo>
                <a:cubicBezTo>
                  <a:pt x="3372602" y="720379"/>
                  <a:pt x="3369762" y="711506"/>
                  <a:pt x="3343064" y="708093"/>
                </a:cubicBezTo>
                <a:cubicBezTo>
                  <a:pt x="3316366" y="701951"/>
                  <a:pt x="3286829" y="701951"/>
                  <a:pt x="3260131" y="698538"/>
                </a:cubicBezTo>
                <a:close/>
                <a:moveTo>
                  <a:pt x="3070974" y="692396"/>
                </a:moveTo>
                <a:cubicBezTo>
                  <a:pt x="3061318" y="736077"/>
                  <a:pt x="3084608" y="761330"/>
                  <a:pt x="3107329" y="796140"/>
                </a:cubicBezTo>
                <a:cubicBezTo>
                  <a:pt x="3120394" y="749045"/>
                  <a:pt x="3094264" y="727204"/>
                  <a:pt x="3070974" y="692396"/>
                </a:cubicBezTo>
                <a:close/>
                <a:moveTo>
                  <a:pt x="4033939" y="670127"/>
                </a:moveTo>
                <a:cubicBezTo>
                  <a:pt x="4029395" y="669360"/>
                  <a:pt x="4024424" y="670213"/>
                  <a:pt x="4017892" y="673285"/>
                </a:cubicBezTo>
                <a:cubicBezTo>
                  <a:pt x="4008235" y="676697"/>
                  <a:pt x="4008235" y="685570"/>
                  <a:pt x="4007667" y="699220"/>
                </a:cubicBezTo>
                <a:cubicBezTo>
                  <a:pt x="4011075" y="718331"/>
                  <a:pt x="4017892" y="734030"/>
                  <a:pt x="4030956" y="746315"/>
                </a:cubicBezTo>
                <a:cubicBezTo>
                  <a:pt x="4044022" y="755870"/>
                  <a:pt x="4057655" y="762013"/>
                  <a:pt x="4070719" y="752457"/>
                </a:cubicBezTo>
                <a:cubicBezTo>
                  <a:pt x="4083784" y="742902"/>
                  <a:pt x="4083784" y="733347"/>
                  <a:pt x="4080376" y="717649"/>
                </a:cubicBezTo>
                <a:cubicBezTo>
                  <a:pt x="4074128" y="701951"/>
                  <a:pt x="4060495" y="688982"/>
                  <a:pt x="4047430" y="676697"/>
                </a:cubicBezTo>
                <a:cubicBezTo>
                  <a:pt x="4042602" y="673284"/>
                  <a:pt x="4038483" y="670895"/>
                  <a:pt x="4033939" y="670127"/>
                </a:cubicBezTo>
                <a:close/>
                <a:moveTo>
                  <a:pt x="2527648" y="486016"/>
                </a:moveTo>
                <a:cubicBezTo>
                  <a:pt x="2515151" y="488319"/>
                  <a:pt x="2503507" y="493780"/>
                  <a:pt x="2488737" y="503335"/>
                </a:cubicBezTo>
                <a:cubicBezTo>
                  <a:pt x="2544973" y="519033"/>
                  <a:pt x="2608025" y="510160"/>
                  <a:pt x="2660853" y="538144"/>
                </a:cubicBezTo>
                <a:cubicBezTo>
                  <a:pt x="2601209" y="525859"/>
                  <a:pt x="2538725" y="525859"/>
                  <a:pt x="2475672" y="516303"/>
                </a:cubicBezTo>
                <a:cubicBezTo>
                  <a:pt x="2439318" y="512890"/>
                  <a:pt x="2432502" y="516303"/>
                  <a:pt x="2412620" y="553842"/>
                </a:cubicBezTo>
                <a:cubicBezTo>
                  <a:pt x="2439318" y="566810"/>
                  <a:pt x="2468856" y="566810"/>
                  <a:pt x="2495554" y="572953"/>
                </a:cubicBezTo>
                <a:cubicBezTo>
                  <a:pt x="2522252" y="579096"/>
                  <a:pt x="2548382" y="575683"/>
                  <a:pt x="2571670" y="594793"/>
                </a:cubicBezTo>
                <a:cubicBezTo>
                  <a:pt x="2515435" y="592063"/>
                  <a:pt x="2459199" y="570223"/>
                  <a:pt x="2402964" y="582508"/>
                </a:cubicBezTo>
                <a:cubicBezTo>
                  <a:pt x="2462608" y="585238"/>
                  <a:pt x="2518843" y="598207"/>
                  <a:pt x="2575079" y="610492"/>
                </a:cubicBezTo>
                <a:cubicBezTo>
                  <a:pt x="2631314" y="626190"/>
                  <a:pt x="2687550" y="638475"/>
                  <a:pt x="2734129" y="669871"/>
                </a:cubicBezTo>
                <a:cubicBezTo>
                  <a:pt x="2648355" y="641205"/>
                  <a:pt x="2562014" y="615952"/>
                  <a:pt x="2472832" y="603667"/>
                </a:cubicBezTo>
                <a:cubicBezTo>
                  <a:pt x="2429662" y="597523"/>
                  <a:pt x="2386490" y="591381"/>
                  <a:pt x="2353545" y="635063"/>
                </a:cubicBezTo>
                <a:cubicBezTo>
                  <a:pt x="2339912" y="650761"/>
                  <a:pt x="2313782" y="663046"/>
                  <a:pt x="2306966" y="682157"/>
                </a:cubicBezTo>
                <a:cubicBezTo>
                  <a:pt x="2300718" y="703998"/>
                  <a:pt x="2297309" y="710141"/>
                  <a:pt x="2274019" y="710141"/>
                </a:cubicBezTo>
                <a:cubicBezTo>
                  <a:pt x="2250730" y="710141"/>
                  <a:pt x="2283676" y="729252"/>
                  <a:pt x="2270612" y="735394"/>
                </a:cubicBezTo>
                <a:cubicBezTo>
                  <a:pt x="2250730" y="735394"/>
                  <a:pt x="2230849" y="716966"/>
                  <a:pt x="2207559" y="723109"/>
                </a:cubicBezTo>
                <a:cubicBezTo>
                  <a:pt x="2214376" y="748363"/>
                  <a:pt x="2250730" y="744949"/>
                  <a:pt x="2263794" y="770204"/>
                </a:cubicBezTo>
                <a:cubicBezTo>
                  <a:pt x="2178022" y="744949"/>
                  <a:pt x="2178022" y="744949"/>
                  <a:pt x="2131442" y="770204"/>
                </a:cubicBezTo>
                <a:cubicBezTo>
                  <a:pt x="2151323" y="785901"/>
                  <a:pt x="2184270" y="783171"/>
                  <a:pt x="2204151" y="805012"/>
                </a:cubicBezTo>
                <a:cubicBezTo>
                  <a:pt x="2193926" y="805012"/>
                  <a:pt x="2187678" y="805012"/>
                  <a:pt x="2184270" y="805012"/>
                </a:cubicBezTo>
                <a:cubicBezTo>
                  <a:pt x="2121217" y="764060"/>
                  <a:pt x="2055326" y="805012"/>
                  <a:pt x="1992273" y="798870"/>
                </a:cubicBezTo>
                <a:cubicBezTo>
                  <a:pt x="1992273" y="798870"/>
                  <a:pt x="1989433" y="805012"/>
                  <a:pt x="1982617" y="811155"/>
                </a:cubicBezTo>
                <a:cubicBezTo>
                  <a:pt x="2032036" y="826853"/>
                  <a:pt x="2084863" y="836408"/>
                  <a:pt x="2128034" y="861662"/>
                </a:cubicBezTo>
                <a:cubicBezTo>
                  <a:pt x="2078615" y="852107"/>
                  <a:pt x="2028628" y="836408"/>
                  <a:pt x="1975800" y="824123"/>
                </a:cubicBezTo>
                <a:cubicBezTo>
                  <a:pt x="1949103" y="817981"/>
                  <a:pt x="1925813" y="824123"/>
                  <a:pt x="1900252" y="849377"/>
                </a:cubicBezTo>
                <a:cubicBezTo>
                  <a:pt x="2171773" y="943566"/>
                  <a:pt x="2433638" y="1050039"/>
                  <a:pt x="2714816" y="1112832"/>
                </a:cubicBezTo>
                <a:cubicBezTo>
                  <a:pt x="2694934" y="1093722"/>
                  <a:pt x="2664829" y="1093722"/>
                  <a:pt x="2648355" y="1071881"/>
                </a:cubicBezTo>
                <a:cubicBezTo>
                  <a:pt x="2734129" y="1106690"/>
                  <a:pt x="2827287" y="1118975"/>
                  <a:pt x="2916468" y="1153784"/>
                </a:cubicBezTo>
                <a:cubicBezTo>
                  <a:pt x="2916468" y="1138086"/>
                  <a:pt x="2896588" y="1131943"/>
                  <a:pt x="2903404" y="1116245"/>
                </a:cubicBezTo>
                <a:cubicBezTo>
                  <a:pt x="2952824" y="1090991"/>
                  <a:pt x="2982930" y="1128531"/>
                  <a:pt x="3012467" y="1159927"/>
                </a:cubicBezTo>
                <a:cubicBezTo>
                  <a:pt x="3025532" y="1147641"/>
                  <a:pt x="3015875" y="1138086"/>
                  <a:pt x="3012467" y="1128531"/>
                </a:cubicBezTo>
                <a:cubicBezTo>
                  <a:pt x="2992586" y="1068468"/>
                  <a:pt x="2982930" y="1009088"/>
                  <a:pt x="2976112" y="946296"/>
                </a:cubicBezTo>
                <a:cubicBezTo>
                  <a:pt x="2972705" y="908074"/>
                  <a:pt x="2963048" y="867805"/>
                  <a:pt x="2972705" y="832996"/>
                </a:cubicBezTo>
                <a:cubicBezTo>
                  <a:pt x="2989178" y="779076"/>
                  <a:pt x="2985769" y="723109"/>
                  <a:pt x="3009058" y="672601"/>
                </a:cubicBezTo>
                <a:cubicBezTo>
                  <a:pt x="3025532" y="638475"/>
                  <a:pt x="3018715" y="635063"/>
                  <a:pt x="2989178" y="613222"/>
                </a:cubicBezTo>
                <a:cubicBezTo>
                  <a:pt x="2962480" y="594111"/>
                  <a:pt x="2935782" y="578413"/>
                  <a:pt x="2906244" y="566127"/>
                </a:cubicBezTo>
                <a:cubicBezTo>
                  <a:pt x="2796613" y="525176"/>
                  <a:pt x="2687550" y="503335"/>
                  <a:pt x="2571670" y="487637"/>
                </a:cubicBezTo>
                <a:cubicBezTo>
                  <a:pt x="2553493" y="484565"/>
                  <a:pt x="2540145" y="483712"/>
                  <a:pt x="2527648" y="486016"/>
                </a:cubicBezTo>
                <a:close/>
                <a:moveTo>
                  <a:pt x="3329432" y="469208"/>
                </a:moveTo>
                <a:cubicBezTo>
                  <a:pt x="3170382" y="638475"/>
                  <a:pt x="3061318" y="940153"/>
                  <a:pt x="3094264" y="1141498"/>
                </a:cubicBezTo>
                <a:cubicBezTo>
                  <a:pt x="3084608" y="890328"/>
                  <a:pt x="3186854" y="673285"/>
                  <a:pt x="3329432" y="469208"/>
                </a:cubicBezTo>
                <a:close/>
                <a:moveTo>
                  <a:pt x="3901445" y="355397"/>
                </a:moveTo>
                <a:cubicBezTo>
                  <a:pt x="3897326" y="356591"/>
                  <a:pt x="3894060" y="358980"/>
                  <a:pt x="3892356" y="362052"/>
                </a:cubicBezTo>
                <a:cubicBezTo>
                  <a:pt x="3882131" y="381163"/>
                  <a:pt x="3892356" y="396860"/>
                  <a:pt x="3899172" y="412559"/>
                </a:cubicBezTo>
                <a:cubicBezTo>
                  <a:pt x="3905988" y="428257"/>
                  <a:pt x="3919054" y="437130"/>
                  <a:pt x="3935527" y="440542"/>
                </a:cubicBezTo>
                <a:cubicBezTo>
                  <a:pt x="3952568" y="440542"/>
                  <a:pt x="3962224" y="430987"/>
                  <a:pt x="3962224" y="415289"/>
                </a:cubicBezTo>
                <a:cubicBezTo>
                  <a:pt x="3962224" y="396860"/>
                  <a:pt x="3935527" y="359322"/>
                  <a:pt x="3915645" y="355908"/>
                </a:cubicBezTo>
                <a:cubicBezTo>
                  <a:pt x="3910533" y="354202"/>
                  <a:pt x="3905563" y="354202"/>
                  <a:pt x="3901445" y="355397"/>
                </a:cubicBezTo>
                <a:close/>
                <a:moveTo>
                  <a:pt x="3289669" y="236466"/>
                </a:moveTo>
                <a:cubicBezTo>
                  <a:pt x="3262972" y="236466"/>
                  <a:pt x="3253315" y="246022"/>
                  <a:pt x="3256723" y="261720"/>
                </a:cubicBezTo>
                <a:cubicBezTo>
                  <a:pt x="3266379" y="284244"/>
                  <a:pt x="3302734" y="302671"/>
                  <a:pt x="3329432" y="296529"/>
                </a:cubicBezTo>
                <a:cubicBezTo>
                  <a:pt x="3343064" y="293117"/>
                  <a:pt x="3352721" y="286974"/>
                  <a:pt x="3352721" y="271275"/>
                </a:cubicBezTo>
                <a:cubicBezTo>
                  <a:pt x="3352721" y="258307"/>
                  <a:pt x="3345905" y="252165"/>
                  <a:pt x="3332840" y="246022"/>
                </a:cubicBezTo>
                <a:cubicBezTo>
                  <a:pt x="3319207" y="239880"/>
                  <a:pt x="3306142" y="236466"/>
                  <a:pt x="3289669" y="236466"/>
                </a:cubicBezTo>
                <a:close/>
                <a:moveTo>
                  <a:pt x="3723081" y="26248"/>
                </a:moveTo>
                <a:cubicBezTo>
                  <a:pt x="3700360" y="26248"/>
                  <a:pt x="3690135" y="35803"/>
                  <a:pt x="3699223" y="54232"/>
                </a:cubicBezTo>
                <a:cubicBezTo>
                  <a:pt x="3706040" y="73343"/>
                  <a:pt x="3722513" y="91770"/>
                  <a:pt x="3745803" y="95184"/>
                </a:cubicBezTo>
                <a:cubicBezTo>
                  <a:pt x="3758867" y="98596"/>
                  <a:pt x="3772500" y="95184"/>
                  <a:pt x="3782157" y="82898"/>
                </a:cubicBezTo>
                <a:cubicBezTo>
                  <a:pt x="3792382" y="70613"/>
                  <a:pt x="3782157" y="61057"/>
                  <a:pt x="3772500" y="51502"/>
                </a:cubicBezTo>
                <a:cubicBezTo>
                  <a:pt x="3759435" y="35803"/>
                  <a:pt x="3739554" y="29661"/>
                  <a:pt x="3723081" y="26248"/>
                </a:cubicBezTo>
                <a:close/>
                <a:moveTo>
                  <a:pt x="3711720" y="311"/>
                </a:moveTo>
                <a:cubicBezTo>
                  <a:pt x="3745234" y="311"/>
                  <a:pt x="3771364" y="9867"/>
                  <a:pt x="3794654" y="31708"/>
                </a:cubicBezTo>
                <a:cubicBezTo>
                  <a:pt x="3811126" y="47406"/>
                  <a:pt x="3820783" y="66517"/>
                  <a:pt x="3811126" y="88358"/>
                </a:cubicBezTo>
                <a:cubicBezTo>
                  <a:pt x="3801470" y="110199"/>
                  <a:pt x="3784997" y="119754"/>
                  <a:pt x="3761707" y="119754"/>
                </a:cubicBezTo>
                <a:cubicBezTo>
                  <a:pt x="3751482" y="119754"/>
                  <a:pt x="3741826" y="123167"/>
                  <a:pt x="3735010" y="119754"/>
                </a:cubicBezTo>
                <a:cubicBezTo>
                  <a:pt x="3695247" y="97914"/>
                  <a:pt x="3675365" y="119754"/>
                  <a:pt x="3652076" y="145007"/>
                </a:cubicBezTo>
                <a:cubicBezTo>
                  <a:pt x="3569143" y="229641"/>
                  <a:pt x="3486210" y="311544"/>
                  <a:pt x="3416909" y="402321"/>
                </a:cubicBezTo>
                <a:cubicBezTo>
                  <a:pt x="3364082" y="471256"/>
                  <a:pt x="3314662" y="540192"/>
                  <a:pt x="3268083" y="612540"/>
                </a:cubicBezTo>
                <a:cubicBezTo>
                  <a:pt x="3261267" y="625507"/>
                  <a:pt x="3255018" y="637793"/>
                  <a:pt x="3251610" y="647348"/>
                </a:cubicBezTo>
                <a:cubicBezTo>
                  <a:pt x="3241386" y="666459"/>
                  <a:pt x="3248202" y="672601"/>
                  <a:pt x="3268083" y="672601"/>
                </a:cubicBezTo>
                <a:cubicBezTo>
                  <a:pt x="3304438" y="672601"/>
                  <a:pt x="3340792" y="678745"/>
                  <a:pt x="3377146" y="688300"/>
                </a:cubicBezTo>
                <a:cubicBezTo>
                  <a:pt x="3403844" y="694442"/>
                  <a:pt x="3420318" y="678745"/>
                  <a:pt x="3433382" y="666459"/>
                </a:cubicBezTo>
                <a:cubicBezTo>
                  <a:pt x="3526540" y="591381"/>
                  <a:pt x="3625379" y="528589"/>
                  <a:pt x="3728193" y="471938"/>
                </a:cubicBezTo>
                <a:cubicBezTo>
                  <a:pt x="3761139" y="452828"/>
                  <a:pt x="3794654" y="437130"/>
                  <a:pt x="3824191" y="421432"/>
                </a:cubicBezTo>
                <a:cubicBezTo>
                  <a:pt x="3847481" y="408463"/>
                  <a:pt x="3857138" y="396178"/>
                  <a:pt x="3860546" y="370925"/>
                </a:cubicBezTo>
                <a:cubicBezTo>
                  <a:pt x="3867362" y="323830"/>
                  <a:pt x="3900308" y="311544"/>
                  <a:pt x="3940071" y="342941"/>
                </a:cubicBezTo>
                <a:cubicBezTo>
                  <a:pt x="3956544" y="355226"/>
                  <a:pt x="3973585" y="367512"/>
                  <a:pt x="3983241" y="386623"/>
                </a:cubicBezTo>
                <a:cubicBezTo>
                  <a:pt x="3992898" y="408463"/>
                  <a:pt x="3996306" y="426892"/>
                  <a:pt x="3979834" y="446003"/>
                </a:cubicBezTo>
                <a:cubicBezTo>
                  <a:pt x="3963360" y="465114"/>
                  <a:pt x="3940071" y="467844"/>
                  <a:pt x="3916781" y="461701"/>
                </a:cubicBezTo>
                <a:cubicBezTo>
                  <a:pt x="3909965" y="458288"/>
                  <a:pt x="3900308" y="458288"/>
                  <a:pt x="3896900" y="452145"/>
                </a:cubicBezTo>
                <a:cubicBezTo>
                  <a:pt x="3870771" y="430304"/>
                  <a:pt x="3850889" y="439860"/>
                  <a:pt x="3824191" y="455558"/>
                </a:cubicBezTo>
                <a:cubicBezTo>
                  <a:pt x="3750914" y="502652"/>
                  <a:pt x="3674798" y="549747"/>
                  <a:pt x="3605498" y="602984"/>
                </a:cubicBezTo>
                <a:cubicBezTo>
                  <a:pt x="3562895" y="637793"/>
                  <a:pt x="3516315" y="669189"/>
                  <a:pt x="3476553" y="712871"/>
                </a:cubicBezTo>
                <a:cubicBezTo>
                  <a:pt x="3493026" y="737442"/>
                  <a:pt x="3522564" y="740855"/>
                  <a:pt x="3545853" y="756553"/>
                </a:cubicBezTo>
                <a:cubicBezTo>
                  <a:pt x="3615154" y="807060"/>
                  <a:pt x="3595273" y="803648"/>
                  <a:pt x="3681614" y="772251"/>
                </a:cubicBezTo>
                <a:cubicBezTo>
                  <a:pt x="3761139" y="743585"/>
                  <a:pt x="3843504" y="721744"/>
                  <a:pt x="3926438" y="699903"/>
                </a:cubicBezTo>
                <a:cubicBezTo>
                  <a:pt x="3953136" y="697173"/>
                  <a:pt x="3973016" y="687618"/>
                  <a:pt x="3986082" y="662364"/>
                </a:cubicBezTo>
                <a:cubicBezTo>
                  <a:pt x="3999715" y="634381"/>
                  <a:pt x="4025844" y="630967"/>
                  <a:pt x="4052542" y="650078"/>
                </a:cubicBezTo>
                <a:cubicBezTo>
                  <a:pt x="4072424" y="662364"/>
                  <a:pt x="4089464" y="678062"/>
                  <a:pt x="4099121" y="697173"/>
                </a:cubicBezTo>
                <a:cubicBezTo>
                  <a:pt x="4116162" y="725839"/>
                  <a:pt x="4112754" y="750410"/>
                  <a:pt x="4089464" y="769520"/>
                </a:cubicBezTo>
                <a:cubicBezTo>
                  <a:pt x="4069583" y="785219"/>
                  <a:pt x="4029821" y="788631"/>
                  <a:pt x="4013347" y="763378"/>
                </a:cubicBezTo>
                <a:cubicBezTo>
                  <a:pt x="3980401" y="712871"/>
                  <a:pt x="3940638" y="725156"/>
                  <a:pt x="3897468" y="744267"/>
                </a:cubicBezTo>
                <a:cubicBezTo>
                  <a:pt x="3854866" y="759966"/>
                  <a:pt x="3811694" y="772251"/>
                  <a:pt x="3771932" y="791362"/>
                </a:cubicBezTo>
                <a:cubicBezTo>
                  <a:pt x="3818511" y="800917"/>
                  <a:pt x="3861114" y="800917"/>
                  <a:pt x="3907693" y="807060"/>
                </a:cubicBezTo>
                <a:cubicBezTo>
                  <a:pt x="4000283" y="816615"/>
                  <a:pt x="4086056" y="841186"/>
                  <a:pt x="4168990" y="875996"/>
                </a:cubicBezTo>
                <a:cubicBezTo>
                  <a:pt x="4205344" y="894423"/>
                  <a:pt x="4238290" y="916946"/>
                  <a:pt x="4264988" y="944930"/>
                </a:cubicBezTo>
                <a:cubicBezTo>
                  <a:pt x="4304750" y="982470"/>
                  <a:pt x="4328040" y="1029564"/>
                  <a:pt x="4328040" y="1082801"/>
                </a:cubicBezTo>
                <a:cubicBezTo>
                  <a:pt x="4324632" y="1189275"/>
                  <a:pt x="4358146" y="1286877"/>
                  <a:pt x="4407564" y="1381065"/>
                </a:cubicBezTo>
                <a:cubicBezTo>
                  <a:pt x="4434263" y="1431573"/>
                  <a:pt x="4460392" y="1481398"/>
                  <a:pt x="4487090" y="1531905"/>
                </a:cubicBezTo>
                <a:cubicBezTo>
                  <a:pt x="4503563" y="1566031"/>
                  <a:pt x="4497315" y="1575586"/>
                  <a:pt x="4454144" y="1575586"/>
                </a:cubicBezTo>
                <a:cubicBezTo>
                  <a:pt x="4417790" y="1578999"/>
                  <a:pt x="4381435" y="1578999"/>
                  <a:pt x="4345080" y="1578999"/>
                </a:cubicBezTo>
                <a:cubicBezTo>
                  <a:pt x="4332016" y="1578999"/>
                  <a:pt x="4315542" y="1575586"/>
                  <a:pt x="4295662" y="1585142"/>
                </a:cubicBezTo>
                <a:cubicBezTo>
                  <a:pt x="4318951" y="1610395"/>
                  <a:pt x="4342241" y="1635649"/>
                  <a:pt x="4362122" y="1657490"/>
                </a:cubicBezTo>
                <a:cubicBezTo>
                  <a:pt x="4431990" y="1742123"/>
                  <a:pt x="4488226" y="1836312"/>
                  <a:pt x="4504698" y="1946199"/>
                </a:cubicBezTo>
                <a:cubicBezTo>
                  <a:pt x="4521172" y="2046531"/>
                  <a:pt x="4468346" y="2137989"/>
                  <a:pt x="4372347" y="2181670"/>
                </a:cubicBezTo>
                <a:cubicBezTo>
                  <a:pt x="4335992" y="2200099"/>
                  <a:pt x="4296230" y="2213067"/>
                  <a:pt x="4256467" y="2225352"/>
                </a:cubicBezTo>
                <a:cubicBezTo>
                  <a:pt x="4143996" y="2263574"/>
                  <a:pt x="4045158" y="2326367"/>
                  <a:pt x="3958816" y="2401445"/>
                </a:cubicBezTo>
                <a:cubicBezTo>
                  <a:pt x="3932118" y="2426699"/>
                  <a:pt x="3912237" y="2429429"/>
                  <a:pt x="3879291" y="2417143"/>
                </a:cubicBezTo>
                <a:cubicBezTo>
                  <a:pt x="3786132" y="2382334"/>
                  <a:pt x="3726489" y="2326367"/>
                  <a:pt x="3716832" y="2228766"/>
                </a:cubicBezTo>
                <a:cubicBezTo>
                  <a:pt x="3713424" y="2191226"/>
                  <a:pt x="3703768" y="2156417"/>
                  <a:pt x="3700360" y="2118878"/>
                </a:cubicBezTo>
                <a:cubicBezTo>
                  <a:pt x="3700360" y="2105910"/>
                  <a:pt x="3690702" y="2087483"/>
                  <a:pt x="3707176" y="2077926"/>
                </a:cubicBezTo>
                <a:cubicBezTo>
                  <a:pt x="3720241" y="2071102"/>
                  <a:pt x="3730466" y="2084070"/>
                  <a:pt x="3743530" y="2090213"/>
                </a:cubicBezTo>
                <a:cubicBezTo>
                  <a:pt x="3773068" y="2102498"/>
                  <a:pt x="3803174" y="2114783"/>
                  <a:pt x="3836120" y="2118196"/>
                </a:cubicBezTo>
                <a:cubicBezTo>
                  <a:pt x="3875882" y="2121609"/>
                  <a:pt x="3886107" y="2109322"/>
                  <a:pt x="3879291" y="2074514"/>
                </a:cubicBezTo>
                <a:cubicBezTo>
                  <a:pt x="3869066" y="2030832"/>
                  <a:pt x="3842937" y="2002166"/>
                  <a:pt x="3799766" y="1989881"/>
                </a:cubicBezTo>
                <a:cubicBezTo>
                  <a:pt x="3746938" y="1970770"/>
                  <a:pt x="3696951" y="1951659"/>
                  <a:pt x="3667414" y="1907977"/>
                </a:cubicBezTo>
                <a:cubicBezTo>
                  <a:pt x="3661164" y="1910707"/>
                  <a:pt x="3657757" y="1910707"/>
                  <a:pt x="3654348" y="1914120"/>
                </a:cubicBezTo>
                <a:cubicBezTo>
                  <a:pt x="3585048" y="2021277"/>
                  <a:pt x="3482233" y="2090213"/>
                  <a:pt x="3373171" y="2153004"/>
                </a:cubicBezTo>
                <a:cubicBezTo>
                  <a:pt x="3300461" y="2193956"/>
                  <a:pt x="3231161" y="2237639"/>
                  <a:pt x="3171517" y="2288146"/>
                </a:cubicBezTo>
                <a:cubicBezTo>
                  <a:pt x="3161292" y="2294288"/>
                  <a:pt x="3155044" y="2303843"/>
                  <a:pt x="3148228" y="2313399"/>
                </a:cubicBezTo>
                <a:cubicBezTo>
                  <a:pt x="3171517" y="2325684"/>
                  <a:pt x="3191398" y="2319542"/>
                  <a:pt x="3214688" y="2319542"/>
                </a:cubicBezTo>
                <a:cubicBezTo>
                  <a:pt x="3251043" y="2325684"/>
                  <a:pt x="3257859" y="2331827"/>
                  <a:pt x="3251043" y="2366636"/>
                </a:cubicBezTo>
                <a:cubicBezTo>
                  <a:pt x="3240817" y="2404175"/>
                  <a:pt x="3227753" y="2438984"/>
                  <a:pt x="3204464" y="2466967"/>
                </a:cubicBezTo>
                <a:cubicBezTo>
                  <a:pt x="3151636" y="2542045"/>
                  <a:pt x="3045414" y="2555014"/>
                  <a:pt x="2972705" y="2498363"/>
                </a:cubicBezTo>
                <a:cubicBezTo>
                  <a:pt x="2913061" y="2451269"/>
                  <a:pt x="2853417" y="2407588"/>
                  <a:pt x="2784116" y="2376192"/>
                </a:cubicBezTo>
                <a:cubicBezTo>
                  <a:pt x="2744354" y="2357763"/>
                  <a:pt x="2740945" y="2360493"/>
                  <a:pt x="2717656" y="2395303"/>
                </a:cubicBezTo>
                <a:cubicBezTo>
                  <a:pt x="2592120" y="2580267"/>
                  <a:pt x="2492714" y="2778200"/>
                  <a:pt x="2416596" y="2985689"/>
                </a:cubicBezTo>
                <a:cubicBezTo>
                  <a:pt x="2413757" y="2998656"/>
                  <a:pt x="2403532" y="3014355"/>
                  <a:pt x="2406940" y="3026641"/>
                </a:cubicBezTo>
                <a:cubicBezTo>
                  <a:pt x="2410348" y="3032783"/>
                  <a:pt x="2416596" y="3038926"/>
                  <a:pt x="2423414" y="3038926"/>
                </a:cubicBezTo>
                <a:cubicBezTo>
                  <a:pt x="2429662" y="3042338"/>
                  <a:pt x="2436478" y="3038926"/>
                  <a:pt x="2436478" y="3032783"/>
                </a:cubicBezTo>
                <a:cubicBezTo>
                  <a:pt x="2443295" y="3017085"/>
                  <a:pt x="2446135" y="3004116"/>
                  <a:pt x="2452951" y="2991831"/>
                </a:cubicBezTo>
                <a:cubicBezTo>
                  <a:pt x="2492714" y="2885357"/>
                  <a:pt x="2568830" y="2822564"/>
                  <a:pt x="2688118" y="2803454"/>
                </a:cubicBezTo>
                <a:cubicBezTo>
                  <a:pt x="2740945" y="2796629"/>
                  <a:pt x="2790933" y="2809596"/>
                  <a:pt x="2840352" y="2831438"/>
                </a:cubicBezTo>
                <a:cubicBezTo>
                  <a:pt x="2880114" y="2850548"/>
                  <a:pt x="2923286" y="2875802"/>
                  <a:pt x="2963048" y="2897642"/>
                </a:cubicBezTo>
                <a:cubicBezTo>
                  <a:pt x="3015875" y="2925626"/>
                  <a:pt x="3068702" y="2944737"/>
                  <a:pt x="3131755" y="2944737"/>
                </a:cubicBezTo>
                <a:cubicBezTo>
                  <a:pt x="3161292" y="2948149"/>
                  <a:pt x="3194807" y="2951563"/>
                  <a:pt x="3224344" y="2963848"/>
                </a:cubicBezTo>
                <a:cubicBezTo>
                  <a:pt x="3287397" y="2986371"/>
                  <a:pt x="3353290" y="2982959"/>
                  <a:pt x="3419749" y="2982959"/>
                </a:cubicBezTo>
                <a:cubicBezTo>
                  <a:pt x="3436222" y="2982959"/>
                  <a:pt x="3462920" y="2973403"/>
                  <a:pt x="3472577" y="2995245"/>
                </a:cubicBezTo>
                <a:cubicBezTo>
                  <a:pt x="3479393" y="3014355"/>
                  <a:pt x="3456104" y="3023911"/>
                  <a:pt x="3443039" y="3036196"/>
                </a:cubicBezTo>
                <a:cubicBezTo>
                  <a:pt x="3419749" y="3058037"/>
                  <a:pt x="3393620" y="3077148"/>
                  <a:pt x="3366922" y="3092845"/>
                </a:cubicBezTo>
                <a:cubicBezTo>
                  <a:pt x="3307278" y="3120829"/>
                  <a:pt x="3247634" y="3127655"/>
                  <a:pt x="3184582" y="3108544"/>
                </a:cubicBezTo>
                <a:cubicBezTo>
                  <a:pt x="3141411" y="3092845"/>
                  <a:pt x="3101648" y="3074417"/>
                  <a:pt x="3061886" y="3055307"/>
                </a:cubicBezTo>
                <a:cubicBezTo>
                  <a:pt x="2962480" y="3011625"/>
                  <a:pt x="2833535" y="3033466"/>
                  <a:pt x="2757418" y="3102401"/>
                </a:cubicBezTo>
                <a:cubicBezTo>
                  <a:pt x="2687550" y="3162463"/>
                  <a:pt x="2638131" y="3234811"/>
                  <a:pt x="2594960" y="3309889"/>
                </a:cubicBezTo>
                <a:cubicBezTo>
                  <a:pt x="2585304" y="3331730"/>
                  <a:pt x="2575079" y="3353571"/>
                  <a:pt x="2562014" y="3372682"/>
                </a:cubicBezTo>
                <a:cubicBezTo>
                  <a:pt x="2518843" y="3432061"/>
                  <a:pt x="2518843" y="3488712"/>
                  <a:pt x="2555198" y="3557647"/>
                </a:cubicBezTo>
                <a:cubicBezTo>
                  <a:pt x="2562014" y="3533076"/>
                  <a:pt x="2568263" y="3517378"/>
                  <a:pt x="2575079" y="3498267"/>
                </a:cubicBezTo>
                <a:cubicBezTo>
                  <a:pt x="2588144" y="3448442"/>
                  <a:pt x="2611433" y="3401348"/>
                  <a:pt x="2644379" y="3360397"/>
                </a:cubicBezTo>
                <a:cubicBezTo>
                  <a:pt x="2734129" y="3228668"/>
                  <a:pt x="2892612" y="3200685"/>
                  <a:pt x="3031780" y="3285319"/>
                </a:cubicBezTo>
                <a:cubicBezTo>
                  <a:pt x="3054502" y="3301016"/>
                  <a:pt x="3077792" y="3319445"/>
                  <a:pt x="3101080" y="3338556"/>
                </a:cubicBezTo>
                <a:cubicBezTo>
                  <a:pt x="3166973" y="3395205"/>
                  <a:pt x="3236273" y="3442300"/>
                  <a:pt x="3322615" y="3457998"/>
                </a:cubicBezTo>
                <a:cubicBezTo>
                  <a:pt x="3352721" y="3464141"/>
                  <a:pt x="3382259" y="3477109"/>
                  <a:pt x="3408956" y="3489394"/>
                </a:cubicBezTo>
                <a:cubicBezTo>
                  <a:pt x="3458376" y="3520790"/>
                  <a:pt x="3518020" y="3530346"/>
                  <a:pt x="3574255" y="3539901"/>
                </a:cubicBezTo>
                <a:cubicBezTo>
                  <a:pt x="3584480" y="3539901"/>
                  <a:pt x="3594136" y="3539901"/>
                  <a:pt x="3600953" y="3543314"/>
                </a:cubicBezTo>
                <a:cubicBezTo>
                  <a:pt x="3647532" y="3568568"/>
                  <a:pt x="3690135" y="3546727"/>
                  <a:pt x="3736714" y="3531028"/>
                </a:cubicBezTo>
                <a:cubicBezTo>
                  <a:pt x="3991762" y="3446395"/>
                  <a:pt x="4253058" y="3399301"/>
                  <a:pt x="4521172" y="3352206"/>
                </a:cubicBezTo>
                <a:cubicBezTo>
                  <a:pt x="4591040" y="3339920"/>
                  <a:pt x="4620578" y="3361761"/>
                  <a:pt x="4643868" y="3430697"/>
                </a:cubicBezTo>
                <a:cubicBezTo>
                  <a:pt x="4653524" y="3455268"/>
                  <a:pt x="4669998" y="3480521"/>
                  <a:pt x="4683062" y="3507140"/>
                </a:cubicBezTo>
                <a:cubicBezTo>
                  <a:pt x="4683062" y="3550821"/>
                  <a:pt x="4683062" y="3591773"/>
                  <a:pt x="4683062" y="3632725"/>
                </a:cubicBezTo>
                <a:cubicBezTo>
                  <a:pt x="4626827" y="3767865"/>
                  <a:pt x="4513788" y="3852499"/>
                  <a:pt x="4388252" y="3924847"/>
                </a:cubicBezTo>
                <a:cubicBezTo>
                  <a:pt x="4232610" y="4015623"/>
                  <a:pt x="4063903" y="4062717"/>
                  <a:pt x="3884972" y="4094114"/>
                </a:cubicBezTo>
                <a:cubicBezTo>
                  <a:pt x="3762844" y="4115955"/>
                  <a:pt x="3633331" y="4122098"/>
                  <a:pt x="3507795" y="4131653"/>
                </a:cubicBezTo>
                <a:cubicBezTo>
                  <a:pt x="3441334" y="4134383"/>
                  <a:pt x="3375442" y="4128240"/>
                  <a:pt x="3312390" y="4096844"/>
                </a:cubicBezTo>
                <a:cubicBezTo>
                  <a:pt x="3295917" y="4087289"/>
                  <a:pt x="3282284" y="4077733"/>
                  <a:pt x="3269220" y="4065447"/>
                </a:cubicBezTo>
                <a:cubicBezTo>
                  <a:pt x="3232866" y="4036781"/>
                  <a:pt x="3232866" y="4036781"/>
                  <a:pt x="3189694" y="4055892"/>
                </a:cubicBezTo>
                <a:cubicBezTo>
                  <a:pt x="3103352" y="4099574"/>
                  <a:pt x="3043709" y="4165780"/>
                  <a:pt x="2990881" y="4244270"/>
                </a:cubicBezTo>
                <a:cubicBezTo>
                  <a:pt x="2924422" y="4341872"/>
                  <a:pt x="2884659" y="4448346"/>
                  <a:pt x="2848305" y="4558233"/>
                </a:cubicBezTo>
                <a:cubicBezTo>
                  <a:pt x="2815358" y="4670850"/>
                  <a:pt x="2792069" y="4786880"/>
                  <a:pt x="2775596" y="4900179"/>
                </a:cubicBezTo>
                <a:cubicBezTo>
                  <a:pt x="2772188" y="4906322"/>
                  <a:pt x="2775596" y="4912464"/>
                  <a:pt x="2775596" y="4922021"/>
                </a:cubicBezTo>
                <a:cubicBezTo>
                  <a:pt x="2792637" y="4918608"/>
                  <a:pt x="2795477" y="4906322"/>
                  <a:pt x="2802294" y="4896767"/>
                </a:cubicBezTo>
                <a:cubicBezTo>
                  <a:pt x="2832400" y="4859227"/>
                  <a:pt x="2865346" y="4824419"/>
                  <a:pt x="2901700" y="4793022"/>
                </a:cubicBezTo>
                <a:cubicBezTo>
                  <a:pt x="3010763" y="4711119"/>
                  <a:pt x="3189694" y="4720674"/>
                  <a:pt x="3282284" y="4836704"/>
                </a:cubicBezTo>
                <a:cubicBezTo>
                  <a:pt x="3305574" y="4864688"/>
                  <a:pt x="3325456" y="4893354"/>
                  <a:pt x="3348744" y="4921338"/>
                </a:cubicBezTo>
                <a:cubicBezTo>
                  <a:pt x="3391916" y="4974575"/>
                  <a:pt x="3438494" y="5027812"/>
                  <a:pt x="3507795" y="5059208"/>
                </a:cubicBezTo>
                <a:cubicBezTo>
                  <a:pt x="3534493" y="5072177"/>
                  <a:pt x="3564030" y="5087874"/>
                  <a:pt x="3583912" y="5109715"/>
                </a:cubicBezTo>
                <a:cubicBezTo>
                  <a:pt x="3629923" y="5153397"/>
                  <a:pt x="3689566" y="5178650"/>
                  <a:pt x="3749210" y="5203904"/>
                </a:cubicBezTo>
                <a:cubicBezTo>
                  <a:pt x="3758867" y="5206634"/>
                  <a:pt x="3769092" y="5210047"/>
                  <a:pt x="3778748" y="5216190"/>
                </a:cubicBezTo>
                <a:cubicBezTo>
                  <a:pt x="3791813" y="5222333"/>
                  <a:pt x="3798630" y="5235301"/>
                  <a:pt x="3782157" y="5241444"/>
                </a:cubicBezTo>
                <a:cubicBezTo>
                  <a:pt x="3692975" y="5278982"/>
                  <a:pt x="3573687" y="5304236"/>
                  <a:pt x="3484506" y="5225745"/>
                </a:cubicBezTo>
                <a:cubicBezTo>
                  <a:pt x="3454400" y="5197079"/>
                  <a:pt x="3424862" y="5172508"/>
                  <a:pt x="3401572" y="5137699"/>
                </a:cubicBezTo>
                <a:cubicBezTo>
                  <a:pt x="3348744" y="5068764"/>
                  <a:pt x="3272628" y="5043511"/>
                  <a:pt x="3186286" y="5031225"/>
                </a:cubicBezTo>
                <a:cubicBezTo>
                  <a:pt x="3159588" y="5028494"/>
                  <a:pt x="3133458" y="5034637"/>
                  <a:pt x="3106761" y="5040781"/>
                </a:cubicBezTo>
                <a:cubicBezTo>
                  <a:pt x="3023828" y="5068764"/>
                  <a:pt x="2947711" y="5106303"/>
                  <a:pt x="2878410" y="5156810"/>
                </a:cubicBezTo>
                <a:cubicBezTo>
                  <a:pt x="2838648" y="5185476"/>
                  <a:pt x="2798885" y="5216873"/>
                  <a:pt x="2759122" y="5244856"/>
                </a:cubicBezTo>
                <a:cubicBezTo>
                  <a:pt x="2742082" y="5257824"/>
                  <a:pt x="2735834" y="5273522"/>
                  <a:pt x="2732425" y="5295363"/>
                </a:cubicBezTo>
                <a:cubicBezTo>
                  <a:pt x="2715952" y="5468042"/>
                  <a:pt x="2699479" y="5640722"/>
                  <a:pt x="2683006" y="5813402"/>
                </a:cubicBezTo>
                <a:cubicBezTo>
                  <a:pt x="2683006" y="5819545"/>
                  <a:pt x="2683006" y="5822275"/>
                  <a:pt x="2683006" y="5825687"/>
                </a:cubicBezTo>
                <a:cubicBezTo>
                  <a:pt x="2692662" y="5829100"/>
                  <a:pt x="2696071" y="5822957"/>
                  <a:pt x="2699479" y="5819545"/>
                </a:cubicBezTo>
                <a:cubicBezTo>
                  <a:pt x="2805134" y="5691230"/>
                  <a:pt x="2951119" y="5631167"/>
                  <a:pt x="3116418" y="5603183"/>
                </a:cubicBezTo>
                <a:cubicBezTo>
                  <a:pt x="3209008" y="5587485"/>
                  <a:pt x="3291941" y="5605913"/>
                  <a:pt x="3368058" y="5656420"/>
                </a:cubicBezTo>
                <a:cubicBezTo>
                  <a:pt x="3447583" y="5713070"/>
                  <a:pt x="3487346" y="5791561"/>
                  <a:pt x="3490754" y="5885750"/>
                </a:cubicBezTo>
                <a:cubicBezTo>
                  <a:pt x="3490754" y="5938987"/>
                  <a:pt x="3490754" y="5992224"/>
                  <a:pt x="3487346" y="6048873"/>
                </a:cubicBezTo>
                <a:cubicBezTo>
                  <a:pt x="3487346" y="6111666"/>
                  <a:pt x="3497570" y="6171046"/>
                  <a:pt x="3527108" y="6227696"/>
                </a:cubicBezTo>
                <a:cubicBezTo>
                  <a:pt x="3550397" y="6274791"/>
                  <a:pt x="3564030" y="6324615"/>
                  <a:pt x="3573687" y="6375122"/>
                </a:cubicBezTo>
                <a:lnTo>
                  <a:pt x="3595925" y="6438547"/>
                </a:lnTo>
                <a:lnTo>
                  <a:pt x="3559556" y="6438547"/>
                </a:lnTo>
                <a:lnTo>
                  <a:pt x="3557782" y="6435867"/>
                </a:lnTo>
                <a:cubicBezTo>
                  <a:pt x="3541309" y="6385360"/>
                  <a:pt x="3504955" y="6341678"/>
                  <a:pt x="3485074" y="6291171"/>
                </a:cubicBezTo>
                <a:cubicBezTo>
                  <a:pt x="3478257" y="6328710"/>
                  <a:pt x="3504955" y="6356694"/>
                  <a:pt x="3512340" y="6392186"/>
                </a:cubicBezTo>
                <a:cubicBezTo>
                  <a:pt x="3485641" y="6376487"/>
                  <a:pt x="3482233" y="6351234"/>
                  <a:pt x="3472577" y="6325980"/>
                </a:cubicBezTo>
                <a:cubicBezTo>
                  <a:pt x="3465761" y="6310282"/>
                  <a:pt x="3465761" y="6291854"/>
                  <a:pt x="3449287" y="6266600"/>
                </a:cubicBezTo>
                <a:cubicBezTo>
                  <a:pt x="3452696" y="6323250"/>
                  <a:pt x="3469168" y="6366932"/>
                  <a:pt x="3469168" y="6417439"/>
                </a:cubicBezTo>
                <a:cubicBezTo>
                  <a:pt x="3452128" y="6392186"/>
                  <a:pt x="3452128" y="6360789"/>
                  <a:pt x="3442471" y="6335535"/>
                </a:cubicBezTo>
                <a:cubicBezTo>
                  <a:pt x="3435655" y="6310282"/>
                  <a:pt x="3448719" y="6278885"/>
                  <a:pt x="3415774" y="6257044"/>
                </a:cubicBezTo>
                <a:cubicBezTo>
                  <a:pt x="3410803" y="6293901"/>
                  <a:pt x="3411407" y="6328411"/>
                  <a:pt x="3417486" y="6359840"/>
                </a:cubicBezTo>
                <a:lnTo>
                  <a:pt x="3449762" y="6438547"/>
                </a:lnTo>
                <a:lnTo>
                  <a:pt x="3415638" y="6438547"/>
                </a:lnTo>
                <a:lnTo>
                  <a:pt x="3402451" y="6414677"/>
                </a:lnTo>
                <a:cubicBezTo>
                  <a:pt x="3395643" y="6397475"/>
                  <a:pt x="3390921" y="6379047"/>
                  <a:pt x="3388507" y="6359424"/>
                </a:cubicBezTo>
                <a:cubicBezTo>
                  <a:pt x="3382259" y="6315742"/>
                  <a:pt x="3375442" y="6271377"/>
                  <a:pt x="3378850" y="6227696"/>
                </a:cubicBezTo>
                <a:cubicBezTo>
                  <a:pt x="3382259" y="6120539"/>
                  <a:pt x="3319207" y="6045461"/>
                  <a:pt x="3239682" y="5982669"/>
                </a:cubicBezTo>
                <a:cubicBezTo>
                  <a:pt x="3190263" y="5942399"/>
                  <a:pt x="3120962" y="5935575"/>
                  <a:pt x="3054502" y="5923289"/>
                </a:cubicBezTo>
                <a:cubicBezTo>
                  <a:pt x="2942030" y="5907590"/>
                  <a:pt x="2826151" y="5904178"/>
                  <a:pt x="2713680" y="5913733"/>
                </a:cubicBezTo>
                <a:cubicBezTo>
                  <a:pt x="2686982" y="5913733"/>
                  <a:pt x="2673917" y="5923289"/>
                  <a:pt x="2670509" y="5951272"/>
                </a:cubicBezTo>
                <a:cubicBezTo>
                  <a:pt x="2660853" y="6045461"/>
                  <a:pt x="2650628" y="6139650"/>
                  <a:pt x="2640972" y="6237251"/>
                </a:cubicBezTo>
                <a:lnTo>
                  <a:pt x="2621222" y="6438547"/>
                </a:lnTo>
                <a:lnTo>
                  <a:pt x="2592751" y="6438547"/>
                </a:lnTo>
                <a:lnTo>
                  <a:pt x="2594392" y="6416757"/>
                </a:lnTo>
                <a:cubicBezTo>
                  <a:pt x="2597800" y="6360106"/>
                  <a:pt x="2614273" y="6303457"/>
                  <a:pt x="2606889" y="6244077"/>
                </a:cubicBezTo>
                <a:cubicBezTo>
                  <a:pt x="2597232" y="6250902"/>
                  <a:pt x="2600641" y="6257044"/>
                  <a:pt x="2597232" y="6263187"/>
                </a:cubicBezTo>
                <a:cubicBezTo>
                  <a:pt x="2587292" y="6307211"/>
                  <a:pt x="2577351" y="6350381"/>
                  <a:pt x="2565777" y="6393124"/>
                </a:cubicBezTo>
                <a:lnTo>
                  <a:pt x="2551066" y="6438547"/>
                </a:lnTo>
                <a:lnTo>
                  <a:pt x="2511455" y="6438547"/>
                </a:lnTo>
                <a:lnTo>
                  <a:pt x="2562014" y="6145792"/>
                </a:lnTo>
                <a:cubicBezTo>
                  <a:pt x="2565422" y="6123951"/>
                  <a:pt x="2568830" y="6108254"/>
                  <a:pt x="2548949" y="6092555"/>
                </a:cubicBezTo>
                <a:cubicBezTo>
                  <a:pt x="2433070" y="6004509"/>
                  <a:pt x="2317190" y="5917146"/>
                  <a:pt x="2178022" y="5866639"/>
                </a:cubicBezTo>
                <a:cubicBezTo>
                  <a:pt x="2042260" y="5816814"/>
                  <a:pt x="1899683" y="5850940"/>
                  <a:pt x="1807094" y="5954684"/>
                </a:cubicBezTo>
                <a:cubicBezTo>
                  <a:pt x="1783804" y="5976526"/>
                  <a:pt x="1767331" y="6005192"/>
                  <a:pt x="1744041" y="6027033"/>
                </a:cubicBezTo>
                <a:cubicBezTo>
                  <a:pt x="1674741" y="6102111"/>
                  <a:pt x="1588400" y="6139650"/>
                  <a:pt x="1482744" y="6117809"/>
                </a:cubicBezTo>
                <a:cubicBezTo>
                  <a:pt x="1446390" y="6108254"/>
                  <a:pt x="1412876" y="6102111"/>
                  <a:pt x="1379930" y="6092555"/>
                </a:cubicBezTo>
                <a:cubicBezTo>
                  <a:pt x="1369705" y="6086413"/>
                  <a:pt x="1353232" y="6086413"/>
                  <a:pt x="1353232" y="6070714"/>
                </a:cubicBezTo>
                <a:cubicBezTo>
                  <a:pt x="1353232" y="6057747"/>
                  <a:pt x="1366865" y="6055017"/>
                  <a:pt x="1376521" y="6051604"/>
                </a:cubicBezTo>
                <a:cubicBezTo>
                  <a:pt x="1393563" y="6044779"/>
                  <a:pt x="1406627" y="6038636"/>
                  <a:pt x="1423101" y="6032493"/>
                </a:cubicBezTo>
                <a:cubicBezTo>
                  <a:pt x="1479337" y="6010653"/>
                  <a:pt x="1532164" y="5985398"/>
                  <a:pt x="1578743" y="5944447"/>
                </a:cubicBezTo>
                <a:cubicBezTo>
                  <a:pt x="1615097" y="5910320"/>
                  <a:pt x="1658268" y="5881654"/>
                  <a:pt x="1707687" y="5859813"/>
                </a:cubicBezTo>
                <a:cubicBezTo>
                  <a:pt x="1783804" y="5822275"/>
                  <a:pt x="1829815" y="5759482"/>
                  <a:pt x="1876394" y="5693276"/>
                </a:cubicBezTo>
                <a:cubicBezTo>
                  <a:pt x="1889458" y="5674849"/>
                  <a:pt x="1886619" y="5665293"/>
                  <a:pt x="1859921" y="5665293"/>
                </a:cubicBezTo>
                <a:cubicBezTo>
                  <a:pt x="1820158" y="5665293"/>
                  <a:pt x="1780396" y="5655738"/>
                  <a:pt x="1744041" y="5643452"/>
                </a:cubicBezTo>
                <a:cubicBezTo>
                  <a:pt x="1733817" y="5640039"/>
                  <a:pt x="1720752" y="5636627"/>
                  <a:pt x="1717344" y="5624342"/>
                </a:cubicBezTo>
                <a:cubicBezTo>
                  <a:pt x="1717344" y="5612056"/>
                  <a:pt x="1730977" y="5605913"/>
                  <a:pt x="1740633" y="5602501"/>
                </a:cubicBezTo>
                <a:cubicBezTo>
                  <a:pt x="1807094" y="5580660"/>
                  <a:pt x="1863329" y="5545851"/>
                  <a:pt x="1916157" y="5502169"/>
                </a:cubicBezTo>
                <a:cubicBezTo>
                  <a:pt x="1929789" y="5493296"/>
                  <a:pt x="1942854" y="5480328"/>
                  <a:pt x="1959327" y="5474186"/>
                </a:cubicBezTo>
                <a:cubicBezTo>
                  <a:pt x="2021811" y="5448931"/>
                  <a:pt x="2064982" y="5401837"/>
                  <a:pt x="2104744" y="5345187"/>
                </a:cubicBezTo>
                <a:cubicBezTo>
                  <a:pt x="2128034" y="5313792"/>
                  <a:pt x="2151323" y="5285125"/>
                  <a:pt x="2180862" y="5257141"/>
                </a:cubicBezTo>
                <a:cubicBezTo>
                  <a:pt x="2260387" y="5188207"/>
                  <a:pt x="2372858" y="5175238"/>
                  <a:pt x="2465448" y="5231888"/>
                </a:cubicBezTo>
                <a:cubicBezTo>
                  <a:pt x="2528500" y="5269427"/>
                  <a:pt x="2571670" y="5326077"/>
                  <a:pt x="2604617" y="5385457"/>
                </a:cubicBezTo>
                <a:cubicBezTo>
                  <a:pt x="2614273" y="5397742"/>
                  <a:pt x="2617682" y="5413441"/>
                  <a:pt x="2637563" y="5429138"/>
                </a:cubicBezTo>
                <a:cubicBezTo>
                  <a:pt x="2677326" y="4716580"/>
                  <a:pt x="2627906" y="4016306"/>
                  <a:pt x="2396147" y="3328318"/>
                </a:cubicBezTo>
                <a:cubicBezTo>
                  <a:pt x="2356384" y="3366539"/>
                  <a:pt x="2339344" y="3410221"/>
                  <a:pt x="2309806" y="3441617"/>
                </a:cubicBezTo>
                <a:cubicBezTo>
                  <a:pt x="2283108" y="3475743"/>
                  <a:pt x="2256411" y="3510553"/>
                  <a:pt x="2223464" y="3541949"/>
                </a:cubicBezTo>
                <a:cubicBezTo>
                  <a:pt x="2190518" y="3573345"/>
                  <a:pt x="2160412" y="3604742"/>
                  <a:pt x="2127466" y="3636138"/>
                </a:cubicBezTo>
                <a:cubicBezTo>
                  <a:pt x="2137691" y="3651836"/>
                  <a:pt x="2154164" y="3648423"/>
                  <a:pt x="2167228" y="3651836"/>
                </a:cubicBezTo>
                <a:cubicBezTo>
                  <a:pt x="2362633" y="3702343"/>
                  <a:pt x="2491578" y="3815643"/>
                  <a:pt x="2547813" y="4000607"/>
                </a:cubicBezTo>
                <a:cubicBezTo>
                  <a:pt x="2577351" y="4104352"/>
                  <a:pt x="2567694" y="4207414"/>
                  <a:pt x="2524524" y="4305015"/>
                </a:cubicBezTo>
                <a:cubicBezTo>
                  <a:pt x="2484761" y="4402617"/>
                  <a:pt x="2428525" y="4489980"/>
                  <a:pt x="2365474" y="4571884"/>
                </a:cubicBezTo>
                <a:cubicBezTo>
                  <a:pt x="2349001" y="4594407"/>
                  <a:pt x="2329119" y="4610105"/>
                  <a:pt x="2305830" y="4622390"/>
                </a:cubicBezTo>
                <a:cubicBezTo>
                  <a:pt x="2226305" y="4669485"/>
                  <a:pt x="2137122" y="4644232"/>
                  <a:pt x="2097360" y="4565741"/>
                </a:cubicBezTo>
                <a:cubicBezTo>
                  <a:pt x="2067822" y="4505678"/>
                  <a:pt x="2071231" y="4442885"/>
                  <a:pt x="2087704" y="4383506"/>
                </a:cubicBezTo>
                <a:cubicBezTo>
                  <a:pt x="2087704" y="4373951"/>
                  <a:pt x="2091112" y="4367807"/>
                  <a:pt x="2100768" y="4367807"/>
                </a:cubicBezTo>
                <a:cubicBezTo>
                  <a:pt x="2110425" y="4367807"/>
                  <a:pt x="2113833" y="4371221"/>
                  <a:pt x="2117241" y="4377363"/>
                </a:cubicBezTo>
                <a:cubicBezTo>
                  <a:pt x="2124058" y="4389648"/>
                  <a:pt x="2127466" y="4405347"/>
                  <a:pt x="2137122" y="4414902"/>
                </a:cubicBezTo>
                <a:cubicBezTo>
                  <a:pt x="2163252" y="4452441"/>
                  <a:pt x="2213240" y="4461996"/>
                  <a:pt x="2249594" y="4442885"/>
                </a:cubicBezTo>
                <a:cubicBezTo>
                  <a:pt x="2285948" y="4421045"/>
                  <a:pt x="2292765" y="4377363"/>
                  <a:pt x="2269475" y="4336412"/>
                </a:cubicBezTo>
                <a:cubicBezTo>
                  <a:pt x="2255842" y="4311158"/>
                  <a:pt x="2233121" y="4295460"/>
                  <a:pt x="2206423" y="4283175"/>
                </a:cubicBezTo>
                <a:cubicBezTo>
                  <a:pt x="2170069" y="4273618"/>
                  <a:pt x="2133715" y="4264063"/>
                  <a:pt x="2097360" y="4264063"/>
                </a:cubicBezTo>
                <a:cubicBezTo>
                  <a:pt x="2001362" y="4266794"/>
                  <a:pt x="1912180" y="4254509"/>
                  <a:pt x="1825839" y="4213557"/>
                </a:cubicBezTo>
                <a:cubicBezTo>
                  <a:pt x="1822430" y="4210144"/>
                  <a:pt x="1816182" y="4210144"/>
                  <a:pt x="1812774" y="4213557"/>
                </a:cubicBezTo>
                <a:cubicBezTo>
                  <a:pt x="1809366" y="4216969"/>
                  <a:pt x="1805958" y="4219699"/>
                  <a:pt x="1805958" y="4223111"/>
                </a:cubicBezTo>
                <a:cubicBezTo>
                  <a:pt x="1822430" y="4352110"/>
                  <a:pt x="1792324" y="4474283"/>
                  <a:pt x="1762786" y="4599867"/>
                </a:cubicBezTo>
                <a:cubicBezTo>
                  <a:pt x="1749722" y="4649692"/>
                  <a:pt x="1739497" y="4702929"/>
                  <a:pt x="1726432" y="4753436"/>
                </a:cubicBezTo>
                <a:cubicBezTo>
                  <a:pt x="1713368" y="4822372"/>
                  <a:pt x="1719616" y="4885164"/>
                  <a:pt x="1766195" y="4941814"/>
                </a:cubicBezTo>
                <a:cubicBezTo>
                  <a:pt x="1779260" y="4954099"/>
                  <a:pt x="1789484" y="4973210"/>
                  <a:pt x="1799140" y="4988908"/>
                </a:cubicBezTo>
                <a:cubicBezTo>
                  <a:pt x="1822430" y="5036003"/>
                  <a:pt x="1809366" y="5076955"/>
                  <a:pt x="1766195" y="5108350"/>
                </a:cubicBezTo>
                <a:cubicBezTo>
                  <a:pt x="1740065" y="5124049"/>
                  <a:pt x="1706551" y="5132922"/>
                  <a:pt x="1677013" y="5136334"/>
                </a:cubicBezTo>
                <a:cubicBezTo>
                  <a:pt x="1610553" y="5139064"/>
                  <a:pt x="1554317" y="5154763"/>
                  <a:pt x="1504898" y="5195714"/>
                </a:cubicBezTo>
                <a:cubicBezTo>
                  <a:pt x="1448662" y="5242808"/>
                  <a:pt x="1389019" y="5239396"/>
                  <a:pt x="1325966" y="5211412"/>
                </a:cubicBezTo>
                <a:cubicBezTo>
                  <a:pt x="1253258" y="5176603"/>
                  <a:pt x="1187366" y="5132922"/>
                  <a:pt x="1120905" y="5085827"/>
                </a:cubicBezTo>
                <a:cubicBezTo>
                  <a:pt x="1028316" y="5025765"/>
                  <a:pt x="945382" y="4954099"/>
                  <a:pt x="889146" y="4856498"/>
                </a:cubicBezTo>
                <a:cubicBezTo>
                  <a:pt x="869266" y="4827832"/>
                  <a:pt x="869266" y="4827832"/>
                  <a:pt x="839727" y="4853085"/>
                </a:cubicBezTo>
                <a:cubicBezTo>
                  <a:pt x="830071" y="4865370"/>
                  <a:pt x="816438" y="4874926"/>
                  <a:pt x="803373" y="4884481"/>
                </a:cubicBezTo>
                <a:cubicBezTo>
                  <a:pt x="757362" y="4912464"/>
                  <a:pt x="700559" y="4902910"/>
                  <a:pt x="671020" y="4859227"/>
                </a:cubicBezTo>
                <a:cubicBezTo>
                  <a:pt x="657956" y="4843530"/>
                  <a:pt x="647731" y="4825101"/>
                  <a:pt x="638075" y="4805991"/>
                </a:cubicBezTo>
                <a:cubicBezTo>
                  <a:pt x="581839" y="4708389"/>
                  <a:pt x="502313" y="4642184"/>
                  <a:pt x="387570" y="4610788"/>
                </a:cubicBezTo>
                <a:cubicBezTo>
                  <a:pt x="331334" y="4595089"/>
                  <a:pt x="317701" y="4573249"/>
                  <a:pt x="324518" y="4516599"/>
                </a:cubicBezTo>
                <a:cubicBezTo>
                  <a:pt x="347807" y="4365761"/>
                  <a:pt x="430173" y="4249731"/>
                  <a:pt x="552869" y="4155542"/>
                </a:cubicBezTo>
                <a:cubicBezTo>
                  <a:pt x="592631" y="4124145"/>
                  <a:pt x="638642" y="4102305"/>
                  <a:pt x="681813" y="4077051"/>
                </a:cubicBezTo>
                <a:cubicBezTo>
                  <a:pt x="678405" y="4061353"/>
                  <a:pt x="664772" y="4061353"/>
                  <a:pt x="655115" y="4057940"/>
                </a:cubicBezTo>
                <a:cubicBezTo>
                  <a:pt x="565934" y="4029273"/>
                  <a:pt x="483001" y="3989005"/>
                  <a:pt x="406884" y="3938498"/>
                </a:cubicBezTo>
                <a:cubicBezTo>
                  <a:pt x="380186" y="3919387"/>
                  <a:pt x="354056" y="3903688"/>
                  <a:pt x="327358" y="3887991"/>
                </a:cubicBezTo>
                <a:cubicBezTo>
                  <a:pt x="254650" y="3853864"/>
                  <a:pt x="191598" y="3885261"/>
                  <a:pt x="175125" y="3960339"/>
                </a:cubicBezTo>
                <a:cubicBezTo>
                  <a:pt x="168876" y="3984909"/>
                  <a:pt x="165468" y="4010163"/>
                  <a:pt x="162060" y="4035417"/>
                </a:cubicBezTo>
                <a:cubicBezTo>
                  <a:pt x="162060" y="4044972"/>
                  <a:pt x="165468" y="4057257"/>
                  <a:pt x="152403" y="4060670"/>
                </a:cubicBezTo>
                <a:cubicBezTo>
                  <a:pt x="138771" y="4064083"/>
                  <a:pt x="132521" y="4054527"/>
                  <a:pt x="129114" y="4048384"/>
                </a:cubicBezTo>
                <a:cubicBezTo>
                  <a:pt x="109232" y="4016988"/>
                  <a:pt x="85942" y="3989005"/>
                  <a:pt x="69470" y="3957609"/>
                </a:cubicBezTo>
                <a:cubicBezTo>
                  <a:pt x="-85604" y="3662756"/>
                  <a:pt x="26867" y="3310572"/>
                  <a:pt x="327927" y="3147448"/>
                </a:cubicBezTo>
                <a:cubicBezTo>
                  <a:pt x="373937" y="3122194"/>
                  <a:pt x="423924" y="3106496"/>
                  <a:pt x="473344" y="3096941"/>
                </a:cubicBezTo>
                <a:cubicBezTo>
                  <a:pt x="489817" y="3093528"/>
                  <a:pt x="516514" y="3096941"/>
                  <a:pt x="516514" y="3071687"/>
                </a:cubicBezTo>
                <a:cubicBezTo>
                  <a:pt x="516514" y="3049846"/>
                  <a:pt x="493225" y="3021863"/>
                  <a:pt x="473344" y="3018450"/>
                </a:cubicBezTo>
                <a:cubicBezTo>
                  <a:pt x="470503" y="3015037"/>
                  <a:pt x="467096" y="3015037"/>
                  <a:pt x="463687" y="3015037"/>
                </a:cubicBezTo>
                <a:cubicBezTo>
                  <a:pt x="414268" y="3002752"/>
                  <a:pt x="404043" y="2977499"/>
                  <a:pt x="430741" y="2936547"/>
                </a:cubicBezTo>
                <a:cubicBezTo>
                  <a:pt x="444374" y="2920849"/>
                  <a:pt x="457439" y="2905151"/>
                  <a:pt x="473912" y="2895596"/>
                </a:cubicBezTo>
                <a:cubicBezTo>
                  <a:pt x="500609" y="2883309"/>
                  <a:pt x="523899" y="2883309"/>
                  <a:pt x="540372" y="2895596"/>
                </a:cubicBezTo>
                <a:cubicBezTo>
                  <a:pt x="560253" y="2914706"/>
                  <a:pt x="567069" y="2933134"/>
                  <a:pt x="560253" y="2958387"/>
                </a:cubicBezTo>
                <a:cubicBezTo>
                  <a:pt x="557413" y="2964530"/>
                  <a:pt x="554005" y="2967943"/>
                  <a:pt x="550597" y="2974086"/>
                </a:cubicBezTo>
                <a:cubicBezTo>
                  <a:pt x="540372" y="2986371"/>
                  <a:pt x="527307" y="2998656"/>
                  <a:pt x="530715" y="3017767"/>
                </a:cubicBezTo>
                <a:cubicBezTo>
                  <a:pt x="536963" y="3039608"/>
                  <a:pt x="550597" y="3058037"/>
                  <a:pt x="563662" y="3077148"/>
                </a:cubicBezTo>
                <a:cubicBezTo>
                  <a:pt x="570478" y="3083290"/>
                  <a:pt x="580703" y="3086703"/>
                  <a:pt x="590359" y="3086703"/>
                </a:cubicBezTo>
                <a:cubicBezTo>
                  <a:pt x="719304" y="3096259"/>
                  <a:pt x="818710" y="3156320"/>
                  <a:pt x="914708" y="3231398"/>
                </a:cubicBezTo>
                <a:cubicBezTo>
                  <a:pt x="918117" y="3234129"/>
                  <a:pt x="920956" y="3237541"/>
                  <a:pt x="927773" y="3237541"/>
                </a:cubicBezTo>
                <a:cubicBezTo>
                  <a:pt x="927773" y="3240954"/>
                  <a:pt x="931181" y="3237541"/>
                  <a:pt x="934589" y="3237541"/>
                </a:cubicBezTo>
                <a:cubicBezTo>
                  <a:pt x="927773" y="3197272"/>
                  <a:pt x="918117" y="3156320"/>
                  <a:pt x="898235" y="3115369"/>
                </a:cubicBezTo>
                <a:cubicBezTo>
                  <a:pt x="878354" y="3071005"/>
                  <a:pt x="861313" y="3027323"/>
                  <a:pt x="851656" y="2980229"/>
                </a:cubicBezTo>
                <a:cubicBezTo>
                  <a:pt x="848816" y="2961118"/>
                  <a:pt x="838591" y="2945419"/>
                  <a:pt x="822118" y="2929722"/>
                </a:cubicBezTo>
                <a:cubicBezTo>
                  <a:pt x="795988" y="2907881"/>
                  <a:pt x="795988" y="2879897"/>
                  <a:pt x="828934" y="2860786"/>
                </a:cubicBezTo>
                <a:cubicBezTo>
                  <a:pt x="868129" y="2838945"/>
                  <a:pt x="898235" y="2810962"/>
                  <a:pt x="934589" y="2785708"/>
                </a:cubicBezTo>
                <a:cubicBezTo>
                  <a:pt x="981168" y="2757042"/>
                  <a:pt x="1037404" y="2744756"/>
                  <a:pt x="1093640" y="2744756"/>
                </a:cubicBezTo>
                <a:cubicBezTo>
                  <a:pt x="1146467" y="2741344"/>
                  <a:pt x="1196454" y="2744756"/>
                  <a:pt x="1249281" y="2744756"/>
                </a:cubicBezTo>
                <a:cubicBezTo>
                  <a:pt x="1321990" y="2741344"/>
                  <a:pt x="1325398" y="2738614"/>
                  <a:pt x="1325398" y="2672408"/>
                </a:cubicBezTo>
                <a:cubicBezTo>
                  <a:pt x="1325398" y="2625314"/>
                  <a:pt x="1328238" y="2578219"/>
                  <a:pt x="1335055" y="2531125"/>
                </a:cubicBezTo>
                <a:cubicBezTo>
                  <a:pt x="1348120" y="2374144"/>
                  <a:pt x="1493538" y="2271082"/>
                  <a:pt x="1652588" y="2299066"/>
                </a:cubicBezTo>
                <a:cubicBezTo>
                  <a:pt x="1715640" y="2308621"/>
                  <a:pt x="1771875" y="2324319"/>
                  <a:pt x="1828111" y="2349573"/>
                </a:cubicBezTo>
                <a:cubicBezTo>
                  <a:pt x="1841175" y="2355715"/>
                  <a:pt x="1851400" y="2365271"/>
                  <a:pt x="1867874" y="2365271"/>
                </a:cubicBezTo>
                <a:cubicBezTo>
                  <a:pt x="1877530" y="2352303"/>
                  <a:pt x="1867874" y="2346160"/>
                  <a:pt x="1864465" y="2340018"/>
                </a:cubicBezTo>
                <a:cubicBezTo>
                  <a:pt x="1808230" y="2267669"/>
                  <a:pt x="1751994" y="2201465"/>
                  <a:pt x="1688942" y="2132529"/>
                </a:cubicBezTo>
                <a:cubicBezTo>
                  <a:pt x="1675309" y="2116831"/>
                  <a:pt x="1658836" y="2116831"/>
                  <a:pt x="1642363" y="2126387"/>
                </a:cubicBezTo>
                <a:cubicBezTo>
                  <a:pt x="1576471" y="2163925"/>
                  <a:pt x="1506602" y="2157783"/>
                  <a:pt x="1437302" y="2135941"/>
                </a:cubicBezTo>
                <a:cubicBezTo>
                  <a:pt x="1397539" y="2123656"/>
                  <a:pt x="1364593" y="2104546"/>
                  <a:pt x="1328238" y="2082705"/>
                </a:cubicBezTo>
                <a:cubicBezTo>
                  <a:pt x="1153284" y="1979643"/>
                  <a:pt x="981168" y="1869755"/>
                  <a:pt x="838591" y="1725060"/>
                </a:cubicBezTo>
                <a:cubicBezTo>
                  <a:pt x="732368" y="1615173"/>
                  <a:pt x="643186" y="1495731"/>
                  <a:pt x="586951" y="1357860"/>
                </a:cubicBezTo>
                <a:cubicBezTo>
                  <a:pt x="563662" y="1301210"/>
                  <a:pt x="547189" y="1244560"/>
                  <a:pt x="540372" y="1185180"/>
                </a:cubicBezTo>
                <a:cubicBezTo>
                  <a:pt x="533556" y="1087579"/>
                  <a:pt x="563662" y="1002945"/>
                  <a:pt x="656252" y="949708"/>
                </a:cubicBezTo>
                <a:cubicBezTo>
                  <a:pt x="669316" y="940835"/>
                  <a:pt x="679541" y="931280"/>
                  <a:pt x="692606" y="921724"/>
                </a:cubicBezTo>
                <a:cubicBezTo>
                  <a:pt x="722712" y="887598"/>
                  <a:pt x="752249" y="880772"/>
                  <a:pt x="795421" y="899883"/>
                </a:cubicBezTo>
                <a:cubicBezTo>
                  <a:pt x="815302" y="909439"/>
                  <a:pt x="835183" y="918994"/>
                  <a:pt x="851656" y="931280"/>
                </a:cubicBezTo>
                <a:cubicBezTo>
                  <a:pt x="1036836" y="1075976"/>
                  <a:pt x="1222584" y="1220672"/>
                  <a:pt x="1387882" y="1383796"/>
                </a:cubicBezTo>
                <a:cubicBezTo>
                  <a:pt x="1527051" y="1522349"/>
                  <a:pt x="1652588" y="1669775"/>
                  <a:pt x="1751994" y="1836312"/>
                </a:cubicBezTo>
                <a:cubicBezTo>
                  <a:pt x="1768467" y="1860883"/>
                  <a:pt x="1782100" y="1886136"/>
                  <a:pt x="1791757" y="1911390"/>
                </a:cubicBezTo>
                <a:cubicBezTo>
                  <a:pt x="1808230" y="1945517"/>
                  <a:pt x="1804821" y="1980325"/>
                  <a:pt x="1784940" y="2011721"/>
                </a:cubicBezTo>
                <a:cubicBezTo>
                  <a:pt x="1765058" y="2049261"/>
                  <a:pt x="1765058" y="2049261"/>
                  <a:pt x="1794596" y="2084070"/>
                </a:cubicBezTo>
                <a:cubicBezTo>
                  <a:pt x="1907068" y="2216480"/>
                  <a:pt x="2009882" y="2357763"/>
                  <a:pt x="2099064" y="2505189"/>
                </a:cubicBezTo>
                <a:cubicBezTo>
                  <a:pt x="2175181" y="2624632"/>
                  <a:pt x="2241073" y="2750216"/>
                  <a:pt x="2300718" y="2875802"/>
                </a:cubicBezTo>
                <a:cubicBezTo>
                  <a:pt x="2304125" y="2884675"/>
                  <a:pt x="2307534" y="2897642"/>
                  <a:pt x="2320599" y="2903785"/>
                </a:cubicBezTo>
                <a:cubicBezTo>
                  <a:pt x="2334231" y="2894912"/>
                  <a:pt x="2337072" y="2875802"/>
                  <a:pt x="2343888" y="2860104"/>
                </a:cubicBezTo>
                <a:cubicBezTo>
                  <a:pt x="2410348" y="2687425"/>
                  <a:pt x="2492714" y="2520888"/>
                  <a:pt x="2595528" y="2363906"/>
                </a:cubicBezTo>
                <a:cubicBezTo>
                  <a:pt x="2618818" y="2329780"/>
                  <a:pt x="2618818" y="2326367"/>
                  <a:pt x="2575647" y="2310669"/>
                </a:cubicBezTo>
                <a:cubicBezTo>
                  <a:pt x="2486465" y="2279273"/>
                  <a:pt x="2439886" y="2210337"/>
                  <a:pt x="2423414" y="2122291"/>
                </a:cubicBezTo>
                <a:cubicBezTo>
                  <a:pt x="2397284" y="1974183"/>
                  <a:pt x="2387058" y="1823344"/>
                  <a:pt x="2393875" y="1669775"/>
                </a:cubicBezTo>
                <a:cubicBezTo>
                  <a:pt x="2396715" y="1647934"/>
                  <a:pt x="2400124" y="1622680"/>
                  <a:pt x="2403532" y="1597427"/>
                </a:cubicBezTo>
                <a:cubicBezTo>
                  <a:pt x="2403532" y="1581729"/>
                  <a:pt x="2393308" y="1568761"/>
                  <a:pt x="2376834" y="1572173"/>
                </a:cubicBezTo>
                <a:cubicBezTo>
                  <a:pt x="2260955" y="1581729"/>
                  <a:pt x="2147916" y="1590602"/>
                  <a:pt x="2042260" y="1641109"/>
                </a:cubicBezTo>
                <a:cubicBezTo>
                  <a:pt x="2038853" y="1641109"/>
                  <a:pt x="2036012" y="1647251"/>
                  <a:pt x="2029196" y="1653394"/>
                </a:cubicBezTo>
                <a:cubicBezTo>
                  <a:pt x="2065550" y="1675235"/>
                  <a:pt x="2101904" y="1697076"/>
                  <a:pt x="2138259" y="1716187"/>
                </a:cubicBezTo>
                <a:cubicBezTo>
                  <a:pt x="2154732" y="1729155"/>
                  <a:pt x="2174613" y="1729155"/>
                  <a:pt x="2194494" y="1719599"/>
                </a:cubicBezTo>
                <a:cubicBezTo>
                  <a:pt x="2204719" y="1716187"/>
                  <a:pt x="2214376" y="1710044"/>
                  <a:pt x="2221192" y="1719599"/>
                </a:cubicBezTo>
                <a:cubicBezTo>
                  <a:pt x="2230849" y="1728473"/>
                  <a:pt x="2221192" y="1738028"/>
                  <a:pt x="2214376" y="1747583"/>
                </a:cubicBezTo>
                <a:cubicBezTo>
                  <a:pt x="2197334" y="1775567"/>
                  <a:pt x="2174613" y="1797408"/>
                  <a:pt x="2147916" y="1816518"/>
                </a:cubicBezTo>
                <a:cubicBezTo>
                  <a:pt x="2065550" y="1867025"/>
                  <a:pt x="1979209" y="1879311"/>
                  <a:pt x="1886619" y="1835629"/>
                </a:cubicBezTo>
                <a:cubicBezTo>
                  <a:pt x="1853673" y="1819931"/>
                  <a:pt x="1837199" y="1794677"/>
                  <a:pt x="1833791" y="1757139"/>
                </a:cubicBezTo>
                <a:cubicBezTo>
                  <a:pt x="1826974" y="1634966"/>
                  <a:pt x="1777556" y="1527809"/>
                  <a:pt x="1681557" y="1443176"/>
                </a:cubicBezTo>
                <a:cubicBezTo>
                  <a:pt x="1668492" y="1430890"/>
                  <a:pt x="1654860" y="1417923"/>
                  <a:pt x="1641794" y="1405637"/>
                </a:cubicBezTo>
                <a:cubicBezTo>
                  <a:pt x="1588400" y="1352400"/>
                  <a:pt x="1578743" y="1293020"/>
                  <a:pt x="1615097" y="1226815"/>
                </a:cubicBezTo>
                <a:cubicBezTo>
                  <a:pt x="1644635" y="1164022"/>
                  <a:pt x="1694622" y="1120340"/>
                  <a:pt x="1747450" y="1079389"/>
                </a:cubicBezTo>
                <a:cubicBezTo>
                  <a:pt x="1760514" y="1069833"/>
                  <a:pt x="1774147" y="1063690"/>
                  <a:pt x="1787212" y="1054135"/>
                </a:cubicBezTo>
                <a:cubicBezTo>
                  <a:pt x="1813910" y="1035024"/>
                  <a:pt x="1813910" y="1035024"/>
                  <a:pt x="1790620" y="1007041"/>
                </a:cubicBezTo>
                <a:cubicBezTo>
                  <a:pt x="1730977" y="937423"/>
                  <a:pt x="1761083" y="852789"/>
                  <a:pt x="1853673" y="830948"/>
                </a:cubicBezTo>
                <a:cubicBezTo>
                  <a:pt x="1867305" y="827535"/>
                  <a:pt x="1883779" y="821393"/>
                  <a:pt x="1896843" y="815250"/>
                </a:cubicBezTo>
                <a:cubicBezTo>
                  <a:pt x="2025788" y="752457"/>
                  <a:pt x="2155300" y="686252"/>
                  <a:pt x="2284244" y="623460"/>
                </a:cubicBezTo>
                <a:cubicBezTo>
                  <a:pt x="2321167" y="604349"/>
                  <a:pt x="2350704" y="582508"/>
                  <a:pt x="2370586" y="551112"/>
                </a:cubicBezTo>
                <a:cubicBezTo>
                  <a:pt x="2407508" y="491049"/>
                  <a:pt x="2463744" y="463066"/>
                  <a:pt x="2533044" y="463066"/>
                </a:cubicBezTo>
                <a:cubicBezTo>
                  <a:pt x="2569398" y="463066"/>
                  <a:pt x="2605753" y="463066"/>
                  <a:pt x="2638699" y="472621"/>
                </a:cubicBezTo>
                <a:cubicBezTo>
                  <a:pt x="2734697" y="491049"/>
                  <a:pt x="2830696" y="506748"/>
                  <a:pt x="2919877" y="547699"/>
                </a:cubicBezTo>
                <a:cubicBezTo>
                  <a:pt x="2946574" y="560667"/>
                  <a:pt x="2972705" y="576366"/>
                  <a:pt x="2999402" y="588651"/>
                </a:cubicBezTo>
                <a:cubicBezTo>
                  <a:pt x="3026100" y="607079"/>
                  <a:pt x="3032916" y="604349"/>
                  <a:pt x="3045981" y="579096"/>
                </a:cubicBezTo>
                <a:cubicBezTo>
                  <a:pt x="3092560" y="484907"/>
                  <a:pt x="3152204" y="403686"/>
                  <a:pt x="3221504" y="321782"/>
                </a:cubicBezTo>
                <a:cubicBezTo>
                  <a:pt x="3234569" y="306084"/>
                  <a:pt x="3237978" y="293799"/>
                  <a:pt x="3231161" y="274688"/>
                </a:cubicBezTo>
                <a:cubicBezTo>
                  <a:pt x="3218096" y="237149"/>
                  <a:pt x="3237978" y="211896"/>
                  <a:pt x="3277740" y="211896"/>
                </a:cubicBezTo>
                <a:cubicBezTo>
                  <a:pt x="3303870" y="211896"/>
                  <a:pt x="3330567" y="215308"/>
                  <a:pt x="3350449" y="227593"/>
                </a:cubicBezTo>
                <a:cubicBezTo>
                  <a:pt x="3370330" y="239880"/>
                  <a:pt x="3383395" y="255577"/>
                  <a:pt x="3379987" y="280830"/>
                </a:cubicBezTo>
                <a:cubicBezTo>
                  <a:pt x="3377146" y="302671"/>
                  <a:pt x="3357265" y="318370"/>
                  <a:pt x="3330567" y="321782"/>
                </a:cubicBezTo>
                <a:cubicBezTo>
                  <a:pt x="3323751" y="325195"/>
                  <a:pt x="3317503" y="325195"/>
                  <a:pt x="3310686" y="325195"/>
                </a:cubicBezTo>
                <a:cubicBezTo>
                  <a:pt x="3270924" y="312227"/>
                  <a:pt x="3251043" y="334751"/>
                  <a:pt x="3231161" y="362734"/>
                </a:cubicBezTo>
                <a:cubicBezTo>
                  <a:pt x="3181742" y="437812"/>
                  <a:pt x="3135163" y="512890"/>
                  <a:pt x="3102217" y="594793"/>
                </a:cubicBezTo>
                <a:cubicBezTo>
                  <a:pt x="3095400" y="610492"/>
                  <a:pt x="3089152" y="626190"/>
                  <a:pt x="3085743" y="641888"/>
                </a:cubicBezTo>
                <a:cubicBezTo>
                  <a:pt x="3082336" y="657586"/>
                  <a:pt x="3089152" y="673285"/>
                  <a:pt x="3105625" y="679427"/>
                </a:cubicBezTo>
                <a:cubicBezTo>
                  <a:pt x="3125506" y="685570"/>
                  <a:pt x="3145388" y="685570"/>
                  <a:pt x="3158453" y="669871"/>
                </a:cubicBezTo>
                <a:cubicBezTo>
                  <a:pt x="3165269" y="660316"/>
                  <a:pt x="3171517" y="647348"/>
                  <a:pt x="3178333" y="635063"/>
                </a:cubicBezTo>
                <a:cubicBezTo>
                  <a:pt x="3244794" y="509478"/>
                  <a:pt x="3333976" y="399591"/>
                  <a:pt x="3433382" y="299259"/>
                </a:cubicBezTo>
                <a:cubicBezTo>
                  <a:pt x="3499842" y="233054"/>
                  <a:pt x="3572551" y="166848"/>
                  <a:pt x="3645260" y="107469"/>
                </a:cubicBezTo>
                <a:cubicBezTo>
                  <a:pt x="3665141" y="91770"/>
                  <a:pt x="3674798" y="78803"/>
                  <a:pt x="3665141" y="50819"/>
                </a:cubicBezTo>
                <a:cubicBezTo>
                  <a:pt x="3655485" y="22152"/>
                  <a:pt x="3678774" y="-3101"/>
                  <a:pt x="3711720" y="311"/>
                </a:cubicBezTo>
                <a:close/>
              </a:path>
            </a:pathLst>
          </a:custGeom>
          <a:solidFill>
            <a:schemeClr val="bg1">
              <a:lumMod val="75000"/>
              <a:alpha val="20000"/>
            </a:schemeClr>
          </a:solidFill>
          <a:ln w="705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>
                  <a:alpha val="20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D1957E4-AD4F-4413-8802-5E0B7396B550}"/>
              </a:ext>
            </a:extLst>
          </p:cNvPr>
          <p:cNvSpPr/>
          <p:nvPr/>
        </p:nvSpPr>
        <p:spPr>
          <a:xfrm>
            <a:off x="1340584" y="2187608"/>
            <a:ext cx="1617456" cy="1400569"/>
          </a:xfrm>
          <a:custGeom>
            <a:avLst/>
            <a:gdLst>
              <a:gd name="connsiteX0" fmla="*/ 0 w 1617456"/>
              <a:gd name="connsiteY0" fmla="*/ 0 h 1400569"/>
              <a:gd name="connsiteX1" fmla="*/ 1617456 w 1617456"/>
              <a:gd name="connsiteY1" fmla="*/ 0 h 1400569"/>
              <a:gd name="connsiteX2" fmla="*/ 1617456 w 1617456"/>
              <a:gd name="connsiteY2" fmla="*/ 1400569 h 1400569"/>
              <a:gd name="connsiteX3" fmla="*/ 0 w 1617456"/>
              <a:gd name="connsiteY3" fmla="*/ 1400569 h 1400569"/>
              <a:gd name="connsiteX4" fmla="*/ 0 w 1617456"/>
              <a:gd name="connsiteY4" fmla="*/ 0 h 140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7456" h="1400569">
                <a:moveTo>
                  <a:pt x="0" y="0"/>
                </a:moveTo>
                <a:lnTo>
                  <a:pt x="1617456" y="0"/>
                </a:lnTo>
                <a:lnTo>
                  <a:pt x="1617456" y="1400569"/>
                </a:lnTo>
                <a:lnTo>
                  <a:pt x="0" y="140056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2D982B-387A-4AC3-9A4E-F437E7DA4907}"/>
              </a:ext>
            </a:extLst>
          </p:cNvPr>
          <p:cNvSpPr txBox="1"/>
          <p:nvPr/>
        </p:nvSpPr>
        <p:spPr>
          <a:xfrm>
            <a:off x="1700471" y="2734004"/>
            <a:ext cx="89768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2000" b="1" spc="600" dirty="0">
                <a:solidFill>
                  <a:schemeClr val="bg1"/>
                </a:solidFill>
              </a:rPr>
              <a:t>2021</a:t>
            </a:r>
            <a:endParaRPr lang="en-ID" sz="2000" b="1" spc="600" dirty="0">
              <a:solidFill>
                <a:schemeClr val="bg1"/>
              </a:solidFill>
            </a:endParaRPr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CF334499-7D4C-43E0-BC6E-A3297618E97B}"/>
              </a:ext>
            </a:extLst>
          </p:cNvPr>
          <p:cNvSpPr txBox="1"/>
          <p:nvPr/>
        </p:nvSpPr>
        <p:spPr>
          <a:xfrm>
            <a:off x="7213917" y="2115507"/>
            <a:ext cx="3675063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q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Justify Text Body">
            <a:extLst>
              <a:ext uri="{FF2B5EF4-FFF2-40B4-BE49-F238E27FC236}">
                <a16:creationId xmlns:a16="http://schemas.microsoft.com/office/drawing/2014/main" id="{873BD14C-6655-4520-A4B8-FC4CAA34514E}"/>
              </a:ext>
            </a:extLst>
          </p:cNvPr>
          <p:cNvSpPr txBox="1"/>
          <p:nvPr/>
        </p:nvSpPr>
        <p:spPr>
          <a:xfrm>
            <a:off x="1304608" y="3913450"/>
            <a:ext cx="5256796" cy="13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antesa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is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tristiquel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sedas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massa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feugiat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ducimus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Justify Text Body">
            <a:extLst>
              <a:ext uri="{FF2B5EF4-FFF2-40B4-BE49-F238E27FC236}">
                <a16:creationId xmlns:a16="http://schemas.microsoft.com/office/drawing/2014/main" id="{1F69CD72-56A9-475D-8320-83319905386B}"/>
              </a:ext>
            </a:extLst>
          </p:cNvPr>
          <p:cNvSpPr txBox="1"/>
          <p:nvPr/>
        </p:nvSpPr>
        <p:spPr>
          <a:xfrm>
            <a:off x="7213917" y="3913450"/>
            <a:ext cx="3675063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eros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ipsum magna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F48D83-C6D6-4D5E-A559-80AA01984615}"/>
              </a:ext>
            </a:extLst>
          </p:cNvPr>
          <p:cNvSpPr txBox="1"/>
          <p:nvPr/>
        </p:nvSpPr>
        <p:spPr>
          <a:xfrm>
            <a:off x="7206703" y="5277349"/>
            <a:ext cx="20630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www.Janelkha.co.id/pptx</a:t>
            </a:r>
            <a:endParaRPr lang="en-ID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5" name="PpHolder10">
            <a:extLst>
              <a:ext uri="{FF2B5EF4-FFF2-40B4-BE49-F238E27FC236}">
                <a16:creationId xmlns:a16="http://schemas.microsoft.com/office/drawing/2014/main" id="{2B3AB8BC-5218-4ABD-8EF1-72F6AA67C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7" t="31893" r="47346" b="47690"/>
          <a:stretch>
            <a:fillRect/>
          </a:stretch>
        </p:blipFill>
        <p:spPr>
          <a:xfrm>
            <a:off x="4802715" y="2187246"/>
            <a:ext cx="1617662" cy="1400174"/>
          </a:xfrm>
          <a:custGeom>
            <a:avLst/>
            <a:gdLst>
              <a:gd name="connsiteX0" fmla="*/ 0 w 1617662"/>
              <a:gd name="connsiteY0" fmla="*/ 0 h 1400174"/>
              <a:gd name="connsiteX1" fmla="*/ 1617662 w 1617662"/>
              <a:gd name="connsiteY1" fmla="*/ 0 h 1400174"/>
              <a:gd name="connsiteX2" fmla="*/ 1617662 w 1617662"/>
              <a:gd name="connsiteY2" fmla="*/ 1400174 h 1400174"/>
              <a:gd name="connsiteX3" fmla="*/ 0 w 1617662"/>
              <a:gd name="connsiteY3" fmla="*/ 1400174 h 140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662" h="1400174">
                <a:moveTo>
                  <a:pt x="0" y="0"/>
                </a:moveTo>
                <a:lnTo>
                  <a:pt x="1617662" y="0"/>
                </a:lnTo>
                <a:lnTo>
                  <a:pt x="1617662" y="1400174"/>
                </a:lnTo>
                <a:lnTo>
                  <a:pt x="0" y="1400174"/>
                </a:lnTo>
                <a:close/>
              </a:path>
            </a:pathLst>
          </a:custGeom>
        </p:spPr>
      </p:pic>
      <p:pic>
        <p:nvPicPr>
          <p:cNvPr id="32" name="PpHolder11">
            <a:extLst>
              <a:ext uri="{FF2B5EF4-FFF2-40B4-BE49-F238E27FC236}">
                <a16:creationId xmlns:a16="http://schemas.microsoft.com/office/drawing/2014/main" id="{189E78C8-FE6A-4C9E-98C8-C524404DDA0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31899" r="61544" b="47679"/>
          <a:stretch>
            <a:fillRect/>
          </a:stretch>
        </p:blipFill>
        <p:spPr>
          <a:xfrm>
            <a:off x="3071752" y="2187610"/>
            <a:ext cx="1617456" cy="1400572"/>
          </a:xfrm>
          <a:custGeom>
            <a:avLst/>
            <a:gdLst>
              <a:gd name="connsiteX0" fmla="*/ 0 w 1617456"/>
              <a:gd name="connsiteY0" fmla="*/ 0 h 1400572"/>
              <a:gd name="connsiteX1" fmla="*/ 1617456 w 1617456"/>
              <a:gd name="connsiteY1" fmla="*/ 0 h 1400572"/>
              <a:gd name="connsiteX2" fmla="*/ 1617456 w 1617456"/>
              <a:gd name="connsiteY2" fmla="*/ 1400572 h 1400572"/>
              <a:gd name="connsiteX3" fmla="*/ 0 w 1617456"/>
              <a:gd name="connsiteY3" fmla="*/ 1400572 h 140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7456" h="1400572">
                <a:moveTo>
                  <a:pt x="0" y="0"/>
                </a:moveTo>
                <a:lnTo>
                  <a:pt x="1617456" y="0"/>
                </a:lnTo>
                <a:lnTo>
                  <a:pt x="1617456" y="1400572"/>
                </a:lnTo>
                <a:lnTo>
                  <a:pt x="0" y="1400572"/>
                </a:ln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3F4ADC7-1AD7-409E-9123-18F410A8A1A8}"/>
              </a:ext>
            </a:extLst>
          </p:cNvPr>
          <p:cNvSpPr txBox="1"/>
          <p:nvPr/>
        </p:nvSpPr>
        <p:spPr>
          <a:xfrm>
            <a:off x="1329830" y="5500656"/>
            <a:ext cx="76142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91B477-302E-4319-A7C8-623FFE4A4FEA}"/>
              </a:ext>
            </a:extLst>
          </p:cNvPr>
          <p:cNvSpPr txBox="1"/>
          <p:nvPr/>
        </p:nvSpPr>
        <p:spPr>
          <a:xfrm>
            <a:off x="1313923" y="1203456"/>
            <a:ext cx="341600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r>
              <a:rPr lang="en-US" sz="36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Story</a:t>
            </a:r>
          </a:p>
        </p:txBody>
      </p:sp>
    </p:spTree>
    <p:extLst>
      <p:ext uri="{BB962C8B-B14F-4D97-AF65-F5344CB8AC3E}">
        <p14:creationId xmlns:p14="http://schemas.microsoft.com/office/powerpoint/2010/main" val="44405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pHolder1">
            <a:extLst>
              <a:ext uri="{FF2B5EF4-FFF2-40B4-BE49-F238E27FC236}">
                <a16:creationId xmlns:a16="http://schemas.microsoft.com/office/drawing/2014/main" id="{FC4B9D31-3A71-4BC6-8C2C-3A5406BAD4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6" b="31217"/>
          <a:stretch>
            <a:fillRect/>
          </a:stretch>
        </p:blipFill>
        <p:spPr>
          <a:xfrm>
            <a:off x="5952448" y="3"/>
            <a:ext cx="6241141" cy="4717143"/>
          </a:xfrm>
          <a:custGeom>
            <a:avLst/>
            <a:gdLst>
              <a:gd name="connsiteX0" fmla="*/ 0 w 6241141"/>
              <a:gd name="connsiteY0" fmla="*/ 0 h 4717143"/>
              <a:gd name="connsiteX1" fmla="*/ 6241141 w 6241141"/>
              <a:gd name="connsiteY1" fmla="*/ 0 h 4717143"/>
              <a:gd name="connsiteX2" fmla="*/ 6241141 w 6241141"/>
              <a:gd name="connsiteY2" fmla="*/ 4717143 h 4717143"/>
              <a:gd name="connsiteX3" fmla="*/ 0 w 6241141"/>
              <a:gd name="connsiteY3" fmla="*/ 4717143 h 471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1141" h="4717143">
                <a:moveTo>
                  <a:pt x="0" y="0"/>
                </a:moveTo>
                <a:lnTo>
                  <a:pt x="6241141" y="0"/>
                </a:lnTo>
                <a:lnTo>
                  <a:pt x="6241141" y="4717143"/>
                </a:lnTo>
                <a:lnTo>
                  <a:pt x="0" y="4717143"/>
                </a:lnTo>
                <a:close/>
              </a:path>
            </a:pathLst>
          </a:custGeom>
        </p:spPr>
      </p:pic>
      <p:grpSp>
        <p:nvGrpSpPr>
          <p:cNvPr id="2" name="PpHeader">
            <a:extLst>
              <a:ext uri="{FF2B5EF4-FFF2-40B4-BE49-F238E27FC236}">
                <a16:creationId xmlns:a16="http://schemas.microsoft.com/office/drawing/2014/main" id="{0D0A18B8-E63E-444E-A84C-3177EB4AED9C}"/>
              </a:ext>
            </a:extLst>
          </p:cNvPr>
          <p:cNvGrpSpPr/>
          <p:nvPr/>
        </p:nvGrpSpPr>
        <p:grpSpPr>
          <a:xfrm>
            <a:off x="0" y="6576496"/>
            <a:ext cx="2278347" cy="153888"/>
            <a:chOff x="0" y="364381"/>
            <a:chExt cx="2278347" cy="153888"/>
          </a:xfrm>
        </p:grpSpPr>
        <p:sp>
          <p:nvSpPr>
            <p:cNvPr id="3" name="PpFooter">
              <a:extLst>
                <a:ext uri="{FF2B5EF4-FFF2-40B4-BE49-F238E27FC236}">
                  <a16:creationId xmlns:a16="http://schemas.microsoft.com/office/drawing/2014/main" id="{83871CB2-FF5F-4FD1-B223-07C5D75FB583}"/>
                </a:ext>
              </a:extLst>
            </p:cNvPr>
            <p:cNvSpPr txBox="1"/>
            <p:nvPr/>
          </p:nvSpPr>
          <p:spPr>
            <a:xfrm>
              <a:off x="861292" y="364381"/>
              <a:ext cx="141705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ID" sz="1000" dirty="0">
                  <a:solidFill>
                    <a:schemeClr val="bg1">
                      <a:lumMod val="75000"/>
                    </a:schemeClr>
                  </a:solidFill>
                </a:rPr>
                <a:t>www.yourcompany.com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A84CCB2-6C41-475F-B900-91513D4FC2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41325"/>
              <a:ext cx="714375" cy="0"/>
            </a:xfrm>
            <a:prstGeom prst="line">
              <a:avLst/>
            </a:prstGeom>
            <a:ln w="254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C97F75E-39E9-41AD-B269-312EF4FD65A3}"/>
              </a:ext>
            </a:extLst>
          </p:cNvPr>
          <p:cNvGrpSpPr/>
          <p:nvPr/>
        </p:nvGrpSpPr>
        <p:grpSpPr>
          <a:xfrm>
            <a:off x="10450736" y="174625"/>
            <a:ext cx="1520250" cy="142460"/>
            <a:chOff x="10462166" y="177393"/>
            <a:chExt cx="1520250" cy="142460"/>
          </a:xfrm>
          <a:solidFill>
            <a:schemeClr val="bg1">
              <a:lumMod val="75000"/>
            </a:schemeClr>
          </a:solidFill>
        </p:grpSpPr>
        <p:sp>
          <p:nvSpPr>
            <p:cNvPr id="6" name="PpHeader">
              <a:extLst>
                <a:ext uri="{FF2B5EF4-FFF2-40B4-BE49-F238E27FC236}">
                  <a16:creationId xmlns:a16="http://schemas.microsoft.com/office/drawing/2014/main" id="{7554CAA1-4F6F-481A-A330-7B4D9FCDB829}"/>
                </a:ext>
              </a:extLst>
            </p:cNvPr>
            <p:cNvSpPr/>
            <p:nvPr/>
          </p:nvSpPr>
          <p:spPr>
            <a:xfrm flipH="1">
              <a:off x="11743253" y="177393"/>
              <a:ext cx="239163" cy="142460"/>
            </a:xfrm>
            <a:custGeom>
              <a:avLst/>
              <a:gdLst>
                <a:gd name="connsiteX0" fmla="*/ 232966 w 249725"/>
                <a:gd name="connsiteY0" fmla="*/ 82125 h 142460"/>
                <a:gd name="connsiteX1" fmla="*/ 15084 w 249725"/>
                <a:gd name="connsiteY1" fmla="*/ 82125 h 142460"/>
                <a:gd name="connsiteX2" fmla="*/ 0 w 249725"/>
                <a:gd name="connsiteY2" fmla="*/ 67040 h 142460"/>
                <a:gd name="connsiteX3" fmla="*/ 15084 w 249725"/>
                <a:gd name="connsiteY3" fmla="*/ 50280 h 142460"/>
                <a:gd name="connsiteX4" fmla="*/ 232966 w 249725"/>
                <a:gd name="connsiteY4" fmla="*/ 50280 h 142460"/>
                <a:gd name="connsiteX5" fmla="*/ 248050 w 249725"/>
                <a:gd name="connsiteY5" fmla="*/ 65364 h 142460"/>
                <a:gd name="connsiteX6" fmla="*/ 232966 w 249725"/>
                <a:gd name="connsiteY6" fmla="*/ 82125 h 142460"/>
                <a:gd name="connsiteX7" fmla="*/ 232966 w 249725"/>
                <a:gd name="connsiteY7" fmla="*/ 30168 h 142460"/>
                <a:gd name="connsiteX8" fmla="*/ 248050 w 249725"/>
                <a:gd name="connsiteY8" fmla="*/ 15084 h 142460"/>
                <a:gd name="connsiteX9" fmla="*/ 232966 w 249725"/>
                <a:gd name="connsiteY9" fmla="*/ 0 h 142460"/>
                <a:gd name="connsiteX10" fmla="*/ 15084 w 249725"/>
                <a:gd name="connsiteY10" fmla="*/ 0 h 142460"/>
                <a:gd name="connsiteX11" fmla="*/ 0 w 249725"/>
                <a:gd name="connsiteY11" fmla="*/ 15084 h 142460"/>
                <a:gd name="connsiteX12" fmla="*/ 15084 w 249725"/>
                <a:gd name="connsiteY12" fmla="*/ 30168 h 142460"/>
                <a:gd name="connsiteX13" fmla="*/ 232966 w 249725"/>
                <a:gd name="connsiteY13" fmla="*/ 30168 h 142460"/>
                <a:gd name="connsiteX14" fmla="*/ 179333 w 249725"/>
                <a:gd name="connsiteY14" fmla="*/ 127377 h 142460"/>
                <a:gd name="connsiteX15" fmla="*/ 164249 w 249725"/>
                <a:gd name="connsiteY15" fmla="*/ 112293 h 142460"/>
                <a:gd name="connsiteX16" fmla="*/ 15084 w 249725"/>
                <a:gd name="connsiteY16" fmla="*/ 112293 h 142460"/>
                <a:gd name="connsiteX17" fmla="*/ 0 w 249725"/>
                <a:gd name="connsiteY17" fmla="*/ 127377 h 142460"/>
                <a:gd name="connsiteX18" fmla="*/ 15084 w 249725"/>
                <a:gd name="connsiteY18" fmla="*/ 142461 h 142460"/>
                <a:gd name="connsiteX19" fmla="*/ 164249 w 249725"/>
                <a:gd name="connsiteY19" fmla="*/ 142461 h 142460"/>
                <a:gd name="connsiteX20" fmla="*/ 179333 w 249725"/>
                <a:gd name="connsiteY20" fmla="*/ 127377 h 142460"/>
                <a:gd name="connsiteX21" fmla="*/ 249726 w 249725"/>
                <a:gd name="connsiteY21" fmla="*/ 127377 h 142460"/>
                <a:gd name="connsiteX22" fmla="*/ 234642 w 249725"/>
                <a:gd name="connsiteY22" fmla="*/ 112293 h 142460"/>
                <a:gd name="connsiteX23" fmla="*/ 209502 w 249725"/>
                <a:gd name="connsiteY23" fmla="*/ 112293 h 142460"/>
                <a:gd name="connsiteX24" fmla="*/ 194418 w 249725"/>
                <a:gd name="connsiteY24" fmla="*/ 127377 h 142460"/>
                <a:gd name="connsiteX25" fmla="*/ 209502 w 249725"/>
                <a:gd name="connsiteY25" fmla="*/ 142461 h 142460"/>
                <a:gd name="connsiteX26" fmla="*/ 234642 w 249725"/>
                <a:gd name="connsiteY26" fmla="*/ 142461 h 142460"/>
                <a:gd name="connsiteX27" fmla="*/ 249726 w 249725"/>
                <a:gd name="connsiteY27" fmla="*/ 127377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49725" h="142460">
                  <a:moveTo>
                    <a:pt x="232966" y="82125"/>
                  </a:moveTo>
                  <a:lnTo>
                    <a:pt x="15084" y="82125"/>
                  </a:lnTo>
                  <a:cubicBezTo>
                    <a:pt x="6704" y="82125"/>
                    <a:pt x="0" y="75421"/>
                    <a:pt x="0" y="67040"/>
                  </a:cubicBezTo>
                  <a:cubicBezTo>
                    <a:pt x="0" y="58660"/>
                    <a:pt x="6704" y="50280"/>
                    <a:pt x="15084" y="50280"/>
                  </a:cubicBezTo>
                  <a:lnTo>
                    <a:pt x="232966" y="50280"/>
                  </a:lnTo>
                  <a:cubicBezTo>
                    <a:pt x="241346" y="50280"/>
                    <a:pt x="248050" y="56984"/>
                    <a:pt x="248050" y="65364"/>
                  </a:cubicBezTo>
                  <a:cubicBezTo>
                    <a:pt x="248050" y="73744"/>
                    <a:pt x="241346" y="82125"/>
                    <a:pt x="232966" y="82125"/>
                  </a:cubicBezTo>
                  <a:close/>
                  <a:moveTo>
                    <a:pt x="232966" y="30168"/>
                  </a:moveTo>
                  <a:cubicBezTo>
                    <a:pt x="241346" y="30168"/>
                    <a:pt x="248050" y="23464"/>
                    <a:pt x="248050" y="15084"/>
                  </a:cubicBezTo>
                  <a:cubicBezTo>
                    <a:pt x="248050" y="6704"/>
                    <a:pt x="241346" y="0"/>
                    <a:pt x="232966" y="0"/>
                  </a:cubicBezTo>
                  <a:lnTo>
                    <a:pt x="15084" y="0"/>
                  </a:lnTo>
                  <a:cubicBezTo>
                    <a:pt x="6704" y="0"/>
                    <a:pt x="0" y="6704"/>
                    <a:pt x="0" y="15084"/>
                  </a:cubicBezTo>
                  <a:cubicBezTo>
                    <a:pt x="0" y="23464"/>
                    <a:pt x="6704" y="30168"/>
                    <a:pt x="15084" y="30168"/>
                  </a:cubicBezTo>
                  <a:lnTo>
                    <a:pt x="232966" y="30168"/>
                  </a:lnTo>
                  <a:close/>
                  <a:moveTo>
                    <a:pt x="179333" y="127377"/>
                  </a:moveTo>
                  <a:cubicBezTo>
                    <a:pt x="179333" y="118997"/>
                    <a:pt x="172629" y="112293"/>
                    <a:pt x="164249" y="112293"/>
                  </a:cubicBezTo>
                  <a:lnTo>
                    <a:pt x="15084" y="112293"/>
                  </a:lnTo>
                  <a:cubicBezTo>
                    <a:pt x="6704" y="112293"/>
                    <a:pt x="0" y="118997"/>
                    <a:pt x="0" y="127377"/>
                  </a:cubicBezTo>
                  <a:cubicBezTo>
                    <a:pt x="0" y="135757"/>
                    <a:pt x="6704" y="142461"/>
                    <a:pt x="15084" y="142461"/>
                  </a:cubicBezTo>
                  <a:lnTo>
                    <a:pt x="164249" y="142461"/>
                  </a:lnTo>
                  <a:cubicBezTo>
                    <a:pt x="172629" y="142461"/>
                    <a:pt x="179333" y="135757"/>
                    <a:pt x="179333" y="127377"/>
                  </a:cubicBezTo>
                  <a:close/>
                  <a:moveTo>
                    <a:pt x="249726" y="127377"/>
                  </a:moveTo>
                  <a:cubicBezTo>
                    <a:pt x="249726" y="118997"/>
                    <a:pt x="243022" y="112293"/>
                    <a:pt x="234642" y="112293"/>
                  </a:cubicBezTo>
                  <a:lnTo>
                    <a:pt x="209502" y="112293"/>
                  </a:lnTo>
                  <a:cubicBezTo>
                    <a:pt x="201122" y="112293"/>
                    <a:pt x="194418" y="118997"/>
                    <a:pt x="194418" y="127377"/>
                  </a:cubicBezTo>
                  <a:cubicBezTo>
                    <a:pt x="194418" y="135757"/>
                    <a:pt x="201122" y="142461"/>
                    <a:pt x="209502" y="142461"/>
                  </a:cubicBezTo>
                  <a:lnTo>
                    <a:pt x="234642" y="142461"/>
                  </a:lnTo>
                  <a:cubicBezTo>
                    <a:pt x="243022" y="142461"/>
                    <a:pt x="249726" y="135757"/>
                    <a:pt x="249726" y="1273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D" sz="1224">
                <a:solidFill>
                  <a:schemeClr val="lt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F7D78CC-AC1E-463E-A76F-1A28DC9FBFB1}"/>
                </a:ext>
              </a:extLst>
            </p:cNvPr>
            <p:cNvGrpSpPr/>
            <p:nvPr/>
          </p:nvGrpSpPr>
          <p:grpSpPr>
            <a:xfrm>
              <a:off x="10462166" y="183893"/>
              <a:ext cx="989634" cy="135576"/>
              <a:chOff x="670098" y="159543"/>
              <a:chExt cx="989634" cy="135576"/>
            </a:xfrm>
            <a:grpFill/>
          </p:grpSpPr>
          <p:sp>
            <p:nvSpPr>
              <p:cNvPr id="8" name="Icon 1">
                <a:extLst>
                  <a:ext uri="{FF2B5EF4-FFF2-40B4-BE49-F238E27FC236}">
                    <a16:creationId xmlns:a16="http://schemas.microsoft.com/office/drawing/2014/main" id="{7A4BF6C3-6A29-4FBA-892D-212F6B6F4A53}"/>
                  </a:ext>
                </a:extLst>
              </p:cNvPr>
              <p:cNvSpPr/>
              <p:nvPr/>
            </p:nvSpPr>
            <p:spPr>
              <a:xfrm>
                <a:off x="670098" y="159543"/>
                <a:ext cx="135576" cy="135576"/>
              </a:xfrm>
              <a:custGeom>
                <a:avLst/>
                <a:gdLst>
                  <a:gd name="connsiteX0" fmla="*/ 466799 w 485775"/>
                  <a:gd name="connsiteY0" fmla="*/ 333970 h 485775"/>
                  <a:gd name="connsiteX1" fmla="*/ 485775 w 485775"/>
                  <a:gd name="connsiteY1" fmla="*/ 314995 h 485775"/>
                  <a:gd name="connsiteX2" fmla="*/ 485775 w 485775"/>
                  <a:gd name="connsiteY2" fmla="*/ 75902 h 485775"/>
                  <a:gd name="connsiteX3" fmla="*/ 409873 w 485775"/>
                  <a:gd name="connsiteY3" fmla="*/ 0 h 485775"/>
                  <a:gd name="connsiteX4" fmla="*/ 75902 w 485775"/>
                  <a:gd name="connsiteY4" fmla="*/ 0 h 485775"/>
                  <a:gd name="connsiteX5" fmla="*/ 0 w 485775"/>
                  <a:gd name="connsiteY5" fmla="*/ 75902 h 485775"/>
                  <a:gd name="connsiteX6" fmla="*/ 0 w 485775"/>
                  <a:gd name="connsiteY6" fmla="*/ 409873 h 485775"/>
                  <a:gd name="connsiteX7" fmla="*/ 75902 w 485775"/>
                  <a:gd name="connsiteY7" fmla="*/ 485775 h 485775"/>
                  <a:gd name="connsiteX8" fmla="*/ 409873 w 485775"/>
                  <a:gd name="connsiteY8" fmla="*/ 485775 h 485775"/>
                  <a:gd name="connsiteX9" fmla="*/ 485775 w 485775"/>
                  <a:gd name="connsiteY9" fmla="*/ 409873 h 485775"/>
                  <a:gd name="connsiteX10" fmla="*/ 466799 w 485775"/>
                  <a:gd name="connsiteY10" fmla="*/ 390897 h 485775"/>
                  <a:gd name="connsiteX11" fmla="*/ 447824 w 485775"/>
                  <a:gd name="connsiteY11" fmla="*/ 409873 h 485775"/>
                  <a:gd name="connsiteX12" fmla="*/ 409873 w 485775"/>
                  <a:gd name="connsiteY12" fmla="*/ 447824 h 485775"/>
                  <a:gd name="connsiteX13" fmla="*/ 316892 w 485775"/>
                  <a:gd name="connsiteY13" fmla="*/ 447824 h 485775"/>
                  <a:gd name="connsiteX14" fmla="*/ 316892 w 485775"/>
                  <a:gd name="connsiteY14" fmla="*/ 309302 h 485775"/>
                  <a:gd name="connsiteX15" fmla="*/ 360810 w 485775"/>
                  <a:gd name="connsiteY15" fmla="*/ 309302 h 485775"/>
                  <a:gd name="connsiteX16" fmla="*/ 379653 w 485775"/>
                  <a:gd name="connsiteY16" fmla="*/ 292595 h 485775"/>
                  <a:gd name="connsiteX17" fmla="*/ 382165 w 485775"/>
                  <a:gd name="connsiteY17" fmla="*/ 271722 h 485775"/>
                  <a:gd name="connsiteX18" fmla="*/ 363323 w 485775"/>
                  <a:gd name="connsiteY18" fmla="*/ 250478 h 485775"/>
                  <a:gd name="connsiteX19" fmla="*/ 316892 w 485775"/>
                  <a:gd name="connsiteY19" fmla="*/ 250478 h 485775"/>
                  <a:gd name="connsiteX20" fmla="*/ 316892 w 485775"/>
                  <a:gd name="connsiteY20" fmla="*/ 186910 h 485775"/>
                  <a:gd name="connsiteX21" fmla="*/ 345356 w 485775"/>
                  <a:gd name="connsiteY21" fmla="*/ 158446 h 485775"/>
                  <a:gd name="connsiteX22" fmla="*/ 369075 w 485775"/>
                  <a:gd name="connsiteY22" fmla="*/ 158446 h 485775"/>
                  <a:gd name="connsiteX23" fmla="*/ 388051 w 485775"/>
                  <a:gd name="connsiteY23" fmla="*/ 139471 h 485775"/>
                  <a:gd name="connsiteX24" fmla="*/ 388051 w 485775"/>
                  <a:gd name="connsiteY24" fmla="*/ 120276 h 485775"/>
                  <a:gd name="connsiteX25" fmla="*/ 371036 w 485775"/>
                  <a:gd name="connsiteY25" fmla="*/ 101401 h 485775"/>
                  <a:gd name="connsiteX26" fmla="*/ 345356 w 485775"/>
                  <a:gd name="connsiteY26" fmla="*/ 99622 h 485775"/>
                  <a:gd name="connsiteX27" fmla="*/ 284500 w 485775"/>
                  <a:gd name="connsiteY27" fmla="*/ 125231 h 485775"/>
                  <a:gd name="connsiteX28" fmla="*/ 258068 w 485775"/>
                  <a:gd name="connsiteY28" fmla="*/ 187076 h 485775"/>
                  <a:gd name="connsiteX29" fmla="*/ 258068 w 485775"/>
                  <a:gd name="connsiteY29" fmla="*/ 250478 h 485775"/>
                  <a:gd name="connsiteX30" fmla="*/ 215373 w 485775"/>
                  <a:gd name="connsiteY30" fmla="*/ 250478 h 485775"/>
                  <a:gd name="connsiteX31" fmla="*/ 196397 w 485775"/>
                  <a:gd name="connsiteY31" fmla="*/ 269453 h 485775"/>
                  <a:gd name="connsiteX32" fmla="*/ 196397 w 485775"/>
                  <a:gd name="connsiteY32" fmla="*/ 290326 h 485775"/>
                  <a:gd name="connsiteX33" fmla="*/ 215373 w 485775"/>
                  <a:gd name="connsiteY33" fmla="*/ 309302 h 485775"/>
                  <a:gd name="connsiteX34" fmla="*/ 258068 w 485775"/>
                  <a:gd name="connsiteY34" fmla="*/ 309302 h 485775"/>
                  <a:gd name="connsiteX35" fmla="*/ 258068 w 485775"/>
                  <a:gd name="connsiteY35" fmla="*/ 447824 h 485775"/>
                  <a:gd name="connsiteX36" fmla="*/ 75902 w 485775"/>
                  <a:gd name="connsiteY36" fmla="*/ 447824 h 485775"/>
                  <a:gd name="connsiteX37" fmla="*/ 37951 w 485775"/>
                  <a:gd name="connsiteY37" fmla="*/ 409873 h 485775"/>
                  <a:gd name="connsiteX38" fmla="*/ 37951 w 485775"/>
                  <a:gd name="connsiteY38" fmla="*/ 75902 h 485775"/>
                  <a:gd name="connsiteX39" fmla="*/ 75902 w 485775"/>
                  <a:gd name="connsiteY39" fmla="*/ 37951 h 485775"/>
                  <a:gd name="connsiteX40" fmla="*/ 409873 w 485775"/>
                  <a:gd name="connsiteY40" fmla="*/ 37951 h 485775"/>
                  <a:gd name="connsiteX41" fmla="*/ 447824 w 485775"/>
                  <a:gd name="connsiteY41" fmla="*/ 75902 h 485775"/>
                  <a:gd name="connsiteX42" fmla="*/ 447824 w 485775"/>
                  <a:gd name="connsiteY42" fmla="*/ 314995 h 485775"/>
                  <a:gd name="connsiteX43" fmla="*/ 466799 w 485775"/>
                  <a:gd name="connsiteY43" fmla="*/ 333970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85775" h="485775">
                    <a:moveTo>
                      <a:pt x="466799" y="333970"/>
                    </a:moveTo>
                    <a:cubicBezTo>
                      <a:pt x="477280" y="333970"/>
                      <a:pt x="485775" y="325476"/>
                      <a:pt x="485775" y="314995"/>
                    </a:cubicBezTo>
                    <a:lnTo>
                      <a:pt x="485775" y="75902"/>
                    </a:lnTo>
                    <a:cubicBezTo>
                      <a:pt x="485775" y="34049"/>
                      <a:pt x="451726" y="0"/>
                      <a:pt x="409873" y="0"/>
                    </a:cubicBezTo>
                    <a:lnTo>
                      <a:pt x="75902" y="0"/>
                    </a:lnTo>
                    <a:cubicBezTo>
                      <a:pt x="34049" y="0"/>
                      <a:pt x="0" y="34049"/>
                      <a:pt x="0" y="75902"/>
                    </a:cubicBezTo>
                    <a:lnTo>
                      <a:pt x="0" y="409873"/>
                    </a:lnTo>
                    <a:cubicBezTo>
                      <a:pt x="0" y="451726"/>
                      <a:pt x="34049" y="485775"/>
                      <a:pt x="75902" y="485775"/>
                    </a:cubicBezTo>
                    <a:lnTo>
                      <a:pt x="409873" y="485775"/>
                    </a:lnTo>
                    <a:cubicBezTo>
                      <a:pt x="451726" y="485775"/>
                      <a:pt x="485775" y="451726"/>
                      <a:pt x="485775" y="409873"/>
                    </a:cubicBezTo>
                    <a:cubicBezTo>
                      <a:pt x="485775" y="399392"/>
                      <a:pt x="477280" y="390897"/>
                      <a:pt x="466799" y="390897"/>
                    </a:cubicBezTo>
                    <a:cubicBezTo>
                      <a:pt x="456318" y="390897"/>
                      <a:pt x="447824" y="399392"/>
                      <a:pt x="447824" y="409873"/>
                    </a:cubicBezTo>
                    <a:cubicBezTo>
                      <a:pt x="447824" y="430798"/>
                      <a:pt x="430798" y="447824"/>
                      <a:pt x="409873" y="447824"/>
                    </a:cubicBezTo>
                    <a:lnTo>
                      <a:pt x="316892" y="447824"/>
                    </a:lnTo>
                    <a:lnTo>
                      <a:pt x="316892" y="309302"/>
                    </a:lnTo>
                    <a:lnTo>
                      <a:pt x="360810" y="309302"/>
                    </a:lnTo>
                    <a:cubicBezTo>
                      <a:pt x="370413" y="309302"/>
                      <a:pt x="378504" y="302127"/>
                      <a:pt x="379653" y="292595"/>
                    </a:cubicBezTo>
                    <a:lnTo>
                      <a:pt x="382165" y="271722"/>
                    </a:lnTo>
                    <a:cubicBezTo>
                      <a:pt x="383522" y="260425"/>
                      <a:pt x="374705" y="250478"/>
                      <a:pt x="363323" y="250478"/>
                    </a:cubicBezTo>
                    <a:lnTo>
                      <a:pt x="316892" y="250478"/>
                    </a:lnTo>
                    <a:lnTo>
                      <a:pt x="316892" y="186910"/>
                    </a:lnTo>
                    <a:cubicBezTo>
                      <a:pt x="316892" y="171188"/>
                      <a:pt x="329634" y="158446"/>
                      <a:pt x="345356" y="158446"/>
                    </a:cubicBezTo>
                    <a:lnTo>
                      <a:pt x="369075" y="158446"/>
                    </a:lnTo>
                    <a:cubicBezTo>
                      <a:pt x="379556" y="158446"/>
                      <a:pt x="388051" y="149952"/>
                      <a:pt x="388051" y="139471"/>
                    </a:cubicBezTo>
                    <a:lnTo>
                      <a:pt x="388051" y="120276"/>
                    </a:lnTo>
                    <a:cubicBezTo>
                      <a:pt x="388051" y="110555"/>
                      <a:pt x="380709" y="102387"/>
                      <a:pt x="371036" y="101401"/>
                    </a:cubicBezTo>
                    <a:cubicBezTo>
                      <a:pt x="361415" y="100422"/>
                      <a:pt x="351234" y="99622"/>
                      <a:pt x="345356" y="99622"/>
                    </a:cubicBezTo>
                    <a:cubicBezTo>
                      <a:pt x="323226" y="99622"/>
                      <a:pt x="301045" y="108958"/>
                      <a:pt x="284500" y="125231"/>
                    </a:cubicBezTo>
                    <a:cubicBezTo>
                      <a:pt x="267456" y="141998"/>
                      <a:pt x="258068" y="163961"/>
                      <a:pt x="258068" y="187076"/>
                    </a:cubicBezTo>
                    <a:lnTo>
                      <a:pt x="258068" y="250478"/>
                    </a:lnTo>
                    <a:lnTo>
                      <a:pt x="215373" y="250478"/>
                    </a:lnTo>
                    <a:cubicBezTo>
                      <a:pt x="204892" y="250478"/>
                      <a:pt x="196397" y="258972"/>
                      <a:pt x="196397" y="269453"/>
                    </a:cubicBezTo>
                    <a:lnTo>
                      <a:pt x="196397" y="290326"/>
                    </a:lnTo>
                    <a:cubicBezTo>
                      <a:pt x="196397" y="300808"/>
                      <a:pt x="204892" y="309302"/>
                      <a:pt x="215373" y="309302"/>
                    </a:cubicBezTo>
                    <a:lnTo>
                      <a:pt x="258068" y="309302"/>
                    </a:lnTo>
                    <a:lnTo>
                      <a:pt x="258068" y="447824"/>
                    </a:lnTo>
                    <a:lnTo>
                      <a:pt x="75902" y="447824"/>
                    </a:lnTo>
                    <a:cubicBezTo>
                      <a:pt x="54977" y="447824"/>
                      <a:pt x="37951" y="430798"/>
                      <a:pt x="37951" y="409873"/>
                    </a:cubicBezTo>
                    <a:lnTo>
                      <a:pt x="37951" y="75902"/>
                    </a:lnTo>
                    <a:cubicBezTo>
                      <a:pt x="37951" y="54977"/>
                      <a:pt x="54977" y="37951"/>
                      <a:pt x="75902" y="37951"/>
                    </a:cubicBezTo>
                    <a:lnTo>
                      <a:pt x="409873" y="37951"/>
                    </a:lnTo>
                    <a:cubicBezTo>
                      <a:pt x="430798" y="37951"/>
                      <a:pt x="447824" y="54977"/>
                      <a:pt x="447824" y="75902"/>
                    </a:cubicBezTo>
                    <a:lnTo>
                      <a:pt x="447824" y="314995"/>
                    </a:lnTo>
                    <a:cubicBezTo>
                      <a:pt x="447824" y="325476"/>
                      <a:pt x="456318" y="333970"/>
                      <a:pt x="466799" y="333970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Icon 5">
                <a:extLst>
                  <a:ext uri="{FF2B5EF4-FFF2-40B4-BE49-F238E27FC236}">
                    <a16:creationId xmlns:a16="http://schemas.microsoft.com/office/drawing/2014/main" id="{7F28DCA6-5F54-411E-AB23-60717247F868}"/>
                  </a:ext>
                </a:extLst>
              </p:cNvPr>
              <p:cNvSpPr/>
              <p:nvPr/>
            </p:nvSpPr>
            <p:spPr>
              <a:xfrm>
                <a:off x="1524160" y="159543"/>
                <a:ext cx="135572" cy="135576"/>
              </a:xfrm>
              <a:custGeom>
                <a:avLst/>
                <a:gdLst>
                  <a:gd name="connsiteX0" fmla="*/ 247668 w 485756"/>
                  <a:gd name="connsiteY0" fmla="*/ 485774 h 485773"/>
                  <a:gd name="connsiteX1" fmla="*/ 242832 w 485756"/>
                  <a:gd name="connsiteY1" fmla="*/ 485766 h 485773"/>
                  <a:gd name="connsiteX2" fmla="*/ 135357 w 485756"/>
                  <a:gd name="connsiteY2" fmla="*/ 482809 h 485773"/>
                  <a:gd name="connsiteX3" fmla="*/ 52546 w 485756"/>
                  <a:gd name="connsiteY3" fmla="*/ 451462 h 485773"/>
                  <a:gd name="connsiteX4" fmla="*/ 7879 w 485756"/>
                  <a:gd name="connsiteY4" fmla="*/ 379351 h 485773"/>
                  <a:gd name="connsiteX5" fmla="*/ 549 w 485756"/>
                  <a:gd name="connsiteY5" fmla="*/ 303048 h 485773"/>
                  <a:gd name="connsiteX6" fmla="*/ 0 w 485756"/>
                  <a:gd name="connsiteY6" fmla="*/ 242931 h 485773"/>
                  <a:gd name="connsiteX7" fmla="*/ 549 w 485756"/>
                  <a:gd name="connsiteY7" fmla="*/ 182724 h 485773"/>
                  <a:gd name="connsiteX8" fmla="*/ 7879 w 485756"/>
                  <a:gd name="connsiteY8" fmla="*/ 106421 h 485773"/>
                  <a:gd name="connsiteX9" fmla="*/ 52546 w 485756"/>
                  <a:gd name="connsiteY9" fmla="*/ 34310 h 485773"/>
                  <a:gd name="connsiteX10" fmla="*/ 135360 w 485756"/>
                  <a:gd name="connsiteY10" fmla="*/ 2964 h 485773"/>
                  <a:gd name="connsiteX11" fmla="*/ 242925 w 485756"/>
                  <a:gd name="connsiteY11" fmla="*/ 6 h 485773"/>
                  <a:gd name="connsiteX12" fmla="*/ 350400 w 485756"/>
                  <a:gd name="connsiteY12" fmla="*/ 2964 h 485773"/>
                  <a:gd name="connsiteX13" fmla="*/ 433210 w 485756"/>
                  <a:gd name="connsiteY13" fmla="*/ 34310 h 485773"/>
                  <a:gd name="connsiteX14" fmla="*/ 477877 w 485756"/>
                  <a:gd name="connsiteY14" fmla="*/ 106421 h 485773"/>
                  <a:gd name="connsiteX15" fmla="*/ 485208 w 485756"/>
                  <a:gd name="connsiteY15" fmla="*/ 182724 h 485773"/>
                  <a:gd name="connsiteX16" fmla="*/ 485756 w 485756"/>
                  <a:gd name="connsiteY16" fmla="*/ 242842 h 485773"/>
                  <a:gd name="connsiteX17" fmla="*/ 485208 w 485756"/>
                  <a:gd name="connsiteY17" fmla="*/ 303048 h 485773"/>
                  <a:gd name="connsiteX18" fmla="*/ 465977 w 485756"/>
                  <a:gd name="connsiteY18" fmla="*/ 321765 h 485773"/>
                  <a:gd name="connsiteX19" fmla="*/ 447261 w 485756"/>
                  <a:gd name="connsiteY19" fmla="*/ 302530 h 485773"/>
                  <a:gd name="connsiteX20" fmla="*/ 447805 w 485756"/>
                  <a:gd name="connsiteY20" fmla="*/ 242842 h 485773"/>
                  <a:gd name="connsiteX21" fmla="*/ 447261 w 485756"/>
                  <a:gd name="connsiteY21" fmla="*/ 183243 h 485773"/>
                  <a:gd name="connsiteX22" fmla="*/ 441105 w 485756"/>
                  <a:gd name="connsiteY22" fmla="*/ 115805 h 485773"/>
                  <a:gd name="connsiteX23" fmla="*/ 409228 w 485756"/>
                  <a:gd name="connsiteY23" fmla="*/ 63723 h 485773"/>
                  <a:gd name="connsiteX24" fmla="*/ 348095 w 485756"/>
                  <a:gd name="connsiteY24" fmla="*/ 40844 h 485773"/>
                  <a:gd name="connsiteX25" fmla="*/ 242925 w 485756"/>
                  <a:gd name="connsiteY25" fmla="*/ 37954 h 485773"/>
                  <a:gd name="connsiteX26" fmla="*/ 137662 w 485756"/>
                  <a:gd name="connsiteY26" fmla="*/ 40844 h 485773"/>
                  <a:gd name="connsiteX27" fmla="*/ 76529 w 485756"/>
                  <a:gd name="connsiteY27" fmla="*/ 63719 h 485773"/>
                  <a:gd name="connsiteX28" fmla="*/ 44652 w 485756"/>
                  <a:gd name="connsiteY28" fmla="*/ 115805 h 485773"/>
                  <a:gd name="connsiteX29" fmla="*/ 38496 w 485756"/>
                  <a:gd name="connsiteY29" fmla="*/ 183243 h 485773"/>
                  <a:gd name="connsiteX30" fmla="*/ 37951 w 485756"/>
                  <a:gd name="connsiteY30" fmla="*/ 242931 h 485773"/>
                  <a:gd name="connsiteX31" fmla="*/ 38496 w 485756"/>
                  <a:gd name="connsiteY31" fmla="*/ 302530 h 485773"/>
                  <a:gd name="connsiteX32" fmla="*/ 44652 w 485756"/>
                  <a:gd name="connsiteY32" fmla="*/ 369967 h 485773"/>
                  <a:gd name="connsiteX33" fmla="*/ 76529 w 485756"/>
                  <a:gd name="connsiteY33" fmla="*/ 422050 h 485773"/>
                  <a:gd name="connsiteX34" fmla="*/ 137662 w 485756"/>
                  <a:gd name="connsiteY34" fmla="*/ 444928 h 485773"/>
                  <a:gd name="connsiteX35" fmla="*/ 242836 w 485756"/>
                  <a:gd name="connsiteY35" fmla="*/ 447815 h 485773"/>
                  <a:gd name="connsiteX36" fmla="*/ 348095 w 485756"/>
                  <a:gd name="connsiteY36" fmla="*/ 444928 h 485773"/>
                  <a:gd name="connsiteX37" fmla="*/ 409228 w 485756"/>
                  <a:gd name="connsiteY37" fmla="*/ 422050 h 485773"/>
                  <a:gd name="connsiteX38" fmla="*/ 435278 w 485756"/>
                  <a:gd name="connsiteY38" fmla="*/ 387149 h 485773"/>
                  <a:gd name="connsiteX39" fmla="*/ 460232 w 485756"/>
                  <a:gd name="connsiteY39" fmla="*/ 377279 h 485773"/>
                  <a:gd name="connsiteX40" fmla="*/ 470105 w 485756"/>
                  <a:gd name="connsiteY40" fmla="*/ 402233 h 485773"/>
                  <a:gd name="connsiteX41" fmla="*/ 433210 w 485756"/>
                  <a:gd name="connsiteY41" fmla="*/ 451462 h 485773"/>
                  <a:gd name="connsiteX42" fmla="*/ 350400 w 485756"/>
                  <a:gd name="connsiteY42" fmla="*/ 482809 h 485773"/>
                  <a:gd name="connsiteX43" fmla="*/ 247668 w 485756"/>
                  <a:gd name="connsiteY43" fmla="*/ 485774 h 485773"/>
                  <a:gd name="connsiteX44" fmla="*/ 360525 w 485756"/>
                  <a:gd name="connsiteY44" fmla="*/ 242886 h 485773"/>
                  <a:gd name="connsiteX45" fmla="*/ 241928 w 485756"/>
                  <a:gd name="connsiteY45" fmla="*/ 124289 h 485773"/>
                  <a:gd name="connsiteX46" fmla="*/ 123330 w 485756"/>
                  <a:gd name="connsiteY46" fmla="*/ 242886 h 485773"/>
                  <a:gd name="connsiteX47" fmla="*/ 241928 w 485756"/>
                  <a:gd name="connsiteY47" fmla="*/ 361484 h 485773"/>
                  <a:gd name="connsiteX48" fmla="*/ 360525 w 485756"/>
                  <a:gd name="connsiteY48" fmla="*/ 242886 h 485773"/>
                  <a:gd name="connsiteX49" fmla="*/ 322574 w 485756"/>
                  <a:gd name="connsiteY49" fmla="*/ 242886 h 485773"/>
                  <a:gd name="connsiteX50" fmla="*/ 241928 w 485756"/>
                  <a:gd name="connsiteY50" fmla="*/ 323532 h 485773"/>
                  <a:gd name="connsiteX51" fmla="*/ 161281 w 485756"/>
                  <a:gd name="connsiteY51" fmla="*/ 242886 h 485773"/>
                  <a:gd name="connsiteX52" fmla="*/ 241928 w 485756"/>
                  <a:gd name="connsiteY52" fmla="*/ 162240 h 485773"/>
                  <a:gd name="connsiteX53" fmla="*/ 322574 w 485756"/>
                  <a:gd name="connsiteY53" fmla="*/ 242886 h 485773"/>
                  <a:gd name="connsiteX54" fmla="*/ 373808 w 485756"/>
                  <a:gd name="connsiteY54" fmla="*/ 86338 h 485773"/>
                  <a:gd name="connsiteX55" fmla="*/ 345345 w 485756"/>
                  <a:gd name="connsiteY55" fmla="*/ 114801 h 485773"/>
                  <a:gd name="connsiteX56" fmla="*/ 373808 w 485756"/>
                  <a:gd name="connsiteY56" fmla="*/ 143264 h 485773"/>
                  <a:gd name="connsiteX57" fmla="*/ 402271 w 485756"/>
                  <a:gd name="connsiteY57" fmla="*/ 114801 h 485773"/>
                  <a:gd name="connsiteX58" fmla="*/ 373808 w 485756"/>
                  <a:gd name="connsiteY58" fmla="*/ 86338 h 485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85756" h="485773">
                    <a:moveTo>
                      <a:pt x="247668" y="485774"/>
                    </a:moveTo>
                    <a:cubicBezTo>
                      <a:pt x="246060" y="485774"/>
                      <a:pt x="244452" y="485774"/>
                      <a:pt x="242832" y="485766"/>
                    </a:cubicBezTo>
                    <a:cubicBezTo>
                      <a:pt x="204755" y="485859"/>
                      <a:pt x="169572" y="484892"/>
                      <a:pt x="135357" y="482809"/>
                    </a:cubicBezTo>
                    <a:cubicBezTo>
                      <a:pt x="103988" y="480900"/>
                      <a:pt x="75354" y="470059"/>
                      <a:pt x="52546" y="451462"/>
                    </a:cubicBezTo>
                    <a:cubicBezTo>
                      <a:pt x="30539" y="433517"/>
                      <a:pt x="15510" y="409252"/>
                      <a:pt x="7879" y="379351"/>
                    </a:cubicBezTo>
                    <a:cubicBezTo>
                      <a:pt x="1238" y="353319"/>
                      <a:pt x="886" y="327765"/>
                      <a:pt x="549" y="303048"/>
                    </a:cubicBezTo>
                    <a:cubicBezTo>
                      <a:pt x="304" y="285314"/>
                      <a:pt x="52" y="264300"/>
                      <a:pt x="0" y="242931"/>
                    </a:cubicBezTo>
                    <a:cubicBezTo>
                      <a:pt x="52" y="221472"/>
                      <a:pt x="304" y="200458"/>
                      <a:pt x="549" y="182724"/>
                    </a:cubicBezTo>
                    <a:cubicBezTo>
                      <a:pt x="886" y="158011"/>
                      <a:pt x="1238" y="132457"/>
                      <a:pt x="7879" y="106421"/>
                    </a:cubicBezTo>
                    <a:cubicBezTo>
                      <a:pt x="15510" y="76520"/>
                      <a:pt x="30539" y="52256"/>
                      <a:pt x="52546" y="34310"/>
                    </a:cubicBezTo>
                    <a:cubicBezTo>
                      <a:pt x="75354" y="15713"/>
                      <a:pt x="103988" y="4872"/>
                      <a:pt x="135360" y="2964"/>
                    </a:cubicBezTo>
                    <a:cubicBezTo>
                      <a:pt x="169576" y="884"/>
                      <a:pt x="204766" y="-87"/>
                      <a:pt x="242925" y="6"/>
                    </a:cubicBezTo>
                    <a:cubicBezTo>
                      <a:pt x="281013" y="-75"/>
                      <a:pt x="316184" y="884"/>
                      <a:pt x="350400" y="2964"/>
                    </a:cubicBezTo>
                    <a:cubicBezTo>
                      <a:pt x="381769" y="4872"/>
                      <a:pt x="410403" y="15713"/>
                      <a:pt x="433210" y="34310"/>
                    </a:cubicBezTo>
                    <a:cubicBezTo>
                      <a:pt x="455221" y="52256"/>
                      <a:pt x="470246" y="76520"/>
                      <a:pt x="477877" y="106421"/>
                    </a:cubicBezTo>
                    <a:cubicBezTo>
                      <a:pt x="484519" y="132453"/>
                      <a:pt x="484871" y="158011"/>
                      <a:pt x="485208" y="182724"/>
                    </a:cubicBezTo>
                    <a:cubicBezTo>
                      <a:pt x="485453" y="200458"/>
                      <a:pt x="485708" y="221472"/>
                      <a:pt x="485756" y="242842"/>
                    </a:cubicBezTo>
                    <a:cubicBezTo>
                      <a:pt x="485708" y="264300"/>
                      <a:pt x="485453" y="285314"/>
                      <a:pt x="485208" y="303048"/>
                    </a:cubicBezTo>
                    <a:cubicBezTo>
                      <a:pt x="485067" y="313529"/>
                      <a:pt x="476410" y="321905"/>
                      <a:pt x="465977" y="321765"/>
                    </a:cubicBezTo>
                    <a:cubicBezTo>
                      <a:pt x="455496" y="321620"/>
                      <a:pt x="447120" y="313007"/>
                      <a:pt x="447261" y="302530"/>
                    </a:cubicBezTo>
                    <a:cubicBezTo>
                      <a:pt x="447501" y="284899"/>
                      <a:pt x="447757" y="264022"/>
                      <a:pt x="447805" y="242842"/>
                    </a:cubicBezTo>
                    <a:cubicBezTo>
                      <a:pt x="447757" y="221750"/>
                      <a:pt x="447501" y="200873"/>
                      <a:pt x="447261" y="183243"/>
                    </a:cubicBezTo>
                    <a:cubicBezTo>
                      <a:pt x="446953" y="160743"/>
                      <a:pt x="446634" y="137475"/>
                      <a:pt x="441105" y="115805"/>
                    </a:cubicBezTo>
                    <a:cubicBezTo>
                      <a:pt x="435527" y="93946"/>
                      <a:pt x="424801" y="76424"/>
                      <a:pt x="409228" y="63723"/>
                    </a:cubicBezTo>
                    <a:cubicBezTo>
                      <a:pt x="392383" y="49984"/>
                      <a:pt x="371814" y="42286"/>
                      <a:pt x="348095" y="40844"/>
                    </a:cubicBezTo>
                    <a:cubicBezTo>
                      <a:pt x="314683" y="38813"/>
                      <a:pt x="280290" y="37876"/>
                      <a:pt x="242925" y="37954"/>
                    </a:cubicBezTo>
                    <a:cubicBezTo>
                      <a:pt x="205470" y="37865"/>
                      <a:pt x="171073" y="38813"/>
                      <a:pt x="137662" y="40844"/>
                    </a:cubicBezTo>
                    <a:cubicBezTo>
                      <a:pt x="113942" y="42286"/>
                      <a:pt x="93377" y="49984"/>
                      <a:pt x="76529" y="63719"/>
                    </a:cubicBezTo>
                    <a:cubicBezTo>
                      <a:pt x="60955" y="76420"/>
                      <a:pt x="50230" y="93943"/>
                      <a:pt x="44652" y="115805"/>
                    </a:cubicBezTo>
                    <a:cubicBezTo>
                      <a:pt x="39122" y="137475"/>
                      <a:pt x="38804" y="160743"/>
                      <a:pt x="38496" y="183243"/>
                    </a:cubicBezTo>
                    <a:cubicBezTo>
                      <a:pt x="38255" y="200873"/>
                      <a:pt x="38003" y="221750"/>
                      <a:pt x="37951" y="242931"/>
                    </a:cubicBezTo>
                    <a:cubicBezTo>
                      <a:pt x="38003" y="264022"/>
                      <a:pt x="38255" y="284899"/>
                      <a:pt x="38496" y="302530"/>
                    </a:cubicBezTo>
                    <a:cubicBezTo>
                      <a:pt x="38804" y="325030"/>
                      <a:pt x="39122" y="348297"/>
                      <a:pt x="44652" y="369967"/>
                    </a:cubicBezTo>
                    <a:cubicBezTo>
                      <a:pt x="50230" y="391826"/>
                      <a:pt x="60955" y="409349"/>
                      <a:pt x="76529" y="422050"/>
                    </a:cubicBezTo>
                    <a:cubicBezTo>
                      <a:pt x="93377" y="435789"/>
                      <a:pt x="113942" y="443486"/>
                      <a:pt x="137662" y="444928"/>
                    </a:cubicBezTo>
                    <a:cubicBezTo>
                      <a:pt x="171073" y="446959"/>
                      <a:pt x="205477" y="447908"/>
                      <a:pt x="242836" y="447815"/>
                    </a:cubicBezTo>
                    <a:cubicBezTo>
                      <a:pt x="280294" y="447904"/>
                      <a:pt x="314683" y="446959"/>
                      <a:pt x="348095" y="444928"/>
                    </a:cubicBezTo>
                    <a:cubicBezTo>
                      <a:pt x="371814" y="443486"/>
                      <a:pt x="392380" y="435789"/>
                      <a:pt x="409228" y="422050"/>
                    </a:cubicBezTo>
                    <a:cubicBezTo>
                      <a:pt x="420446" y="412899"/>
                      <a:pt x="429211" y="401158"/>
                      <a:pt x="435278" y="387149"/>
                    </a:cubicBezTo>
                    <a:cubicBezTo>
                      <a:pt x="439444" y="377535"/>
                      <a:pt x="450615" y="373114"/>
                      <a:pt x="460232" y="377279"/>
                    </a:cubicBezTo>
                    <a:cubicBezTo>
                      <a:pt x="469850" y="381445"/>
                      <a:pt x="474267" y="392615"/>
                      <a:pt x="470105" y="402233"/>
                    </a:cubicBezTo>
                    <a:cubicBezTo>
                      <a:pt x="461600" y="421872"/>
                      <a:pt x="449188" y="438435"/>
                      <a:pt x="433210" y="451462"/>
                    </a:cubicBezTo>
                    <a:cubicBezTo>
                      <a:pt x="410403" y="470063"/>
                      <a:pt x="381769" y="480900"/>
                      <a:pt x="350400" y="482809"/>
                    </a:cubicBezTo>
                    <a:cubicBezTo>
                      <a:pt x="317634" y="484803"/>
                      <a:pt x="283974" y="485774"/>
                      <a:pt x="247668" y="485774"/>
                    </a:cubicBezTo>
                    <a:close/>
                    <a:moveTo>
                      <a:pt x="360525" y="242886"/>
                    </a:moveTo>
                    <a:cubicBezTo>
                      <a:pt x="360525" y="177491"/>
                      <a:pt x="307323" y="124289"/>
                      <a:pt x="241928" y="124289"/>
                    </a:cubicBezTo>
                    <a:cubicBezTo>
                      <a:pt x="176536" y="124289"/>
                      <a:pt x="123330" y="177491"/>
                      <a:pt x="123330" y="242886"/>
                    </a:cubicBezTo>
                    <a:cubicBezTo>
                      <a:pt x="123330" y="308282"/>
                      <a:pt x="176536" y="361484"/>
                      <a:pt x="241928" y="361484"/>
                    </a:cubicBezTo>
                    <a:cubicBezTo>
                      <a:pt x="307323" y="361484"/>
                      <a:pt x="360525" y="308282"/>
                      <a:pt x="360525" y="242886"/>
                    </a:cubicBezTo>
                    <a:close/>
                    <a:moveTo>
                      <a:pt x="322574" y="242886"/>
                    </a:moveTo>
                    <a:cubicBezTo>
                      <a:pt x="322574" y="287353"/>
                      <a:pt x="286398" y="323532"/>
                      <a:pt x="241928" y="323532"/>
                    </a:cubicBezTo>
                    <a:cubicBezTo>
                      <a:pt x="197461" y="323532"/>
                      <a:pt x="161281" y="287353"/>
                      <a:pt x="161281" y="242886"/>
                    </a:cubicBezTo>
                    <a:cubicBezTo>
                      <a:pt x="161281" y="198420"/>
                      <a:pt x="197461" y="162240"/>
                      <a:pt x="241928" y="162240"/>
                    </a:cubicBezTo>
                    <a:cubicBezTo>
                      <a:pt x="286398" y="162240"/>
                      <a:pt x="322574" y="198420"/>
                      <a:pt x="322574" y="242886"/>
                    </a:cubicBezTo>
                    <a:close/>
                    <a:moveTo>
                      <a:pt x="373808" y="86338"/>
                    </a:moveTo>
                    <a:cubicBezTo>
                      <a:pt x="358090" y="86338"/>
                      <a:pt x="345345" y="99079"/>
                      <a:pt x="345345" y="114801"/>
                    </a:cubicBezTo>
                    <a:cubicBezTo>
                      <a:pt x="345345" y="130523"/>
                      <a:pt x="358090" y="143264"/>
                      <a:pt x="373808" y="143264"/>
                    </a:cubicBezTo>
                    <a:cubicBezTo>
                      <a:pt x="389530" y="143264"/>
                      <a:pt x="402271" y="130523"/>
                      <a:pt x="402271" y="114801"/>
                    </a:cubicBezTo>
                    <a:cubicBezTo>
                      <a:pt x="402271" y="99079"/>
                      <a:pt x="389530" y="86338"/>
                      <a:pt x="373808" y="86338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Icon 7">
                <a:extLst>
                  <a:ext uri="{FF2B5EF4-FFF2-40B4-BE49-F238E27FC236}">
                    <a16:creationId xmlns:a16="http://schemas.microsoft.com/office/drawing/2014/main" id="{7B43EAB9-D39C-4174-9C5B-5B327855A449}"/>
                  </a:ext>
                </a:extLst>
              </p:cNvPr>
              <p:cNvSpPr/>
              <p:nvPr/>
            </p:nvSpPr>
            <p:spPr>
              <a:xfrm>
                <a:off x="1097129" y="177275"/>
                <a:ext cx="135578" cy="110418"/>
              </a:xfrm>
              <a:custGeom>
                <a:avLst/>
                <a:gdLst>
                  <a:gd name="connsiteX0" fmla="*/ 428141 w 485779"/>
                  <a:gd name="connsiteY0" fmla="*/ 63553 h 395637"/>
                  <a:gd name="connsiteX1" fmla="*/ 427900 w 485779"/>
                  <a:gd name="connsiteY1" fmla="*/ 62619 h 395637"/>
                  <a:gd name="connsiteX2" fmla="*/ 472493 w 485779"/>
                  <a:gd name="connsiteY2" fmla="*/ 6641 h 395637"/>
                  <a:gd name="connsiteX3" fmla="*/ 407976 w 485779"/>
                  <a:gd name="connsiteY3" fmla="*/ 31310 h 395637"/>
                  <a:gd name="connsiteX4" fmla="*/ 336818 w 485779"/>
                  <a:gd name="connsiteY4" fmla="*/ 0 h 395637"/>
                  <a:gd name="connsiteX5" fmla="*/ 236247 w 485779"/>
                  <a:gd name="connsiteY5" fmla="*/ 99622 h 395637"/>
                  <a:gd name="connsiteX6" fmla="*/ 237874 w 485779"/>
                  <a:gd name="connsiteY6" fmla="*/ 123401 h 395637"/>
                  <a:gd name="connsiteX7" fmla="*/ 102310 w 485779"/>
                  <a:gd name="connsiteY7" fmla="*/ 76544 h 395637"/>
                  <a:gd name="connsiteX8" fmla="*/ 46209 w 485779"/>
                  <a:gd name="connsiteY8" fmla="*/ 28096 h 395637"/>
                  <a:gd name="connsiteX9" fmla="*/ 23750 w 485779"/>
                  <a:gd name="connsiteY9" fmla="*/ 22445 h 395637"/>
                  <a:gd name="connsiteX10" fmla="*/ 12554 w 485779"/>
                  <a:gd name="connsiteY10" fmla="*/ 42717 h 395637"/>
                  <a:gd name="connsiteX11" fmla="*/ 57283 w 485779"/>
                  <a:gd name="connsiteY11" fmla="*/ 154362 h 395637"/>
                  <a:gd name="connsiteX12" fmla="*/ 43319 w 485779"/>
                  <a:gd name="connsiteY12" fmla="*/ 150359 h 395637"/>
                  <a:gd name="connsiteX13" fmla="*/ 22075 w 485779"/>
                  <a:gd name="connsiteY13" fmla="*/ 151997 h 395637"/>
                  <a:gd name="connsiteX14" fmla="*/ 16130 w 485779"/>
                  <a:gd name="connsiteY14" fmla="*/ 172900 h 395637"/>
                  <a:gd name="connsiteX15" fmla="*/ 94382 w 485779"/>
                  <a:gd name="connsiteY15" fmla="*/ 249633 h 395637"/>
                  <a:gd name="connsiteX16" fmla="*/ 69651 w 485779"/>
                  <a:gd name="connsiteY16" fmla="*/ 253328 h 395637"/>
                  <a:gd name="connsiteX17" fmla="*/ 69262 w 485779"/>
                  <a:gd name="connsiteY17" fmla="*/ 253324 h 395637"/>
                  <a:gd name="connsiteX18" fmla="*/ 51372 w 485779"/>
                  <a:gd name="connsiteY18" fmla="*/ 265988 h 395637"/>
                  <a:gd name="connsiteX19" fmla="*/ 57661 w 485779"/>
                  <a:gd name="connsiteY19" fmla="*/ 287313 h 395637"/>
                  <a:gd name="connsiteX20" fmla="*/ 130577 w 485779"/>
                  <a:gd name="connsiteY20" fmla="*/ 319576 h 395637"/>
                  <a:gd name="connsiteX21" fmla="*/ 75922 w 485779"/>
                  <a:gd name="connsiteY21" fmla="*/ 334889 h 395637"/>
                  <a:gd name="connsiteX22" fmla="*/ 23502 w 485779"/>
                  <a:gd name="connsiteY22" fmla="*/ 331669 h 395637"/>
                  <a:gd name="connsiteX23" fmla="*/ 957 w 485779"/>
                  <a:gd name="connsiteY23" fmla="*/ 344162 h 395637"/>
                  <a:gd name="connsiteX24" fmla="*/ 11664 w 485779"/>
                  <a:gd name="connsiteY24" fmla="*/ 367608 h 395637"/>
                  <a:gd name="connsiteX25" fmla="*/ 144219 w 485779"/>
                  <a:gd name="connsiteY25" fmla="*/ 395637 h 395637"/>
                  <a:gd name="connsiteX26" fmla="*/ 253336 w 485779"/>
                  <a:gd name="connsiteY26" fmla="*/ 382369 h 395637"/>
                  <a:gd name="connsiteX27" fmla="*/ 352206 w 485779"/>
                  <a:gd name="connsiteY27" fmla="*/ 322648 h 395637"/>
                  <a:gd name="connsiteX28" fmla="*/ 352065 w 485779"/>
                  <a:gd name="connsiteY28" fmla="*/ 295812 h 395637"/>
                  <a:gd name="connsiteX29" fmla="*/ 325228 w 485779"/>
                  <a:gd name="connsiteY29" fmla="*/ 295956 h 395637"/>
                  <a:gd name="connsiteX30" fmla="*/ 144219 w 485779"/>
                  <a:gd name="connsiteY30" fmla="*/ 357690 h 395637"/>
                  <a:gd name="connsiteX31" fmla="*/ 139156 w 485779"/>
                  <a:gd name="connsiteY31" fmla="*/ 357623 h 395637"/>
                  <a:gd name="connsiteX32" fmla="*/ 190205 w 485779"/>
                  <a:gd name="connsiteY32" fmla="*/ 318482 h 395637"/>
                  <a:gd name="connsiteX33" fmla="*/ 192796 w 485779"/>
                  <a:gd name="connsiteY33" fmla="*/ 298588 h 395637"/>
                  <a:gd name="connsiteX34" fmla="*/ 176085 w 485779"/>
                  <a:gd name="connsiteY34" fmla="*/ 287488 h 395637"/>
                  <a:gd name="connsiteX35" fmla="*/ 124354 w 485779"/>
                  <a:gd name="connsiteY35" fmla="*/ 278400 h 395637"/>
                  <a:gd name="connsiteX36" fmla="*/ 153707 w 485779"/>
                  <a:gd name="connsiteY36" fmla="*/ 254273 h 395637"/>
                  <a:gd name="connsiteX37" fmla="*/ 156186 w 485779"/>
                  <a:gd name="connsiteY37" fmla="*/ 235942 h 395637"/>
                  <a:gd name="connsiteX38" fmla="*/ 141884 w 485779"/>
                  <a:gd name="connsiteY38" fmla="*/ 224212 h 395637"/>
                  <a:gd name="connsiteX39" fmla="*/ 75143 w 485779"/>
                  <a:gd name="connsiteY39" fmla="*/ 193040 h 395637"/>
                  <a:gd name="connsiteX40" fmla="*/ 100434 w 485779"/>
                  <a:gd name="connsiteY40" fmla="*/ 189193 h 395637"/>
                  <a:gd name="connsiteX41" fmla="*/ 114166 w 485779"/>
                  <a:gd name="connsiteY41" fmla="*/ 175676 h 395637"/>
                  <a:gd name="connsiteX42" fmla="*/ 108999 w 485779"/>
                  <a:gd name="connsiteY42" fmla="*/ 157119 h 395637"/>
                  <a:gd name="connsiteX43" fmla="*/ 70355 w 485779"/>
                  <a:gd name="connsiteY43" fmla="*/ 100630 h 395637"/>
                  <a:gd name="connsiteX44" fmla="*/ 80110 w 485779"/>
                  <a:gd name="connsiteY44" fmla="*/ 107364 h 395637"/>
                  <a:gd name="connsiteX45" fmla="*/ 260919 w 485779"/>
                  <a:gd name="connsiteY45" fmla="*/ 162241 h 395637"/>
                  <a:gd name="connsiteX46" fmla="*/ 275977 w 485779"/>
                  <a:gd name="connsiteY46" fmla="*/ 154792 h 395637"/>
                  <a:gd name="connsiteX47" fmla="*/ 279235 w 485779"/>
                  <a:gd name="connsiteY47" fmla="*/ 138299 h 395637"/>
                  <a:gd name="connsiteX48" fmla="*/ 274202 w 485779"/>
                  <a:gd name="connsiteY48" fmla="*/ 99622 h 395637"/>
                  <a:gd name="connsiteX49" fmla="*/ 292562 w 485779"/>
                  <a:gd name="connsiteY49" fmla="*/ 56171 h 395637"/>
                  <a:gd name="connsiteX50" fmla="*/ 336821 w 485779"/>
                  <a:gd name="connsiteY50" fmla="*/ 37951 h 395637"/>
                  <a:gd name="connsiteX51" fmla="*/ 380309 w 485779"/>
                  <a:gd name="connsiteY51" fmla="*/ 57283 h 395637"/>
                  <a:gd name="connsiteX52" fmla="*/ 398492 w 485779"/>
                  <a:gd name="connsiteY52" fmla="*/ 100459 h 395637"/>
                  <a:gd name="connsiteX53" fmla="*/ 398492 w 485779"/>
                  <a:gd name="connsiteY53" fmla="*/ 111956 h 395637"/>
                  <a:gd name="connsiteX54" fmla="*/ 398629 w 485779"/>
                  <a:gd name="connsiteY54" fmla="*/ 113546 h 395637"/>
                  <a:gd name="connsiteX55" fmla="*/ 398492 w 485779"/>
                  <a:gd name="connsiteY55" fmla="*/ 115751 h 395637"/>
                  <a:gd name="connsiteX56" fmla="*/ 374761 w 485779"/>
                  <a:gd name="connsiteY56" fmla="*/ 229890 h 395637"/>
                  <a:gd name="connsiteX57" fmla="*/ 383597 w 485779"/>
                  <a:gd name="connsiteY57" fmla="*/ 255233 h 395637"/>
                  <a:gd name="connsiteX58" fmla="*/ 391836 w 485779"/>
                  <a:gd name="connsiteY58" fmla="*/ 257123 h 395637"/>
                  <a:gd name="connsiteX59" fmla="*/ 408936 w 485779"/>
                  <a:gd name="connsiteY59" fmla="*/ 246397 h 395637"/>
                  <a:gd name="connsiteX60" fmla="*/ 436443 w 485779"/>
                  <a:gd name="connsiteY60" fmla="*/ 115751 h 395637"/>
                  <a:gd name="connsiteX61" fmla="*/ 436313 w 485779"/>
                  <a:gd name="connsiteY61" fmla="*/ 113616 h 395637"/>
                  <a:gd name="connsiteX62" fmla="*/ 436443 w 485779"/>
                  <a:gd name="connsiteY62" fmla="*/ 111956 h 395637"/>
                  <a:gd name="connsiteX63" fmla="*/ 436443 w 485779"/>
                  <a:gd name="connsiteY63" fmla="*/ 98673 h 395637"/>
                  <a:gd name="connsiteX64" fmla="*/ 485780 w 485779"/>
                  <a:gd name="connsiteY64" fmla="*/ 45541 h 395637"/>
                  <a:gd name="connsiteX65" fmla="*/ 428141 w 485779"/>
                  <a:gd name="connsiteY65" fmla="*/ 63553 h 395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485779" h="395637">
                    <a:moveTo>
                      <a:pt x="428141" y="63553"/>
                    </a:moveTo>
                    <a:lnTo>
                      <a:pt x="427900" y="62619"/>
                    </a:lnTo>
                    <a:cubicBezTo>
                      <a:pt x="448481" y="50282"/>
                      <a:pt x="465099" y="29942"/>
                      <a:pt x="472493" y="6641"/>
                    </a:cubicBezTo>
                    <a:cubicBezTo>
                      <a:pt x="453214" y="18112"/>
                      <a:pt x="430658" y="26810"/>
                      <a:pt x="407976" y="31310"/>
                    </a:cubicBezTo>
                    <a:cubicBezTo>
                      <a:pt x="389786" y="11930"/>
                      <a:pt x="365518" y="0"/>
                      <a:pt x="336818" y="0"/>
                    </a:cubicBezTo>
                    <a:cubicBezTo>
                      <a:pt x="281814" y="0"/>
                      <a:pt x="236247" y="44533"/>
                      <a:pt x="236247" y="99622"/>
                    </a:cubicBezTo>
                    <a:cubicBezTo>
                      <a:pt x="236247" y="108064"/>
                      <a:pt x="236944" y="116240"/>
                      <a:pt x="237874" y="123401"/>
                    </a:cubicBezTo>
                    <a:cubicBezTo>
                      <a:pt x="189442" y="119639"/>
                      <a:pt x="143930" y="103925"/>
                      <a:pt x="102310" y="76544"/>
                    </a:cubicBezTo>
                    <a:cubicBezTo>
                      <a:pt x="65967" y="52639"/>
                      <a:pt x="46376" y="28304"/>
                      <a:pt x="46209" y="28096"/>
                    </a:cubicBezTo>
                    <a:cubicBezTo>
                      <a:pt x="40873" y="21333"/>
                      <a:pt x="31648" y="19009"/>
                      <a:pt x="23750" y="22445"/>
                    </a:cubicBezTo>
                    <a:cubicBezTo>
                      <a:pt x="15848" y="25880"/>
                      <a:pt x="11253" y="34204"/>
                      <a:pt x="12554" y="42717"/>
                    </a:cubicBezTo>
                    <a:cubicBezTo>
                      <a:pt x="13006" y="45656"/>
                      <a:pt x="22271" y="103747"/>
                      <a:pt x="57283" y="154362"/>
                    </a:cubicBezTo>
                    <a:cubicBezTo>
                      <a:pt x="49122" y="153091"/>
                      <a:pt x="44253" y="150823"/>
                      <a:pt x="43319" y="150359"/>
                    </a:cubicBezTo>
                    <a:cubicBezTo>
                      <a:pt x="36544" y="146346"/>
                      <a:pt x="28238" y="147083"/>
                      <a:pt x="22075" y="151997"/>
                    </a:cubicBezTo>
                    <a:cubicBezTo>
                      <a:pt x="15874" y="156941"/>
                      <a:pt x="13658" y="165366"/>
                      <a:pt x="16130" y="172900"/>
                    </a:cubicBezTo>
                    <a:cubicBezTo>
                      <a:pt x="16931" y="175346"/>
                      <a:pt x="33582" y="223901"/>
                      <a:pt x="94382" y="249633"/>
                    </a:cubicBezTo>
                    <a:cubicBezTo>
                      <a:pt x="81355" y="253391"/>
                      <a:pt x="69799" y="253328"/>
                      <a:pt x="69651" y="253328"/>
                    </a:cubicBezTo>
                    <a:cubicBezTo>
                      <a:pt x="69521" y="253328"/>
                      <a:pt x="69391" y="253324"/>
                      <a:pt x="69262" y="253324"/>
                    </a:cubicBezTo>
                    <a:cubicBezTo>
                      <a:pt x="61231" y="253324"/>
                      <a:pt x="54052" y="258390"/>
                      <a:pt x="51372" y="265988"/>
                    </a:cubicBezTo>
                    <a:cubicBezTo>
                      <a:pt x="48644" y="273708"/>
                      <a:pt x="51183" y="282306"/>
                      <a:pt x="57661" y="287313"/>
                    </a:cubicBezTo>
                    <a:cubicBezTo>
                      <a:pt x="59125" y="288444"/>
                      <a:pt x="86344" y="309124"/>
                      <a:pt x="130577" y="319576"/>
                    </a:cubicBezTo>
                    <a:cubicBezTo>
                      <a:pt x="115103" y="328092"/>
                      <a:pt x="96839" y="333218"/>
                      <a:pt x="75922" y="334889"/>
                    </a:cubicBezTo>
                    <a:cubicBezTo>
                      <a:pt x="46973" y="337202"/>
                      <a:pt x="23691" y="331717"/>
                      <a:pt x="23502" y="331669"/>
                    </a:cubicBezTo>
                    <a:cubicBezTo>
                      <a:pt x="13877" y="329312"/>
                      <a:pt x="4059" y="334752"/>
                      <a:pt x="957" y="344162"/>
                    </a:cubicBezTo>
                    <a:cubicBezTo>
                      <a:pt x="-2145" y="353572"/>
                      <a:pt x="2521" y="363786"/>
                      <a:pt x="11664" y="367608"/>
                    </a:cubicBezTo>
                    <a:cubicBezTo>
                      <a:pt x="14403" y="368749"/>
                      <a:pt x="79487" y="395637"/>
                      <a:pt x="144219" y="395637"/>
                    </a:cubicBezTo>
                    <a:cubicBezTo>
                      <a:pt x="189153" y="395637"/>
                      <a:pt x="222808" y="391546"/>
                      <a:pt x="253336" y="382369"/>
                    </a:cubicBezTo>
                    <a:cubicBezTo>
                      <a:pt x="291432" y="370913"/>
                      <a:pt x="323776" y="351378"/>
                      <a:pt x="352206" y="322648"/>
                    </a:cubicBezTo>
                    <a:cubicBezTo>
                      <a:pt x="359577" y="315199"/>
                      <a:pt x="359514" y="303183"/>
                      <a:pt x="352065" y="295812"/>
                    </a:cubicBezTo>
                    <a:cubicBezTo>
                      <a:pt x="344612" y="288440"/>
                      <a:pt x="332600" y="288503"/>
                      <a:pt x="325228" y="295956"/>
                    </a:cubicBezTo>
                    <a:cubicBezTo>
                      <a:pt x="274532" y="347190"/>
                      <a:pt x="216200" y="357690"/>
                      <a:pt x="144219" y="357690"/>
                    </a:cubicBezTo>
                    <a:cubicBezTo>
                      <a:pt x="142533" y="357690"/>
                      <a:pt x="140846" y="357668"/>
                      <a:pt x="139156" y="357623"/>
                    </a:cubicBezTo>
                    <a:cubicBezTo>
                      <a:pt x="159236" y="348406"/>
                      <a:pt x="176455" y="335260"/>
                      <a:pt x="190205" y="318482"/>
                    </a:cubicBezTo>
                    <a:cubicBezTo>
                      <a:pt x="194790" y="312886"/>
                      <a:pt x="195798" y="305173"/>
                      <a:pt x="192796" y="298588"/>
                    </a:cubicBezTo>
                    <a:cubicBezTo>
                      <a:pt x="189798" y="292005"/>
                      <a:pt x="183315" y="287703"/>
                      <a:pt x="176085" y="287488"/>
                    </a:cubicBezTo>
                    <a:cubicBezTo>
                      <a:pt x="156272" y="286906"/>
                      <a:pt x="138771" y="283111"/>
                      <a:pt x="124354" y="278400"/>
                    </a:cubicBezTo>
                    <a:cubicBezTo>
                      <a:pt x="135057" y="272963"/>
                      <a:pt x="145483" y="265239"/>
                      <a:pt x="153707" y="254273"/>
                    </a:cubicBezTo>
                    <a:cubicBezTo>
                      <a:pt x="157658" y="249006"/>
                      <a:pt x="158595" y="242068"/>
                      <a:pt x="156186" y="235942"/>
                    </a:cubicBezTo>
                    <a:cubicBezTo>
                      <a:pt x="153777" y="229816"/>
                      <a:pt x="148363" y="225376"/>
                      <a:pt x="141884" y="224212"/>
                    </a:cubicBezTo>
                    <a:cubicBezTo>
                      <a:pt x="110026" y="218486"/>
                      <a:pt x="88867" y="205663"/>
                      <a:pt x="75143" y="193040"/>
                    </a:cubicBezTo>
                    <a:cubicBezTo>
                      <a:pt x="82845" y="192639"/>
                      <a:pt x="91306" y="191472"/>
                      <a:pt x="100434" y="189193"/>
                    </a:cubicBezTo>
                    <a:cubicBezTo>
                      <a:pt x="107128" y="187517"/>
                      <a:pt x="112387" y="182344"/>
                      <a:pt x="114166" y="175676"/>
                    </a:cubicBezTo>
                    <a:cubicBezTo>
                      <a:pt x="115945" y="169012"/>
                      <a:pt x="113969" y="161904"/>
                      <a:pt x="108999" y="157119"/>
                    </a:cubicBezTo>
                    <a:cubicBezTo>
                      <a:pt x="91799" y="140545"/>
                      <a:pt x="79298" y="120006"/>
                      <a:pt x="70355" y="100630"/>
                    </a:cubicBezTo>
                    <a:cubicBezTo>
                      <a:pt x="73476" y="102865"/>
                      <a:pt x="76730" y="105114"/>
                      <a:pt x="80110" y="107364"/>
                    </a:cubicBezTo>
                    <a:cubicBezTo>
                      <a:pt x="117779" y="132399"/>
                      <a:pt x="179724" y="162241"/>
                      <a:pt x="260919" y="162241"/>
                    </a:cubicBezTo>
                    <a:cubicBezTo>
                      <a:pt x="266823" y="162241"/>
                      <a:pt x="272390" y="159480"/>
                      <a:pt x="275977" y="154792"/>
                    </a:cubicBezTo>
                    <a:cubicBezTo>
                      <a:pt x="279568" y="150107"/>
                      <a:pt x="280769" y="144000"/>
                      <a:pt x="279235" y="138299"/>
                    </a:cubicBezTo>
                    <a:cubicBezTo>
                      <a:pt x="279183" y="138114"/>
                      <a:pt x="274202" y="119409"/>
                      <a:pt x="274202" y="99622"/>
                    </a:cubicBezTo>
                    <a:cubicBezTo>
                      <a:pt x="274202" y="83281"/>
                      <a:pt x="280721" y="67849"/>
                      <a:pt x="292562" y="56171"/>
                    </a:cubicBezTo>
                    <a:cubicBezTo>
                      <a:pt x="304470" y="44422"/>
                      <a:pt x="320188" y="37951"/>
                      <a:pt x="336821" y="37951"/>
                    </a:cubicBezTo>
                    <a:cubicBezTo>
                      <a:pt x="353636" y="37951"/>
                      <a:pt x="368268" y="44456"/>
                      <a:pt x="380309" y="57283"/>
                    </a:cubicBezTo>
                    <a:cubicBezTo>
                      <a:pt x="389004" y="65466"/>
                      <a:pt x="398492" y="87288"/>
                      <a:pt x="398492" y="100459"/>
                    </a:cubicBezTo>
                    <a:lnTo>
                      <a:pt x="398492" y="111956"/>
                    </a:lnTo>
                    <a:cubicBezTo>
                      <a:pt x="398492" y="112356"/>
                      <a:pt x="398533" y="112901"/>
                      <a:pt x="398629" y="113546"/>
                    </a:cubicBezTo>
                    <a:cubicBezTo>
                      <a:pt x="398548" y="114272"/>
                      <a:pt x="398492" y="115006"/>
                      <a:pt x="398492" y="115751"/>
                    </a:cubicBezTo>
                    <a:cubicBezTo>
                      <a:pt x="398492" y="158887"/>
                      <a:pt x="390509" y="197291"/>
                      <a:pt x="374761" y="229890"/>
                    </a:cubicBezTo>
                    <a:cubicBezTo>
                      <a:pt x="370203" y="239330"/>
                      <a:pt x="374161" y="250674"/>
                      <a:pt x="383597" y="255233"/>
                    </a:cubicBezTo>
                    <a:cubicBezTo>
                      <a:pt x="386258" y="256515"/>
                      <a:pt x="389067" y="257123"/>
                      <a:pt x="391836" y="257123"/>
                    </a:cubicBezTo>
                    <a:cubicBezTo>
                      <a:pt x="398892" y="257123"/>
                      <a:pt x="405663" y="253172"/>
                      <a:pt x="408936" y="246397"/>
                    </a:cubicBezTo>
                    <a:cubicBezTo>
                      <a:pt x="427189" y="208605"/>
                      <a:pt x="436443" y="164650"/>
                      <a:pt x="436443" y="115751"/>
                    </a:cubicBezTo>
                    <a:cubicBezTo>
                      <a:pt x="436443" y="115028"/>
                      <a:pt x="436391" y="114317"/>
                      <a:pt x="436313" y="113616"/>
                    </a:cubicBezTo>
                    <a:cubicBezTo>
                      <a:pt x="436402" y="112964"/>
                      <a:pt x="436443" y="112401"/>
                      <a:pt x="436443" y="111956"/>
                    </a:cubicBezTo>
                    <a:lnTo>
                      <a:pt x="436443" y="98673"/>
                    </a:lnTo>
                    <a:cubicBezTo>
                      <a:pt x="455938" y="84593"/>
                      <a:pt x="472445" y="65577"/>
                      <a:pt x="485780" y="45541"/>
                    </a:cubicBezTo>
                    <a:cubicBezTo>
                      <a:pt x="485776" y="45541"/>
                      <a:pt x="450797" y="62115"/>
                      <a:pt x="428141" y="63553"/>
                    </a:cubicBezTo>
                    <a:close/>
                  </a:path>
                </a:pathLst>
              </a:custGeom>
              <a:grpFill/>
              <a:ln w="9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CAC8909-C8F6-43D0-BB04-752343940721}"/>
              </a:ext>
            </a:extLst>
          </p:cNvPr>
          <p:cNvSpPr/>
          <p:nvPr/>
        </p:nvSpPr>
        <p:spPr>
          <a:xfrm>
            <a:off x="5495245" y="4259943"/>
            <a:ext cx="914400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0FF8F33C-D138-49A5-9E1F-847AB0CF9D05}"/>
              </a:ext>
            </a:extLst>
          </p:cNvPr>
          <p:cNvSpPr>
            <a:spLocks noChangeAspect="1"/>
          </p:cNvSpPr>
          <p:nvPr/>
        </p:nvSpPr>
        <p:spPr>
          <a:xfrm>
            <a:off x="5765524" y="4514381"/>
            <a:ext cx="373842" cy="405524"/>
          </a:xfrm>
          <a:custGeom>
            <a:avLst/>
            <a:gdLst>
              <a:gd name="connsiteX0" fmla="*/ 205304 w 447824"/>
              <a:gd name="connsiteY0" fmla="*/ 428848 h 485775"/>
              <a:gd name="connsiteX1" fmla="*/ 224280 w 447824"/>
              <a:gd name="connsiteY1" fmla="*/ 447824 h 485775"/>
              <a:gd name="connsiteX2" fmla="*/ 243255 w 447824"/>
              <a:gd name="connsiteY2" fmla="*/ 428848 h 485775"/>
              <a:gd name="connsiteX3" fmla="*/ 377691 w 447824"/>
              <a:gd name="connsiteY3" fmla="*/ 37979 h 485775"/>
              <a:gd name="connsiteX4" fmla="*/ 390782 w 447824"/>
              <a:gd name="connsiteY4" fmla="*/ 44269 h 485775"/>
              <a:gd name="connsiteX5" fmla="*/ 447824 w 447824"/>
              <a:gd name="connsiteY5" fmla="*/ 193556 h 485775"/>
              <a:gd name="connsiteX6" fmla="*/ 428848 w 447824"/>
              <a:gd name="connsiteY6" fmla="*/ 212531 h 485775"/>
              <a:gd name="connsiteX7" fmla="*/ 409873 w 447824"/>
              <a:gd name="connsiteY7" fmla="*/ 193556 h 485775"/>
              <a:gd name="connsiteX8" fmla="*/ 362505 w 447824"/>
              <a:gd name="connsiteY8" fmla="*/ 69582 h 485775"/>
              <a:gd name="connsiteX9" fmla="*/ 363987 w 447824"/>
              <a:gd name="connsiteY9" fmla="*/ 42787 h 485775"/>
              <a:gd name="connsiteX10" fmla="*/ 377691 w 447824"/>
              <a:gd name="connsiteY10" fmla="*/ 37979 h 485775"/>
              <a:gd name="connsiteX11" fmla="*/ 70133 w 447824"/>
              <a:gd name="connsiteY11" fmla="*/ 37979 h 485775"/>
              <a:gd name="connsiteX12" fmla="*/ 83837 w 447824"/>
              <a:gd name="connsiteY12" fmla="*/ 42788 h 485775"/>
              <a:gd name="connsiteX13" fmla="*/ 85319 w 447824"/>
              <a:gd name="connsiteY13" fmla="*/ 69582 h 485775"/>
              <a:gd name="connsiteX14" fmla="*/ 37951 w 447824"/>
              <a:gd name="connsiteY14" fmla="*/ 193556 h 485775"/>
              <a:gd name="connsiteX15" fmla="*/ 18976 w 447824"/>
              <a:gd name="connsiteY15" fmla="*/ 212532 h 485775"/>
              <a:gd name="connsiteX16" fmla="*/ 0 w 447824"/>
              <a:gd name="connsiteY16" fmla="*/ 193556 h 485775"/>
              <a:gd name="connsiteX17" fmla="*/ 57043 w 447824"/>
              <a:gd name="connsiteY17" fmla="*/ 44270 h 485775"/>
              <a:gd name="connsiteX18" fmla="*/ 70133 w 447824"/>
              <a:gd name="connsiteY18" fmla="*/ 37979 h 485775"/>
              <a:gd name="connsiteX19" fmla="*/ 223912 w 447824"/>
              <a:gd name="connsiteY19" fmla="*/ 0 h 485775"/>
              <a:gd name="connsiteX20" fmla="*/ 242888 w 447824"/>
              <a:gd name="connsiteY20" fmla="*/ 18976 h 485775"/>
              <a:gd name="connsiteX21" fmla="*/ 242888 w 447824"/>
              <a:gd name="connsiteY21" fmla="*/ 46708 h 485775"/>
              <a:gd name="connsiteX22" fmla="*/ 329327 w 447824"/>
              <a:gd name="connsiteY22" fmla="*/ 89692 h 485775"/>
              <a:gd name="connsiteX23" fmla="*/ 371922 w 447824"/>
              <a:gd name="connsiteY23" fmla="*/ 193551 h 485775"/>
              <a:gd name="connsiteX24" fmla="*/ 371922 w 447824"/>
              <a:gd name="connsiteY24" fmla="*/ 222014 h 485775"/>
              <a:gd name="connsiteX25" fmla="*/ 386420 w 447824"/>
              <a:gd name="connsiteY25" fmla="*/ 271810 h 485775"/>
              <a:gd name="connsiteX26" fmla="*/ 378765 w 447824"/>
              <a:gd name="connsiteY26" fmla="*/ 297530 h 485775"/>
              <a:gd name="connsiteX27" fmla="*/ 369749 w 447824"/>
              <a:gd name="connsiteY27" fmla="*/ 299821 h 485775"/>
              <a:gd name="connsiteX28" fmla="*/ 353045 w 447824"/>
              <a:gd name="connsiteY28" fmla="*/ 289874 h 485775"/>
              <a:gd name="connsiteX29" fmla="*/ 333971 w 447824"/>
              <a:gd name="connsiteY29" fmla="*/ 222014 h 485775"/>
              <a:gd name="connsiteX30" fmla="*/ 333971 w 447824"/>
              <a:gd name="connsiteY30" fmla="*/ 193551 h 485775"/>
              <a:gd name="connsiteX31" fmla="*/ 225889 w 447824"/>
              <a:gd name="connsiteY31" fmla="*/ 83505 h 485775"/>
              <a:gd name="connsiteX32" fmla="*/ 222301 w 447824"/>
              <a:gd name="connsiteY32" fmla="*/ 83505 h 485775"/>
              <a:gd name="connsiteX33" fmla="*/ 113854 w 447824"/>
              <a:gd name="connsiteY33" fmla="*/ 193551 h 485775"/>
              <a:gd name="connsiteX34" fmla="*/ 113854 w 447824"/>
              <a:gd name="connsiteY34" fmla="*/ 222014 h 485775"/>
              <a:gd name="connsiteX35" fmla="*/ 88053 w 447824"/>
              <a:gd name="connsiteY35" fmla="*/ 302507 h 485775"/>
              <a:gd name="connsiteX36" fmla="*/ 61426 w 447824"/>
              <a:gd name="connsiteY36" fmla="*/ 368389 h 485775"/>
              <a:gd name="connsiteX37" fmla="*/ 65482 w 447824"/>
              <a:gd name="connsiteY37" fmla="*/ 384044 h 485775"/>
              <a:gd name="connsiteX38" fmla="*/ 80075 w 447824"/>
              <a:gd name="connsiteY38" fmla="*/ 390897 h 485775"/>
              <a:gd name="connsiteX39" fmla="*/ 368116 w 447824"/>
              <a:gd name="connsiteY39" fmla="*/ 390897 h 485775"/>
              <a:gd name="connsiteX40" fmla="*/ 382709 w 447824"/>
              <a:gd name="connsiteY40" fmla="*/ 384044 h 485775"/>
              <a:gd name="connsiteX41" fmla="*/ 386765 w 447824"/>
              <a:gd name="connsiteY41" fmla="*/ 368389 h 485775"/>
              <a:gd name="connsiteX42" fmla="*/ 401921 w 447824"/>
              <a:gd name="connsiteY42" fmla="*/ 346244 h 485775"/>
              <a:gd name="connsiteX43" fmla="*/ 424067 w 447824"/>
              <a:gd name="connsiteY43" fmla="*/ 361400 h 485775"/>
              <a:gd name="connsiteX44" fmla="*/ 411910 w 447824"/>
              <a:gd name="connsiteY44" fmla="*/ 408283 h 485775"/>
              <a:gd name="connsiteX45" fmla="*/ 368116 w 447824"/>
              <a:gd name="connsiteY45" fmla="*/ 428848 h 485775"/>
              <a:gd name="connsiteX46" fmla="*/ 281205 w 447824"/>
              <a:gd name="connsiteY46" fmla="*/ 428848 h 485775"/>
              <a:gd name="connsiteX47" fmla="*/ 224279 w 447824"/>
              <a:gd name="connsiteY47" fmla="*/ 485775 h 485775"/>
              <a:gd name="connsiteX48" fmla="*/ 167352 w 447824"/>
              <a:gd name="connsiteY48" fmla="*/ 428848 h 485775"/>
              <a:gd name="connsiteX49" fmla="*/ 80075 w 447824"/>
              <a:gd name="connsiteY49" fmla="*/ 428848 h 485775"/>
              <a:gd name="connsiteX50" fmla="*/ 36281 w 447824"/>
              <a:gd name="connsiteY50" fmla="*/ 408283 h 485775"/>
              <a:gd name="connsiteX51" fmla="*/ 24124 w 447824"/>
              <a:gd name="connsiteY51" fmla="*/ 361400 h 485775"/>
              <a:gd name="connsiteX52" fmla="*/ 55106 w 447824"/>
              <a:gd name="connsiteY52" fmla="*/ 283672 h 485775"/>
              <a:gd name="connsiteX53" fmla="*/ 75903 w 447824"/>
              <a:gd name="connsiteY53" fmla="*/ 222014 h 485775"/>
              <a:gd name="connsiteX54" fmla="*/ 75903 w 447824"/>
              <a:gd name="connsiteY54" fmla="*/ 193551 h 485775"/>
              <a:gd name="connsiteX55" fmla="*/ 204937 w 447824"/>
              <a:gd name="connsiteY55" fmla="*/ 46764 h 485775"/>
              <a:gd name="connsiteX56" fmla="*/ 204937 w 447824"/>
              <a:gd name="connsiteY56" fmla="*/ 18976 h 485775"/>
              <a:gd name="connsiteX57" fmla="*/ 223912 w 447824"/>
              <a:gd name="connsiteY57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47824" h="485775">
                <a:moveTo>
                  <a:pt x="205304" y="428848"/>
                </a:moveTo>
                <a:cubicBezTo>
                  <a:pt x="205304" y="439311"/>
                  <a:pt x="213816" y="447824"/>
                  <a:pt x="224280" y="447824"/>
                </a:cubicBezTo>
                <a:cubicBezTo>
                  <a:pt x="234743" y="447824"/>
                  <a:pt x="243255" y="439311"/>
                  <a:pt x="243255" y="428848"/>
                </a:cubicBezTo>
                <a:close/>
                <a:moveTo>
                  <a:pt x="377691" y="37979"/>
                </a:moveTo>
                <a:cubicBezTo>
                  <a:pt x="382540" y="38248"/>
                  <a:pt x="387287" y="40366"/>
                  <a:pt x="390782" y="44269"/>
                </a:cubicBezTo>
                <a:cubicBezTo>
                  <a:pt x="427566" y="85361"/>
                  <a:pt x="447824" y="138379"/>
                  <a:pt x="447824" y="193556"/>
                </a:cubicBezTo>
                <a:cubicBezTo>
                  <a:pt x="447824" y="204036"/>
                  <a:pt x="439329" y="212531"/>
                  <a:pt x="428848" y="212531"/>
                </a:cubicBezTo>
                <a:cubicBezTo>
                  <a:pt x="418368" y="212531"/>
                  <a:pt x="409873" y="204036"/>
                  <a:pt x="409873" y="193556"/>
                </a:cubicBezTo>
                <a:cubicBezTo>
                  <a:pt x="409873" y="147732"/>
                  <a:pt x="393051" y="103704"/>
                  <a:pt x="362505" y="69582"/>
                </a:cubicBezTo>
                <a:cubicBezTo>
                  <a:pt x="355515" y="61773"/>
                  <a:pt x="356180" y="49777"/>
                  <a:pt x="363987" y="42787"/>
                </a:cubicBezTo>
                <a:cubicBezTo>
                  <a:pt x="367891" y="39292"/>
                  <a:pt x="372842" y="37711"/>
                  <a:pt x="377691" y="37979"/>
                </a:cubicBezTo>
                <a:close/>
                <a:moveTo>
                  <a:pt x="70133" y="37979"/>
                </a:moveTo>
                <a:cubicBezTo>
                  <a:pt x="74982" y="37711"/>
                  <a:pt x="79933" y="39293"/>
                  <a:pt x="83837" y="42788"/>
                </a:cubicBezTo>
                <a:cubicBezTo>
                  <a:pt x="91645" y="49777"/>
                  <a:pt x="92309" y="61774"/>
                  <a:pt x="85319" y="69582"/>
                </a:cubicBezTo>
                <a:cubicBezTo>
                  <a:pt x="54773" y="103704"/>
                  <a:pt x="37951" y="147732"/>
                  <a:pt x="37951" y="193556"/>
                </a:cubicBezTo>
                <a:cubicBezTo>
                  <a:pt x="37951" y="204037"/>
                  <a:pt x="29456" y="212532"/>
                  <a:pt x="18976" y="212532"/>
                </a:cubicBezTo>
                <a:cubicBezTo>
                  <a:pt x="8495" y="212532"/>
                  <a:pt x="0" y="204037"/>
                  <a:pt x="0" y="193556"/>
                </a:cubicBezTo>
                <a:cubicBezTo>
                  <a:pt x="0" y="138379"/>
                  <a:pt x="20258" y="85361"/>
                  <a:pt x="57043" y="44270"/>
                </a:cubicBezTo>
                <a:cubicBezTo>
                  <a:pt x="60537" y="40366"/>
                  <a:pt x="65284" y="38247"/>
                  <a:pt x="70133" y="37979"/>
                </a:cubicBezTo>
                <a:close/>
                <a:moveTo>
                  <a:pt x="223912" y="0"/>
                </a:moveTo>
                <a:cubicBezTo>
                  <a:pt x="234393" y="0"/>
                  <a:pt x="242888" y="8495"/>
                  <a:pt x="242888" y="18976"/>
                </a:cubicBezTo>
                <a:lnTo>
                  <a:pt x="242888" y="46708"/>
                </a:lnTo>
                <a:cubicBezTo>
                  <a:pt x="275563" y="50830"/>
                  <a:pt x="305788" y="65762"/>
                  <a:pt x="329327" y="89692"/>
                </a:cubicBezTo>
                <a:cubicBezTo>
                  <a:pt x="356796" y="117614"/>
                  <a:pt x="371922" y="154498"/>
                  <a:pt x="371922" y="193551"/>
                </a:cubicBezTo>
                <a:lnTo>
                  <a:pt x="371922" y="222014"/>
                </a:lnTo>
                <a:cubicBezTo>
                  <a:pt x="371922" y="241257"/>
                  <a:pt x="377239" y="254844"/>
                  <a:pt x="386420" y="271810"/>
                </a:cubicBezTo>
                <a:cubicBezTo>
                  <a:pt x="391409" y="281026"/>
                  <a:pt x="387982" y="292542"/>
                  <a:pt x="378765" y="297530"/>
                </a:cubicBezTo>
                <a:cubicBezTo>
                  <a:pt x="375894" y="299084"/>
                  <a:pt x="372800" y="299821"/>
                  <a:pt x="369749" y="299821"/>
                </a:cubicBezTo>
                <a:cubicBezTo>
                  <a:pt x="363007" y="299821"/>
                  <a:pt x="356480" y="296219"/>
                  <a:pt x="353045" y="289874"/>
                </a:cubicBezTo>
                <a:cubicBezTo>
                  <a:pt x="343816" y="272823"/>
                  <a:pt x="333971" y="252112"/>
                  <a:pt x="333971" y="222014"/>
                </a:cubicBezTo>
                <a:lnTo>
                  <a:pt x="333971" y="193551"/>
                </a:lnTo>
                <a:cubicBezTo>
                  <a:pt x="333971" y="133711"/>
                  <a:pt x="285496" y="84370"/>
                  <a:pt x="225889" y="83505"/>
                </a:cubicBezTo>
                <a:lnTo>
                  <a:pt x="222301" y="83505"/>
                </a:lnTo>
                <a:cubicBezTo>
                  <a:pt x="162491" y="84373"/>
                  <a:pt x="113854" y="133714"/>
                  <a:pt x="113854" y="193551"/>
                </a:cubicBezTo>
                <a:lnTo>
                  <a:pt x="113854" y="222014"/>
                </a:lnTo>
                <a:cubicBezTo>
                  <a:pt x="113854" y="257379"/>
                  <a:pt x="100738" y="280322"/>
                  <a:pt x="88053" y="302507"/>
                </a:cubicBezTo>
                <a:cubicBezTo>
                  <a:pt x="77609" y="320777"/>
                  <a:pt x="66809" y="339668"/>
                  <a:pt x="61426" y="368389"/>
                </a:cubicBezTo>
                <a:cubicBezTo>
                  <a:pt x="59994" y="376032"/>
                  <a:pt x="63353" y="381478"/>
                  <a:pt x="65482" y="384044"/>
                </a:cubicBezTo>
                <a:cubicBezTo>
                  <a:pt x="67607" y="386604"/>
                  <a:pt x="72328" y="390897"/>
                  <a:pt x="80075" y="390897"/>
                </a:cubicBezTo>
                <a:lnTo>
                  <a:pt x="368116" y="390897"/>
                </a:lnTo>
                <a:cubicBezTo>
                  <a:pt x="375863" y="390897"/>
                  <a:pt x="380584" y="386603"/>
                  <a:pt x="382709" y="384044"/>
                </a:cubicBezTo>
                <a:cubicBezTo>
                  <a:pt x="384838" y="381478"/>
                  <a:pt x="388197" y="376032"/>
                  <a:pt x="386765" y="368389"/>
                </a:cubicBezTo>
                <a:cubicBezTo>
                  <a:pt x="384835" y="358089"/>
                  <a:pt x="391621" y="348175"/>
                  <a:pt x="401921" y="346244"/>
                </a:cubicBezTo>
                <a:cubicBezTo>
                  <a:pt x="412223" y="344313"/>
                  <a:pt x="422138" y="351099"/>
                  <a:pt x="424067" y="361400"/>
                </a:cubicBezTo>
                <a:cubicBezTo>
                  <a:pt x="427199" y="378113"/>
                  <a:pt x="422768" y="395201"/>
                  <a:pt x="411910" y="408283"/>
                </a:cubicBezTo>
                <a:cubicBezTo>
                  <a:pt x="401063" y="421353"/>
                  <a:pt x="385100" y="428848"/>
                  <a:pt x="368116" y="428848"/>
                </a:cubicBezTo>
                <a:lnTo>
                  <a:pt x="281205" y="428848"/>
                </a:lnTo>
                <a:cubicBezTo>
                  <a:pt x="281205" y="460238"/>
                  <a:pt x="255668" y="485775"/>
                  <a:pt x="224279" y="485775"/>
                </a:cubicBezTo>
                <a:cubicBezTo>
                  <a:pt x="192889" y="485775"/>
                  <a:pt x="167352" y="460238"/>
                  <a:pt x="167352" y="428848"/>
                </a:cubicBezTo>
                <a:lnTo>
                  <a:pt x="80075" y="428848"/>
                </a:lnTo>
                <a:cubicBezTo>
                  <a:pt x="63091" y="428848"/>
                  <a:pt x="47129" y="421353"/>
                  <a:pt x="36281" y="408283"/>
                </a:cubicBezTo>
                <a:cubicBezTo>
                  <a:pt x="25423" y="395201"/>
                  <a:pt x="20992" y="378113"/>
                  <a:pt x="24124" y="361400"/>
                </a:cubicBezTo>
                <a:cubicBezTo>
                  <a:pt x="30686" y="326389"/>
                  <a:pt x="43660" y="303695"/>
                  <a:pt x="55106" y="283672"/>
                </a:cubicBezTo>
                <a:cubicBezTo>
                  <a:pt x="66725" y="263349"/>
                  <a:pt x="75903" y="247296"/>
                  <a:pt x="75903" y="222014"/>
                </a:cubicBezTo>
                <a:lnTo>
                  <a:pt x="75903" y="193551"/>
                </a:lnTo>
                <a:cubicBezTo>
                  <a:pt x="75903" y="118769"/>
                  <a:pt x="132395" y="56176"/>
                  <a:pt x="204937" y="46764"/>
                </a:cubicBezTo>
                <a:lnTo>
                  <a:pt x="204937" y="18976"/>
                </a:lnTo>
                <a:cubicBezTo>
                  <a:pt x="204937" y="8495"/>
                  <a:pt x="213432" y="0"/>
                  <a:pt x="223912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Justify Text Body">
            <a:extLst>
              <a:ext uri="{FF2B5EF4-FFF2-40B4-BE49-F238E27FC236}">
                <a16:creationId xmlns:a16="http://schemas.microsoft.com/office/drawing/2014/main" id="{AF35AEFC-3626-4DDC-B02C-FE4549D3897F}"/>
              </a:ext>
            </a:extLst>
          </p:cNvPr>
          <p:cNvSpPr txBox="1"/>
          <p:nvPr/>
        </p:nvSpPr>
        <p:spPr>
          <a:xfrm>
            <a:off x="379695" y="3637757"/>
            <a:ext cx="4276407" cy="1076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auctor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molis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vel magna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endParaRPr lang="en-ID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E4923B-E0FD-4DC0-AEF1-ACC6DE515E73}"/>
              </a:ext>
            </a:extLst>
          </p:cNvPr>
          <p:cNvSpPr txBox="1"/>
          <p:nvPr/>
        </p:nvSpPr>
        <p:spPr>
          <a:xfrm>
            <a:off x="703545" y="2975899"/>
            <a:ext cx="3952558" cy="524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Dapibus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quam</a:t>
            </a:r>
            <a:r>
              <a:rPr lang="id-ID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aliqua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sied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pretium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vivera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ornare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praesent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turpis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antes dolor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elementum</a:t>
            </a:r>
            <a:endParaRPr lang="en-ID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25592B-8D02-425C-ABD6-D83C2A1B5335}"/>
              </a:ext>
            </a:extLst>
          </p:cNvPr>
          <p:cNvSpPr txBox="1"/>
          <p:nvPr/>
        </p:nvSpPr>
        <p:spPr>
          <a:xfrm>
            <a:off x="3894677" y="5020455"/>
            <a:ext cx="7614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000" b="1" i="1" dirty="0">
                <a:solidFill>
                  <a:schemeClr val="accent1"/>
                </a:solidFill>
              </a:rPr>
              <a:t>Learn More...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4F1EDC-050B-4882-9BD5-3A71200E4877}"/>
              </a:ext>
            </a:extLst>
          </p:cNvPr>
          <p:cNvSpPr txBox="1"/>
          <p:nvPr/>
        </p:nvSpPr>
        <p:spPr>
          <a:xfrm>
            <a:off x="1988705" y="1561847"/>
            <a:ext cx="266739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3600" dirty="0" err="1">
                <a:solidFill>
                  <a:schemeClr val="accent1"/>
                </a:solidFill>
                <a:latin typeface="+mj-lt"/>
              </a:rPr>
              <a:t>Janelkha</a:t>
            </a:r>
            <a:endParaRPr lang="en-US" sz="36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Best Quotes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4CEBB2-EF31-46AD-AE0F-36E1FC3BEE01}"/>
              </a:ext>
            </a:extLst>
          </p:cNvPr>
          <p:cNvSpPr txBox="1"/>
          <p:nvPr/>
        </p:nvSpPr>
        <p:spPr>
          <a:xfrm>
            <a:off x="7063741" y="5308143"/>
            <a:ext cx="4376630" cy="611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z="1400" i="1" dirty="0">
                <a:solidFill>
                  <a:schemeClr val="accent1"/>
                </a:solidFill>
                <a:latin typeface="+mj-lt"/>
              </a:rPr>
              <a:t>“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Dapibus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quam</a:t>
            </a:r>
            <a:r>
              <a:rPr lang="id-ID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aliquam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sied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pretium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vivera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ornare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praesent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turpis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 antes dolor </a:t>
            </a:r>
            <a:r>
              <a:rPr lang="en-US" sz="1400" i="1" dirty="0" err="1">
                <a:solidFill>
                  <a:schemeClr val="accent1"/>
                </a:solidFill>
                <a:latin typeface="+mj-lt"/>
              </a:rPr>
              <a:t>elementum</a:t>
            </a:r>
            <a:r>
              <a:rPr lang="en-US" sz="1400" i="1" dirty="0">
                <a:solidFill>
                  <a:schemeClr val="accent1"/>
                </a:solidFill>
                <a:latin typeface="+mj-lt"/>
              </a:rPr>
              <a:t>.”</a:t>
            </a:r>
            <a:endParaRPr lang="en-ID" sz="1400" i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8005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Maroon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42">
      <a:majorFont>
        <a:latin typeface="Arbutus Slab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11482</TotalTime>
  <Words>2076</Words>
  <Application>Microsoft Office PowerPoint</Application>
  <PresentationFormat>Custom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Arbutus Slab</vt:lpstr>
      <vt:lpstr>Arial</vt:lpstr>
      <vt:lpstr>Calibri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614</cp:revision>
  <dcterms:created xsi:type="dcterms:W3CDTF">2018-11-06T00:42:49Z</dcterms:created>
  <dcterms:modified xsi:type="dcterms:W3CDTF">2021-03-21T03:03:10Z</dcterms:modified>
</cp:coreProperties>
</file>