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99" r:id="rId4"/>
    <p:sldMasterId id="2147483723" r:id="rId5"/>
    <p:sldMasterId id="2147483735" r:id="rId6"/>
  </p:sldMasterIdLst>
  <p:notesMasterIdLst>
    <p:notesMasterId r:id="rId23"/>
  </p:notesMasterIdLst>
  <p:sldIdLst>
    <p:sldId id="256" r:id="rId7"/>
    <p:sldId id="279" r:id="rId8"/>
    <p:sldId id="278" r:id="rId9"/>
    <p:sldId id="281" r:id="rId10"/>
    <p:sldId id="282" r:id="rId11"/>
    <p:sldId id="283" r:id="rId12"/>
    <p:sldId id="268" r:id="rId13"/>
    <p:sldId id="287" r:id="rId14"/>
    <p:sldId id="260" r:id="rId15"/>
    <p:sldId id="289" r:id="rId16"/>
    <p:sldId id="291" r:id="rId17"/>
    <p:sldId id="292" r:id="rId18"/>
    <p:sldId id="296" r:id="rId19"/>
    <p:sldId id="300" r:id="rId20"/>
    <p:sldId id="302" r:id="rId21"/>
    <p:sldId id="285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CCFF"/>
    <a:srgbClr val="0000CC"/>
    <a:srgbClr val="66FFFF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7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2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44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8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40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25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389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90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21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54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60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35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27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18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62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272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014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654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518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151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80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312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26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90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3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1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2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96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88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24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815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06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1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7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err="1">
                <a:solidFill>
                  <a:schemeClr val="bg1"/>
                </a:solidFill>
              </a:rPr>
              <a:t>Bài</a:t>
            </a:r>
            <a:r>
              <a:rPr lang="en-US" sz="4000" b="1">
                <a:solidFill>
                  <a:schemeClr val="bg1"/>
                </a:solidFill>
              </a:rPr>
              <a:t> 33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Luyện tập chung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580" y="1115698"/>
            <a:ext cx="8712967" cy="945396"/>
            <a:chOff x="827584" y="1491630"/>
            <a:chExt cx="8712967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Trên cây thị có 74 quả.Gió lay làm rụng 21 quả.Hỏi trên cây còn lại bao nhiêu quả thị?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02" y="2197728"/>
            <a:ext cx="4010000" cy="29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19025" y="3962183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008112" y="273901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733621" y="273901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2453701" y="2739011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134774" y="273900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890639" y="273901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NĂM HỌC 2020 - 2021\ảnh giáo án toán 1\trò chơi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30" y="-33886"/>
            <a:ext cx="9161954" cy="50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-25230" y="21800"/>
            <a:ext cx="720080" cy="96577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73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2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5868144" y="2067694"/>
            <a:ext cx="345638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30+31+32=93bước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2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Freeform 4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Down Arrow 5"/>
          <p:cNvSpPr/>
          <p:nvPr/>
        </p:nvSpPr>
        <p:spPr>
          <a:xfrm>
            <a:off x="3059832" y="3867894"/>
            <a:ext cx="432048" cy="1618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2627784" y="4155926"/>
            <a:ext cx="36004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30+15+21= 66 bước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7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6" grpId="0" animBg="1"/>
      <p:bldP spid="6" grpId="1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42" y="0"/>
            <a:ext cx="9465154" cy="51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 7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 3"/>
          <p:cNvSpPr/>
          <p:nvPr/>
        </p:nvSpPr>
        <p:spPr>
          <a:xfrm>
            <a:off x="2232837" y="1180214"/>
            <a:ext cx="4335034" cy="74428"/>
          </a:xfrm>
          <a:custGeom>
            <a:avLst/>
            <a:gdLst>
              <a:gd name="connsiteX0" fmla="*/ 0 w 4335034"/>
              <a:gd name="connsiteY0" fmla="*/ 74428 h 74428"/>
              <a:gd name="connsiteX1" fmla="*/ 3806456 w 4335034"/>
              <a:gd name="connsiteY1" fmla="*/ 53163 h 74428"/>
              <a:gd name="connsiteX2" fmla="*/ 4210493 w 4335034"/>
              <a:gd name="connsiteY2" fmla="*/ 0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5034" h="74428">
                <a:moveTo>
                  <a:pt x="0" y="74428"/>
                </a:moveTo>
                <a:lnTo>
                  <a:pt x="3806456" y="53163"/>
                </a:lnTo>
                <a:cubicBezTo>
                  <a:pt x="4508205" y="40758"/>
                  <a:pt x="4359349" y="20379"/>
                  <a:pt x="4210493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5796136" y="1851670"/>
            <a:ext cx="1584176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93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-53012" y="1851670"/>
            <a:ext cx="167268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66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3995936" y="120966"/>
            <a:ext cx="1728192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1500" y="1230097"/>
            <a:ext cx="8748971" cy="1569660"/>
            <a:chOff x="791580" y="1606029"/>
            <a:chExt cx="8748971" cy="1569660"/>
          </a:xfrm>
        </p:grpSpPr>
        <p:sp>
          <p:nvSpPr>
            <p:cNvPr id="11" name="Oval 10"/>
            <p:cNvSpPr/>
            <p:nvPr/>
          </p:nvSpPr>
          <p:spPr>
            <a:xfrm>
              <a:off x="791580" y="1839216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     </a:t>
              </a:r>
            </a:p>
            <a:p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      b,  Nhà dế trũi gần nhà dế mèn nhất.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1971" y="12023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83"/>
            <a:ext cx="2016224" cy="806616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987574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1768078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322076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5538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073881"/>
            <a:ext cx="8496944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3995936" y="2715766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2" y="576146"/>
            <a:ext cx="30670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51520" y="1948468"/>
            <a:ext cx="51435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43608" y="1851670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66)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344836" y="3075806"/>
            <a:ext cx="1952374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23 +5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649092" y="3075806"/>
            <a:ext cx="182880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67 + 2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4737324" y="305802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7020272" y="307580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95 - 41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26245" y="22148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33: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88729"/>
            <a:ext cx="842493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539552" y="114300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5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201978" y="2778578"/>
            <a:ext cx="9001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960702" y="2813090"/>
            <a:ext cx="6463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81819" y="3145553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35178" y="3213170"/>
            <a:ext cx="111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83768" y="3145554"/>
            <a:ext cx="80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113785" y="2868556"/>
            <a:ext cx="832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116806" y="3996890"/>
            <a:ext cx="833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2960702" y="3987056"/>
            <a:ext cx="820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5126798" y="3978332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71"/>
            <a:ext cx="30670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323528" y="1347614"/>
            <a:ext cx="51435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115616" y="1250816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66)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323528" y="2001300"/>
            <a:ext cx="144016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23 +5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483768" y="2001300"/>
            <a:ext cx="1584176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67 + 2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4753904" y="2034095"/>
            <a:ext cx="146476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6732240" y="2001300"/>
            <a:ext cx="180020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95 - 41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732240" y="3090088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7092279" y="2781391"/>
            <a:ext cx="8203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7092278" y="3981368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9" grpId="0"/>
      <p:bldP spid="20" grpId="0" animBg="1"/>
      <p:bldP spid="21" grpId="0" animBg="1"/>
      <p:bldP spid="24" grpId="0" animBg="1"/>
      <p:bldP spid="25" grpId="0" animBg="1"/>
      <p:bldP spid="26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39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-828600" y="137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114243" y="1063611"/>
            <a:ext cx="720080" cy="72008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2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0" y="23114"/>
            <a:ext cx="2016224" cy="80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73" y="358327"/>
            <a:ext cx="1478539" cy="1478539"/>
          </a:xfrm>
          <a:prstGeom prst="rect">
            <a:avLst/>
          </a:prstGeom>
        </p:spPr>
      </p:pic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834323" y="1122454"/>
            <a:ext cx="1040036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7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2050" name="Picture 2" descr="D:\NĂM HỌC 2020 - 2021\ảnh giáo án toán 1\bài 2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30" y="1761770"/>
            <a:ext cx="9213261" cy="33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277379" y="221193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7812360" y="2211934"/>
            <a:ext cx="72350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4307286" y="3677717"/>
            <a:ext cx="70475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7884368" y="367771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-828600" y="137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-25230" y="722890"/>
            <a:ext cx="720080" cy="72008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noProof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81"/>
            <a:ext cx="2016224" cy="80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18745"/>
            <a:ext cx="1478539" cy="1478539"/>
          </a:xfrm>
          <a:prstGeom prst="rect">
            <a:avLst/>
          </a:prstGeom>
        </p:spPr>
      </p:pic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827584" y="790380"/>
            <a:ext cx="1152128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 ?</a:t>
            </a:r>
            <a:endParaRPr lang="en-US" altLang="en-US" sz="37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NĂM HỌC 2020 - 2021\ảnh giáo án toán 1\bài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670"/>
            <a:ext cx="9144000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364662" y="3174419"/>
            <a:ext cx="543042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99992" y="3194512"/>
            <a:ext cx="543042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779912" y="3174418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110351" y="3174415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759051" y="2388715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4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2" grpId="0" animBg="1"/>
      <p:bldP spid="2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580" y="1115698"/>
            <a:ext cx="8924908" cy="1248364"/>
            <a:chOff x="827584" y="1491630"/>
            <a:chExt cx="8712967" cy="12483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11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74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lay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rụng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21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" y="324411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02" y="2061094"/>
            <a:ext cx="4010000" cy="308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2775884" y="2866438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948300" y="2866438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047692" y="2863201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3563714" y="2863203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75180" y="2863202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17" grpId="0" animBg="1"/>
      <p:bldP spid="18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281</Words>
  <PresentationFormat>On-screen Show (16:9)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맑은 고딕</vt:lpstr>
      <vt:lpstr>Aharoni</vt:lpstr>
      <vt:lpstr>Arial</vt:lpstr>
      <vt:lpstr>Calibri</vt:lpstr>
      <vt:lpstr>Calibri Light</vt:lpstr>
      <vt:lpstr>Constantia</vt:lpstr>
      <vt:lpstr>Lucida Sans Unicode</vt:lpstr>
      <vt:lpstr>Times New Roman</vt:lpstr>
      <vt:lpstr>Verdana</vt:lpstr>
      <vt:lpstr>VNI-Avo</vt:lpstr>
      <vt:lpstr>Wingdings</vt:lpstr>
      <vt:lpstr>Wingdings 2</vt:lpstr>
      <vt:lpstr>Wingdings 3</vt:lpstr>
      <vt:lpstr>Office Theme</vt:lpstr>
      <vt:lpstr>Custom Design</vt:lpstr>
      <vt:lpstr>Concourse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2014-04-01T16:27:38Z</dcterms:created>
  <dcterms:modified xsi:type="dcterms:W3CDTF">2020-08-24T02:43:14Z</dcterms:modified>
</cp:coreProperties>
</file>