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310" r:id="rId3"/>
    <p:sldId id="286" r:id="rId4"/>
    <p:sldId id="265" r:id="rId5"/>
    <p:sldId id="301" r:id="rId6"/>
    <p:sldId id="302" r:id="rId7"/>
    <p:sldId id="293" r:id="rId8"/>
    <p:sldId id="309" r:id="rId9"/>
    <p:sldId id="303" r:id="rId10"/>
    <p:sldId id="280" r:id="rId11"/>
    <p:sldId id="305" r:id="rId12"/>
    <p:sldId id="308" r:id="rId13"/>
    <p:sldId id="311" r:id="rId14"/>
    <p:sldId id="307" r:id="rId15"/>
    <p:sldId id="292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020"/>
    <a:srgbClr val="E4FDC3"/>
    <a:srgbClr val="CAFB89"/>
    <a:srgbClr val="007635"/>
    <a:srgbClr val="002776"/>
    <a:srgbClr val="D9FCAA"/>
    <a:srgbClr val="C8FB85"/>
    <a:srgbClr val="9FF828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69" d="100"/>
          <a:sy n="69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23/04/2021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3510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38300" y="508271"/>
            <a:ext cx="8915400" cy="646282"/>
            <a:chOff x="6928" y="287832"/>
            <a:chExt cx="89154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83058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– 2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362" y="1600200"/>
            <a:ext cx="39528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6800" y="1639690"/>
            <a:ext cx="10480791" cy="2464288"/>
            <a:chOff x="194040" y="2245147"/>
            <a:chExt cx="9051063" cy="21473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37829" y="2714001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Hồ Gư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Χ 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là jŎ cả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Α−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p ở 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ủ đô Hà </a:t>
              </a:r>
              <a:r>
                <a:rPr lang="vi-VN" sz="3733" b="1" dirty="0" smtClean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NĖ.</a:t>
              </a:r>
              <a:endPara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95800"/>
            <a:ext cx="2994178" cy="20382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3641" y="380249"/>
            <a:ext cx="8915400" cy="646282"/>
            <a:chOff x="6928" y="287832"/>
            <a:chExt cx="8915400" cy="646282"/>
          </a:xfrm>
        </p:grpSpPr>
        <p:sp>
          <p:nvSpPr>
            <p:cNvPr id="14" name="Oval 13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528" y="287832"/>
              <a:ext cx="83058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– 2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855" y="0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04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0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71600" y="1524000"/>
            <a:ext cx="4495800" cy="2862274"/>
            <a:chOff x="-245917" y="287832"/>
            <a:chExt cx="4495800" cy="2862274"/>
          </a:xfrm>
        </p:grpSpPr>
        <p:sp>
          <p:nvSpPr>
            <p:cNvPr id="7" name="Oval 6"/>
            <p:cNvSpPr/>
            <p:nvPr/>
          </p:nvSpPr>
          <p:spPr>
            <a:xfrm>
              <a:off x="-245917" y="287832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3633355" cy="2862274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93129"/>
            <a:ext cx="5375564" cy="49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ợi ý vẽ tranh bảo vệ môi trường đẹp nhất và ý nghĩa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42239"/>
            <a:ext cx="392853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vẽ tranh phong cảnh quê hương của học sinh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93" y="194397"/>
            <a:ext cx="426842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vẽ tranh phong cảnh quê hương của học sinh cực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8930"/>
            <a:ext cx="35052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nphoto.net/cache/600x424-hanoi-rucrohe_6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08" y="2381251"/>
            <a:ext cx="3750168" cy="22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ả một cảnh đẹp quê hương mà em thích nhất - Tập làm văn lớp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94" y="337512"/>
            <a:ext cx="3317564" cy="20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vẽ tranh đề tài cuộc sống quanh em ý nghĩa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08" y="4699288"/>
            <a:ext cx="3773826" cy="21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ẽ tranh đề tài cuộc sống quanh em đẹp đơn giản với chủ đề ý nghĩ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738254"/>
            <a:ext cx="3524250" cy="22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4673" y="1109711"/>
            <a:ext cx="1029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885662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52800" y="329160"/>
            <a:ext cx="3733800" cy="646282"/>
            <a:chOff x="-245917" y="287832"/>
            <a:chExt cx="3733800" cy="646282"/>
          </a:xfrm>
        </p:grpSpPr>
        <p:sp>
          <p:nvSpPr>
            <p:cNvPr id="12" name="Oval 11"/>
            <p:cNvSpPr/>
            <p:nvPr/>
          </p:nvSpPr>
          <p:spPr>
            <a:xfrm>
              <a:off x="-245917" y="287832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528" y="287832"/>
              <a:ext cx="2871355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492829"/>
            <a:ext cx="8576208" cy="41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9567" y="263830"/>
            <a:ext cx="975360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5954"/>
            <a:ext cx="563880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9900" y="3217025"/>
            <a:ext cx="9906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385" y="3089739"/>
            <a:ext cx="4174615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191794" y="6126212"/>
            <a:ext cx="204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Đọc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vần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1223" y="6153088"/>
            <a:ext cx="69733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6692861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13855" y="13855"/>
            <a:ext cx="12192000" cy="5504516"/>
            <a:chOff x="-13855" y="13855"/>
            <a:chExt cx="12192000" cy="5504516"/>
          </a:xfrm>
        </p:grpSpPr>
        <p:grpSp>
          <p:nvGrpSpPr>
            <p:cNvPr id="12" name="Group 11"/>
            <p:cNvGrpSpPr/>
            <p:nvPr/>
          </p:nvGrpSpPr>
          <p:grpSpPr>
            <a:xfrm>
              <a:off x="1119726" y="251100"/>
              <a:ext cx="10313070" cy="709307"/>
              <a:chOff x="1119726" y="251100"/>
              <a:chExt cx="10313070" cy="70930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360541" y="293621"/>
                <a:ext cx="10072255" cy="6667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/>
                  <a:t>    </a:t>
                </a:r>
                <a:r>
                  <a:rPr lang="en-US" sz="32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Tìm</a:t>
                </a:r>
                <a:r>
                  <a:rPr lang="en-US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2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từ</a:t>
                </a:r>
                <a:r>
                  <a:rPr lang="en-US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2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ngữ</a:t>
                </a:r>
                <a:r>
                  <a:rPr lang="en-US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2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2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tiếng</a:t>
                </a:r>
                <a:r>
                  <a:rPr lang="en-US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2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chứa</a:t>
                </a:r>
                <a:r>
                  <a:rPr lang="en-US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2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vần</a:t>
                </a:r>
                <a:r>
                  <a:rPr lang="en-US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uyên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uân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uôm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ươc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ươm</a:t>
                </a:r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19726" y="251100"/>
                <a:ext cx="600663" cy="60133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20389" y="1449576"/>
              <a:ext cx="9352561" cy="406879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oud 41"/>
            <p:cNvSpPr/>
            <p:nvPr/>
          </p:nvSpPr>
          <p:spPr>
            <a:xfrm>
              <a:off x="3984807" y="1627550"/>
              <a:ext cx="2593821" cy="1403603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9F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319367" y="3500680"/>
              <a:ext cx="2443792" cy="1422360"/>
              <a:chOff x="1560703" y="2878087"/>
              <a:chExt cx="1832844" cy="1066770"/>
            </a:xfrm>
            <a:solidFill>
              <a:schemeClr val="bg1"/>
            </a:solidFill>
          </p:grpSpPr>
          <p:sp>
            <p:nvSpPr>
              <p:cNvPr id="44" name="Cloud 43"/>
              <p:cNvSpPr/>
              <p:nvPr/>
            </p:nvSpPr>
            <p:spPr>
              <a:xfrm>
                <a:off x="1560703" y="2878087"/>
                <a:ext cx="1832844" cy="1066770"/>
              </a:xfrm>
              <a:prstGeom prst="cloud">
                <a:avLst/>
              </a:prstGeom>
              <a:grpFill/>
              <a:ln>
                <a:solidFill>
                  <a:srgbClr val="9FE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854357" y="3002671"/>
                <a:ext cx="1280257" cy="70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4" tIns="60952" rIns="121904" bIns="60952" rtlCol="0">
                <a:spAutoFit/>
              </a:bodyPr>
              <a:lstStyle/>
              <a:p>
                <a:pPr algn="just"/>
                <a:r>
                  <a:rPr lang="en-US" sz="5333" b="1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uôm</a:t>
                </a:r>
                <a:endParaRPr lang="en-US" sz="5333" b="1" i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77682" y="3832441"/>
              <a:ext cx="2475359" cy="1438545"/>
              <a:chOff x="1671387" y="3056231"/>
              <a:chExt cx="1856519" cy="1078909"/>
            </a:xfrm>
            <a:solidFill>
              <a:schemeClr val="bg1"/>
            </a:solidFill>
          </p:grpSpPr>
          <p:sp>
            <p:nvSpPr>
              <p:cNvPr id="47" name="Cloud 46"/>
              <p:cNvSpPr/>
              <p:nvPr/>
            </p:nvSpPr>
            <p:spPr>
              <a:xfrm>
                <a:off x="1671387" y="3056231"/>
                <a:ext cx="1856519" cy="1078909"/>
              </a:xfrm>
              <a:prstGeom prst="cloud">
                <a:avLst/>
              </a:prstGeom>
              <a:grpFill/>
              <a:ln>
                <a:solidFill>
                  <a:srgbClr val="9FE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84509" y="3128720"/>
                <a:ext cx="1070349" cy="70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4" tIns="60952" rIns="121904" bIns="60952" rtlCol="0">
                <a:spAutoFit/>
              </a:bodyPr>
              <a:lstStyle/>
              <a:p>
                <a:pPr algn="just"/>
                <a:r>
                  <a:rPr lang="en-US" sz="5333" b="1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uân</a:t>
                </a:r>
                <a:endParaRPr lang="en-US" sz="5333" b="1" i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54" name="Cloud 53"/>
            <p:cNvSpPr/>
            <p:nvPr/>
          </p:nvSpPr>
          <p:spPr>
            <a:xfrm>
              <a:off x="7091325" y="1936768"/>
              <a:ext cx="2679027" cy="1358601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9F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47155" y="1696013"/>
              <a:ext cx="1662371" cy="943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4" tIns="60952" rIns="121904" bIns="60952" rtlCol="0">
              <a:spAutoFit/>
            </a:bodyPr>
            <a:lstStyle/>
            <a:p>
              <a:pPr algn="just"/>
              <a:r>
                <a:rPr lang="en-US" sz="5333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uyên</a:t>
              </a:r>
              <a:endParaRPr lang="en-US" sz="5333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2720" y="2052382"/>
              <a:ext cx="1662371" cy="943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4" tIns="60952" rIns="121904" bIns="60952" rtlCol="0">
              <a:spAutoFit/>
            </a:bodyPr>
            <a:lstStyle/>
            <a:p>
              <a:pPr algn="just"/>
              <a:r>
                <a:rPr lang="en-US" sz="5333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ươc</a:t>
              </a:r>
              <a:endParaRPr lang="en-US" sz="5333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556072" y="3295369"/>
              <a:ext cx="2372030" cy="1494428"/>
              <a:chOff x="6321007" y="3119612"/>
              <a:chExt cx="2372030" cy="1494428"/>
            </a:xfrm>
            <a:solidFill>
              <a:schemeClr val="bg1"/>
            </a:solidFill>
          </p:grpSpPr>
          <p:sp>
            <p:nvSpPr>
              <p:cNvPr id="58" name="Cloud 57"/>
              <p:cNvSpPr/>
              <p:nvPr/>
            </p:nvSpPr>
            <p:spPr>
              <a:xfrm>
                <a:off x="6321007" y="3119612"/>
                <a:ext cx="2216560" cy="1494428"/>
              </a:xfrm>
              <a:prstGeom prst="cloud">
                <a:avLst/>
              </a:prstGeom>
              <a:grpFill/>
              <a:ln>
                <a:solidFill>
                  <a:srgbClr val="9FE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667972" y="3226068"/>
                <a:ext cx="2025065" cy="9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4" tIns="60952" rIns="121904" bIns="60952" rtlCol="0">
                <a:spAutoFit/>
              </a:bodyPr>
              <a:lstStyle/>
              <a:p>
                <a:pPr algn="just"/>
                <a:r>
                  <a:rPr lang="en-US" sz="5333" b="1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ươm</a:t>
                </a:r>
                <a:endParaRPr lang="en-US" sz="5333" b="1" i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014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39851" y="1143000"/>
            <a:ext cx="9992945" cy="632560"/>
            <a:chOff x="1439851" y="1143000"/>
            <a:chExt cx="9992945" cy="632560"/>
          </a:xfrm>
        </p:grpSpPr>
        <p:sp>
          <p:nvSpPr>
            <p:cNvPr id="2" name="Rounded Rectangle 1"/>
            <p:cNvSpPr/>
            <p:nvPr/>
          </p:nvSpPr>
          <p:spPr>
            <a:xfrm>
              <a:off x="1446002" y="1244975"/>
              <a:ext cx="9830150" cy="5239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39851" y="1143000"/>
              <a:ext cx="10118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uyên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2689515" y="1190785"/>
              <a:ext cx="87432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thuyền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chuyền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nguyện</a:t>
              </a:r>
              <a:endParaRPr lang="en-US" sz="3200" b="1" dirty="0">
                <a:solidFill>
                  <a:srgbClr val="002F8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3530" y="2275821"/>
            <a:ext cx="9597618" cy="624042"/>
            <a:chOff x="1363530" y="2275821"/>
            <a:chExt cx="9597618" cy="624042"/>
          </a:xfrm>
        </p:grpSpPr>
        <p:sp>
          <p:nvSpPr>
            <p:cNvPr id="46" name="Rounded Rectangle 45"/>
            <p:cNvSpPr/>
            <p:nvPr/>
          </p:nvSpPr>
          <p:spPr>
            <a:xfrm>
              <a:off x="1363530" y="2375938"/>
              <a:ext cx="9597618" cy="5239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66497" y="2275821"/>
              <a:ext cx="8531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uân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2689517" y="2302048"/>
              <a:ext cx="69456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uân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thủ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huấn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tuần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lễ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endParaRPr lang="en-US" sz="3200" b="1" dirty="0">
                <a:solidFill>
                  <a:srgbClr val="002F8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9563" y="3108192"/>
            <a:ext cx="9618113" cy="626247"/>
            <a:chOff x="1399563" y="3108192"/>
            <a:chExt cx="9618113" cy="626247"/>
          </a:xfrm>
        </p:grpSpPr>
        <p:sp>
          <p:nvSpPr>
            <p:cNvPr id="49" name="Rounded Rectangle 48"/>
            <p:cNvSpPr/>
            <p:nvPr/>
          </p:nvSpPr>
          <p:spPr>
            <a:xfrm>
              <a:off x="1399563" y="3210513"/>
              <a:ext cx="9618113" cy="5239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43679" y="3108192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uôm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2725550" y="3149664"/>
              <a:ext cx="69661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buồm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muỗm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20058" y="4169602"/>
            <a:ext cx="9856094" cy="592448"/>
            <a:chOff x="1420058" y="4169602"/>
            <a:chExt cx="9856094" cy="592448"/>
          </a:xfrm>
        </p:grpSpPr>
        <p:sp>
          <p:nvSpPr>
            <p:cNvPr id="52" name="Rounded Rectangle 51"/>
            <p:cNvSpPr/>
            <p:nvPr/>
          </p:nvSpPr>
          <p:spPr>
            <a:xfrm>
              <a:off x="1420058" y="4207701"/>
              <a:ext cx="9597618" cy="5239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66497" y="4177275"/>
              <a:ext cx="8066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ươc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2612185" y="4169602"/>
              <a:ext cx="86639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lược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vược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thước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chanh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endParaRPr lang="en-US" sz="3200" b="1" dirty="0">
                <a:solidFill>
                  <a:srgbClr val="002F8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0058" y="5224667"/>
            <a:ext cx="9933426" cy="584776"/>
            <a:chOff x="1420058" y="5224667"/>
            <a:chExt cx="9933426" cy="584776"/>
          </a:xfrm>
        </p:grpSpPr>
        <p:sp>
          <p:nvSpPr>
            <p:cNvPr id="55" name="Rounded Rectangle 54"/>
            <p:cNvSpPr/>
            <p:nvPr/>
          </p:nvSpPr>
          <p:spPr>
            <a:xfrm>
              <a:off x="1420058" y="5285519"/>
              <a:ext cx="9597618" cy="5239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43681" y="5224667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ươm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2689517" y="5224668"/>
              <a:ext cx="86639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ượm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hạt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con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9726" y="251100"/>
            <a:ext cx="10313070" cy="709307"/>
            <a:chOff x="1119726" y="251100"/>
            <a:chExt cx="10313070" cy="709307"/>
          </a:xfrm>
        </p:grpSpPr>
        <p:sp>
          <p:nvSpPr>
            <p:cNvPr id="30" name="TextBox 29"/>
            <p:cNvSpPr txBox="1"/>
            <p:nvPr/>
          </p:nvSpPr>
          <p:spPr>
            <a:xfrm>
              <a:off x="1360541" y="293621"/>
              <a:ext cx="10072255" cy="666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733" dirty="0"/>
                <a:t>   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uyên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uân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uôm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ươc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ươm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19726" y="251100"/>
              <a:ext cx="600663" cy="601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13855" y="13855"/>
            <a:ext cx="12192000" cy="6818617"/>
            <a:chOff x="-13855" y="13855"/>
            <a:chExt cx="12192000" cy="6818617"/>
          </a:xfrm>
        </p:grpSpPr>
        <p:sp>
          <p:nvSpPr>
            <p:cNvPr id="5" name="Rectangle 4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3855" y="6658681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19726" y="59254"/>
              <a:ext cx="10372586" cy="1097673"/>
              <a:chOff x="1119726" y="59254"/>
              <a:chExt cx="10372586" cy="109767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420057" y="59254"/>
                <a:ext cx="10072255" cy="10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/>
                  <a:t>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Xếp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từ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ngữ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vào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nhóm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phù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hợp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(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nhìn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thấy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nghe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thấy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ngửi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thấy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)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19726" y="151366"/>
                <a:ext cx="600663" cy="60133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18" name="Hexagon 17"/>
            <p:cNvSpPr/>
            <p:nvPr/>
          </p:nvSpPr>
          <p:spPr>
            <a:xfrm>
              <a:off x="4811406" y="800905"/>
              <a:ext cx="2113649" cy="1610330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406146">
              <a:off x="1720389" y="1275346"/>
              <a:ext cx="1911668" cy="14845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ia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20762359">
              <a:off x="1820339" y="4466863"/>
              <a:ext cx="2128904" cy="1735442"/>
              <a:chOff x="3167633" y="4470490"/>
              <a:chExt cx="2128904" cy="1735442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3167633" y="4470490"/>
                <a:ext cx="2128904" cy="1735442"/>
              </a:xfrm>
              <a:prstGeom prst="triangle">
                <a:avLst/>
              </a:prstGeom>
              <a:solidFill>
                <a:srgbClr val="FFFF6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651374" y="5079820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â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ồn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ào</a:t>
                </a:r>
                <a:endPara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3779" y="2896849"/>
              <a:ext cx="2318214" cy="1901196"/>
              <a:chOff x="1068597" y="3168575"/>
              <a:chExt cx="2318214" cy="1901196"/>
            </a:xfrm>
          </p:grpSpPr>
          <p:sp>
            <p:nvSpPr>
              <p:cNvPr id="4" name="5-Point Star 3"/>
              <p:cNvSpPr/>
              <p:nvPr/>
            </p:nvSpPr>
            <p:spPr>
              <a:xfrm>
                <a:off x="1068597" y="3168575"/>
                <a:ext cx="2318214" cy="1901196"/>
              </a:xfrm>
              <a:prstGeom prst="star5">
                <a:avLst/>
              </a:prstGeom>
              <a:solidFill>
                <a:srgbClr val="D9FCAA"/>
              </a:solidFill>
              <a:ln>
                <a:solidFill>
                  <a:srgbClr val="D9FC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59057" y="3733631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sao</a:t>
                </a:r>
                <a:endParaRPr lang="en-US" sz="2800" dirty="0">
                  <a:solidFill>
                    <a:srgbClr val="0027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768402">
              <a:off x="3620519" y="2602557"/>
              <a:ext cx="2219575" cy="1669063"/>
              <a:chOff x="3113610" y="2854131"/>
              <a:chExt cx="2219575" cy="1669063"/>
            </a:xfrm>
          </p:grpSpPr>
          <p:sp>
            <p:nvSpPr>
              <p:cNvPr id="16" name="Heart 15"/>
              <p:cNvSpPr/>
              <p:nvPr/>
            </p:nvSpPr>
            <p:spPr>
              <a:xfrm>
                <a:off x="3113610" y="2854131"/>
                <a:ext cx="2219575" cy="1669063"/>
              </a:xfrm>
              <a:prstGeom prst="hear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32057" y="3179579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ầu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612927">
              <a:off x="4064447" y="4694924"/>
              <a:ext cx="2257115" cy="1719898"/>
              <a:chOff x="4554264" y="4246566"/>
              <a:chExt cx="2257115" cy="1719898"/>
            </a:xfrm>
          </p:grpSpPr>
          <p:sp>
            <p:nvSpPr>
              <p:cNvPr id="17" name="Heart 16"/>
              <p:cNvSpPr/>
              <p:nvPr/>
            </p:nvSpPr>
            <p:spPr>
              <a:xfrm>
                <a:off x="4554264" y="4246566"/>
                <a:ext cx="2257115" cy="1719898"/>
              </a:xfrm>
              <a:prstGeom prst="heart">
                <a:avLst/>
              </a:prstGeom>
              <a:solidFill>
                <a:srgbClr val="C8FB85"/>
              </a:solidFill>
              <a:ln>
                <a:solidFill>
                  <a:srgbClr val="C8FB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69831" y="4670894"/>
                <a:ext cx="1348700" cy="9915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oa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phượng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endParaRPr lang="en-US" sz="2800" dirty="0">
                  <a:solidFill>
                    <a:srgbClr val="0027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456184" y="1724255"/>
              <a:ext cx="2244188" cy="1832978"/>
              <a:chOff x="6082144" y="2404865"/>
              <a:chExt cx="2244188" cy="1832978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6082144" y="2404865"/>
                <a:ext cx="2244188" cy="1832978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60950" y="3145390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răng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rằm</a:t>
                </a:r>
                <a:endParaRPr lang="en-US" sz="280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119498" y="3010048"/>
              <a:ext cx="1663129" cy="1346789"/>
              <a:chOff x="8823011" y="3286793"/>
              <a:chExt cx="1663129" cy="134678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8823011" y="3286793"/>
                <a:ext cx="1663129" cy="134678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63234" y="3487532"/>
                <a:ext cx="1238943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đàn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cò</a:t>
                </a:r>
                <a:endParaRPr lang="en-US" sz="2800" dirty="0">
                  <a:solidFill>
                    <a:srgbClr val="0027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480512" y="828917"/>
              <a:ext cx="2492288" cy="1779567"/>
              <a:chOff x="8480512" y="828917"/>
              <a:chExt cx="2492288" cy="1779567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8480512" y="828917"/>
                <a:ext cx="2492288" cy="1779567"/>
              </a:xfrm>
              <a:prstGeom prst="triangle">
                <a:avLst/>
              </a:prstGeom>
              <a:solidFill>
                <a:srgbClr val="E4FDC3"/>
              </a:solidFill>
              <a:ln>
                <a:solidFill>
                  <a:srgbClr val="E4FD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19498" y="1490464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007635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</a:t>
                </a:r>
                <a:r>
                  <a:rPr lang="en-US" sz="2800" dirty="0" err="1" smtClean="0">
                    <a:solidFill>
                      <a:srgbClr val="007635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iếng</a:t>
                </a:r>
                <a:r>
                  <a:rPr lang="en-US" sz="2800" dirty="0" smtClean="0">
                    <a:solidFill>
                      <a:srgbClr val="007635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7635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chim</a:t>
                </a:r>
                <a:r>
                  <a:rPr lang="en-US" sz="2800" dirty="0" smtClean="0">
                    <a:solidFill>
                      <a:srgbClr val="007635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7635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hót</a:t>
                </a:r>
                <a:endParaRPr lang="en-US" sz="2800" dirty="0">
                  <a:solidFill>
                    <a:srgbClr val="00763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21180409">
              <a:off x="6524726" y="3774785"/>
              <a:ext cx="3380217" cy="2932380"/>
              <a:chOff x="6442929" y="3913947"/>
              <a:chExt cx="3380217" cy="2932380"/>
            </a:xfrm>
          </p:grpSpPr>
          <p:sp>
            <p:nvSpPr>
              <p:cNvPr id="35" name="5-Point Star 34"/>
              <p:cNvSpPr/>
              <p:nvPr/>
            </p:nvSpPr>
            <p:spPr>
              <a:xfrm>
                <a:off x="6442929" y="3913947"/>
                <a:ext cx="3380217" cy="2932380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541697" y="5058562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ương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ngát</a:t>
                </a:r>
                <a:endPara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55" y="6658681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9726" y="59254"/>
            <a:ext cx="10372586" cy="693448"/>
            <a:chOff x="1119726" y="59254"/>
            <a:chExt cx="10372586" cy="693448"/>
          </a:xfrm>
        </p:grpSpPr>
        <p:sp>
          <p:nvSpPr>
            <p:cNvPr id="11" name="TextBox 10"/>
            <p:cNvSpPr txBox="1"/>
            <p:nvPr/>
          </p:nvSpPr>
          <p:spPr>
            <a:xfrm>
              <a:off x="1420057" y="59254"/>
              <a:ext cx="10072255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dirty="0"/>
                <a:t>   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Xếp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ngửi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19726" y="151366"/>
              <a:ext cx="600663" cy="601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75970" y="3585151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363" y="848123"/>
            <a:ext cx="3130857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6074" y="2286000"/>
            <a:ext cx="3149146" cy="43425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930315" y="2286000"/>
            <a:ext cx="2949280" cy="4384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686800" y="2286000"/>
            <a:ext cx="2805511" cy="43425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930314" y="862756"/>
            <a:ext cx="294928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24688" y="878002"/>
            <a:ext cx="2967623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ngửi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51" name="Straight Arrow Connector 50"/>
          <p:cNvCxnSpPr>
            <a:stCxn id="7" idx="2"/>
            <a:endCxn id="9" idx="0"/>
          </p:cNvCxnSpPr>
          <p:nvPr/>
        </p:nvCxnSpPr>
        <p:spPr>
          <a:xfrm flipH="1">
            <a:off x="2710647" y="1802230"/>
            <a:ext cx="9145" cy="4837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386256" y="1802230"/>
            <a:ext cx="9145" cy="4837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0024297" y="1829652"/>
            <a:ext cx="9145" cy="4837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699607" y="2486161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35950" y="3045139"/>
            <a:ext cx="2326487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99607" y="4126327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ầu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99607" y="4664135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01151" y="5246706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95400" y="5742628"/>
            <a:ext cx="2827710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55680" y="2852557"/>
            <a:ext cx="2984775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iếng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686799" y="3458213"/>
            <a:ext cx="2805511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ngát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46551" y="3838603"/>
            <a:ext cx="2619265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2800" dirty="0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endParaRPr lang="en-US" sz="2800" dirty="0">
              <a:solidFill>
                <a:srgbClr val="0027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  <p:bldP spid="9" grpId="0" animBg="1"/>
      <p:bldP spid="43" grpId="0" animBg="1"/>
      <p:bldP spid="44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38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Words>347</Words>
  <PresentationFormat>Widescreen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2020-06-14T07:01:18Z</dcterms:created>
  <dcterms:modified xsi:type="dcterms:W3CDTF">2021-04-23T05:22:23Z</dcterms:modified>
</cp:coreProperties>
</file>