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6" r:id="rId2"/>
    <p:sldId id="1368" r:id="rId3"/>
    <p:sldId id="1422" r:id="rId4"/>
    <p:sldId id="1411" r:id="rId5"/>
    <p:sldId id="1378" r:id="rId6"/>
    <p:sldId id="1300" r:id="rId7"/>
    <p:sldId id="1412" r:id="rId8"/>
    <p:sldId id="1413" r:id="rId9"/>
    <p:sldId id="1429" r:id="rId10"/>
    <p:sldId id="1428" r:id="rId11"/>
    <p:sldId id="331" r:id="rId12"/>
    <p:sldId id="1410" r:id="rId13"/>
    <p:sldId id="1414" r:id="rId14"/>
    <p:sldId id="1009" r:id="rId15"/>
    <p:sldId id="1423" r:id="rId16"/>
    <p:sldId id="1416" r:id="rId17"/>
    <p:sldId id="1415" r:id="rId18"/>
    <p:sldId id="1427" r:id="rId19"/>
    <p:sldId id="1424" r:id="rId20"/>
    <p:sldId id="1418" r:id="rId21"/>
    <p:sldId id="1425" r:id="rId22"/>
    <p:sldId id="1420" r:id="rId23"/>
    <p:sldId id="1417" r:id="rId24"/>
    <p:sldId id="1419" r:id="rId25"/>
    <p:sldId id="264" r:id="rId26"/>
    <p:sldId id="286" r:id="rId27"/>
    <p:sldId id="1016" r:id="rId28"/>
    <p:sldId id="262" r:id="rId29"/>
    <p:sldId id="1019" r:id="rId30"/>
    <p:sldId id="263" r:id="rId31"/>
    <p:sldId id="1426" r:id="rId32"/>
    <p:sldId id="1322" r:id="rId33"/>
    <p:sldId id="317" r:id="rId34"/>
    <p:sldId id="625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820F4"/>
    <a:srgbClr val="00AF50"/>
    <a:srgbClr val="FF000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4" d="100"/>
          <a:sy n="64" d="100"/>
        </p:scale>
        <p:origin x="2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image" Target="../media/image37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24"/>
            <a:ext cx="11877039" cy="5245735"/>
          </a:xfrm>
        </p:spPr>
      </p:pic>
      <p:sp>
        <p:nvSpPr>
          <p:cNvPr id="5" name="TextBox 4"/>
          <p:cNvSpPr txBox="1"/>
          <p:nvPr/>
        </p:nvSpPr>
        <p:spPr>
          <a:xfrm>
            <a:off x="3200400" y="6146800"/>
            <a:ext cx="5447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CHÂU LỤC VÀ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15045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3853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233681"/>
            <a:ext cx="11704320" cy="5567680"/>
          </a:xfrm>
        </p:spPr>
      </p:pic>
      <p:sp>
        <p:nvSpPr>
          <p:cNvPr id="2" name="TextBox 1"/>
          <p:cNvSpPr txBox="1"/>
          <p:nvPr/>
        </p:nvSpPr>
        <p:spPr>
          <a:xfrm>
            <a:off x="955040" y="5953760"/>
            <a:ext cx="1044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CUỘC HẢI TRÌNH ĐẾN CHÂU MỸ CỦA C.CÔ- LÔM- BÔ</a:t>
            </a:r>
          </a:p>
        </p:txBody>
      </p:sp>
    </p:spTree>
    <p:extLst>
      <p:ext uri="{BB962C8B-B14F-4D97-AF65-F5344CB8AC3E}">
        <p14:creationId xmlns:p14="http://schemas.microsoft.com/office/powerpoint/2010/main" val="54758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343E9F-2220-44DE-92E8-BAE1C16497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phạm vi châu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 dân cư, xã hội Bắc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nhiên,dân c</a:t>
            </a:r>
            <a:r>
              <a:rPr lang="vi-VN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 Trung và Nam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Khai thác, sử dụng và bảo vệ rừng A-ma-dôn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224676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sau không đọc trùng người trước và ngừng lại quá 3 giây dừng cuộc chơi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đứng theo vòng tròn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B3074B5-6496-4D38-B7C3-4D85DD150337}"/>
              </a:ext>
            </a:extLst>
          </p:cNvPr>
          <p:cNvPicPr/>
          <p:nvPr/>
        </p:nvPicPr>
        <p:blipFill rotWithShape="1">
          <a:blip r:embed="rId4"/>
          <a:srcRect l="39059" t="71037" b="2188"/>
          <a:stretch/>
        </p:blipFill>
        <p:spPr>
          <a:xfrm>
            <a:off x="4781007" y="4633313"/>
            <a:ext cx="7429995" cy="1852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2C90E1-9ED2-476B-924A-1F386B967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151F7B-13D6-48E8-BA5A-0BF43BBE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EE4CE-DA19-4A3B-960D-53872F8A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B4C3ED-D33B-4802-9A6F-2B8CF6477B3E}"/>
              </a:ext>
            </a:extLst>
          </p:cNvPr>
          <p:cNvSpPr/>
          <p:nvPr/>
        </p:nvSpPr>
        <p:spPr>
          <a:xfrm>
            <a:off x="2266747" y="5283686"/>
            <a:ext cx="3829253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C085F3-468B-49A6-8419-A7294357855B}"/>
              </a:ext>
            </a:extLst>
          </p:cNvPr>
          <p:cNvSpPr/>
          <p:nvPr/>
        </p:nvSpPr>
        <p:spPr>
          <a:xfrm>
            <a:off x="1242108" y="528051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50CFEA-8BC3-4CA3-B5D5-CE9C3674D53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" y="5875207"/>
            <a:ext cx="1024640" cy="654026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320DF083-75D3-41AA-A806-1D5636105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385730" y="5057579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61134-C5F4-459C-A89A-C18B8F6A2A4C}"/>
              </a:ext>
            </a:extLst>
          </p:cNvPr>
          <p:cNvSpPr/>
          <p:nvPr/>
        </p:nvSpPr>
        <p:spPr>
          <a:xfrm>
            <a:off x="1985684" y="5915625"/>
            <a:ext cx="5027678" cy="40011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</a:rPr>
              <a:t> </a:t>
            </a: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PHT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DB64DF-3DD0-4860-B804-4DF535D168AA}"/>
              </a:ext>
            </a:extLst>
          </p:cNvPr>
          <p:cNvSpPr/>
          <p:nvPr/>
        </p:nvSpPr>
        <p:spPr>
          <a:xfrm>
            <a:off x="1167287" y="591615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0681"/>
              </p:ext>
            </p:extLst>
          </p:nvPr>
        </p:nvGraphicFramePr>
        <p:xfrm>
          <a:off x="60355" y="1618796"/>
          <a:ext cx="7265119" cy="517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val="626803559"/>
                    </a:ext>
                  </a:extLst>
                </a:gridCol>
              </a:tblGrid>
              <a:tr h="4562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02563"/>
                  </a:ext>
                </a:extLst>
              </a:tr>
              <a:tr h="45626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79784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6743"/>
                  </a:ext>
                </a:extLst>
              </a:tr>
              <a:tr h="897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1712"/>
                  </a:ext>
                </a:extLst>
              </a:tr>
              <a:tr h="4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63603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96298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3851"/>
                  </a:ext>
                </a:extLst>
              </a:tr>
              <a:tr h="625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153" y="780304"/>
            <a:ext cx="1472856" cy="8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1474161" y="13252"/>
            <a:ext cx="9121758" cy="6858000"/>
            <a:chOff x="8112404" y="13252"/>
            <a:chExt cx="3472070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421" y="13252"/>
              <a:ext cx="265640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66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1838</Words>
  <Application>Microsoft Office PowerPoint</Application>
  <PresentationFormat>Widescreen</PresentationFormat>
  <Paragraphs>269</Paragraphs>
  <Slides>34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#9Slide03 Bebas Neue Bold</vt:lpstr>
      <vt:lpstr>#9Slide03 IcielNovecento sans E</vt:lpstr>
      <vt:lpstr>#9Slide03 SFU Futura_12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2022-07-09T03:43:31Z</dcterms:created>
  <dcterms:modified xsi:type="dcterms:W3CDTF">2023-08-14T02:37:43Z</dcterms:modified>
</cp:coreProperties>
</file>