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61" r:id="rId3"/>
    <p:sldId id="263" r:id="rId4"/>
    <p:sldId id="265" r:id="rId5"/>
    <p:sldId id="266" r:id="rId6"/>
    <p:sldId id="262" r:id="rId7"/>
    <p:sldId id="258" r:id="rId8"/>
    <p:sldId id="264" r:id="rId9"/>
    <p:sldId id="259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1272" y="-46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6FDB9-0519-40CC-B6BD-7F69751B9A72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EF89A-7E00-4665-BE79-FA5178F4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94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996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104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2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12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59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68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0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0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6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9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56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79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8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236B8-36D3-4EC6-B816-F2A326A7F9A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7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-4 - Sao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4000" y="2341563"/>
            <a:ext cx="660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+mj-lt"/>
              </a:rPr>
              <a:t>TIẾT 13</a:t>
            </a:r>
          </a:p>
          <a:p>
            <a:pPr algn="ctr"/>
            <a:r>
              <a:rPr lang="en-US" sz="7200" smtClean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7200" smtClean="0">
                <a:solidFill>
                  <a:srgbClr val="FF0000"/>
                </a:solidFill>
                <a:latin typeface="+mj-lt"/>
              </a:rPr>
              <a:t>Sau b</a:t>
            </a:r>
            <a:r>
              <a:rPr lang="en-US" sz="7200" smtClean="0">
                <a:solidFill>
                  <a:srgbClr val="FF0000"/>
                </a:solidFill>
                <a:latin typeface="+mj-lt"/>
              </a:rPr>
              <a:t>ài </a:t>
            </a:r>
            <a:r>
              <a:rPr lang="en-US" sz="7200" dirty="0" smtClean="0">
                <a:solidFill>
                  <a:srgbClr val="FF0000"/>
                </a:solidFill>
                <a:latin typeface="+mj-lt"/>
              </a:rPr>
              <a:t>30, 31)</a:t>
            </a:r>
            <a:endParaRPr lang="en-US" sz="7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04800" y="457200"/>
            <a:ext cx="3352800" cy="1219200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500416" y="644857"/>
            <a:ext cx="2844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 err="1" smtClean="0">
                <a:solidFill>
                  <a:schemeClr val="bg1"/>
                </a:solidFill>
                <a:latin typeface="Century Gothic" pitchFamily="34" charset="0"/>
              </a:rPr>
              <a:t>Tập</a:t>
            </a:r>
            <a:r>
              <a:rPr lang="en-US" sz="5333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5333" b="1" dirty="0" err="1" smtClean="0">
                <a:solidFill>
                  <a:schemeClr val="bg1"/>
                </a:solidFill>
                <a:latin typeface="Century Gothic" pitchFamily="34" charset="0"/>
              </a:rPr>
              <a:t>viết</a:t>
            </a:r>
            <a:endParaRPr lang="en-US" sz="5333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06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6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9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5" y="2658113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5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8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12425" y="1501835"/>
            <a:ext cx="61157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29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3" t="19468" r="49681" b="35529"/>
          <a:stretch/>
        </p:blipFill>
        <p:spPr>
          <a:xfrm>
            <a:off x="3417795" y="164664"/>
            <a:ext cx="4507006" cy="1850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94" t="19004" r="16630" b="35993"/>
          <a:stretch/>
        </p:blipFill>
        <p:spPr>
          <a:xfrm>
            <a:off x="3553408" y="1618874"/>
            <a:ext cx="4371394" cy="1795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t="18635" r="47039" b="35429"/>
          <a:stretch/>
        </p:blipFill>
        <p:spPr>
          <a:xfrm>
            <a:off x="3417795" y="3156518"/>
            <a:ext cx="4507006" cy="1711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6" t="17980" r="14828" b="36084"/>
          <a:stretch/>
        </p:blipFill>
        <p:spPr>
          <a:xfrm>
            <a:off x="3553409" y="4697846"/>
            <a:ext cx="4995506" cy="1791405"/>
          </a:xfrm>
          <a:prstGeom prst="rect">
            <a:avLst/>
          </a:prstGeom>
        </p:spPr>
      </p:pic>
      <p:sp>
        <p:nvSpPr>
          <p:cNvPr id="10" name="Flowchart: Alternate Process 9"/>
          <p:cNvSpPr/>
          <p:nvPr/>
        </p:nvSpPr>
        <p:spPr>
          <a:xfrm>
            <a:off x="261257" y="164664"/>
            <a:ext cx="2090057" cy="822307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Đọc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2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3" t="19468" r="15975" b="35529"/>
          <a:stretch/>
        </p:blipFill>
        <p:spPr>
          <a:xfrm>
            <a:off x="2204305" y="0"/>
            <a:ext cx="7781797" cy="16042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3" y="1604203"/>
            <a:ext cx="3051471" cy="32682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72114" y="1604203"/>
            <a:ext cx="8318564" cy="368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9000"/>
              </a:lnSpc>
            </a:pPr>
            <a:r>
              <a:rPr lang="vi-VN" sz="2800" b="1" u="sng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 </a:t>
            </a:r>
            <a:r>
              <a:rPr lang="vi-VN" sz="28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viết: </a:t>
            </a:r>
            <a:endParaRPr lang="en-US" sz="2800" b="1" u="sng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9000"/>
              </a:lnSpc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ặt 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 trên ĐK 2, viết nét hất, đến ĐK 3 thì dừng. 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9000"/>
              </a:lnSpc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dừng của nét 1, chuyển hướng để viết nét móc ngược 1. 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9000"/>
              </a:lnSpc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cuối của nét 2 (ở ĐK 2), rê bút lên tới ĐK 3 rồi viết tiếp nét móc ngược 2 (hẹp hơn nét móc ngược 1).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9043" y="4680815"/>
            <a:ext cx="2775700" cy="1630639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19000"/>
              </a:lnSpc>
            </a:pP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ysClr val="windowText" lastClr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cao 2 li, gồm 1 nét hất, 2 nét móc ngược. </a:t>
            </a:r>
            <a:endParaRPr lang="en-US" sz="2800" dirty="0">
              <a:solidFill>
                <a:sysClr val="windowText" lastClr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2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3" t="19468" r="15975" b="35529"/>
          <a:stretch/>
        </p:blipFill>
        <p:spPr>
          <a:xfrm>
            <a:off x="2204305" y="0"/>
            <a:ext cx="7781797" cy="1604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3" y="1426519"/>
            <a:ext cx="3033317" cy="34319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9043" y="4680815"/>
            <a:ext cx="2775700" cy="1446550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vi-VN" sz="2800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giống</a:t>
            </a:r>
            <a:r>
              <a:rPr lang="en-US" sz="2800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lang="en-US" sz="2800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2800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râu</a:t>
            </a:r>
            <a:endParaRPr lang="en-US" sz="2800" dirty="0">
              <a:solidFill>
                <a:sysClr val="windowText" lastClr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72114" y="1604203"/>
            <a:ext cx="7344229" cy="2143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9000"/>
              </a:lnSpc>
            </a:pPr>
            <a:r>
              <a:rPr lang="vi-VN" sz="2800" b="1" u="sng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 </a:t>
            </a:r>
            <a:r>
              <a:rPr lang="vi-VN" sz="28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viết: </a:t>
            </a:r>
            <a:endParaRPr lang="en-US" sz="2800" b="1" u="sng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9000"/>
              </a:lnSpc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dừng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ĐK 3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3)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dừng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3.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0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2f7eead-61f7-40bd-a4e8-39166bfeb0d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0525" y="1604203"/>
            <a:ext cx="9069355" cy="510139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3" t="19468" r="15975" b="35529"/>
          <a:stretch/>
        </p:blipFill>
        <p:spPr>
          <a:xfrm>
            <a:off x="2204305" y="0"/>
            <a:ext cx="7781797" cy="160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2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ac082ca-4df8-4690-a597-494307b0ae2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3058" y="1526012"/>
            <a:ext cx="9365881" cy="5229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t="18635" r="19013" b="35429"/>
          <a:stretch/>
        </p:blipFill>
        <p:spPr>
          <a:xfrm>
            <a:off x="2554154" y="33834"/>
            <a:ext cx="7083690" cy="149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b-f26-zpg.zdn.vn/733140458774553132/2d38c2242392dfcc8683.jpg"/>
          <p:cNvSpPr>
            <a:spLocks noChangeAspect="1" noChangeArrowheads="1"/>
          </p:cNvSpPr>
          <p:nvPr/>
        </p:nvSpPr>
        <p:spPr bwMode="auto">
          <a:xfrm>
            <a:off x="155575" y="-144463"/>
            <a:ext cx="6080786" cy="608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Sách Bé Tập Tô Chữ 1 - Tập 1 - FAHASA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19" b="14842"/>
          <a:stretch/>
        </p:blipFill>
        <p:spPr bwMode="auto">
          <a:xfrm>
            <a:off x="3828305" y="0"/>
            <a:ext cx="71057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Alternate Process 4"/>
          <p:cNvSpPr/>
          <p:nvPr/>
        </p:nvSpPr>
        <p:spPr>
          <a:xfrm>
            <a:off x="226413" y="2597055"/>
            <a:ext cx="3531054" cy="1192988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LƯU Ý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30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-f26-zpg.zdn.vn/733140458774553132/2d38c2242392dfcc8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55" y="7621"/>
            <a:ext cx="4566919" cy="685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ách Luyện Viết 1 - Tập 1 (Bộ Sách Cánh Diều) - FAHASA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48" r="15103"/>
          <a:stretch/>
        </p:blipFill>
        <p:spPr bwMode="auto">
          <a:xfrm>
            <a:off x="1387020" y="0"/>
            <a:ext cx="4804229" cy="682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33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95255" y="762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2344" y="2168604"/>
            <a:ext cx="7866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Củng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cố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-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66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56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166</Words>
  <Application>Microsoft Office PowerPoint</Application>
  <PresentationFormat>Custom</PresentationFormat>
  <Paragraphs>19</Paragraphs>
  <Slides>10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</cp:revision>
  <dcterms:created xsi:type="dcterms:W3CDTF">2020-08-19T06:41:23Z</dcterms:created>
  <dcterms:modified xsi:type="dcterms:W3CDTF">2020-08-19T10:15:01Z</dcterms:modified>
</cp:coreProperties>
</file>