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3" r:id="rId3"/>
    <p:sldMasterId id="2147483675" r:id="rId4"/>
  </p:sldMasterIdLst>
  <p:sldIdLst>
    <p:sldId id="257" r:id="rId5"/>
    <p:sldId id="259" r:id="rId6"/>
    <p:sldId id="260" r:id="rId7"/>
    <p:sldId id="261" r:id="rId8"/>
    <p:sldId id="262" r:id="rId9"/>
    <p:sldId id="263" r:id="rId10"/>
    <p:sldId id="271" r:id="rId11"/>
    <p:sldId id="266" r:id="rId12"/>
    <p:sldId id="264" r:id="rId13"/>
    <p:sldId id="265" r:id="rId14"/>
    <p:sldId id="267" r:id="rId15"/>
    <p:sldId id="268" r:id="rId16"/>
    <p:sldId id="269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>
        <p:scale>
          <a:sx n="75" d="100"/>
          <a:sy n="75" d="100"/>
        </p:scale>
        <p:origin x="-374" y="-36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E5C4E-B3C2-4C37-8FA3-175A5BF966A9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E0E94BF6-B82B-4955-BD39-43A008F84938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 spd="slow">
    <p:random/>
  </p:transition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GIF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slide" Target="slide6.xml"/><Relationship Id="rId18" Type="http://schemas.openxmlformats.org/officeDocument/2006/relationships/image" Target="../media/image16.GIF"/><Relationship Id="rId26" Type="http://schemas.openxmlformats.org/officeDocument/2006/relationships/slide" Target="slide8.xml"/><Relationship Id="rId3" Type="http://schemas.openxmlformats.org/officeDocument/2006/relationships/audio" Target="../media/audio2.wav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4.GIF"/><Relationship Id="rId17" Type="http://schemas.openxmlformats.org/officeDocument/2006/relationships/slide" Target="slide7.xml"/><Relationship Id="rId25" Type="http://schemas.openxmlformats.org/officeDocument/2006/relationships/image" Target="../media/image21.png"/><Relationship Id="rId2" Type="http://schemas.openxmlformats.org/officeDocument/2006/relationships/audio" Target="../media/audio1.wav"/><Relationship Id="rId16" Type="http://schemas.openxmlformats.org/officeDocument/2006/relationships/image" Target="../media/image11.GIF"/><Relationship Id="rId20" Type="http://schemas.openxmlformats.org/officeDocument/2006/relationships/image" Target="../media/image17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slide" Target="slide5.xml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23" Type="http://schemas.openxmlformats.org/officeDocument/2006/relationships/image" Target="../media/image19.png"/><Relationship Id="rId10" Type="http://schemas.openxmlformats.org/officeDocument/2006/relationships/image" Target="../media/image13.GIF"/><Relationship Id="rId19" Type="http://schemas.openxmlformats.org/officeDocument/2006/relationships/slide" Target="slide4.xml"/><Relationship Id="rId4" Type="http://schemas.openxmlformats.org/officeDocument/2006/relationships/image" Target="../media/image3.png"/><Relationship Id="rId9" Type="http://schemas.openxmlformats.org/officeDocument/2006/relationships/image" Target="../media/image12.GIF"/><Relationship Id="rId14" Type="http://schemas.openxmlformats.org/officeDocument/2006/relationships/image" Target="../media/image15.GIF"/><Relationship Id="rId22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4.wav"/><Relationship Id="rId7" Type="http://schemas.openxmlformats.org/officeDocument/2006/relationships/image" Target="../media/image2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4.wav"/><Relationship Id="rId7" Type="http://schemas.openxmlformats.org/officeDocument/2006/relationships/image" Target="../media/image2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4.wav"/><Relationship Id="rId7" Type="http://schemas.openxmlformats.org/officeDocument/2006/relationships/image" Target="../media/image2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2717073"/>
            <a:ext cx="7381060" cy="1445623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CHÀO MỪNG CÁC CON ĐẾN VỚI TIẾT 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95" y="1134745"/>
            <a:ext cx="10494645" cy="3653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50" y="1231265"/>
            <a:ext cx="10418445" cy="3626485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7770495" y="3888740"/>
            <a:ext cx="678815" cy="7239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14</a:t>
            </a:r>
          </a:p>
        </p:txBody>
      </p:sp>
      <p:sp>
        <p:nvSpPr>
          <p:cNvPr id="4" name="Rectangles 3"/>
          <p:cNvSpPr/>
          <p:nvPr/>
        </p:nvSpPr>
        <p:spPr>
          <a:xfrm>
            <a:off x="9098280" y="3797935"/>
            <a:ext cx="678815" cy="81470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15</a:t>
            </a:r>
          </a:p>
        </p:txBody>
      </p:sp>
      <p:sp>
        <p:nvSpPr>
          <p:cNvPr id="5" name="Rectangles 4"/>
          <p:cNvSpPr/>
          <p:nvPr/>
        </p:nvSpPr>
        <p:spPr>
          <a:xfrm>
            <a:off x="10426065" y="3888740"/>
            <a:ext cx="678815" cy="7239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16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575" y="532130"/>
            <a:ext cx="9292590" cy="5491480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5311140" y="2953385"/>
            <a:ext cx="603250" cy="5276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11</a:t>
            </a:r>
          </a:p>
        </p:txBody>
      </p:sp>
      <p:sp>
        <p:nvSpPr>
          <p:cNvPr id="4" name="Rectangles 3"/>
          <p:cNvSpPr/>
          <p:nvPr/>
        </p:nvSpPr>
        <p:spPr>
          <a:xfrm>
            <a:off x="9611360" y="2922905"/>
            <a:ext cx="603250" cy="557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14</a:t>
            </a:r>
          </a:p>
        </p:txBody>
      </p:sp>
      <p:sp>
        <p:nvSpPr>
          <p:cNvPr id="5" name="Rectangles 4"/>
          <p:cNvSpPr/>
          <p:nvPr/>
        </p:nvSpPr>
        <p:spPr>
          <a:xfrm>
            <a:off x="5311140" y="5337175"/>
            <a:ext cx="603250" cy="5276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15</a:t>
            </a:r>
          </a:p>
        </p:txBody>
      </p:sp>
      <p:sp>
        <p:nvSpPr>
          <p:cNvPr id="6" name="Rectangles 5"/>
          <p:cNvSpPr/>
          <p:nvPr/>
        </p:nvSpPr>
        <p:spPr>
          <a:xfrm>
            <a:off x="9611360" y="5337175"/>
            <a:ext cx="603250" cy="5276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12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860" y="656590"/>
            <a:ext cx="9889490" cy="491109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194175" y="2047875"/>
            <a:ext cx="9963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15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6276340" y="1987550"/>
            <a:ext cx="9963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16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111375" y="3903980"/>
            <a:ext cx="9963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11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298950" y="3964305"/>
            <a:ext cx="9963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14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276340" y="3994785"/>
            <a:ext cx="9963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13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27848" r="5032" b="7510"/>
          <a:stretch>
            <a:fillRect/>
          </a:stretch>
        </p:blipFill>
        <p:spPr>
          <a:xfrm>
            <a:off x="-140581" y="536862"/>
            <a:ext cx="13022411" cy="62111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94083" y="3972910"/>
            <a:ext cx="538320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HẸN GẶP LẠI</a:t>
            </a:r>
            <a:endParaRPr lang="en-US" sz="6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304368" y="2577657"/>
            <a:ext cx="98374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XÂY NHÀ CHO THỎ</a:t>
            </a:r>
            <a:endParaRPr lang="en-US" sz="66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Picture 6" descr="Top Rabbit Petting Stickers for Android &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Picture 3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Picture 2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2">
            <a:hlinkClick r:id="" action="ppaction://noaction"/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3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6" name="4"/>
          <p:cNvPicPr>
            <a:picLocks noChangeAspect="1"/>
          </p:cNvPicPr>
          <p:nvPr/>
        </p:nvPicPr>
        <p:blipFill>
          <a:blip r:embed="rId24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054" y="96544"/>
            <a:ext cx="811489" cy="843256"/>
          </a:xfrm>
          <a:prstGeom prst="rect">
            <a:avLst/>
          </a:prstGeom>
        </p:spPr>
      </p:pic>
      <p:pic>
        <p:nvPicPr>
          <p:cNvPr id="37" name="1"/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71341" y="489961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en-US" sz="54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385300" y="518241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en-US" sz="54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056216" y="336341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en-US" sz="54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442203" y="354762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en-US" sz="54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ight Arrow 2">
            <a:hlinkClick r:id="rId26" action="ppaction://hlinksldjump"/>
          </p:cNvPr>
          <p:cNvSpPr/>
          <p:nvPr/>
        </p:nvSpPr>
        <p:spPr>
          <a:xfrm>
            <a:off x="10657840" y="0"/>
            <a:ext cx="1402080" cy="68580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83632" y="461342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10</a:t>
            </a:r>
            <a:endParaRPr lang="en-US" sz="40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2678" y="46615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A. 9</a:t>
            </a:r>
            <a:endParaRPr lang="en-US" sz="40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5725209"/>
            <a:ext cx="2517363" cy="10544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18135" y="446742"/>
            <a:ext cx="363884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6 + 4 = ?</a:t>
            </a:r>
            <a:endParaRPr lang="en-US" sz="4800" b="1" dirty="0" smtClean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56682" y="5689313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5"/>
            <a:ext cx="10500851" cy="30152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72342" y="4035520"/>
            <a:ext cx="3053229" cy="913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A.   9</a:t>
            </a:r>
            <a:endParaRPr lang="en-US" sz="48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65143" y="4141664"/>
            <a:ext cx="2751612" cy="8802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B. 8</a:t>
            </a:r>
            <a:endParaRPr lang="en-US" sz="48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153337" y="346371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268365" y="326219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033380" y="416262"/>
            <a:ext cx="831530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9 + 0 =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56682" y="5689313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5"/>
            <a:ext cx="10500851" cy="30152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72342" y="4035520"/>
            <a:ext cx="3053229" cy="913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A.   =</a:t>
            </a:r>
            <a:endParaRPr lang="en-US" sz="48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65143" y="4141664"/>
            <a:ext cx="2751612" cy="8802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B. &lt;</a:t>
            </a:r>
            <a:endParaRPr lang="en-US" sz="48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153337" y="346371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268365" y="326219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033380" y="416262"/>
            <a:ext cx="831530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6 ? 6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56682" y="5689313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5"/>
            <a:ext cx="10500851" cy="30152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72342" y="4035520"/>
            <a:ext cx="3053229" cy="913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en-US" sz="480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.   </a:t>
            </a:r>
            <a:r>
              <a:rPr lang="en-US" sz="480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&lt;</a:t>
            </a:r>
            <a:endParaRPr lang="en-US" sz="48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65143" y="4141664"/>
            <a:ext cx="2751612" cy="8802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</a:t>
            </a:r>
            <a:r>
              <a:rPr lang="en-US" sz="480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480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&gt;</a:t>
            </a:r>
            <a:endParaRPr lang="en-US" sz="48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153337" y="346371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268365" y="326219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033380" y="416262"/>
            <a:ext cx="831530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7 </a:t>
            </a:r>
            <a:r>
              <a:rPr lang="en-US" sz="4800" b="1" err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? </a:t>
            </a:r>
            <a:r>
              <a:rPr lang="en-US" sz="4800" b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8</a:t>
            </a:r>
            <a:endParaRPr lang="en-US" sz="4800" b="1" dirty="0" err="1" smtClean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2193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2445" y="1943100"/>
            <a:ext cx="649414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Các số 11, 12, 13, 14, 15, 16 (2 tiết)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88</Words>
  <Application>Microsoft Office PowerPoint</Application>
  <PresentationFormat>Custom</PresentationFormat>
  <Paragraphs>32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1_Office Theme</vt:lpstr>
      <vt:lpstr>2_Office Theme</vt:lpstr>
      <vt:lpstr>1_Default Design</vt:lpstr>
      <vt:lpstr>Default Design</vt:lpstr>
      <vt:lpstr>CHÀO MỪNG CÁC CON ĐẾN VỚI TIẾT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CON ĐẾN VỚI TIẾT TOÁN</dc:title>
  <dc:creator/>
  <cp:lastModifiedBy>Acer</cp:lastModifiedBy>
  <cp:revision>3</cp:revision>
  <dcterms:created xsi:type="dcterms:W3CDTF">2020-10-05T09:46:00Z</dcterms:created>
  <dcterms:modified xsi:type="dcterms:W3CDTF">2020-10-10T18:47:25Z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