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9"/>
  </p:notesMasterIdLst>
  <p:sldIdLst>
    <p:sldId id="317" r:id="rId3"/>
    <p:sldId id="258" r:id="rId4"/>
    <p:sldId id="259" r:id="rId5"/>
    <p:sldId id="260" r:id="rId6"/>
    <p:sldId id="375" r:id="rId7"/>
    <p:sldId id="376" r:id="rId8"/>
    <p:sldId id="382" r:id="rId9"/>
    <p:sldId id="377" r:id="rId10"/>
    <p:sldId id="378" r:id="rId11"/>
    <p:sldId id="379" r:id="rId12"/>
    <p:sldId id="380" r:id="rId13"/>
    <p:sldId id="381" r:id="rId14"/>
    <p:sldId id="383" r:id="rId15"/>
    <p:sldId id="384" r:id="rId16"/>
    <p:sldId id="385" r:id="rId17"/>
    <p:sldId id="386" r:id="rId18"/>
    <p:sldId id="387" r:id="rId19"/>
    <p:sldId id="388" r:id="rId20"/>
    <p:sldId id="389" r:id="rId21"/>
    <p:sldId id="318" r:id="rId22"/>
    <p:sldId id="319" r:id="rId23"/>
    <p:sldId id="390" r:id="rId24"/>
    <p:sldId id="391" r:id="rId25"/>
    <p:sldId id="393" r:id="rId26"/>
    <p:sldId id="392" r:id="rId27"/>
    <p:sldId id="320"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92" d="100"/>
          <a:sy n="92" d="100"/>
        </p:scale>
        <p:origin x="-336" y="-1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6417B8C-E94B-4871-B7F1-5222571DEE6F}" type="datetimeFigureOut">
              <a:rPr lang="en-US" smtClean="0"/>
              <a:t>8/17/2022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9DC769-1891-456D-A040-C491053C03A9}" type="slidenum">
              <a:rPr lang="en-US" smtClean="0"/>
              <a:t>‹#›</a:t>
            </a:fld>
            <a:endParaRPr lang="en-US"/>
          </a:p>
        </p:txBody>
      </p:sp>
    </p:spTree>
    <p:extLst>
      <p:ext uri="{BB962C8B-B14F-4D97-AF65-F5344CB8AC3E}">
        <p14:creationId xmlns:p14="http://schemas.microsoft.com/office/powerpoint/2010/main" val="6208618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fld id="{DCCE2E09-86DE-47D5-A3D9-D1AF1CF31986}"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Arial" charset="0"/>
            </a:endParaRPr>
          </a:p>
        </p:txBody>
      </p:sp>
      <p:sp>
        <p:nvSpPr>
          <p:cNvPr id="1536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536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p>
        </p:txBody>
      </p:sp>
    </p:spTree>
    <p:extLst>
      <p:ext uri="{BB962C8B-B14F-4D97-AF65-F5344CB8AC3E}">
        <p14:creationId xmlns:p14="http://schemas.microsoft.com/office/powerpoint/2010/main" val="30729727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75A8B8B-1899-43E3-9A6D-ADB9369EBBBA}" type="datetimeFigureOut">
              <a:rPr lang="en-US" smtClean="0"/>
              <a:t>8/17/2022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EB3EF2-2188-4513-ACFD-9BC002CC6BB3}" type="slidenum">
              <a:rPr lang="en-US" smtClean="0"/>
              <a:t>‹#›</a:t>
            </a:fld>
            <a:endParaRPr lang="en-US"/>
          </a:p>
        </p:txBody>
      </p:sp>
    </p:spTree>
    <p:extLst>
      <p:ext uri="{BB962C8B-B14F-4D97-AF65-F5344CB8AC3E}">
        <p14:creationId xmlns:p14="http://schemas.microsoft.com/office/powerpoint/2010/main" val="33539689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5A8B8B-1899-43E3-9A6D-ADB9369EBBBA}" type="datetimeFigureOut">
              <a:rPr lang="en-US" smtClean="0"/>
              <a:t>8/17/2022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EB3EF2-2188-4513-ACFD-9BC002CC6BB3}" type="slidenum">
              <a:rPr lang="en-US" smtClean="0"/>
              <a:t>‹#›</a:t>
            </a:fld>
            <a:endParaRPr lang="en-US"/>
          </a:p>
        </p:txBody>
      </p:sp>
    </p:spTree>
    <p:extLst>
      <p:ext uri="{BB962C8B-B14F-4D97-AF65-F5344CB8AC3E}">
        <p14:creationId xmlns:p14="http://schemas.microsoft.com/office/powerpoint/2010/main" val="36182193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5A8B8B-1899-43E3-9A6D-ADB9369EBBBA}" type="datetimeFigureOut">
              <a:rPr lang="en-US" smtClean="0"/>
              <a:t>8/17/2022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EB3EF2-2188-4513-ACFD-9BC002CC6BB3}" type="slidenum">
              <a:rPr lang="en-US" smtClean="0"/>
              <a:t>‹#›</a:t>
            </a:fld>
            <a:endParaRPr lang="en-US"/>
          </a:p>
        </p:txBody>
      </p:sp>
    </p:spTree>
    <p:extLst>
      <p:ext uri="{BB962C8B-B14F-4D97-AF65-F5344CB8AC3E}">
        <p14:creationId xmlns:p14="http://schemas.microsoft.com/office/powerpoint/2010/main" val="33853007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8/17/2022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942412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8/17/2022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038367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8/17/2022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299718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8/17/2022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412751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8/17/2022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907503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8/17/2022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193149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8/17/2022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5836611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8/17/2022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90782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5A8B8B-1899-43E3-9A6D-ADB9369EBBBA}" type="datetimeFigureOut">
              <a:rPr lang="en-US" smtClean="0"/>
              <a:t>8/17/2022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EB3EF2-2188-4513-ACFD-9BC002CC6BB3}" type="slidenum">
              <a:rPr lang="en-US" smtClean="0"/>
              <a:t>‹#›</a:t>
            </a:fld>
            <a:endParaRPr lang="en-US"/>
          </a:p>
        </p:txBody>
      </p:sp>
    </p:spTree>
    <p:extLst>
      <p:ext uri="{BB962C8B-B14F-4D97-AF65-F5344CB8AC3E}">
        <p14:creationId xmlns:p14="http://schemas.microsoft.com/office/powerpoint/2010/main" val="261914185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8/17/2022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361453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8/17/2022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1109069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8/17/2022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08469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75A8B8B-1899-43E3-9A6D-ADB9369EBBBA}" type="datetimeFigureOut">
              <a:rPr lang="en-US" smtClean="0"/>
              <a:t>8/17/2022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EB3EF2-2188-4513-ACFD-9BC002CC6BB3}" type="slidenum">
              <a:rPr lang="en-US" smtClean="0"/>
              <a:t>‹#›</a:t>
            </a:fld>
            <a:endParaRPr lang="en-US"/>
          </a:p>
        </p:txBody>
      </p:sp>
    </p:spTree>
    <p:extLst>
      <p:ext uri="{BB962C8B-B14F-4D97-AF65-F5344CB8AC3E}">
        <p14:creationId xmlns:p14="http://schemas.microsoft.com/office/powerpoint/2010/main" val="24070613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75A8B8B-1899-43E3-9A6D-ADB9369EBBBA}" type="datetimeFigureOut">
              <a:rPr lang="en-US" smtClean="0"/>
              <a:t>8/17/2022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EB3EF2-2188-4513-ACFD-9BC002CC6BB3}" type="slidenum">
              <a:rPr lang="en-US" smtClean="0"/>
              <a:t>‹#›</a:t>
            </a:fld>
            <a:endParaRPr lang="en-US"/>
          </a:p>
        </p:txBody>
      </p:sp>
    </p:spTree>
    <p:extLst>
      <p:ext uri="{BB962C8B-B14F-4D97-AF65-F5344CB8AC3E}">
        <p14:creationId xmlns:p14="http://schemas.microsoft.com/office/powerpoint/2010/main" val="34414459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75A8B8B-1899-43E3-9A6D-ADB9369EBBBA}" type="datetimeFigureOut">
              <a:rPr lang="en-US" smtClean="0"/>
              <a:t>8/17/2022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EB3EF2-2188-4513-ACFD-9BC002CC6BB3}" type="slidenum">
              <a:rPr lang="en-US" smtClean="0"/>
              <a:t>‹#›</a:t>
            </a:fld>
            <a:endParaRPr lang="en-US"/>
          </a:p>
        </p:txBody>
      </p:sp>
    </p:spTree>
    <p:extLst>
      <p:ext uri="{BB962C8B-B14F-4D97-AF65-F5344CB8AC3E}">
        <p14:creationId xmlns:p14="http://schemas.microsoft.com/office/powerpoint/2010/main" val="52132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75A8B8B-1899-43E3-9A6D-ADB9369EBBBA}" type="datetimeFigureOut">
              <a:rPr lang="en-US" smtClean="0"/>
              <a:t>8/17/2022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EB3EF2-2188-4513-ACFD-9BC002CC6BB3}" type="slidenum">
              <a:rPr lang="en-US" smtClean="0"/>
              <a:t>‹#›</a:t>
            </a:fld>
            <a:endParaRPr lang="en-US"/>
          </a:p>
        </p:txBody>
      </p:sp>
    </p:spTree>
    <p:extLst>
      <p:ext uri="{BB962C8B-B14F-4D97-AF65-F5344CB8AC3E}">
        <p14:creationId xmlns:p14="http://schemas.microsoft.com/office/powerpoint/2010/main" val="4022773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5A8B8B-1899-43E3-9A6D-ADB9369EBBBA}" type="datetimeFigureOut">
              <a:rPr lang="en-US" smtClean="0"/>
              <a:t>8/17/2022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EB3EF2-2188-4513-ACFD-9BC002CC6BB3}" type="slidenum">
              <a:rPr lang="en-US" smtClean="0"/>
              <a:t>‹#›</a:t>
            </a:fld>
            <a:endParaRPr lang="en-US"/>
          </a:p>
        </p:txBody>
      </p:sp>
    </p:spTree>
    <p:extLst>
      <p:ext uri="{BB962C8B-B14F-4D97-AF65-F5344CB8AC3E}">
        <p14:creationId xmlns:p14="http://schemas.microsoft.com/office/powerpoint/2010/main" val="2126055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75A8B8B-1899-43E3-9A6D-ADB9369EBBBA}" type="datetimeFigureOut">
              <a:rPr lang="en-US" smtClean="0"/>
              <a:t>8/17/2022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EB3EF2-2188-4513-ACFD-9BC002CC6BB3}" type="slidenum">
              <a:rPr lang="en-US" smtClean="0"/>
              <a:t>‹#›</a:t>
            </a:fld>
            <a:endParaRPr lang="en-US"/>
          </a:p>
        </p:txBody>
      </p:sp>
    </p:spTree>
    <p:extLst>
      <p:ext uri="{BB962C8B-B14F-4D97-AF65-F5344CB8AC3E}">
        <p14:creationId xmlns:p14="http://schemas.microsoft.com/office/powerpoint/2010/main" val="20928152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75A8B8B-1899-43E3-9A6D-ADB9369EBBBA}" type="datetimeFigureOut">
              <a:rPr lang="en-US" smtClean="0"/>
              <a:t>8/17/2022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EB3EF2-2188-4513-ACFD-9BC002CC6BB3}" type="slidenum">
              <a:rPr lang="en-US" smtClean="0"/>
              <a:t>‹#›</a:t>
            </a:fld>
            <a:endParaRPr lang="en-US"/>
          </a:p>
        </p:txBody>
      </p:sp>
    </p:spTree>
    <p:extLst>
      <p:ext uri="{BB962C8B-B14F-4D97-AF65-F5344CB8AC3E}">
        <p14:creationId xmlns:p14="http://schemas.microsoft.com/office/powerpoint/2010/main" val="6534418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5A8B8B-1899-43E3-9A6D-ADB9369EBBBA}" type="datetimeFigureOut">
              <a:rPr lang="en-US" smtClean="0"/>
              <a:t>8/17/2022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EB3EF2-2188-4513-ACFD-9BC002CC6BB3}" type="slidenum">
              <a:rPr lang="en-US" smtClean="0"/>
              <a:t>‹#›</a:t>
            </a:fld>
            <a:endParaRPr lang="en-US"/>
          </a:p>
        </p:txBody>
      </p:sp>
    </p:spTree>
    <p:extLst>
      <p:ext uri="{BB962C8B-B14F-4D97-AF65-F5344CB8AC3E}">
        <p14:creationId xmlns:p14="http://schemas.microsoft.com/office/powerpoint/2010/main" val="3710193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21243">
              <a:srgbClr val="E2ECF7"/>
            </a:gs>
            <a:gs pos="32732">
              <a:srgbClr val="D6E5F4"/>
            </a:gs>
            <a:gs pos="49000">
              <a:srgbClr val="C5DBF0"/>
            </a:gs>
            <a:gs pos="0">
              <a:schemeClr val="accent1">
                <a:lumMod val="5000"/>
                <a:lumOff val="95000"/>
              </a:schemeClr>
            </a:gs>
            <a:gs pos="74000">
              <a:schemeClr val="accent1">
                <a:lumMod val="45000"/>
                <a:lumOff val="55000"/>
              </a:schemeClr>
            </a:gs>
            <a:gs pos="90276">
              <a:srgbClr val="C5DBF0"/>
            </a:gs>
            <a:gs pos="72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8/17/2022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161072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WordArt 40"/>
          <p:cNvSpPr>
            <a:spLocks noChangeArrowheads="1" noChangeShapeType="1" noTextEdit="1"/>
          </p:cNvSpPr>
          <p:nvPr/>
        </p:nvSpPr>
        <p:spPr bwMode="auto">
          <a:xfrm>
            <a:off x="206131" y="2183141"/>
            <a:ext cx="11496341" cy="2821055"/>
          </a:xfrm>
          <a:prstGeom prst="rect">
            <a:avLst/>
          </a:prstGeom>
        </p:spPr>
        <p:txBody>
          <a:bodyPr wrap="none" fromWordArt="1">
            <a:prstTxWarp prst="textPlain">
              <a:avLst>
                <a:gd name="adj" fmla="val 50000"/>
              </a:avLst>
            </a:prstTxWarp>
            <a:scene3d>
              <a:camera prst="isometricOffAxis1Right"/>
              <a:lightRig rig="threePt" dir="t"/>
            </a:scene3d>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600" b="1" kern="10" dirty="0" smtClean="0">
                <a:ln w="19050">
                  <a:solidFill>
                    <a:srgbClr val="0000FF"/>
                  </a:solidFill>
                  <a:round/>
                  <a:headEnd/>
                  <a:tailEnd/>
                </a:ln>
                <a:solidFill>
                  <a:srgbClr val="FF0000"/>
                </a:solidFill>
                <a:latin typeface="Times New Roman"/>
                <a:cs typeface="Times New Roman"/>
              </a:rPr>
              <a:t>NÓI VÀ NGHE</a:t>
            </a:r>
            <a:r>
              <a:rPr kumimoji="0" lang="en-US" sz="3600" b="1" i="0" u="none" strike="noStrike" kern="10" cap="none" spc="0" normalizeH="0" baseline="0" noProof="0" dirty="0" smtClean="0">
                <a:ln w="19050">
                  <a:solidFill>
                    <a:srgbClr val="0000FF"/>
                  </a:solidFill>
                  <a:round/>
                  <a:headEnd/>
                  <a:tailEnd/>
                </a:ln>
                <a:solidFill>
                  <a:srgbClr val="FF0000"/>
                </a:solidFill>
                <a:effectLst/>
                <a:uLnTx/>
                <a:uFillTx/>
                <a:latin typeface="Times New Roman"/>
                <a:ea typeface="+mn-ea"/>
                <a:cs typeface="Times New Roman"/>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0" cap="none" spc="0" normalizeH="0" baseline="0" noProof="0" dirty="0" smtClean="0">
                <a:ln w="19050">
                  <a:solidFill>
                    <a:srgbClr val="0000FF"/>
                  </a:solidFill>
                  <a:round/>
                  <a:headEnd/>
                  <a:tailEnd/>
                </a:ln>
                <a:solidFill>
                  <a:srgbClr val="FF0000"/>
                </a:solidFill>
                <a:effectLst/>
                <a:uLnTx/>
                <a:uFillTx/>
                <a:latin typeface="Times New Roman"/>
                <a:ea typeface="+mn-ea"/>
                <a:cs typeface="Times New Roman"/>
              </a:rPr>
              <a:t>TRAO ĐỔI</a:t>
            </a:r>
            <a:r>
              <a:rPr kumimoji="0" lang="en-US" sz="3600" b="1" i="0" u="none" strike="noStrike" kern="10" cap="none" spc="0" normalizeH="0" noProof="0" dirty="0" smtClean="0">
                <a:ln w="19050">
                  <a:solidFill>
                    <a:srgbClr val="0000FF"/>
                  </a:solidFill>
                  <a:round/>
                  <a:headEnd/>
                  <a:tailEnd/>
                </a:ln>
                <a:solidFill>
                  <a:srgbClr val="FF0000"/>
                </a:solidFill>
                <a:effectLst/>
                <a:uLnTx/>
                <a:uFillTx/>
                <a:latin typeface="Times New Roman"/>
                <a:ea typeface="+mn-ea"/>
                <a:cs typeface="Times New Roman"/>
              </a:rPr>
              <a:t> VỀ MỘT VẤN ĐỀ MÀ EM QUAN TÂM</a:t>
            </a:r>
            <a:endParaRPr kumimoji="0" lang="en-US" sz="3600" b="1" i="0" u="none" strike="noStrike" kern="10" cap="none" spc="0" normalizeH="0" baseline="0" noProof="0" dirty="0">
              <a:ln w="19050">
                <a:solidFill>
                  <a:srgbClr val="0000FF"/>
                </a:solidFill>
                <a:round/>
                <a:headEnd/>
                <a:tailEnd/>
              </a:ln>
              <a:solidFill>
                <a:srgbClr val="FF0000"/>
              </a:solidFill>
              <a:effectLst/>
              <a:uLnTx/>
              <a:uFillTx/>
              <a:latin typeface="Times New Roman"/>
              <a:ea typeface="+mn-ea"/>
              <a:cs typeface="Times New Roman"/>
            </a:endParaRPr>
          </a:p>
        </p:txBody>
      </p:sp>
      <p:pic>
        <p:nvPicPr>
          <p:cNvPr id="14339" name="Picture 4"/>
          <p:cNvPicPr>
            <a:picLocks noChangeAspect="1"/>
          </p:cNvPicPr>
          <p:nvPr/>
        </p:nvPicPr>
        <p:blipFill>
          <a:blip r:embed="rId3"/>
          <a:srcRect r="52890" b="57091"/>
          <a:stretch>
            <a:fillRect/>
          </a:stretch>
        </p:blipFill>
        <p:spPr bwMode="auto">
          <a:xfrm>
            <a:off x="289259" y="238539"/>
            <a:ext cx="2652713" cy="1811338"/>
          </a:xfrm>
          <a:prstGeom prst="rect">
            <a:avLst/>
          </a:prstGeom>
          <a:noFill/>
          <a:ln w="9525">
            <a:noFill/>
            <a:miter lim="800000"/>
            <a:headEnd/>
            <a:tailEnd/>
          </a:ln>
        </p:spPr>
      </p:pic>
    </p:spTree>
    <p:extLst>
      <p:ext uri="{BB962C8B-B14F-4D97-AF65-F5344CB8AC3E}">
        <p14:creationId xmlns:p14="http://schemas.microsoft.com/office/powerpoint/2010/main" val="289894854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grpId="0" nodeType="clickEffect">
                                  <p:stCondLst>
                                    <p:cond delay="0"/>
                                  </p:stCondLst>
                                  <p:childTnLst>
                                    <p:anim calcmode="lin" valueType="num">
                                      <p:cBhvr>
                                        <p:cTn id="6" dur="2500"/>
                                        <p:tgtEl>
                                          <p:spTgt spid="18"/>
                                        </p:tgtEl>
                                        <p:attrNameLst>
                                          <p:attrName>ppt_w</p:attrName>
                                        </p:attrNameLst>
                                      </p:cBhvr>
                                      <p:tavLst>
                                        <p:tav tm="0">
                                          <p:val>
                                            <p:strVal val="ppt_w"/>
                                          </p:val>
                                        </p:tav>
                                        <p:tav tm="100000">
                                          <p:val>
                                            <p:fltVal val="0"/>
                                          </p:val>
                                        </p:tav>
                                      </p:tavLst>
                                    </p:anim>
                                    <p:anim calcmode="lin" valueType="num">
                                      <p:cBhvr>
                                        <p:cTn id="7" dur="2500"/>
                                        <p:tgtEl>
                                          <p:spTgt spid="18"/>
                                        </p:tgtEl>
                                        <p:attrNameLst>
                                          <p:attrName>ppt_h</p:attrName>
                                        </p:attrNameLst>
                                      </p:cBhvr>
                                      <p:tavLst>
                                        <p:tav tm="0">
                                          <p:val>
                                            <p:strVal val="ppt_h"/>
                                          </p:val>
                                        </p:tav>
                                        <p:tav tm="100000">
                                          <p:val>
                                            <p:fltVal val="0"/>
                                          </p:val>
                                        </p:tav>
                                      </p:tavLst>
                                    </p:anim>
                                    <p:anim calcmode="lin" valueType="num">
                                      <p:cBhvr>
                                        <p:cTn id="8" dur="2500"/>
                                        <p:tgtEl>
                                          <p:spTgt spid="18"/>
                                        </p:tgtEl>
                                        <p:attrNameLst>
                                          <p:attrName>style.rotation</p:attrName>
                                        </p:attrNameLst>
                                      </p:cBhvr>
                                      <p:tavLst>
                                        <p:tav tm="0">
                                          <p:val>
                                            <p:fltVal val="0"/>
                                          </p:val>
                                        </p:tav>
                                        <p:tav tm="100000">
                                          <p:val>
                                            <p:fltVal val="90"/>
                                          </p:val>
                                        </p:tav>
                                      </p:tavLst>
                                    </p:anim>
                                    <p:animEffect transition="out" filter="fade">
                                      <p:cBhvr>
                                        <p:cTn id="9" dur="2500"/>
                                        <p:tgtEl>
                                          <p:spTgt spid="18"/>
                                        </p:tgtEl>
                                      </p:cBhvr>
                                    </p:animEffect>
                                    <p:set>
                                      <p:cBhvr>
                                        <p:cTn id="10" dur="1" fill="hold">
                                          <p:stCondLst>
                                            <p:cond delay="2499"/>
                                          </p:stCondLst>
                                        </p:cTn>
                                        <p:tgtEl>
                                          <p:spTgt spid="18"/>
                                        </p:tgtEl>
                                        <p:attrNameLst>
                                          <p:attrName>style.visibility</p:attrName>
                                        </p:attrNameLst>
                                      </p:cBhvr>
                                      <p:to>
                                        <p:strVal val="hidden"/>
                                      </p:to>
                                    </p:set>
                                  </p:childTnLst>
                                </p:cTn>
                              </p:par>
                              <p:par>
                                <p:cTn id="11" presetID="31" presetClass="exit" presetSubtype="0" fill="hold" nodeType="withEffect">
                                  <p:stCondLst>
                                    <p:cond delay="0"/>
                                  </p:stCondLst>
                                  <p:childTnLst>
                                    <p:anim calcmode="lin" valueType="num">
                                      <p:cBhvr>
                                        <p:cTn id="12" dur="2500"/>
                                        <p:tgtEl>
                                          <p:spTgt spid="14339"/>
                                        </p:tgtEl>
                                        <p:attrNameLst>
                                          <p:attrName>ppt_w</p:attrName>
                                        </p:attrNameLst>
                                      </p:cBhvr>
                                      <p:tavLst>
                                        <p:tav tm="0">
                                          <p:val>
                                            <p:strVal val="ppt_w"/>
                                          </p:val>
                                        </p:tav>
                                        <p:tav tm="100000">
                                          <p:val>
                                            <p:fltVal val="0"/>
                                          </p:val>
                                        </p:tav>
                                      </p:tavLst>
                                    </p:anim>
                                    <p:anim calcmode="lin" valueType="num">
                                      <p:cBhvr>
                                        <p:cTn id="13" dur="2500"/>
                                        <p:tgtEl>
                                          <p:spTgt spid="14339"/>
                                        </p:tgtEl>
                                        <p:attrNameLst>
                                          <p:attrName>ppt_h</p:attrName>
                                        </p:attrNameLst>
                                      </p:cBhvr>
                                      <p:tavLst>
                                        <p:tav tm="0">
                                          <p:val>
                                            <p:strVal val="ppt_h"/>
                                          </p:val>
                                        </p:tav>
                                        <p:tav tm="100000">
                                          <p:val>
                                            <p:fltVal val="0"/>
                                          </p:val>
                                        </p:tav>
                                      </p:tavLst>
                                    </p:anim>
                                    <p:anim calcmode="lin" valueType="num">
                                      <p:cBhvr>
                                        <p:cTn id="14" dur="2500"/>
                                        <p:tgtEl>
                                          <p:spTgt spid="14339"/>
                                        </p:tgtEl>
                                        <p:attrNameLst>
                                          <p:attrName>style.rotation</p:attrName>
                                        </p:attrNameLst>
                                      </p:cBhvr>
                                      <p:tavLst>
                                        <p:tav tm="0">
                                          <p:val>
                                            <p:fltVal val="0"/>
                                          </p:val>
                                        </p:tav>
                                        <p:tav tm="100000">
                                          <p:val>
                                            <p:fltVal val="90"/>
                                          </p:val>
                                        </p:tav>
                                      </p:tavLst>
                                    </p:anim>
                                    <p:animEffect transition="out" filter="fade">
                                      <p:cBhvr>
                                        <p:cTn id="15" dur="2500"/>
                                        <p:tgtEl>
                                          <p:spTgt spid="14339"/>
                                        </p:tgtEl>
                                      </p:cBhvr>
                                    </p:animEffect>
                                    <p:set>
                                      <p:cBhvr>
                                        <p:cTn id="16" dur="1" fill="hold">
                                          <p:stCondLst>
                                            <p:cond delay="2499"/>
                                          </p:stCondLst>
                                        </p:cTn>
                                        <p:tgtEl>
                                          <p:spTgt spid="1433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382138" y="504967"/>
            <a:ext cx="11491414" cy="5964072"/>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28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555006" y="821393"/>
            <a:ext cx="11131185" cy="5262979"/>
          </a:xfrm>
          <a:prstGeom prst="rect">
            <a:avLst/>
          </a:prstGeom>
        </p:spPr>
        <p:txBody>
          <a:bodyPr wrap="square">
            <a:spAutoFit/>
          </a:bodyPr>
          <a:lstStyle/>
          <a:p>
            <a:pPr indent="457200" algn="just">
              <a:spcAft>
                <a:spcPts val="0"/>
              </a:spcAft>
            </a:pPr>
            <a:r>
              <a:rPr lang="vi-VN"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Nghiện trò chơi điện tử bắt nguồn từ bản thân ý thức mỗi học sinh. Có những bạn vì học hành áp lực, quá căng thẳng mệt mỏi hoặc cảm thấy bản thân bất tài, vô dụng thường tìm đến game như một con đường giải thoát. Sau một màn hình máy tính, các bạn được thoải mái, mặc sức đâm chém, xây dựng cả một đế chế cho mình. Nắm bắt được tâm lý này, các nhà phát triển game không ngừng trau chuốt hình ảnh, đồ họa, mở thêm nhiều cấp độ mới, đồ dùng, trang thiết bị ảo mà phải dùng tiền mới mua được, khiến các bạn ngày càng hiếu thắng, lún sâu vào con đường nghiện ngập. Sự mải chơi, bị dụ dỗ bởi bạn bè xấu cùng tính hấp dẫn của trò chơi điện tử khiến hiếm học sinh nào có thể từ chối được. Giống như một loại ma túy tinh thần, các bạn chơi game sẽ không thể sống nếu không được chơi, được thỏa mãn đam mê giao đấu, chiến thắng trong thế giới ảo</a:t>
            </a:r>
            <a:r>
              <a:rPr lang="vi-VN" sz="2800" dirty="0" smtClean="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02734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313900" y="491319"/>
            <a:ext cx="11545166" cy="5950424"/>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28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606907" y="612845"/>
            <a:ext cx="10959152" cy="5262979"/>
          </a:xfrm>
          <a:prstGeom prst="rect">
            <a:avLst/>
          </a:prstGeom>
        </p:spPr>
        <p:txBody>
          <a:bodyPr wrap="square">
            <a:spAutoFit/>
          </a:bodyPr>
          <a:lstStyle/>
          <a:p>
            <a:pPr indent="457200" algn="just">
              <a:spcAft>
                <a:spcPts val="0"/>
              </a:spcAft>
            </a:pPr>
            <a:r>
              <a:rPr lang="vi-VN"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Hậu quả của việc nghiện game đã quá rõ ràng. Từ thể chất, các bạn học sinh sẵn sàng bỏ ăn, bỏ ngủ, nhịn ăn sáng lấy tiền chơi game, ảnh hưởng nghiêm trọng tới sức khỏe. Về mặt tinh thần, người chơi game quá nhiều thường có dấu hiệu ảo tưởng, choáng váng do tiếp xúc với máy tính quá lâu, không thể phân biệt thật giả. Chắn hẳn không ai quên được vụ án thương tâm tại An Giang, cháu cắt cổ bà ngoại vì nghĩ bà có thể hồi sinh như trong trò chơi điện tử. Đó là dấu hiệu của bệnh tâm thần phân liệt, con người không thể sống là chính bản thân mình. Ngoài ra, những sự việc như ăn cắp ăn trộm, cướp của giết người để có tiền chơi game, những người nghiện game tập trung sống thành bầy đàn, quan hệ tập thể, ăn uống và phóng uế tại chỗ,... vẫn ngày ngày được đưa lên các mặt báo để cảnh tỉnh về việc nghiện game vô độ. </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20293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504967" y="1105469"/>
            <a:ext cx="11313994" cy="5131558"/>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32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32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504967" y="1453333"/>
            <a:ext cx="11177516" cy="4435830"/>
          </a:xfrm>
          <a:prstGeom prst="rect">
            <a:avLst/>
          </a:prstGeom>
        </p:spPr>
        <p:txBody>
          <a:bodyPr wrap="square">
            <a:spAutoFit/>
          </a:bodyPr>
          <a:lstStyle/>
          <a:p>
            <a:pPr indent="53975" algn="just">
              <a:lnSpc>
                <a:spcPct val="150000"/>
              </a:lnSpc>
              <a:spcAft>
                <a:spcPts val="0"/>
              </a:spcAft>
            </a:pPr>
            <a:r>
              <a:rPr lang="vi-VN"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Ai dám khẳng định bản thân sẽ không bao giờ có thể nghiện game và chỉ chơi một lần cho biết? Sức hấp dẫn của trò chơi điện tử có thể đánh gục bất cứ một ai đã sa chân vào nó. Ngoài ra, việc tương tác với những người chơi khác trên mạng rất dễ dẫn đến việc bị dụ dỗ, lừa đảo chiếm đoạt tài sản vì nhẹ dạ cả tin, cung cấp thông tin cá nhân mà không hề đề phòng rủi ro có thể gặp phải.</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48317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291152" y="155579"/>
            <a:ext cx="11709778" cy="6386801"/>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28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628723" y="286602"/>
            <a:ext cx="11034635" cy="6124754"/>
          </a:xfrm>
          <a:prstGeom prst="rect">
            <a:avLst/>
          </a:prstGeom>
        </p:spPr>
        <p:txBody>
          <a:bodyPr wrap="square">
            <a:spAutoFit/>
          </a:bodyPr>
          <a:lstStyle/>
          <a:p>
            <a:pPr indent="457200" algn="just">
              <a:spcAft>
                <a:spcPts val="0"/>
              </a:spcAft>
            </a:pPr>
            <a:r>
              <a:rPr lang="vi-VN"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Nghiện game là một căn bệnh, muốn chấm dứt cần có sự can thiệp về tâm lý của cả gia đình, nhà trường và xã hội. Các bậc phụ huynh cần quản lý giờ giấc và thói quen sinh hoạt của con em chặt chẽ, nhà trường cần quán xuyến, đồng thời tổ chức những trò chơi, giao lưu hoạt động thể chất lành mạnh thu hút sự chú ý của các em. Đặc biệt, mỗi học sinh cần tự có ý thức tiết chế bản thân, tìm đến game với đúng mục đích giải trí, tăng cường tư duy của nó. Game không có tội, người nghiện game mới có tội nên hãy nhìn lại bản thân, uốn nắn và điều chỉnh kịp thời trước khi quá muộn.</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indent="457200" algn="just">
              <a:spcAft>
                <a:spcPts val="0"/>
              </a:spcAft>
            </a:pPr>
            <a:r>
              <a:rPr lang="vi-VN"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Phải thừa nhận, trò chơi điện tử có cả mặt lợi và mặt hại, tuy nhiên, việc quá đam mê điện tử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để</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sao</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nhãng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tập</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thì hoàn toàn sai, nhất là lứa tuổi học sinh, độ tuổi còn cần tập trung rèn luyện kĩ năng sống và học tập. Là công dân toàn cầu tương lai, là mầm non của xã hội, đừng núp mình và làm nô lệ cho công nghệ, hãy chinh phục game và áp dụng nó vào đời sống, để trò chơi điện tử trở thành đúng bản chất giải trí lành mạnh ban đầu.</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63330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573206" y="873457"/>
            <a:ext cx="11313994" cy="5500047"/>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32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32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787020" y="944843"/>
            <a:ext cx="10886365" cy="5913157"/>
          </a:xfrm>
          <a:prstGeom prst="rect">
            <a:avLst/>
          </a:prstGeom>
        </p:spPr>
        <p:txBody>
          <a:bodyPr wrap="square">
            <a:spAutoFit/>
          </a:bodyPr>
          <a:lstStyle/>
          <a:p>
            <a:pPr algn="just">
              <a:lnSpc>
                <a:spcPct val="150000"/>
              </a:lnSpc>
              <a:spcAft>
                <a:spcPts val="0"/>
              </a:spcAft>
            </a:pPr>
            <a:r>
              <a:rPr lang="en-US" sz="3200" b="1" dirty="0" err="1">
                <a:solidFill>
                  <a:srgbClr val="0070C0"/>
                </a:solidFill>
                <a:latin typeface="Times New Roman" panose="02020603050405020304" pitchFamily="18" charset="0"/>
                <a:ea typeface="MS Mincho"/>
                <a:cs typeface="Times New Roman" panose="02020603050405020304" pitchFamily="18" charset="0"/>
              </a:rPr>
              <a:t>Đề</a:t>
            </a:r>
            <a:r>
              <a:rPr lang="en-US" sz="3200" b="1" dirty="0">
                <a:solidFill>
                  <a:srgbClr val="0070C0"/>
                </a:solidFill>
                <a:latin typeface="Times New Roman" panose="02020603050405020304" pitchFamily="18" charset="0"/>
                <a:ea typeface="MS Mincho"/>
                <a:cs typeface="Times New Roman" panose="02020603050405020304" pitchFamily="18" charset="0"/>
              </a:rPr>
              <a:t> 2. </a:t>
            </a:r>
            <a:r>
              <a:rPr lang="en-US" sz="3200" b="1" dirty="0" err="1">
                <a:solidFill>
                  <a:srgbClr val="0070C0"/>
                </a:solidFill>
                <a:latin typeface="Times New Roman" panose="02020603050405020304" pitchFamily="18" charset="0"/>
                <a:ea typeface="MS Mincho"/>
                <a:cs typeface="Times New Roman" panose="02020603050405020304" pitchFamily="18" charset="0"/>
              </a:rPr>
              <a:t>Bảo</a:t>
            </a:r>
            <a:r>
              <a:rPr lang="en-US" sz="3200" b="1" dirty="0">
                <a:solidFill>
                  <a:srgbClr val="0070C0"/>
                </a:solidFill>
                <a:latin typeface="Times New Roman" panose="02020603050405020304" pitchFamily="18" charset="0"/>
                <a:ea typeface="MS Mincho"/>
                <a:cs typeface="Times New Roman" panose="02020603050405020304" pitchFamily="18" charset="0"/>
              </a:rPr>
              <a:t> </a:t>
            </a:r>
            <a:r>
              <a:rPr lang="en-US" sz="3200" b="1" dirty="0" err="1">
                <a:solidFill>
                  <a:srgbClr val="0070C0"/>
                </a:solidFill>
                <a:latin typeface="Times New Roman" panose="02020603050405020304" pitchFamily="18" charset="0"/>
                <a:ea typeface="MS Mincho"/>
                <a:cs typeface="Times New Roman" panose="02020603050405020304" pitchFamily="18" charset="0"/>
              </a:rPr>
              <a:t>vệ</a:t>
            </a:r>
            <a:r>
              <a:rPr lang="en-US" sz="3200" b="1" dirty="0">
                <a:solidFill>
                  <a:srgbClr val="0070C0"/>
                </a:solidFill>
                <a:latin typeface="Times New Roman" panose="02020603050405020304" pitchFamily="18" charset="0"/>
                <a:ea typeface="MS Mincho"/>
                <a:cs typeface="Times New Roman" panose="02020603050405020304" pitchFamily="18" charset="0"/>
              </a:rPr>
              <a:t> </a:t>
            </a:r>
            <a:r>
              <a:rPr lang="en-US" sz="3200" b="1" dirty="0" err="1">
                <a:solidFill>
                  <a:srgbClr val="0070C0"/>
                </a:solidFill>
                <a:latin typeface="Times New Roman" panose="02020603050405020304" pitchFamily="18" charset="0"/>
                <a:ea typeface="MS Mincho"/>
                <a:cs typeface="Times New Roman" panose="02020603050405020304" pitchFamily="18" charset="0"/>
              </a:rPr>
              <a:t>môi</a:t>
            </a:r>
            <a:r>
              <a:rPr lang="en-US" sz="3200" b="1" dirty="0">
                <a:solidFill>
                  <a:srgbClr val="0070C0"/>
                </a:solidFill>
                <a:latin typeface="Times New Roman" panose="02020603050405020304" pitchFamily="18" charset="0"/>
                <a:ea typeface="MS Mincho"/>
                <a:cs typeface="Times New Roman" panose="02020603050405020304" pitchFamily="18" charset="0"/>
              </a:rPr>
              <a:t> </a:t>
            </a:r>
            <a:r>
              <a:rPr lang="en-US" sz="3200" b="1" dirty="0" err="1">
                <a:solidFill>
                  <a:srgbClr val="0070C0"/>
                </a:solidFill>
                <a:latin typeface="Times New Roman" panose="02020603050405020304" pitchFamily="18" charset="0"/>
                <a:ea typeface="MS Mincho"/>
                <a:cs typeface="Times New Roman" panose="02020603050405020304" pitchFamily="18" charset="0"/>
              </a:rPr>
              <a:t>trường</a:t>
            </a:r>
            <a:r>
              <a:rPr lang="en-US" sz="3200" b="1" dirty="0">
                <a:solidFill>
                  <a:srgbClr val="0070C0"/>
                </a:solidFill>
                <a:latin typeface="Times New Roman" panose="02020603050405020304" pitchFamily="18" charset="0"/>
                <a:ea typeface="MS Mincho"/>
                <a:cs typeface="Times New Roman" panose="02020603050405020304" pitchFamily="18" charset="0"/>
              </a:rPr>
              <a:t> </a:t>
            </a:r>
            <a:r>
              <a:rPr lang="en-US" sz="3200" b="1" dirty="0" err="1">
                <a:solidFill>
                  <a:srgbClr val="0070C0"/>
                </a:solidFill>
                <a:latin typeface="Times New Roman" panose="02020603050405020304" pitchFamily="18" charset="0"/>
                <a:ea typeface="MS Mincho"/>
                <a:cs typeface="Times New Roman" panose="02020603050405020304" pitchFamily="18" charset="0"/>
              </a:rPr>
              <a:t>là</a:t>
            </a:r>
            <a:r>
              <a:rPr lang="en-US" sz="3200" b="1" dirty="0">
                <a:solidFill>
                  <a:srgbClr val="0070C0"/>
                </a:solidFill>
                <a:latin typeface="Times New Roman" panose="02020603050405020304" pitchFamily="18" charset="0"/>
                <a:ea typeface="MS Mincho"/>
                <a:cs typeface="Times New Roman" panose="02020603050405020304" pitchFamily="18" charset="0"/>
              </a:rPr>
              <a:t> </a:t>
            </a:r>
            <a:r>
              <a:rPr lang="en-US" sz="3200" b="1" dirty="0" err="1">
                <a:solidFill>
                  <a:srgbClr val="0070C0"/>
                </a:solidFill>
                <a:latin typeface="Times New Roman" panose="02020603050405020304" pitchFamily="18" charset="0"/>
                <a:ea typeface="MS Mincho"/>
                <a:cs typeface="Times New Roman" panose="02020603050405020304" pitchFamily="18" charset="0"/>
              </a:rPr>
              <a:t>bảo</a:t>
            </a:r>
            <a:r>
              <a:rPr lang="en-US" sz="3200" b="1" dirty="0">
                <a:solidFill>
                  <a:srgbClr val="0070C0"/>
                </a:solidFill>
                <a:latin typeface="Times New Roman" panose="02020603050405020304" pitchFamily="18" charset="0"/>
                <a:ea typeface="MS Mincho"/>
                <a:cs typeface="Times New Roman" panose="02020603050405020304" pitchFamily="18" charset="0"/>
              </a:rPr>
              <a:t> </a:t>
            </a:r>
            <a:r>
              <a:rPr lang="en-US" sz="3200" b="1" dirty="0" err="1">
                <a:solidFill>
                  <a:srgbClr val="0070C0"/>
                </a:solidFill>
                <a:latin typeface="Times New Roman" panose="02020603050405020304" pitchFamily="18" charset="0"/>
                <a:ea typeface="MS Mincho"/>
                <a:cs typeface="Times New Roman" panose="02020603050405020304" pitchFamily="18" charset="0"/>
              </a:rPr>
              <a:t>vệ</a:t>
            </a:r>
            <a:r>
              <a:rPr lang="en-US" sz="3200" b="1" dirty="0">
                <a:solidFill>
                  <a:srgbClr val="0070C0"/>
                </a:solidFill>
                <a:latin typeface="Times New Roman" panose="02020603050405020304" pitchFamily="18" charset="0"/>
                <a:ea typeface="MS Mincho"/>
                <a:cs typeface="Times New Roman" panose="02020603050405020304" pitchFamily="18" charset="0"/>
              </a:rPr>
              <a:t> </a:t>
            </a:r>
            <a:r>
              <a:rPr lang="en-US" sz="3200" b="1" dirty="0" err="1">
                <a:solidFill>
                  <a:srgbClr val="0070C0"/>
                </a:solidFill>
                <a:latin typeface="Times New Roman" panose="02020603050405020304" pitchFamily="18" charset="0"/>
                <a:ea typeface="MS Mincho"/>
                <a:cs typeface="Times New Roman" panose="02020603050405020304" pitchFamily="18" charset="0"/>
              </a:rPr>
              <a:t>cuộc</a:t>
            </a:r>
            <a:r>
              <a:rPr lang="en-US" sz="3200" b="1" dirty="0">
                <a:solidFill>
                  <a:srgbClr val="0070C0"/>
                </a:solidFill>
                <a:latin typeface="Times New Roman" panose="02020603050405020304" pitchFamily="18" charset="0"/>
                <a:ea typeface="MS Mincho"/>
                <a:cs typeface="Times New Roman" panose="02020603050405020304" pitchFamily="18" charset="0"/>
              </a:rPr>
              <a:t> </a:t>
            </a:r>
            <a:r>
              <a:rPr lang="en-US" sz="3200" b="1" dirty="0" err="1">
                <a:solidFill>
                  <a:srgbClr val="0070C0"/>
                </a:solidFill>
                <a:latin typeface="Times New Roman" panose="02020603050405020304" pitchFamily="18" charset="0"/>
                <a:ea typeface="MS Mincho"/>
                <a:cs typeface="Times New Roman" panose="02020603050405020304" pitchFamily="18" charset="0"/>
              </a:rPr>
              <a:t>sống</a:t>
            </a:r>
            <a:r>
              <a:rPr lang="en-US" sz="3200" b="1" dirty="0">
                <a:solidFill>
                  <a:srgbClr val="0070C0"/>
                </a:solidFill>
                <a:latin typeface="Times New Roman" panose="02020603050405020304" pitchFamily="18" charset="0"/>
                <a:ea typeface="MS Mincho"/>
                <a:cs typeface="Times New Roman" panose="02020603050405020304" pitchFamily="18" charset="0"/>
              </a:rPr>
              <a:t> </a:t>
            </a:r>
            <a:r>
              <a:rPr lang="en-US" sz="3200" b="1" dirty="0" err="1">
                <a:solidFill>
                  <a:srgbClr val="0070C0"/>
                </a:solidFill>
                <a:latin typeface="Times New Roman" panose="02020603050405020304" pitchFamily="18" charset="0"/>
                <a:ea typeface="MS Mincho"/>
                <a:cs typeface="Times New Roman" panose="02020603050405020304" pitchFamily="18" charset="0"/>
              </a:rPr>
              <a:t>của</a:t>
            </a:r>
            <a:r>
              <a:rPr lang="en-US" sz="3200" b="1" dirty="0">
                <a:solidFill>
                  <a:srgbClr val="0070C0"/>
                </a:solidFill>
                <a:latin typeface="Times New Roman" panose="02020603050405020304" pitchFamily="18" charset="0"/>
                <a:ea typeface="MS Mincho"/>
                <a:cs typeface="Times New Roman" panose="02020603050405020304" pitchFamily="18" charset="0"/>
              </a:rPr>
              <a:t> </a:t>
            </a:r>
            <a:r>
              <a:rPr lang="en-US" sz="3200" b="1" dirty="0" err="1">
                <a:solidFill>
                  <a:srgbClr val="0070C0"/>
                </a:solidFill>
                <a:latin typeface="Times New Roman" panose="02020603050405020304" pitchFamily="18" charset="0"/>
                <a:ea typeface="MS Mincho"/>
                <a:cs typeface="Times New Roman" panose="02020603050405020304" pitchFamily="18" charset="0"/>
              </a:rPr>
              <a:t>chúng</a:t>
            </a:r>
            <a:r>
              <a:rPr lang="en-US" sz="3200" b="1" dirty="0">
                <a:solidFill>
                  <a:srgbClr val="0070C0"/>
                </a:solidFill>
                <a:latin typeface="Times New Roman" panose="02020603050405020304" pitchFamily="18" charset="0"/>
                <a:ea typeface="MS Mincho"/>
                <a:cs typeface="Times New Roman" panose="02020603050405020304" pitchFamily="18" charset="0"/>
              </a:rPr>
              <a:t> ta</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pPr indent="457200" algn="just">
              <a:lnSpc>
                <a:spcPct val="150000"/>
              </a:lnSpc>
              <a:spcAft>
                <a:spcPts val="0"/>
              </a:spcAft>
            </a:pP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Bảo</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vê</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môi</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trường</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thiên</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nhiên</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chính</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là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bảo</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vê</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cuộc</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sống</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của</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chúng</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ta.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Đây</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ý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kiến</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hết</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sức</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đúng</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đắn</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Môi</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trường</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thiên</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nhiên</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là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toàn</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bô</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điều</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kiện</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tư</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nhiên</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xung</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quanh</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như</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đất</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nước</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không</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khi</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hê</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sinh</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thái</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Bảo</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vê</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môi</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trường</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thiên</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nhiên</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nghĩa</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là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bảo</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vê</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các</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yếu</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tô</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này</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va</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đồng</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thời</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đóng</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vai</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tro</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vô</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cùng</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quan</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cuộc</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sống</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con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người</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73124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382138" y="641445"/>
            <a:ext cx="11476928" cy="5636525"/>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28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547766" y="828217"/>
            <a:ext cx="11145671" cy="5262979"/>
          </a:xfrm>
          <a:prstGeom prst="rect">
            <a:avLst/>
          </a:prstGeom>
        </p:spPr>
        <p:txBody>
          <a:bodyPr wrap="square">
            <a:spAutoFit/>
          </a:bodyPr>
          <a:lstStyle/>
          <a:p>
            <a:pPr algn="just">
              <a:spcAft>
                <a:spcPts val="0"/>
              </a:spcAft>
            </a:pP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Môi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trường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thiên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nhiên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đem</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lại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rất</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nhiều</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lợi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ích</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cho</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người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khi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đem</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lại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nguồn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thơ</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vô</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tận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cho</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người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cung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cấp</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khi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oxi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duy</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trì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sư</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sống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cho</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vạn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vật</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Nguồn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nước</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sạch</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phục</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vụ con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người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sinh</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hoạt</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hằng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ngày</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đóng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vai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tro</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chính</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nông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nghiệp</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ngư</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nghiệp</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Rừng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giúp</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cân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bằng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hê</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sinh</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thái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ngăn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lu</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xói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mòn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điều</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hòa</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khi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hậu</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Đất</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cung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cấp</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nơi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ở,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nơi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trồng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trọt</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chăn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nuôi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Cuộc</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sống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của</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người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sẽ bị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đe</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dọa</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khi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môi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trường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dần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bị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hủy</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hoại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Trái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đất</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nóng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lên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khiến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băng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tan,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mực</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nước</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biển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dâng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cao</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có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thê</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nhấn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chìm</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một</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sô</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nơi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Tầng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ozone bị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chọc</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thủng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ngăn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cản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việc</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bảo</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vê</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người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khỏi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các</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tia</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bức</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xa</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Đất</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đai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nguồn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nước</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bị ô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nhiễm</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ảnh</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hưởng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nghiêm</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đến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sức</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khỏe</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của</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người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Tài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nguyên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rừng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có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nguy</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cơ</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bị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cạn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kiệt</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do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nạn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chặt</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pha</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rừng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bừa</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bãi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gây</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ra</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hiện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tượng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lu</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quét</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sạt</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lơ</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đất</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đe</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dọa</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đến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tính</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mạng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của</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người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58854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407962" y="682388"/>
            <a:ext cx="11451103" cy="5431810"/>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28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668739" y="766803"/>
            <a:ext cx="11013322" cy="5262979"/>
          </a:xfrm>
          <a:prstGeom prst="rect">
            <a:avLst/>
          </a:prstGeom>
        </p:spPr>
        <p:txBody>
          <a:bodyPr wrap="square">
            <a:spAutoFit/>
          </a:bodyPr>
          <a:lstStyle/>
          <a:p>
            <a:pPr algn="just">
              <a:lnSpc>
                <a:spcPct val="150000"/>
              </a:lnSpc>
              <a:spcAft>
                <a:spcPts val="0"/>
              </a:spcAft>
            </a:pP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Đê</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bảo</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vê</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cuộc</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sống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của</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người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chúng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ta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cần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phải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ý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thức</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bảo</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vê</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môi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trường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cao</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hơn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Trồng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cây</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gây</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rừng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phu</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xanh</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đồi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trọc</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Thu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gom</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rác</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thải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đô</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rác</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đúng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nơi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quy</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định</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tái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chê</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rác</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thải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đúng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cách</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Sư</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dụng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điện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nước</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tiết</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kiệm</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vê</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sinh</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nơi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ở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thật</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sạch</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sẽ.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Tích</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cực</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tham</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gia</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các</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hoạt</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động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tuyên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truyền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bảo</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vê</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môi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trường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Như</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vậy</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bảo</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vê</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môi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trường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chính</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là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bảo</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vê</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cuộc</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sống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của</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người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Là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một</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học</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sinh</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em</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ý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thức</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ro</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được</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trách</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nhiệm</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của</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bản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thân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cần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phải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giư</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gìn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va</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bảo</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vê</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môi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trường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ngày</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càng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xanh</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sạch</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đẹp</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hơn</a:t>
            </a:r>
            <a:r>
              <a:rPr lang="en-US" sz="2800" dirty="0">
                <a:solidFill>
                  <a:srgbClr val="0D0D0D"/>
                </a:solidFill>
                <a:latin typeface="Times New Roman" panose="02020603050405020304" pitchFamily="18" charset="0"/>
                <a:ea typeface="MS Mincho"/>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46324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436728" y="1119116"/>
            <a:ext cx="11450472" cy="4735774"/>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32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32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727880" y="1911403"/>
            <a:ext cx="11022841" cy="3539430"/>
          </a:xfrm>
          <a:prstGeom prst="rect">
            <a:avLst/>
          </a:prstGeom>
        </p:spPr>
        <p:txBody>
          <a:bodyPr wrap="square">
            <a:spAutoFit/>
          </a:bodyPr>
          <a:lstStyle/>
          <a:p>
            <a:pPr>
              <a:spcAft>
                <a:spcPts val="0"/>
              </a:spcAft>
            </a:pPr>
            <a:r>
              <a:rPr lang="en-US" sz="3200" b="1" dirty="0">
                <a:solidFill>
                  <a:srgbClr val="0070C0"/>
                </a:solidFill>
                <a:latin typeface="Times New Roman" panose="02020603050405020304" pitchFamily="18" charset="0"/>
                <a:ea typeface="MS Mincho"/>
                <a:cs typeface="Times New Roman" panose="02020603050405020304" pitchFamily="18" charset="0"/>
              </a:rPr>
              <a:t>ĐỀ 3. </a:t>
            </a:r>
            <a:r>
              <a:rPr lang="en-US" sz="3200" b="1" dirty="0" err="1">
                <a:solidFill>
                  <a:srgbClr val="0070C0"/>
                </a:solidFill>
                <a:latin typeface="Times New Roman" panose="02020603050405020304" pitchFamily="18" charset="0"/>
                <a:ea typeface="MS Mincho"/>
                <a:cs typeface="Times New Roman" panose="02020603050405020304" pitchFamily="18" charset="0"/>
              </a:rPr>
              <a:t>Nếu</a:t>
            </a:r>
            <a:r>
              <a:rPr lang="en-US" sz="3200" b="1" dirty="0">
                <a:solidFill>
                  <a:srgbClr val="0070C0"/>
                </a:solidFill>
                <a:latin typeface="Times New Roman" panose="02020603050405020304" pitchFamily="18" charset="0"/>
                <a:ea typeface="MS Mincho"/>
                <a:cs typeface="Times New Roman" panose="02020603050405020304" pitchFamily="18" charset="0"/>
              </a:rPr>
              <a:t> </a:t>
            </a:r>
            <a:r>
              <a:rPr lang="en-US" sz="3200" b="1" dirty="0" err="1">
                <a:solidFill>
                  <a:srgbClr val="0070C0"/>
                </a:solidFill>
                <a:latin typeface="Times New Roman" panose="02020603050405020304" pitchFamily="18" charset="0"/>
                <a:ea typeface="MS Mincho"/>
                <a:cs typeface="Times New Roman" panose="02020603050405020304" pitchFamily="18" charset="0"/>
              </a:rPr>
              <a:t>khi</a:t>
            </a:r>
            <a:r>
              <a:rPr lang="en-US" sz="3200" b="1" dirty="0">
                <a:solidFill>
                  <a:srgbClr val="0070C0"/>
                </a:solidFill>
                <a:latin typeface="Times New Roman" panose="02020603050405020304" pitchFamily="18" charset="0"/>
                <a:ea typeface="MS Mincho"/>
                <a:cs typeface="Times New Roman" panose="02020603050405020304" pitchFamily="18" charset="0"/>
              </a:rPr>
              <a:t> </a:t>
            </a:r>
            <a:r>
              <a:rPr lang="en-US" sz="3200" b="1" dirty="0" err="1">
                <a:solidFill>
                  <a:srgbClr val="0070C0"/>
                </a:solidFill>
                <a:latin typeface="Times New Roman" panose="02020603050405020304" pitchFamily="18" charset="0"/>
                <a:ea typeface="MS Mincho"/>
                <a:cs typeface="Times New Roman" panose="02020603050405020304" pitchFamily="18" charset="0"/>
              </a:rPr>
              <a:t>còn</a:t>
            </a:r>
            <a:r>
              <a:rPr lang="en-US" sz="3200" b="1" dirty="0">
                <a:solidFill>
                  <a:srgbClr val="0070C0"/>
                </a:solidFill>
                <a:latin typeface="Times New Roman" panose="02020603050405020304" pitchFamily="18" charset="0"/>
                <a:ea typeface="MS Mincho"/>
                <a:cs typeface="Times New Roman" panose="02020603050405020304" pitchFamily="18" charset="0"/>
              </a:rPr>
              <a:t> </a:t>
            </a:r>
            <a:r>
              <a:rPr lang="en-US" sz="3200" b="1" dirty="0" err="1">
                <a:solidFill>
                  <a:srgbClr val="0070C0"/>
                </a:solidFill>
                <a:latin typeface="Times New Roman" panose="02020603050405020304" pitchFamily="18" charset="0"/>
                <a:ea typeface="MS Mincho"/>
                <a:cs typeface="Times New Roman" panose="02020603050405020304" pitchFamily="18" charset="0"/>
              </a:rPr>
              <a:t>trẻ</a:t>
            </a:r>
            <a:r>
              <a:rPr lang="en-US" sz="3200" b="1" dirty="0">
                <a:solidFill>
                  <a:srgbClr val="0070C0"/>
                </a:solidFill>
                <a:latin typeface="Times New Roman" panose="02020603050405020304" pitchFamily="18" charset="0"/>
                <a:ea typeface="MS Mincho"/>
                <a:cs typeface="Times New Roman" panose="02020603050405020304" pitchFamily="18" charset="0"/>
              </a:rPr>
              <a:t> ta </a:t>
            </a:r>
            <a:r>
              <a:rPr lang="en-US" sz="3200" b="1" dirty="0" err="1">
                <a:solidFill>
                  <a:srgbClr val="0070C0"/>
                </a:solidFill>
                <a:latin typeface="Times New Roman" panose="02020603050405020304" pitchFamily="18" charset="0"/>
                <a:ea typeface="MS Mincho"/>
                <a:cs typeface="Times New Roman" panose="02020603050405020304" pitchFamily="18" charset="0"/>
              </a:rPr>
              <a:t>không</a:t>
            </a:r>
            <a:r>
              <a:rPr lang="en-US" sz="3200" b="1" dirty="0">
                <a:solidFill>
                  <a:srgbClr val="0070C0"/>
                </a:solidFill>
                <a:latin typeface="Times New Roman" panose="02020603050405020304" pitchFamily="18" charset="0"/>
                <a:ea typeface="MS Mincho"/>
                <a:cs typeface="Times New Roman" panose="02020603050405020304" pitchFamily="18" charset="0"/>
              </a:rPr>
              <a:t> </a:t>
            </a:r>
            <a:r>
              <a:rPr lang="en-US" sz="3200" b="1" dirty="0" err="1">
                <a:solidFill>
                  <a:srgbClr val="0070C0"/>
                </a:solidFill>
                <a:latin typeface="Times New Roman" panose="02020603050405020304" pitchFamily="18" charset="0"/>
                <a:ea typeface="MS Mincho"/>
                <a:cs typeface="Times New Roman" panose="02020603050405020304" pitchFamily="18" charset="0"/>
              </a:rPr>
              <a:t>chịu</a:t>
            </a:r>
            <a:r>
              <a:rPr lang="en-US" sz="3200" b="1" dirty="0">
                <a:solidFill>
                  <a:srgbClr val="0070C0"/>
                </a:solidFill>
                <a:latin typeface="Times New Roman" panose="02020603050405020304" pitchFamily="18" charset="0"/>
                <a:ea typeface="MS Mincho"/>
                <a:cs typeface="Times New Roman" panose="02020603050405020304" pitchFamily="18" charset="0"/>
              </a:rPr>
              <a:t> </a:t>
            </a:r>
            <a:r>
              <a:rPr lang="en-US" sz="3200" b="1" dirty="0" err="1">
                <a:solidFill>
                  <a:srgbClr val="0070C0"/>
                </a:solidFill>
                <a:latin typeface="Times New Roman" panose="02020603050405020304" pitchFamily="18" charset="0"/>
                <a:ea typeface="MS Mincho"/>
                <a:cs typeface="Times New Roman" panose="02020603050405020304" pitchFamily="18" charset="0"/>
              </a:rPr>
              <a:t>khó</a:t>
            </a:r>
            <a:r>
              <a:rPr lang="en-US" sz="3200" b="1" dirty="0">
                <a:solidFill>
                  <a:srgbClr val="0070C0"/>
                </a:solidFill>
                <a:latin typeface="Times New Roman" panose="02020603050405020304" pitchFamily="18" charset="0"/>
                <a:ea typeface="MS Mincho"/>
                <a:cs typeface="Times New Roman" panose="02020603050405020304" pitchFamily="18" charset="0"/>
              </a:rPr>
              <a:t> </a:t>
            </a:r>
            <a:r>
              <a:rPr lang="en-US" sz="3200" b="1" dirty="0" err="1">
                <a:solidFill>
                  <a:srgbClr val="0070C0"/>
                </a:solidFill>
                <a:latin typeface="Times New Roman" panose="02020603050405020304" pitchFamily="18" charset="0"/>
                <a:ea typeface="MS Mincho"/>
                <a:cs typeface="Times New Roman" panose="02020603050405020304" pitchFamily="18" charset="0"/>
              </a:rPr>
              <a:t>học</a:t>
            </a:r>
            <a:r>
              <a:rPr lang="en-US" sz="3200" b="1" dirty="0">
                <a:solidFill>
                  <a:srgbClr val="0070C0"/>
                </a:solidFill>
                <a:latin typeface="Times New Roman" panose="02020603050405020304" pitchFamily="18" charset="0"/>
                <a:ea typeface="MS Mincho"/>
                <a:cs typeface="Times New Roman" panose="02020603050405020304" pitchFamily="18" charset="0"/>
              </a:rPr>
              <a:t> </a:t>
            </a:r>
            <a:r>
              <a:rPr lang="en-US" sz="3200" b="1" dirty="0" err="1">
                <a:solidFill>
                  <a:srgbClr val="0070C0"/>
                </a:solidFill>
                <a:latin typeface="Times New Roman" panose="02020603050405020304" pitchFamily="18" charset="0"/>
                <a:ea typeface="MS Mincho"/>
                <a:cs typeface="Times New Roman" panose="02020603050405020304" pitchFamily="18" charset="0"/>
              </a:rPr>
              <a:t>tập</a:t>
            </a:r>
            <a:r>
              <a:rPr lang="en-US" sz="3200" b="1" dirty="0">
                <a:solidFill>
                  <a:srgbClr val="0070C0"/>
                </a:solidFill>
                <a:latin typeface="Times New Roman" panose="02020603050405020304" pitchFamily="18" charset="0"/>
                <a:ea typeface="MS Mincho"/>
                <a:cs typeface="Times New Roman" panose="02020603050405020304" pitchFamily="18" charset="0"/>
              </a:rPr>
              <a:t> </a:t>
            </a:r>
            <a:r>
              <a:rPr lang="en-US" sz="3200" b="1" dirty="0" err="1">
                <a:solidFill>
                  <a:srgbClr val="0070C0"/>
                </a:solidFill>
                <a:latin typeface="Times New Roman" panose="02020603050405020304" pitchFamily="18" charset="0"/>
                <a:ea typeface="MS Mincho"/>
                <a:cs typeface="Times New Roman" panose="02020603050405020304" pitchFamily="18" charset="0"/>
              </a:rPr>
              <a:t>thì</a:t>
            </a:r>
            <a:r>
              <a:rPr lang="en-US" sz="3200" b="1" dirty="0">
                <a:solidFill>
                  <a:srgbClr val="0070C0"/>
                </a:solidFill>
                <a:latin typeface="Times New Roman" panose="02020603050405020304" pitchFamily="18" charset="0"/>
                <a:ea typeface="MS Mincho"/>
                <a:cs typeface="Times New Roman" panose="02020603050405020304" pitchFamily="18" charset="0"/>
              </a:rPr>
              <a:t> </a:t>
            </a:r>
            <a:r>
              <a:rPr lang="en-US" sz="3200" b="1" dirty="0" err="1">
                <a:solidFill>
                  <a:srgbClr val="0070C0"/>
                </a:solidFill>
                <a:latin typeface="Times New Roman" panose="02020603050405020304" pitchFamily="18" charset="0"/>
                <a:ea typeface="MS Mincho"/>
                <a:cs typeface="Times New Roman" panose="02020603050405020304" pitchFamily="18" charset="0"/>
              </a:rPr>
              <a:t>lớn</a:t>
            </a:r>
            <a:r>
              <a:rPr lang="en-US" sz="3200" b="1" dirty="0">
                <a:solidFill>
                  <a:srgbClr val="0070C0"/>
                </a:solidFill>
                <a:latin typeface="Times New Roman" panose="02020603050405020304" pitchFamily="18" charset="0"/>
                <a:ea typeface="MS Mincho"/>
                <a:cs typeface="Times New Roman" panose="02020603050405020304" pitchFamily="18" charset="0"/>
              </a:rPr>
              <a:t> </a:t>
            </a:r>
            <a:r>
              <a:rPr lang="en-US" sz="3200" b="1" dirty="0" err="1">
                <a:solidFill>
                  <a:srgbClr val="0070C0"/>
                </a:solidFill>
                <a:latin typeface="Times New Roman" panose="02020603050405020304" pitchFamily="18" charset="0"/>
                <a:ea typeface="MS Mincho"/>
                <a:cs typeface="Times New Roman" panose="02020603050405020304" pitchFamily="18" charset="0"/>
              </a:rPr>
              <a:t>lên</a:t>
            </a:r>
            <a:r>
              <a:rPr lang="en-US" sz="3200" b="1" dirty="0">
                <a:solidFill>
                  <a:srgbClr val="0070C0"/>
                </a:solidFill>
                <a:latin typeface="Times New Roman" panose="02020603050405020304" pitchFamily="18" charset="0"/>
                <a:ea typeface="MS Mincho"/>
                <a:cs typeface="Times New Roman" panose="02020603050405020304" pitchFamily="18" charset="0"/>
              </a:rPr>
              <a:t> </a:t>
            </a:r>
            <a:r>
              <a:rPr lang="en-US" sz="3200" b="1" dirty="0" err="1">
                <a:solidFill>
                  <a:srgbClr val="0070C0"/>
                </a:solidFill>
                <a:latin typeface="Times New Roman" panose="02020603050405020304" pitchFamily="18" charset="0"/>
                <a:ea typeface="MS Mincho"/>
                <a:cs typeface="Times New Roman" panose="02020603050405020304" pitchFamily="18" charset="0"/>
              </a:rPr>
              <a:t>sẽ</a:t>
            </a:r>
            <a:r>
              <a:rPr lang="en-US" sz="3200" b="1" dirty="0">
                <a:solidFill>
                  <a:srgbClr val="0070C0"/>
                </a:solidFill>
                <a:latin typeface="Times New Roman" panose="02020603050405020304" pitchFamily="18" charset="0"/>
                <a:ea typeface="MS Mincho"/>
                <a:cs typeface="Times New Roman" panose="02020603050405020304" pitchFamily="18" charset="0"/>
              </a:rPr>
              <a:t> </a:t>
            </a:r>
            <a:r>
              <a:rPr lang="en-US" sz="3200" b="1" dirty="0" err="1">
                <a:solidFill>
                  <a:srgbClr val="0070C0"/>
                </a:solidFill>
                <a:latin typeface="Times New Roman" panose="02020603050405020304" pitchFamily="18" charset="0"/>
                <a:ea typeface="MS Mincho"/>
                <a:cs typeface="Times New Roman" panose="02020603050405020304" pitchFamily="18" charset="0"/>
              </a:rPr>
              <a:t>chẳng</a:t>
            </a:r>
            <a:r>
              <a:rPr lang="en-US" sz="3200" b="1" dirty="0">
                <a:solidFill>
                  <a:srgbClr val="0070C0"/>
                </a:solidFill>
                <a:latin typeface="Times New Roman" panose="02020603050405020304" pitchFamily="18" charset="0"/>
                <a:ea typeface="MS Mincho"/>
                <a:cs typeface="Times New Roman" panose="02020603050405020304" pitchFamily="18" charset="0"/>
              </a:rPr>
              <a:t> </a:t>
            </a:r>
            <a:r>
              <a:rPr lang="en-US" sz="3200" b="1" dirty="0" err="1">
                <a:solidFill>
                  <a:srgbClr val="0070C0"/>
                </a:solidFill>
                <a:latin typeface="Times New Roman" panose="02020603050405020304" pitchFamily="18" charset="0"/>
                <a:ea typeface="MS Mincho"/>
                <a:cs typeface="Times New Roman" panose="02020603050405020304" pitchFamily="18" charset="0"/>
              </a:rPr>
              <a:t>làm</a:t>
            </a:r>
            <a:r>
              <a:rPr lang="en-US" sz="3200" b="1" dirty="0">
                <a:solidFill>
                  <a:srgbClr val="0070C0"/>
                </a:solidFill>
                <a:latin typeface="Times New Roman" panose="02020603050405020304" pitchFamily="18" charset="0"/>
                <a:ea typeface="MS Mincho"/>
                <a:cs typeface="Times New Roman" panose="02020603050405020304" pitchFamily="18" charset="0"/>
              </a:rPr>
              <a:t> </a:t>
            </a:r>
            <a:r>
              <a:rPr lang="en-US" sz="3200" b="1" dirty="0" err="1">
                <a:solidFill>
                  <a:srgbClr val="0070C0"/>
                </a:solidFill>
                <a:latin typeface="Times New Roman" panose="02020603050405020304" pitchFamily="18" charset="0"/>
                <a:ea typeface="MS Mincho"/>
                <a:cs typeface="Times New Roman" panose="02020603050405020304" pitchFamily="18" charset="0"/>
              </a:rPr>
              <a:t>được</a:t>
            </a:r>
            <a:r>
              <a:rPr lang="en-US" sz="3200" b="1" dirty="0">
                <a:solidFill>
                  <a:srgbClr val="0070C0"/>
                </a:solidFill>
                <a:latin typeface="Times New Roman" panose="02020603050405020304" pitchFamily="18" charset="0"/>
                <a:ea typeface="MS Mincho"/>
                <a:cs typeface="Times New Roman" panose="02020603050405020304" pitchFamily="18" charset="0"/>
              </a:rPr>
              <a:t> </a:t>
            </a:r>
            <a:r>
              <a:rPr lang="en-US" sz="3200" b="1" dirty="0" err="1">
                <a:solidFill>
                  <a:srgbClr val="0070C0"/>
                </a:solidFill>
                <a:latin typeface="Times New Roman" panose="02020603050405020304" pitchFamily="18" charset="0"/>
                <a:ea typeface="MS Mincho"/>
                <a:cs typeface="Times New Roman" panose="02020603050405020304" pitchFamily="18" charset="0"/>
              </a:rPr>
              <a:t>việc</a:t>
            </a:r>
            <a:r>
              <a:rPr lang="en-US" sz="3200" b="1" dirty="0">
                <a:solidFill>
                  <a:srgbClr val="0070C0"/>
                </a:solidFill>
                <a:latin typeface="Times New Roman" panose="02020603050405020304" pitchFamily="18" charset="0"/>
                <a:ea typeface="MS Mincho"/>
                <a:cs typeface="Times New Roman" panose="02020603050405020304" pitchFamily="18" charset="0"/>
              </a:rPr>
              <a:t> </a:t>
            </a:r>
            <a:r>
              <a:rPr lang="en-US" sz="3200" b="1" dirty="0" err="1">
                <a:solidFill>
                  <a:srgbClr val="0070C0"/>
                </a:solidFill>
                <a:latin typeface="Times New Roman" panose="02020603050405020304" pitchFamily="18" charset="0"/>
                <a:ea typeface="MS Mincho"/>
                <a:cs typeface="Times New Roman" panose="02020603050405020304" pitchFamily="18" charset="0"/>
              </a:rPr>
              <a:t>gì</a:t>
            </a:r>
            <a:r>
              <a:rPr lang="en-US" sz="3200" b="1" dirty="0">
                <a:solidFill>
                  <a:srgbClr val="0070C0"/>
                </a:solidFill>
                <a:latin typeface="Times New Roman" panose="02020603050405020304" pitchFamily="18" charset="0"/>
                <a:ea typeface="MS Mincho"/>
                <a:cs typeface="Times New Roman" panose="02020603050405020304" pitchFamily="18" charset="0"/>
              </a:rPr>
              <a:t> </a:t>
            </a:r>
            <a:r>
              <a:rPr lang="en-US" sz="3200" b="1" dirty="0" err="1">
                <a:solidFill>
                  <a:srgbClr val="0070C0"/>
                </a:solidFill>
                <a:latin typeface="Times New Roman" panose="02020603050405020304" pitchFamily="18" charset="0"/>
                <a:ea typeface="MS Mincho"/>
                <a:cs typeface="Times New Roman" panose="02020603050405020304" pitchFamily="18" charset="0"/>
              </a:rPr>
              <a:t>có</a:t>
            </a:r>
            <a:r>
              <a:rPr lang="en-US" sz="3200" b="1" dirty="0">
                <a:solidFill>
                  <a:srgbClr val="0070C0"/>
                </a:solidFill>
                <a:latin typeface="Times New Roman" panose="02020603050405020304" pitchFamily="18" charset="0"/>
                <a:ea typeface="MS Mincho"/>
                <a:cs typeface="Times New Roman" panose="02020603050405020304" pitchFamily="18" charset="0"/>
              </a:rPr>
              <a:t> </a:t>
            </a:r>
            <a:r>
              <a:rPr lang="en-US" sz="3200" b="1" dirty="0" err="1">
                <a:solidFill>
                  <a:srgbClr val="0070C0"/>
                </a:solidFill>
                <a:latin typeface="Times New Roman" panose="02020603050405020304" pitchFamily="18" charset="0"/>
                <a:ea typeface="MS Mincho"/>
                <a:cs typeface="Times New Roman" panose="02020603050405020304" pitchFamily="18" charset="0"/>
              </a:rPr>
              <a:t>ích</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Việc</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hành</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tầm</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quan</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trọng</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đặc</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biệt</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với</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mỗi</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người</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Nhưng</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một</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số</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bạn</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sinh</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lại</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lơ</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là</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không</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biết</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được</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rằng</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nếu</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khi</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còn</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trẻ</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ta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không</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chịu</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khó</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tập</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thì</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lớn</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lên</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sẽ</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chẳng</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làm</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được</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việc</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gì</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ích</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Những</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bạn</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sinh</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ấy</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cần</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sửa</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đổi</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chịu</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khó</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hành</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để</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giúp</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ích</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cho</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cuộc</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sống</a:t>
            </a:r>
            <a:r>
              <a:rPr lang="en-US" sz="3200" dirty="0" smtClean="0">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09379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491318" y="968991"/>
            <a:ext cx="11367747" cy="5308979"/>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28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632347" y="1515619"/>
            <a:ext cx="11091080" cy="4401205"/>
          </a:xfrm>
          <a:prstGeom prst="rect">
            <a:avLst/>
          </a:prstGeom>
        </p:spPr>
        <p:txBody>
          <a:bodyPr wrap="square">
            <a:spAutoFit/>
          </a:bodyPr>
          <a:lstStyle/>
          <a:p>
            <a:pPr indent="457200" algn="just">
              <a:spcAft>
                <a:spcPts val="0"/>
              </a:spcAft>
            </a:pPr>
            <a:r>
              <a:rPr lang="en-US" sz="2800" dirty="0" err="1" smtClean="0">
                <a:latin typeface="Times New Roman" panose="02020603050405020304" pitchFamily="18" charset="0"/>
                <a:ea typeface="Times New Roman" panose="02020603050405020304" pitchFamily="18" charset="0"/>
                <a:cs typeface="Times New Roman" panose="02020603050405020304" pitchFamily="18" charset="0"/>
              </a:rPr>
              <a:t>Như</a:t>
            </a:r>
            <a:r>
              <a:rPr lang="en-US"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chúng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ta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đã</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biết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ai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sinh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ra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lớn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lên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cũng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đều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mong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sau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này</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sẽ</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trở</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thành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ích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Để</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làm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điều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đó</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cần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phải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tri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thức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lĩnh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vực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đòi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hỏi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phải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tập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chăm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chỉ</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ngừng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tích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lũy</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mới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Vậy</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chúng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ta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cần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hiểu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tập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gì</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tập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quá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trình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tiếp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tri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thức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kĩ</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năng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vốn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nhân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loại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thông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qua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trường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cuộc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sống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Mục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đích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việc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ngừng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nâng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cao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trình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độ</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hiểu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biết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nhằm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phục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vụ</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bản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thân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gia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đình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xã</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hội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còn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quá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trình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bồi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đắp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tâm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hồn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rèn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giũa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nhân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cách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mỗi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nhân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Việc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phải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tiến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hành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ngay</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từ</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khi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ta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còn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trẻ</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Bởi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tri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thức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nhân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cách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tốt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sau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này</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mới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làm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việc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ích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đáp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ứng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cầu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xã</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hội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73637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407962" y="1201004"/>
            <a:ext cx="11451103" cy="4913194"/>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28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565226" y="1388005"/>
            <a:ext cx="11136573" cy="4539191"/>
          </a:xfrm>
          <a:prstGeom prst="rect">
            <a:avLst/>
          </a:prstGeom>
        </p:spPr>
        <p:txBody>
          <a:bodyPr wrap="square">
            <a:spAutoFit/>
          </a:bodyPr>
          <a:lstStyle/>
          <a:p>
            <a:pPr indent="457200" algn="just">
              <a:lnSpc>
                <a:spcPct val="150000"/>
              </a:lnSpc>
              <a:spcAft>
                <a:spcPts val="0"/>
              </a:spcAft>
            </a:pP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Tuy</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nhiên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thực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tế</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thấy</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lớp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nhiều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bạn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đã</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xác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định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đúng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đắn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mục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đích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tập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đạt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thành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tích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cao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khiến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cha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mẹ</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thầy</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cô</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vui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lòng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Nhưng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bên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cạnh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đó</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còn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bạn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chưa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hiểu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hết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ý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nghĩa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việc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dẫn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đến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chểnh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mảng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tập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bạn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còn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mải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chơi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bỏ</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trốn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tiết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ham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đánh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điện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tử</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lười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làm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bài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tập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nên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kết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quả</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ngày</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càng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thấp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kém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làm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mọi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buồn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lòng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bạn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ấy</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phải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nhanh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chóng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thay</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đổi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nếu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sau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này</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sẽ</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hối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tiếc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93231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360714" y="414270"/>
            <a:ext cx="4252230" cy="628832"/>
          </a:xfrm>
          <a:prstGeom prst="roundRect">
            <a:avLst>
              <a:gd name="adj" fmla="val 16667"/>
            </a:avLst>
          </a:prstGeom>
          <a:solidFill>
            <a:srgbClr val="FFC000"/>
          </a:solidFill>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5" name="Rounded Rectangle 10">
            <a:extLst>
              <a:ext uri="{FF2B5EF4-FFF2-40B4-BE49-F238E27FC236}">
                <a16:creationId xmlns:a16="http://schemas.microsoft.com/office/drawing/2014/main" xmlns="" id="{B09915F6-5DBD-4E09-AF7E-6562ADB39A8E}"/>
              </a:ext>
            </a:extLst>
          </p:cNvPr>
          <p:cNvSpPr>
            <a:spLocks noChangeArrowheads="1"/>
          </p:cNvSpPr>
          <p:nvPr/>
        </p:nvSpPr>
        <p:spPr bwMode="auto">
          <a:xfrm>
            <a:off x="393539" y="1378424"/>
            <a:ext cx="11465526" cy="5034252"/>
          </a:xfrm>
          <a:prstGeom prst="roundRect">
            <a:avLst>
              <a:gd name="adj" fmla="val 16667"/>
            </a:avLst>
          </a:prstGeom>
          <a:solidFill>
            <a:schemeClr val="accent4">
              <a:lumMod val="40000"/>
              <a:lumOff val="60000"/>
            </a:schemeClr>
          </a:solidFill>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3" name="Rectangle 2"/>
          <p:cNvSpPr/>
          <p:nvPr/>
        </p:nvSpPr>
        <p:spPr>
          <a:xfrm>
            <a:off x="652336" y="467076"/>
            <a:ext cx="3235181" cy="523220"/>
          </a:xfrm>
          <a:prstGeom prst="rect">
            <a:avLst/>
          </a:prstGeom>
        </p:spPr>
        <p:txBody>
          <a:bodyPr wrap="none">
            <a:spAutoFit/>
          </a:bodyPr>
          <a:lstStyle/>
          <a:p>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1. </a:t>
            </a:r>
            <a:r>
              <a:rPr lang="en-US" sz="28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Ôn</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tập</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kiến</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thức</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cs typeface="Times New Roman" panose="02020603050405020304" pitchFamily="18" charset="0"/>
            </a:endParaRPr>
          </a:p>
        </p:txBody>
      </p:sp>
      <p:sp>
        <p:nvSpPr>
          <p:cNvPr id="8" name="Rectangle 7"/>
          <p:cNvSpPr/>
          <p:nvPr/>
        </p:nvSpPr>
        <p:spPr>
          <a:xfrm>
            <a:off x="527913" y="1580584"/>
            <a:ext cx="11196777" cy="4832092"/>
          </a:xfrm>
          <a:prstGeom prst="rect">
            <a:avLst/>
          </a:prstGeom>
        </p:spPr>
        <p:txBody>
          <a:bodyPr wrap="square">
            <a:spAutoFit/>
          </a:bodyPr>
          <a:lstStyle/>
          <a:p>
            <a:pPr>
              <a:spcAft>
                <a:spcPts val="0"/>
              </a:spcAft>
            </a:pPr>
            <a:r>
              <a:rPr lang="en-US" sz="2800" b="1" dirty="0">
                <a:solidFill>
                  <a:srgbClr val="0D0D0D"/>
                </a:solidFill>
                <a:latin typeface="Times New Roman" panose="02020603050405020304" pitchFamily="18" charset="0"/>
                <a:ea typeface="MS Mincho"/>
                <a:cs typeface="Times New Roman" panose="02020603050405020304" pitchFamily="18" charset="0"/>
              </a:rPr>
              <a:t>1. </a:t>
            </a:r>
            <a:r>
              <a:rPr lang="en-US" sz="2800" b="1" dirty="0" err="1">
                <a:solidFill>
                  <a:srgbClr val="0D0D0D"/>
                </a:solidFill>
                <a:latin typeface="Times New Roman" panose="02020603050405020304" pitchFamily="18" charset="0"/>
                <a:ea typeface="MS Mincho"/>
                <a:cs typeface="Times New Roman" panose="02020603050405020304" pitchFamily="18" charset="0"/>
              </a:rPr>
              <a:t>Trước</a:t>
            </a:r>
            <a:r>
              <a:rPr lang="en-US" sz="2800" b="1" dirty="0">
                <a:solidFill>
                  <a:srgbClr val="0D0D0D"/>
                </a:solidFill>
                <a:latin typeface="Times New Roman" panose="02020603050405020304" pitchFamily="18" charset="0"/>
                <a:ea typeface="MS Mincho"/>
                <a:cs typeface="Times New Roman" panose="02020603050405020304" pitchFamily="18" charset="0"/>
              </a:rPr>
              <a:t> </a:t>
            </a:r>
            <a:r>
              <a:rPr lang="en-US" sz="2800" b="1" dirty="0" err="1">
                <a:solidFill>
                  <a:srgbClr val="0D0D0D"/>
                </a:solidFill>
                <a:latin typeface="Times New Roman" panose="02020603050405020304" pitchFamily="18" charset="0"/>
                <a:ea typeface="MS Mincho"/>
                <a:cs typeface="Times New Roman" panose="02020603050405020304" pitchFamily="18" charset="0"/>
              </a:rPr>
              <a:t>khi</a:t>
            </a:r>
            <a:r>
              <a:rPr lang="en-US" sz="2800" b="1" dirty="0">
                <a:solidFill>
                  <a:srgbClr val="0D0D0D"/>
                </a:solidFill>
                <a:latin typeface="Times New Roman" panose="02020603050405020304" pitchFamily="18" charset="0"/>
                <a:ea typeface="MS Mincho"/>
                <a:cs typeface="Times New Roman" panose="02020603050405020304" pitchFamily="18" charset="0"/>
              </a:rPr>
              <a:t> </a:t>
            </a:r>
            <a:r>
              <a:rPr lang="en-US" sz="2800" b="1" dirty="0" err="1">
                <a:solidFill>
                  <a:srgbClr val="0D0D0D"/>
                </a:solidFill>
                <a:latin typeface="Times New Roman" panose="02020603050405020304" pitchFamily="18" charset="0"/>
                <a:ea typeface="MS Mincho"/>
                <a:cs typeface="Times New Roman" panose="02020603050405020304" pitchFamily="18" charset="0"/>
              </a:rPr>
              <a:t>nói</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en-US" sz="2800" b="1" dirty="0" err="1">
                <a:solidFill>
                  <a:srgbClr val="0D0D0D"/>
                </a:solidFill>
                <a:latin typeface="Times New Roman" panose="02020603050405020304" pitchFamily="18" charset="0"/>
                <a:ea typeface="MS Mincho"/>
                <a:cs typeface="Times New Roman" panose="02020603050405020304" pitchFamily="18" charset="0"/>
              </a:rPr>
              <a:t>Chuẩn</a:t>
            </a:r>
            <a:r>
              <a:rPr lang="en-US" sz="2800" b="1" dirty="0">
                <a:solidFill>
                  <a:srgbClr val="0D0D0D"/>
                </a:solidFill>
                <a:latin typeface="Times New Roman" panose="02020603050405020304" pitchFamily="18" charset="0"/>
                <a:ea typeface="MS Mincho"/>
                <a:cs typeface="Times New Roman" panose="02020603050405020304" pitchFamily="18" charset="0"/>
              </a:rPr>
              <a:t> </a:t>
            </a:r>
            <a:r>
              <a:rPr lang="en-US" sz="2800" b="1" dirty="0" err="1">
                <a:solidFill>
                  <a:srgbClr val="0D0D0D"/>
                </a:solidFill>
                <a:latin typeface="Times New Roman" panose="02020603050405020304" pitchFamily="18" charset="0"/>
                <a:ea typeface="MS Mincho"/>
                <a:cs typeface="Times New Roman" panose="02020603050405020304" pitchFamily="18" charset="0"/>
              </a:rPr>
              <a:t>bị</a:t>
            </a:r>
            <a:r>
              <a:rPr lang="en-US" sz="2800" b="1" dirty="0">
                <a:solidFill>
                  <a:srgbClr val="0D0D0D"/>
                </a:solidFill>
                <a:latin typeface="Times New Roman" panose="02020603050405020304" pitchFamily="18" charset="0"/>
                <a:ea typeface="MS Mincho"/>
                <a:cs typeface="Times New Roman" panose="02020603050405020304" pitchFamily="18" charset="0"/>
              </a:rPr>
              <a:t> </a:t>
            </a:r>
            <a:r>
              <a:rPr lang="en-US" sz="2800" b="1" dirty="0" err="1">
                <a:solidFill>
                  <a:srgbClr val="0D0D0D"/>
                </a:solidFill>
                <a:latin typeface="Times New Roman" panose="02020603050405020304" pitchFamily="18" charset="0"/>
                <a:ea typeface="MS Mincho"/>
                <a:cs typeface="Times New Roman" panose="02020603050405020304" pitchFamily="18" charset="0"/>
              </a:rPr>
              <a:t>nội</a:t>
            </a:r>
            <a:r>
              <a:rPr lang="en-US" sz="2800" b="1" dirty="0">
                <a:solidFill>
                  <a:srgbClr val="0D0D0D"/>
                </a:solidFill>
                <a:latin typeface="Times New Roman" panose="02020603050405020304" pitchFamily="18" charset="0"/>
                <a:ea typeface="MS Mincho"/>
                <a:cs typeface="Times New Roman" panose="02020603050405020304" pitchFamily="18" charset="0"/>
              </a:rPr>
              <a:t> dung </a:t>
            </a:r>
            <a:r>
              <a:rPr lang="en-US" sz="2800" b="1" dirty="0" err="1">
                <a:solidFill>
                  <a:srgbClr val="0D0D0D"/>
                </a:solidFill>
                <a:latin typeface="Times New Roman" panose="02020603050405020304" pitchFamily="18" charset="0"/>
                <a:ea typeface="MS Mincho"/>
                <a:cs typeface="Times New Roman" panose="02020603050405020304" pitchFamily="18" charset="0"/>
              </a:rPr>
              <a:t>nói</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b="1" dirty="0">
                <a:solidFill>
                  <a:srgbClr val="0D0D0D"/>
                </a:solidFill>
                <a:latin typeface="Times New Roman" panose="02020603050405020304" pitchFamily="18" charset="0"/>
                <a:ea typeface="MS Mincho"/>
                <a:cs typeface="Times New Roman" panose="02020603050405020304" pitchFamily="18" charset="0"/>
              </a:rPr>
              <a:t>- </a:t>
            </a:r>
            <a:r>
              <a:rPr lang="en-US" sz="2800" b="1" dirty="0" err="1">
                <a:solidFill>
                  <a:srgbClr val="0D0D0D"/>
                </a:solidFill>
                <a:latin typeface="Times New Roman" panose="02020603050405020304" pitchFamily="18" charset="0"/>
                <a:ea typeface="MS Mincho"/>
                <a:cs typeface="Times New Roman" panose="02020603050405020304" pitchFamily="18" charset="0"/>
              </a:rPr>
              <a:t>Bước</a:t>
            </a:r>
            <a:r>
              <a:rPr lang="en-US" sz="2800" b="1" dirty="0">
                <a:solidFill>
                  <a:srgbClr val="0D0D0D"/>
                </a:solidFill>
                <a:latin typeface="Times New Roman" panose="02020603050405020304" pitchFamily="18" charset="0"/>
                <a:ea typeface="MS Mincho"/>
                <a:cs typeface="Times New Roman" panose="02020603050405020304" pitchFamily="18" charset="0"/>
              </a:rPr>
              <a:t> 1:</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Xác</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định</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đề</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tài</a:t>
            </a:r>
            <a:r>
              <a:rPr lang="en-US" sz="2800" dirty="0">
                <a:solidFill>
                  <a:srgbClr val="0D0D0D"/>
                </a:solidFill>
                <a:latin typeface="Times New Roman" panose="02020603050405020304" pitchFamily="18" charset="0"/>
                <a:ea typeface="MS Mincho"/>
                <a:cs typeface="Times New Roman" panose="02020603050405020304" pitchFamily="18" charset="0"/>
              </a:rPr>
              <a:t>/</a:t>
            </a:r>
            <a:r>
              <a:rPr lang="en-US" sz="2800" dirty="0" err="1">
                <a:solidFill>
                  <a:srgbClr val="0D0D0D"/>
                </a:solidFill>
                <a:latin typeface="Times New Roman" panose="02020603050405020304" pitchFamily="18" charset="0"/>
                <a:ea typeface="MS Mincho"/>
                <a:cs typeface="Times New Roman" panose="02020603050405020304" pitchFamily="18" charset="0"/>
              </a:rPr>
              <a:t>vấn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đề</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người</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nghe</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mục</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đích</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người</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nghe</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không</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gian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và</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thời</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gian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thực</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hiện</a:t>
            </a:r>
            <a:r>
              <a:rPr lang="en-US" sz="2800" dirty="0">
                <a:solidFill>
                  <a:srgbClr val="0D0D0D"/>
                </a:solidFill>
                <a:latin typeface="Times New Roman" panose="02020603050405020304" pitchFamily="18" charset="0"/>
                <a:ea typeface="MS Mincho"/>
                <a:cs typeface="Times New Roman" panose="02020603050405020304" pitchFamily="18" charset="0"/>
              </a:rPr>
              <a:t>/</a:t>
            </a:r>
            <a:r>
              <a:rPr lang="en-US" sz="2800" dirty="0" err="1">
                <a:solidFill>
                  <a:srgbClr val="0D0D0D"/>
                </a:solidFill>
                <a:latin typeface="Times New Roman" panose="02020603050405020304" pitchFamily="18" charset="0"/>
                <a:ea typeface="MS Mincho"/>
                <a:cs typeface="Times New Roman" panose="02020603050405020304" pitchFamily="18" charset="0"/>
              </a:rPr>
              <a:t>trình</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bày</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bài</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nói</a:t>
            </a:r>
            <a:r>
              <a:rPr lang="en-US" sz="2800" dirty="0">
                <a:solidFill>
                  <a:srgbClr val="0D0D0D"/>
                </a:solidFill>
                <a:latin typeface="Times New Roman" panose="02020603050405020304" pitchFamily="18" charset="0"/>
                <a:ea typeface="MS Mincho"/>
                <a:cs typeface="Times New Roman" panose="02020603050405020304" pitchFamily="18" charset="0"/>
              </a:rPr>
              <a:t>. (SGK, tr.30).</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b="1" dirty="0">
                <a:solidFill>
                  <a:srgbClr val="0D0D0D"/>
                </a:solidFill>
                <a:latin typeface="Times New Roman" panose="02020603050405020304" pitchFamily="18" charset="0"/>
                <a:ea typeface="MS Mincho"/>
                <a:cs typeface="Times New Roman" panose="02020603050405020304" pitchFamily="18" charset="0"/>
              </a:rPr>
              <a:t>- </a:t>
            </a:r>
            <a:r>
              <a:rPr lang="en-US" sz="2800" b="1" dirty="0" err="1">
                <a:solidFill>
                  <a:srgbClr val="0D0D0D"/>
                </a:solidFill>
                <a:latin typeface="Times New Roman" panose="02020603050405020304" pitchFamily="18" charset="0"/>
                <a:ea typeface="MS Mincho"/>
                <a:cs typeface="Times New Roman" panose="02020603050405020304" pitchFamily="18" charset="0"/>
              </a:rPr>
              <a:t>Bước</a:t>
            </a:r>
            <a:r>
              <a:rPr lang="en-US" sz="2800" b="1" dirty="0">
                <a:solidFill>
                  <a:srgbClr val="0D0D0D"/>
                </a:solidFill>
                <a:latin typeface="Times New Roman" panose="02020603050405020304" pitchFamily="18" charset="0"/>
                <a:ea typeface="MS Mincho"/>
                <a:cs typeface="Times New Roman" panose="02020603050405020304" pitchFamily="18" charset="0"/>
              </a:rPr>
              <a:t> 2: </a:t>
            </a:r>
            <a:r>
              <a:rPr lang="en-US" sz="2800" dirty="0">
                <a:solidFill>
                  <a:srgbClr val="0D0D0D"/>
                </a:solidFill>
                <a:latin typeface="Times New Roman" panose="02020603050405020304" pitchFamily="18" charset="0"/>
                <a:ea typeface="MS Mincho"/>
                <a:cs typeface="Times New Roman" panose="02020603050405020304" pitchFamily="18" charset="0"/>
              </a:rPr>
              <a:t>Thu </a:t>
            </a:r>
            <a:r>
              <a:rPr lang="en-US" sz="2800" dirty="0" err="1">
                <a:solidFill>
                  <a:srgbClr val="0D0D0D"/>
                </a:solidFill>
                <a:latin typeface="Times New Roman" panose="02020603050405020304" pitchFamily="18" charset="0"/>
                <a:ea typeface="MS Mincho"/>
                <a:cs typeface="Times New Roman" panose="02020603050405020304" pitchFamily="18" charset="0"/>
              </a:rPr>
              <a:t>thập</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tư</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liệu</a:t>
            </a:r>
            <a:r>
              <a:rPr lang="en-US" sz="2800" dirty="0">
                <a:solidFill>
                  <a:srgbClr val="0D0D0D"/>
                </a:solidFill>
                <a:latin typeface="Times New Roman" panose="02020603050405020304" pitchFamily="18" charset="0"/>
                <a:ea typeface="MS Mincho"/>
                <a:cs typeface="Times New Roman" panose="02020603050405020304" pitchFamily="18" charset="0"/>
              </a:rPr>
              <a:t>. (SGK, tr.31)</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b="1" dirty="0">
                <a:solidFill>
                  <a:srgbClr val="0D0D0D"/>
                </a:solidFill>
                <a:latin typeface="Times New Roman" panose="02020603050405020304" pitchFamily="18" charset="0"/>
                <a:ea typeface="MS Mincho"/>
                <a:cs typeface="Times New Roman" panose="02020603050405020304" pitchFamily="18" charset="0"/>
              </a:rPr>
              <a:t>- </a:t>
            </a:r>
            <a:r>
              <a:rPr lang="en-US" sz="2800" b="1" dirty="0" err="1">
                <a:solidFill>
                  <a:srgbClr val="0D0D0D"/>
                </a:solidFill>
                <a:latin typeface="Times New Roman" panose="02020603050405020304" pitchFamily="18" charset="0"/>
                <a:ea typeface="MS Mincho"/>
                <a:cs typeface="Times New Roman" panose="02020603050405020304" pitchFamily="18" charset="0"/>
              </a:rPr>
              <a:t>Bước</a:t>
            </a:r>
            <a:r>
              <a:rPr lang="en-US" sz="2800" b="1" dirty="0">
                <a:solidFill>
                  <a:srgbClr val="0D0D0D"/>
                </a:solidFill>
                <a:latin typeface="Times New Roman" panose="02020603050405020304" pitchFamily="18" charset="0"/>
                <a:ea typeface="MS Mincho"/>
                <a:cs typeface="Times New Roman" panose="02020603050405020304" pitchFamily="18" charset="0"/>
              </a:rPr>
              <a:t> 3:</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Ghi</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ngắn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gọn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một</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số</a:t>
            </a:r>
            <a:r>
              <a:rPr lang="en-US" sz="2800" dirty="0">
                <a:solidFill>
                  <a:srgbClr val="0D0D0D"/>
                </a:solidFill>
                <a:latin typeface="Times New Roman" panose="02020603050405020304" pitchFamily="18" charset="0"/>
                <a:ea typeface="MS Mincho"/>
                <a:cs typeface="Times New Roman" panose="02020603050405020304" pitchFamily="18" charset="0"/>
              </a:rPr>
              <a:t> ý </a:t>
            </a:r>
            <a:r>
              <a:rPr lang="en-US" sz="2800" dirty="0" err="1">
                <a:solidFill>
                  <a:srgbClr val="0D0D0D"/>
                </a:solidFill>
                <a:latin typeface="Times New Roman" panose="02020603050405020304" pitchFamily="18" charset="0"/>
                <a:ea typeface="MS Mincho"/>
                <a:cs typeface="Times New Roman" panose="02020603050405020304" pitchFamily="18" charset="0"/>
              </a:rPr>
              <a:t>quan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trọng</a:t>
            </a:r>
            <a:r>
              <a:rPr lang="en-US" sz="2800" dirty="0">
                <a:solidFill>
                  <a:srgbClr val="0D0D0D"/>
                </a:solidFill>
                <a:latin typeface="Times New Roman" panose="02020603050405020304" pitchFamily="18" charset="0"/>
                <a:ea typeface="MS Mincho"/>
                <a:cs typeface="Times New Roman" panose="02020603050405020304" pitchFamily="18" charset="0"/>
              </a:rPr>
              <a:t>. (SGK, tr.31)</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i="1" dirty="0">
                <a:solidFill>
                  <a:srgbClr val="0D0D0D"/>
                </a:solidFill>
                <a:latin typeface="Times New Roman" panose="02020603050405020304" pitchFamily="18" charset="0"/>
                <a:ea typeface="MS Mincho"/>
                <a:cs typeface="Times New Roman" panose="02020603050405020304" pitchFamily="18" charset="0"/>
              </a:rPr>
              <a:t>+</a:t>
            </a:r>
            <a:r>
              <a:rPr lang="en-US" sz="2800" i="1" dirty="0" err="1">
                <a:solidFill>
                  <a:srgbClr val="0D0D0D"/>
                </a:solidFill>
                <a:latin typeface="Times New Roman" panose="02020603050405020304" pitchFamily="18" charset="0"/>
                <a:ea typeface="MS Mincho"/>
                <a:cs typeface="Times New Roman" panose="02020603050405020304" pitchFamily="18" charset="0"/>
              </a:rPr>
              <a:t>Nêu</a:t>
            </a:r>
            <a:r>
              <a:rPr lang="en-US" sz="2800" i="1" dirty="0">
                <a:solidFill>
                  <a:srgbClr val="0D0D0D"/>
                </a:solidFill>
                <a:latin typeface="Times New Roman" panose="02020603050405020304" pitchFamily="18" charset="0"/>
                <a:ea typeface="MS Mincho"/>
                <a:cs typeface="Times New Roman" panose="02020603050405020304" pitchFamily="18" charset="0"/>
              </a:rPr>
              <a:t> </a:t>
            </a:r>
            <a:r>
              <a:rPr lang="en-US" sz="2800" i="1" dirty="0" err="1">
                <a:solidFill>
                  <a:srgbClr val="0D0D0D"/>
                </a:solidFill>
                <a:latin typeface="Times New Roman" panose="02020603050405020304" pitchFamily="18" charset="0"/>
                <a:ea typeface="MS Mincho"/>
                <a:cs typeface="Times New Roman" panose="02020603050405020304" pitchFamily="18" charset="0"/>
              </a:rPr>
              <a:t>vấn</a:t>
            </a:r>
            <a:r>
              <a:rPr lang="en-US" sz="2800" i="1" dirty="0">
                <a:solidFill>
                  <a:srgbClr val="0D0D0D"/>
                </a:solidFill>
                <a:latin typeface="Times New Roman" panose="02020603050405020304" pitchFamily="18" charset="0"/>
                <a:ea typeface="MS Mincho"/>
                <a:cs typeface="Times New Roman" panose="02020603050405020304" pitchFamily="18" charset="0"/>
              </a:rPr>
              <a:t> </a:t>
            </a:r>
            <a:r>
              <a:rPr lang="en-US" sz="2800" i="1" dirty="0" err="1">
                <a:solidFill>
                  <a:srgbClr val="0D0D0D"/>
                </a:solidFill>
                <a:latin typeface="Times New Roman" panose="02020603050405020304" pitchFamily="18" charset="0"/>
                <a:ea typeface="MS Mincho"/>
                <a:cs typeface="Times New Roman" panose="02020603050405020304" pitchFamily="18" charset="0"/>
              </a:rPr>
              <a:t>đề</a:t>
            </a:r>
            <a:r>
              <a:rPr lang="en-US" sz="2800" i="1" dirty="0">
                <a:solidFill>
                  <a:srgbClr val="0D0D0D"/>
                </a:solidFill>
                <a:latin typeface="Times New Roman" panose="02020603050405020304" pitchFamily="18" charset="0"/>
                <a:ea typeface="MS Mincho"/>
                <a:cs typeface="Times New Roman" panose="02020603050405020304" pitchFamily="18" charset="0"/>
              </a:rPr>
              <a:t> </a:t>
            </a:r>
            <a:r>
              <a:rPr lang="en-US" sz="2800" i="1" dirty="0" err="1">
                <a:solidFill>
                  <a:srgbClr val="0D0D0D"/>
                </a:solidFill>
                <a:latin typeface="Times New Roman" panose="02020603050405020304" pitchFamily="18" charset="0"/>
                <a:ea typeface="MS Mincho"/>
                <a:cs typeface="Times New Roman" panose="02020603050405020304" pitchFamily="18" charset="0"/>
              </a:rPr>
              <a:t>và</a:t>
            </a:r>
            <a:r>
              <a:rPr lang="en-US" sz="2800" i="1" dirty="0">
                <a:solidFill>
                  <a:srgbClr val="0D0D0D"/>
                </a:solidFill>
                <a:latin typeface="Times New Roman" panose="02020603050405020304" pitchFamily="18" charset="0"/>
                <a:ea typeface="MS Mincho"/>
                <a:cs typeface="Times New Roman" panose="02020603050405020304" pitchFamily="18" charset="0"/>
              </a:rPr>
              <a:t> </a:t>
            </a:r>
            <a:r>
              <a:rPr lang="en-US" sz="2800" i="1" dirty="0" err="1">
                <a:solidFill>
                  <a:srgbClr val="0D0D0D"/>
                </a:solidFill>
                <a:latin typeface="Times New Roman" panose="02020603050405020304" pitchFamily="18" charset="0"/>
                <a:ea typeface="MS Mincho"/>
                <a:cs typeface="Times New Roman" panose="02020603050405020304" pitchFamily="18" charset="0"/>
              </a:rPr>
              <a:t>biểu</a:t>
            </a:r>
            <a:r>
              <a:rPr lang="en-US" sz="2800" i="1" dirty="0">
                <a:solidFill>
                  <a:srgbClr val="0D0D0D"/>
                </a:solidFill>
                <a:latin typeface="Times New Roman" panose="02020603050405020304" pitchFamily="18" charset="0"/>
                <a:ea typeface="MS Mincho"/>
                <a:cs typeface="Times New Roman" panose="02020603050405020304" pitchFamily="18" charset="0"/>
              </a:rPr>
              <a:t> </a:t>
            </a:r>
            <a:r>
              <a:rPr lang="en-US" sz="2800" i="1" dirty="0" err="1">
                <a:solidFill>
                  <a:srgbClr val="0D0D0D"/>
                </a:solidFill>
                <a:latin typeface="Times New Roman" panose="02020603050405020304" pitchFamily="18" charset="0"/>
                <a:ea typeface="MS Mincho"/>
                <a:cs typeface="Times New Roman" panose="02020603050405020304" pitchFamily="18" charset="0"/>
              </a:rPr>
              <a:t>hiện</a:t>
            </a:r>
            <a:r>
              <a:rPr lang="en-US" sz="2800" i="1" dirty="0">
                <a:solidFill>
                  <a:srgbClr val="0D0D0D"/>
                </a:solidFill>
                <a:latin typeface="Times New Roman" panose="02020603050405020304" pitchFamily="18" charset="0"/>
                <a:ea typeface="MS Mincho"/>
                <a:cs typeface="Times New Roman" panose="02020603050405020304" pitchFamily="18" charset="0"/>
              </a:rPr>
              <a:t> </a:t>
            </a:r>
            <a:r>
              <a:rPr lang="en-US" sz="2800" i="1" dirty="0" err="1">
                <a:solidFill>
                  <a:srgbClr val="0D0D0D"/>
                </a:solidFill>
                <a:latin typeface="Times New Roman" panose="02020603050405020304" pitchFamily="18" charset="0"/>
                <a:ea typeface="MS Mincho"/>
                <a:cs typeface="Times New Roman" panose="02020603050405020304" pitchFamily="18" charset="0"/>
              </a:rPr>
              <a:t>của</a:t>
            </a:r>
            <a:r>
              <a:rPr lang="en-US" sz="2800" i="1" dirty="0">
                <a:solidFill>
                  <a:srgbClr val="0D0D0D"/>
                </a:solidFill>
                <a:latin typeface="Times New Roman" panose="02020603050405020304" pitchFamily="18" charset="0"/>
                <a:ea typeface="MS Mincho"/>
                <a:cs typeface="Times New Roman" panose="02020603050405020304" pitchFamily="18" charset="0"/>
              </a:rPr>
              <a:t> </a:t>
            </a:r>
            <a:r>
              <a:rPr lang="en-US" sz="2800" i="1" dirty="0" err="1">
                <a:solidFill>
                  <a:srgbClr val="0D0D0D"/>
                </a:solidFill>
                <a:latin typeface="Times New Roman" panose="02020603050405020304" pitchFamily="18" charset="0"/>
                <a:ea typeface="MS Mincho"/>
                <a:cs typeface="Times New Roman" panose="02020603050405020304" pitchFamily="18" charset="0"/>
              </a:rPr>
              <a:t>vấn</a:t>
            </a:r>
            <a:r>
              <a:rPr lang="en-US" sz="2800" i="1" dirty="0">
                <a:solidFill>
                  <a:srgbClr val="0D0D0D"/>
                </a:solidFill>
                <a:latin typeface="Times New Roman" panose="02020603050405020304" pitchFamily="18" charset="0"/>
                <a:ea typeface="MS Mincho"/>
                <a:cs typeface="Times New Roman" panose="02020603050405020304" pitchFamily="18" charset="0"/>
              </a:rPr>
              <a:t> </a:t>
            </a:r>
            <a:r>
              <a:rPr lang="en-US" sz="2800" i="1" dirty="0" err="1">
                <a:solidFill>
                  <a:srgbClr val="0D0D0D"/>
                </a:solidFill>
                <a:latin typeface="Times New Roman" panose="02020603050405020304" pitchFamily="18" charset="0"/>
                <a:ea typeface="MS Mincho"/>
                <a:cs typeface="Times New Roman" panose="02020603050405020304" pitchFamily="18" charset="0"/>
              </a:rPr>
              <a:t>đề</a:t>
            </a:r>
            <a:r>
              <a:rPr lang="en-US" sz="2800" i="1" dirty="0">
                <a:solidFill>
                  <a:srgbClr val="0D0D0D"/>
                </a:solidFill>
                <a:latin typeface="Times New Roman" panose="02020603050405020304" pitchFamily="18" charset="0"/>
                <a:ea typeface="MS Mincho"/>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i="1" dirty="0">
                <a:solidFill>
                  <a:srgbClr val="0D0D0D"/>
                </a:solidFill>
                <a:latin typeface="Times New Roman" panose="02020603050405020304" pitchFamily="18" charset="0"/>
                <a:ea typeface="MS Mincho"/>
                <a:cs typeface="Times New Roman" panose="02020603050405020304" pitchFamily="18" charset="0"/>
              </a:rPr>
              <a:t>+ </a:t>
            </a:r>
            <a:r>
              <a:rPr lang="en-US" sz="2800" i="1" dirty="0" err="1">
                <a:solidFill>
                  <a:srgbClr val="0D0D0D"/>
                </a:solidFill>
                <a:latin typeface="Times New Roman" panose="02020603050405020304" pitchFamily="18" charset="0"/>
                <a:ea typeface="MS Mincho"/>
                <a:cs typeface="Times New Roman" panose="02020603050405020304" pitchFamily="18" charset="0"/>
              </a:rPr>
              <a:t>Nguyên</a:t>
            </a:r>
            <a:r>
              <a:rPr lang="en-US" sz="2800" i="1" dirty="0">
                <a:solidFill>
                  <a:srgbClr val="0D0D0D"/>
                </a:solidFill>
                <a:latin typeface="Times New Roman" panose="02020603050405020304" pitchFamily="18" charset="0"/>
                <a:ea typeface="MS Mincho"/>
                <a:cs typeface="Times New Roman" panose="02020603050405020304" pitchFamily="18" charset="0"/>
              </a:rPr>
              <a:t> </a:t>
            </a:r>
            <a:r>
              <a:rPr lang="en-US" sz="2800" i="1" dirty="0" err="1">
                <a:solidFill>
                  <a:srgbClr val="0D0D0D"/>
                </a:solidFill>
                <a:latin typeface="Times New Roman" panose="02020603050405020304" pitchFamily="18" charset="0"/>
                <a:ea typeface="MS Mincho"/>
                <a:cs typeface="Times New Roman" panose="02020603050405020304" pitchFamily="18" charset="0"/>
              </a:rPr>
              <a:t>nhân</a:t>
            </a:r>
            <a:r>
              <a:rPr lang="en-US" sz="2800" i="1" dirty="0">
                <a:solidFill>
                  <a:srgbClr val="0D0D0D"/>
                </a:solidFill>
                <a:latin typeface="Times New Roman" panose="02020603050405020304" pitchFamily="18" charset="0"/>
                <a:ea typeface="MS Mincho"/>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i="1" dirty="0">
                <a:solidFill>
                  <a:srgbClr val="0D0D0D"/>
                </a:solidFill>
                <a:latin typeface="Times New Roman" panose="02020603050405020304" pitchFamily="18" charset="0"/>
                <a:ea typeface="MS Mincho"/>
                <a:cs typeface="Times New Roman" panose="02020603050405020304" pitchFamily="18" charset="0"/>
              </a:rPr>
              <a:t>+</a:t>
            </a:r>
            <a:r>
              <a:rPr lang="en-US" sz="2800" i="1" dirty="0" err="1">
                <a:solidFill>
                  <a:srgbClr val="0D0D0D"/>
                </a:solidFill>
                <a:latin typeface="Times New Roman" panose="02020603050405020304" pitchFamily="18" charset="0"/>
                <a:ea typeface="MS Mincho"/>
                <a:cs typeface="Times New Roman" panose="02020603050405020304" pitchFamily="18" charset="0"/>
              </a:rPr>
              <a:t>Tác</a:t>
            </a:r>
            <a:r>
              <a:rPr lang="en-US" sz="2800" i="1" dirty="0">
                <a:solidFill>
                  <a:srgbClr val="0D0D0D"/>
                </a:solidFill>
                <a:latin typeface="Times New Roman" panose="02020603050405020304" pitchFamily="18" charset="0"/>
                <a:ea typeface="MS Mincho"/>
                <a:cs typeface="Times New Roman" panose="02020603050405020304" pitchFamily="18" charset="0"/>
              </a:rPr>
              <a:t> </a:t>
            </a:r>
            <a:r>
              <a:rPr lang="en-US" sz="2800" i="1" dirty="0" err="1">
                <a:solidFill>
                  <a:srgbClr val="0D0D0D"/>
                </a:solidFill>
                <a:latin typeface="Times New Roman" panose="02020603050405020304" pitchFamily="18" charset="0"/>
                <a:ea typeface="MS Mincho"/>
                <a:cs typeface="Times New Roman" panose="02020603050405020304" pitchFamily="18" charset="0"/>
              </a:rPr>
              <a:t>động</a:t>
            </a:r>
            <a:r>
              <a:rPr lang="en-US" sz="2800" i="1" dirty="0">
                <a:solidFill>
                  <a:srgbClr val="0D0D0D"/>
                </a:solidFill>
                <a:latin typeface="Times New Roman" panose="02020603050405020304" pitchFamily="18" charset="0"/>
                <a:ea typeface="MS Mincho"/>
                <a:cs typeface="Times New Roman" panose="02020603050405020304" pitchFamily="18" charset="0"/>
              </a:rPr>
              <a:t>: </a:t>
            </a:r>
            <a:r>
              <a:rPr lang="en-US" sz="2800" i="1" dirty="0" err="1">
                <a:solidFill>
                  <a:srgbClr val="0D0D0D"/>
                </a:solidFill>
                <a:latin typeface="Times New Roman" panose="02020603050405020304" pitchFamily="18" charset="0"/>
                <a:ea typeface="MS Mincho"/>
                <a:cs typeface="Times New Roman" panose="02020603050405020304" pitchFamily="18" charset="0"/>
              </a:rPr>
              <a:t>Lợi</a:t>
            </a:r>
            <a:r>
              <a:rPr lang="en-US" sz="2800" i="1" dirty="0">
                <a:solidFill>
                  <a:srgbClr val="0D0D0D"/>
                </a:solidFill>
                <a:latin typeface="Times New Roman" panose="02020603050405020304" pitchFamily="18" charset="0"/>
                <a:ea typeface="MS Mincho"/>
                <a:cs typeface="Times New Roman" panose="02020603050405020304" pitchFamily="18" charset="0"/>
              </a:rPr>
              <a:t> </a:t>
            </a:r>
            <a:r>
              <a:rPr lang="en-US" sz="2800" i="1" dirty="0" err="1">
                <a:solidFill>
                  <a:srgbClr val="0D0D0D"/>
                </a:solidFill>
                <a:latin typeface="Times New Roman" panose="02020603050405020304" pitchFamily="18" charset="0"/>
                <a:ea typeface="MS Mincho"/>
                <a:cs typeface="Times New Roman" panose="02020603050405020304" pitchFamily="18" charset="0"/>
              </a:rPr>
              <a:t>ích</a:t>
            </a:r>
            <a:r>
              <a:rPr lang="en-US" sz="2800" i="1" dirty="0">
                <a:solidFill>
                  <a:srgbClr val="0D0D0D"/>
                </a:solidFill>
                <a:latin typeface="Times New Roman" panose="02020603050405020304" pitchFamily="18" charset="0"/>
                <a:ea typeface="MS Mincho"/>
                <a:cs typeface="Times New Roman" panose="02020603050405020304" pitchFamily="18" charset="0"/>
              </a:rPr>
              <a:t>/</a:t>
            </a:r>
            <a:r>
              <a:rPr lang="en-US" sz="2800" i="1" dirty="0" err="1">
                <a:solidFill>
                  <a:srgbClr val="0D0D0D"/>
                </a:solidFill>
                <a:latin typeface="Times New Roman" panose="02020603050405020304" pitchFamily="18" charset="0"/>
                <a:ea typeface="MS Mincho"/>
                <a:cs typeface="Times New Roman" panose="02020603050405020304" pitchFamily="18" charset="0"/>
              </a:rPr>
              <a:t>tác</a:t>
            </a:r>
            <a:r>
              <a:rPr lang="en-US" sz="2800" i="1" dirty="0">
                <a:solidFill>
                  <a:srgbClr val="0D0D0D"/>
                </a:solidFill>
                <a:latin typeface="Times New Roman" panose="02020603050405020304" pitchFamily="18" charset="0"/>
                <a:ea typeface="MS Mincho"/>
                <a:cs typeface="Times New Roman" panose="02020603050405020304" pitchFamily="18" charset="0"/>
              </a:rPr>
              <a:t> </a:t>
            </a:r>
            <a:r>
              <a:rPr lang="en-US" sz="2800" i="1" dirty="0" err="1">
                <a:solidFill>
                  <a:srgbClr val="0D0D0D"/>
                </a:solidFill>
                <a:latin typeface="Times New Roman" panose="02020603050405020304" pitchFamily="18" charset="0"/>
                <a:ea typeface="MS Mincho"/>
                <a:cs typeface="Times New Roman" panose="02020603050405020304" pitchFamily="18" charset="0"/>
              </a:rPr>
              <a:t>hại</a:t>
            </a:r>
            <a:r>
              <a:rPr lang="en-US" sz="2800" i="1" dirty="0">
                <a:solidFill>
                  <a:srgbClr val="0D0D0D"/>
                </a:solidFill>
                <a:latin typeface="Times New Roman" panose="02020603050405020304" pitchFamily="18" charset="0"/>
                <a:ea typeface="MS Mincho"/>
                <a:cs typeface="Times New Roman" panose="02020603050405020304" pitchFamily="18" charset="0"/>
              </a:rPr>
              <a:t>; </a:t>
            </a:r>
            <a:r>
              <a:rPr lang="en-US" sz="2800" i="1" dirty="0" err="1">
                <a:solidFill>
                  <a:srgbClr val="0D0D0D"/>
                </a:solidFill>
                <a:latin typeface="Times New Roman" panose="02020603050405020304" pitchFamily="18" charset="0"/>
                <a:ea typeface="MS Mincho"/>
                <a:cs typeface="Times New Roman" panose="02020603050405020304" pitchFamily="18" charset="0"/>
              </a:rPr>
              <a:t>mặt</a:t>
            </a:r>
            <a:r>
              <a:rPr lang="en-US" sz="2800" i="1" dirty="0">
                <a:solidFill>
                  <a:srgbClr val="0D0D0D"/>
                </a:solidFill>
                <a:latin typeface="Times New Roman" panose="02020603050405020304" pitchFamily="18" charset="0"/>
                <a:ea typeface="MS Mincho"/>
                <a:cs typeface="Times New Roman" panose="02020603050405020304" pitchFamily="18" charset="0"/>
              </a:rPr>
              <a:t> </a:t>
            </a:r>
            <a:r>
              <a:rPr lang="en-US" sz="2800" i="1" dirty="0" err="1">
                <a:solidFill>
                  <a:srgbClr val="0D0D0D"/>
                </a:solidFill>
                <a:latin typeface="Times New Roman" panose="02020603050405020304" pitchFamily="18" charset="0"/>
                <a:ea typeface="MS Mincho"/>
                <a:cs typeface="Times New Roman" panose="02020603050405020304" pitchFamily="18" charset="0"/>
              </a:rPr>
              <a:t>tốt</a:t>
            </a:r>
            <a:r>
              <a:rPr lang="en-US" sz="2800" i="1" dirty="0">
                <a:solidFill>
                  <a:srgbClr val="0D0D0D"/>
                </a:solidFill>
                <a:latin typeface="Times New Roman" panose="02020603050405020304" pitchFamily="18" charset="0"/>
                <a:ea typeface="MS Mincho"/>
                <a:cs typeface="Times New Roman" panose="02020603050405020304" pitchFamily="18" charset="0"/>
              </a:rPr>
              <a:t>/</a:t>
            </a:r>
            <a:r>
              <a:rPr lang="en-US" sz="2800" i="1" dirty="0" err="1">
                <a:solidFill>
                  <a:srgbClr val="0D0D0D"/>
                </a:solidFill>
                <a:latin typeface="Times New Roman" panose="02020603050405020304" pitchFamily="18" charset="0"/>
                <a:ea typeface="MS Mincho"/>
                <a:cs typeface="Times New Roman" panose="02020603050405020304" pitchFamily="18" charset="0"/>
              </a:rPr>
              <a:t>mặt</a:t>
            </a:r>
            <a:r>
              <a:rPr lang="en-US" sz="2800" i="1" dirty="0">
                <a:solidFill>
                  <a:srgbClr val="0D0D0D"/>
                </a:solidFill>
                <a:latin typeface="Times New Roman" panose="02020603050405020304" pitchFamily="18" charset="0"/>
                <a:ea typeface="MS Mincho"/>
                <a:cs typeface="Times New Roman" panose="02020603050405020304" pitchFamily="18" charset="0"/>
              </a:rPr>
              <a:t> </a:t>
            </a:r>
            <a:r>
              <a:rPr lang="en-US" sz="2800" i="1" dirty="0" err="1">
                <a:solidFill>
                  <a:srgbClr val="0D0D0D"/>
                </a:solidFill>
                <a:latin typeface="Times New Roman" panose="02020603050405020304" pitchFamily="18" charset="0"/>
                <a:ea typeface="MS Mincho"/>
                <a:cs typeface="Times New Roman" panose="02020603050405020304" pitchFamily="18" charset="0"/>
              </a:rPr>
              <a:t>xấu</a:t>
            </a:r>
            <a:r>
              <a:rPr lang="en-US" sz="2800" i="1" dirty="0">
                <a:solidFill>
                  <a:srgbClr val="0D0D0D"/>
                </a:solidFill>
                <a:latin typeface="Times New Roman" panose="02020603050405020304" pitchFamily="18" charset="0"/>
                <a:ea typeface="MS Mincho"/>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i="1" dirty="0">
                <a:solidFill>
                  <a:srgbClr val="0D0D0D"/>
                </a:solidFill>
                <a:latin typeface="Times New Roman" panose="02020603050405020304" pitchFamily="18" charset="0"/>
                <a:ea typeface="MS Mincho"/>
                <a:cs typeface="Times New Roman" panose="02020603050405020304" pitchFamily="18" charset="0"/>
              </a:rPr>
              <a:t>+ </a:t>
            </a:r>
            <a:r>
              <a:rPr lang="en-US" sz="2800" i="1" dirty="0" err="1">
                <a:solidFill>
                  <a:srgbClr val="0D0D0D"/>
                </a:solidFill>
                <a:latin typeface="Times New Roman" panose="02020603050405020304" pitchFamily="18" charset="0"/>
                <a:ea typeface="MS Mincho"/>
                <a:cs typeface="Times New Roman" panose="02020603050405020304" pitchFamily="18" charset="0"/>
              </a:rPr>
              <a:t>Bài</a:t>
            </a:r>
            <a:r>
              <a:rPr lang="en-US" sz="2800" i="1" dirty="0">
                <a:solidFill>
                  <a:srgbClr val="0D0D0D"/>
                </a:solidFill>
                <a:latin typeface="Times New Roman" panose="02020603050405020304" pitchFamily="18" charset="0"/>
                <a:ea typeface="MS Mincho"/>
                <a:cs typeface="Times New Roman" panose="02020603050405020304" pitchFamily="18" charset="0"/>
              </a:rPr>
              <a:t> </a:t>
            </a:r>
            <a:r>
              <a:rPr lang="en-US" sz="2800" i="1" dirty="0" err="1">
                <a:solidFill>
                  <a:srgbClr val="0D0D0D"/>
                </a:solidFill>
                <a:latin typeface="Times New Roman" panose="02020603050405020304" pitchFamily="18" charset="0"/>
                <a:ea typeface="MS Mincho"/>
                <a:cs typeface="Times New Roman" panose="02020603050405020304" pitchFamily="18" charset="0"/>
              </a:rPr>
              <a:t>học</a:t>
            </a:r>
            <a:r>
              <a:rPr lang="en-US" sz="2800" i="1" dirty="0">
                <a:solidFill>
                  <a:srgbClr val="0D0D0D"/>
                </a:solidFill>
                <a:latin typeface="Times New Roman" panose="02020603050405020304" pitchFamily="18" charset="0"/>
                <a:ea typeface="MS Mincho"/>
                <a:cs typeface="Times New Roman" panose="02020603050405020304" pitchFamily="18" charset="0"/>
              </a:rPr>
              <a:t>: </a:t>
            </a:r>
            <a:r>
              <a:rPr lang="en-US" sz="2800" i="1" dirty="0" err="1">
                <a:solidFill>
                  <a:srgbClr val="0D0D0D"/>
                </a:solidFill>
                <a:latin typeface="Times New Roman" panose="02020603050405020304" pitchFamily="18" charset="0"/>
                <a:ea typeface="MS Mincho"/>
                <a:cs typeface="Times New Roman" panose="02020603050405020304" pitchFamily="18" charset="0"/>
              </a:rPr>
              <a:t>Nhận</a:t>
            </a:r>
            <a:r>
              <a:rPr lang="en-US" sz="2800" i="1" dirty="0">
                <a:solidFill>
                  <a:srgbClr val="0D0D0D"/>
                </a:solidFill>
                <a:latin typeface="Times New Roman" panose="02020603050405020304" pitchFamily="18" charset="0"/>
                <a:ea typeface="MS Mincho"/>
                <a:cs typeface="Times New Roman" panose="02020603050405020304" pitchFamily="18" charset="0"/>
              </a:rPr>
              <a:t> </a:t>
            </a:r>
            <a:r>
              <a:rPr lang="en-US" sz="2800" i="1" dirty="0" err="1">
                <a:solidFill>
                  <a:srgbClr val="0D0D0D"/>
                </a:solidFill>
                <a:latin typeface="Times New Roman" panose="02020603050405020304" pitchFamily="18" charset="0"/>
                <a:ea typeface="MS Mincho"/>
                <a:cs typeface="Times New Roman" panose="02020603050405020304" pitchFamily="18" charset="0"/>
              </a:rPr>
              <a:t>thức</a:t>
            </a:r>
            <a:r>
              <a:rPr lang="en-US" sz="2800" i="1" dirty="0">
                <a:solidFill>
                  <a:srgbClr val="0D0D0D"/>
                </a:solidFill>
                <a:latin typeface="Times New Roman" panose="02020603050405020304" pitchFamily="18" charset="0"/>
                <a:ea typeface="MS Mincho"/>
                <a:cs typeface="Times New Roman" panose="02020603050405020304" pitchFamily="18" charset="0"/>
              </a:rPr>
              <a:t> </a:t>
            </a:r>
            <a:r>
              <a:rPr lang="en-US" sz="2800" i="1" dirty="0" err="1">
                <a:solidFill>
                  <a:srgbClr val="0D0D0D"/>
                </a:solidFill>
                <a:latin typeface="Times New Roman" panose="02020603050405020304" pitchFamily="18" charset="0"/>
                <a:ea typeface="MS Mincho"/>
                <a:cs typeface="Times New Roman" panose="02020603050405020304" pitchFamily="18" charset="0"/>
              </a:rPr>
              <a:t>và</a:t>
            </a:r>
            <a:r>
              <a:rPr lang="en-US" sz="2800" i="1" dirty="0">
                <a:solidFill>
                  <a:srgbClr val="0D0D0D"/>
                </a:solidFill>
                <a:latin typeface="Times New Roman" panose="02020603050405020304" pitchFamily="18" charset="0"/>
                <a:ea typeface="MS Mincho"/>
                <a:cs typeface="Times New Roman" panose="02020603050405020304" pitchFamily="18" charset="0"/>
              </a:rPr>
              <a:t> </a:t>
            </a:r>
            <a:r>
              <a:rPr lang="en-US" sz="2800" i="1" dirty="0" err="1">
                <a:solidFill>
                  <a:srgbClr val="0D0D0D"/>
                </a:solidFill>
                <a:latin typeface="Times New Roman" panose="02020603050405020304" pitchFamily="18" charset="0"/>
                <a:ea typeface="MS Mincho"/>
                <a:cs typeface="Times New Roman" panose="02020603050405020304" pitchFamily="18" charset="0"/>
              </a:rPr>
              <a:t>hành</a:t>
            </a:r>
            <a:r>
              <a:rPr lang="en-US" sz="2800" i="1" dirty="0">
                <a:solidFill>
                  <a:srgbClr val="0D0D0D"/>
                </a:solidFill>
                <a:latin typeface="Times New Roman" panose="02020603050405020304" pitchFamily="18" charset="0"/>
                <a:ea typeface="MS Mincho"/>
                <a:cs typeface="Times New Roman" panose="02020603050405020304" pitchFamily="18" charset="0"/>
              </a:rPr>
              <a:t> </a:t>
            </a:r>
            <a:r>
              <a:rPr lang="en-US" sz="2800" i="1" dirty="0" err="1">
                <a:solidFill>
                  <a:srgbClr val="0D0D0D"/>
                </a:solidFill>
                <a:latin typeface="Times New Roman" panose="02020603050405020304" pitchFamily="18" charset="0"/>
                <a:ea typeface="MS Mincho"/>
                <a:cs typeface="Times New Roman" panose="02020603050405020304" pitchFamily="18" charset="0"/>
              </a:rPr>
              <a:t>động</a:t>
            </a:r>
            <a:r>
              <a:rPr lang="en-US" sz="2800" i="1" dirty="0">
                <a:solidFill>
                  <a:srgbClr val="0D0D0D"/>
                </a:solidFill>
                <a:latin typeface="Times New Roman" panose="02020603050405020304" pitchFamily="18" charset="0"/>
                <a:ea typeface="MS Mincho"/>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b="1" dirty="0">
                <a:solidFill>
                  <a:srgbClr val="0D0D0D"/>
                </a:solidFill>
                <a:latin typeface="Times New Roman" panose="02020603050405020304" pitchFamily="18" charset="0"/>
                <a:ea typeface="MS Mincho"/>
                <a:cs typeface="Times New Roman" panose="02020603050405020304" pitchFamily="18" charset="0"/>
              </a:rPr>
              <a:t>- </a:t>
            </a:r>
            <a:r>
              <a:rPr lang="en-US" sz="2800" b="1" dirty="0" err="1">
                <a:solidFill>
                  <a:srgbClr val="0D0D0D"/>
                </a:solidFill>
                <a:latin typeface="Times New Roman" panose="02020603050405020304" pitchFamily="18" charset="0"/>
                <a:ea typeface="MS Mincho"/>
                <a:cs typeface="Times New Roman" panose="02020603050405020304" pitchFamily="18" charset="0"/>
              </a:rPr>
              <a:t>Bước</a:t>
            </a:r>
            <a:r>
              <a:rPr lang="en-US" sz="2800" b="1" dirty="0">
                <a:solidFill>
                  <a:srgbClr val="0D0D0D"/>
                </a:solidFill>
                <a:latin typeface="Times New Roman" panose="02020603050405020304" pitchFamily="18" charset="0"/>
                <a:ea typeface="MS Mincho"/>
                <a:cs typeface="Times New Roman" panose="02020603050405020304" pitchFamily="18" charset="0"/>
              </a:rPr>
              <a:t> 4:</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Dự</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kiến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trao</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đổi</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các</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nội</a:t>
            </a:r>
            <a:r>
              <a:rPr lang="en-US" sz="2800" dirty="0">
                <a:solidFill>
                  <a:srgbClr val="0D0D0D"/>
                </a:solidFill>
                <a:latin typeface="Times New Roman" panose="02020603050405020304" pitchFamily="18" charset="0"/>
                <a:ea typeface="MS Mincho"/>
                <a:cs typeface="Times New Roman" panose="02020603050405020304" pitchFamily="18" charset="0"/>
              </a:rPr>
              <a:t> dung </a:t>
            </a:r>
            <a:r>
              <a:rPr lang="en-US" sz="2800" dirty="0" err="1">
                <a:solidFill>
                  <a:srgbClr val="0D0D0D"/>
                </a:solidFill>
                <a:latin typeface="Times New Roman" panose="02020603050405020304" pitchFamily="18" charset="0"/>
                <a:ea typeface="MS Mincho"/>
                <a:cs typeface="Times New Roman" panose="02020603050405020304" pitchFamily="18" charset="0"/>
              </a:rPr>
              <a:t>mà</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người</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nghe</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phản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hồi</a:t>
            </a:r>
            <a:r>
              <a:rPr lang="en-US" sz="2800" dirty="0">
                <a:solidFill>
                  <a:srgbClr val="0D0D0D"/>
                </a:solidFill>
                <a:latin typeface="Times New Roman" panose="02020603050405020304" pitchFamily="18" charset="0"/>
                <a:ea typeface="MS Mincho"/>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79106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inVertical)">
                                      <p:cBhvr>
                                        <p:cTn id="10" dur="5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arn(inVertical)">
                                      <p:cBhvr>
                                        <p:cTn id="15" dur="500"/>
                                        <p:tgtEl>
                                          <p:spTgt spid="5"/>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barn(inVertical)">
                                      <p:cBhvr>
                                        <p:cTn id="18"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3" grpId="0"/>
      <p:bldP spid="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232013" y="668740"/>
            <a:ext cx="11627054" cy="5745708"/>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28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3" name="Rectangle 2"/>
          <p:cNvSpPr/>
          <p:nvPr/>
        </p:nvSpPr>
        <p:spPr>
          <a:xfrm>
            <a:off x="450377" y="884542"/>
            <a:ext cx="11354098" cy="5262979"/>
          </a:xfrm>
          <a:prstGeom prst="rect">
            <a:avLst/>
          </a:prstGeom>
        </p:spPr>
        <p:txBody>
          <a:bodyPr wrap="square">
            <a:spAutoFit/>
          </a:bodyPr>
          <a:lstStyle/>
          <a:p>
            <a:pPr algn="just"/>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ea typeface="Times New Roman" panose="02020603050405020304" pitchFamily="18" charset="0"/>
                <a:cs typeface="Times New Roman" panose="02020603050405020304" pitchFamily="18" charset="0"/>
              </a:rPr>
              <a:t>Bởi</a:t>
            </a:r>
            <a:r>
              <a:rPr lang="en-US"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lẽ</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tuổi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trẻ</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lứa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tuổi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cha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mẹ</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xã</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hội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tạo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mọi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điều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kiện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để</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ta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tập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Tuổi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trẻ</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cũng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lứa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tuổi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nhanh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nhạy</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dễ</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dàng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tiếp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kiến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thức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cái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mới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nhất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Càng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lớn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tuổi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việc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sẽ</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càng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trở</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nên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khó</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khăn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hơn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Ví</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dụ</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cứ</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thử</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so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sánh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việc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ngoại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ngữ</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em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bé</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Tiểu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với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lớn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tuổi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sẽ</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thấy</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sự</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khác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biệt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lớn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như</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thế</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nào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Cha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ông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ta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thường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nói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Ấu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bất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lão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vi”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Trẻ</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già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chẳng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làm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gì</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tập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lúc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còn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trẻ</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chính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rèn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luyện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tao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khả</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năng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tập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sau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này</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Hay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nói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cách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khác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tuổi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trẻ</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sẽ</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khó</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trở</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thành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ích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Nếu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tập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khi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còn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nhỏ</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lớn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lên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ta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sẽ</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đủ</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kiến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thức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vào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đời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Thử</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hỏi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cuộc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sống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trưởng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thành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sẽ</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ra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sao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nếu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tự</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mình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viết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nổi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đơn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xin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việc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hay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thực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hiện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phép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tính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đơn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giản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tập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quá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trình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lâu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dài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theo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hệ</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thống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từ</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thấp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đến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cao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từ</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dễ</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đến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khó</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từ</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bản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đến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phát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triển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nâng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cao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375346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inVertical)">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3"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150126" y="709684"/>
            <a:ext cx="11873552" cy="5813945"/>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just" defTabSz="914400" rtl="0" eaLnBrk="0" fontAlgn="base" latinLnBrk="0" hangingPunct="0">
              <a:spcBef>
                <a:spcPct val="0"/>
              </a:spcBef>
              <a:spcAft>
                <a:spcPts val="800"/>
              </a:spcAft>
              <a:buClrTx/>
              <a:buSzTx/>
              <a:buFontTx/>
              <a:buNone/>
              <a:tabLst/>
              <a:defRPr/>
            </a:pPr>
            <a:endParaRPr kumimoji="0" lang="en-US" sz="28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3" name="Rectangle 2"/>
          <p:cNvSpPr/>
          <p:nvPr/>
        </p:nvSpPr>
        <p:spPr>
          <a:xfrm>
            <a:off x="491320" y="829763"/>
            <a:ext cx="11191164" cy="5693866"/>
          </a:xfrm>
          <a:prstGeom prst="rect">
            <a:avLst/>
          </a:prstGeom>
        </p:spPr>
        <p:txBody>
          <a:bodyPr wrap="square">
            <a:spAutoFit/>
          </a:bodyPr>
          <a:lstStyle/>
          <a:p>
            <a:pPr algn="just"/>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đó</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lớp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dưới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gốc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rễ</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nền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tảng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Nếu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ta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nắm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bắt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kiến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thức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bản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thì</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càng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cao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ta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lại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càng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hiểu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gì</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Chính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vì</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vậy</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ngay</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từ</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đầu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ta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phải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chịu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khó</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tập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vì</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nếu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ta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thì</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kiến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thức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sẽ</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bị</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mai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dần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nền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tảng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Thực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tế</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rất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nhiều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bạn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đến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lớp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chú</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ý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nghe</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giảng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chịu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khó</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đầu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tư</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suy</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nghĩ</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phụ</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thuộc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nhiều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vào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bài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làm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mẫu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dẫn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đến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đầu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óc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trì</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trệ</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thiếu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tính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sáng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tạo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Trình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độ</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vấn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thấp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dẫn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đến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trình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độ</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suy</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nghĩ</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tiếp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kém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do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đó</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khả</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năng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làm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tốt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bất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cứ</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công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việc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nào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Ví</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như</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nông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dân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dù</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cần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mẫn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trên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đồng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ruộng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đến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đâu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nếu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tri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thức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cách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gieo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trồng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chăm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sóc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cây</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cải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tạo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đất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đai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biết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áp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dụng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khoa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kĩ</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thuật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thì</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đạt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năng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suất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cao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thậm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chí</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mất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mùa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đói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kém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thời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đại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khoa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kĩ</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thuật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phát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triển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nhanh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chóng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như</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hiện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nay,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nếu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chúng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ta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sẽ</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đáp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ứng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cầu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ngày</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càng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cao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xã</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hội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khẳng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định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bản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thân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41259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inVertical)">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354842" y="600501"/>
            <a:ext cx="11504223" cy="5786651"/>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28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545490" y="851219"/>
            <a:ext cx="11122925" cy="5262979"/>
          </a:xfrm>
          <a:prstGeom prst="rect">
            <a:avLst/>
          </a:prstGeom>
        </p:spPr>
        <p:txBody>
          <a:bodyPr wrap="square">
            <a:spAutoFit/>
          </a:bodyPr>
          <a:lstStyle/>
          <a:p>
            <a:pPr algn="just"/>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Tuổi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trẻ</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thiếu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kinh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nghiệm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thường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dễ</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ngã</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hành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tới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nơi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tới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chốn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bị</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bạn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xấu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rủ</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rê</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vào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tệ</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nạn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xã</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hội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dần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dần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sẽ</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hạn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chế</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cách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sống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cách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giao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tiếp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ứng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xử</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với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mọi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xung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quanh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thậm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chí</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dần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mất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nhân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cách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mất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khả</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năng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làm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việc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trở</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thành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gánh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nặng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gia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đình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xã</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hội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Thế</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hệ</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trẻ</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chủ</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nhân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tương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lai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đất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nước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Mỗi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nhân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nếu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tích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cực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tập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ngay</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từ</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khi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còn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trẻ</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sẽ</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góp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phần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rất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lớn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vào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sự</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phát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triển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nước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biết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bao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tấm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gương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ham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chủ</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động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sáng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tạo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đã</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thành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công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mang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lại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vinh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quang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nhân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niềm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tự</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hào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gia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đình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quê</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hương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đất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nước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Ở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nước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ta,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thời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Trần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Nguyễn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Hiền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vốn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chỉ</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cậu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bé</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nghèo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nhưng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vì</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ham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biết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tận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dụng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mọi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thời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gian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kiên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trì</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vươn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lên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để</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tập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mười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tuổi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đã</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đỗ</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Trạng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nguyên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trở</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thành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Trạng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nguyên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trẻ</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tuổi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nhất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nước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ta. </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09679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204716" y="409433"/>
            <a:ext cx="11723427" cy="6209731"/>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just" defTabSz="914400" rtl="0" eaLnBrk="0" fontAlgn="base" latinLnBrk="0" hangingPunct="0">
              <a:spcBef>
                <a:spcPct val="0"/>
              </a:spcBef>
              <a:spcAft>
                <a:spcPts val="800"/>
              </a:spcAft>
              <a:buClrTx/>
              <a:buSzTx/>
              <a:buFontTx/>
              <a:buNone/>
              <a:tabLst/>
              <a:defRPr/>
            </a:pPr>
            <a:endParaRPr kumimoji="0" lang="en-US" sz="28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375313" y="719598"/>
            <a:ext cx="11423177" cy="5693866"/>
          </a:xfrm>
          <a:prstGeom prst="rect">
            <a:avLst/>
          </a:prstGeom>
        </p:spPr>
        <p:txBody>
          <a:bodyPr wrap="square">
            <a:spAutoFit/>
          </a:bodyPr>
          <a:lstStyle/>
          <a:p>
            <a:pPr algn="just"/>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Gần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đây</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năm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2005,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Ngô</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Bảo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Châu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đã</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phong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hàm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vị</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giáo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sư</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Vị</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giáo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sư</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trẻ</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tuổi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nhất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Việt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nam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này</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còn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tặng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giải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thưởng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Fields –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giải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thưởng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Toán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cao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quý</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nhất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thế</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giới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Thành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công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ấy</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cũng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nhờ</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sự</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siêng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năng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tìm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tòi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sáng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tạo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lòng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nhiệt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huyết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tập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nghiên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cứu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Nhìn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ra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thế</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giới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cũng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nhiều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tấm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gương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rất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đáng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khâm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phục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tinh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thần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tự</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tự</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vươn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lên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tập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như</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khoa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Pháp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Lu-</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Pa-</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xtơ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lúc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phổ</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thông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chỉ</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sinh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trung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bình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môn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Hóa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ông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đứng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hạng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15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22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sinh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lớp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Nhưng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với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lòng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kiên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trì</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ham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ông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đã</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trở</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thành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khoa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nổi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tiếng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đặt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nền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móng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ngành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vi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sinh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vật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cận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đại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tấm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gương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nữa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Lep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Tôn-xtôi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tác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giả</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bộ</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tiểu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thuyết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nổi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tiếng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Chiến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tranh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hòa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bình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bị</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đình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chỉ</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đại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vì</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vừa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ý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chí</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tập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vừa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năng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lực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nhưng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vẫn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vươn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lên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trở</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thành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văn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vĩ</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đại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Ngày</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nay,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yêu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cầu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tập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đặt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ra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với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tất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cả</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mọi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kể</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cả</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tàn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tật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36073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150126" y="914400"/>
            <a:ext cx="11873552" cy="5186149"/>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32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32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375314" y="1187355"/>
            <a:ext cx="11423176" cy="4524315"/>
          </a:xfrm>
          <a:prstGeom prst="rect">
            <a:avLst/>
          </a:prstGeom>
        </p:spPr>
        <p:txBody>
          <a:bodyPr wrap="square">
            <a:spAutoFit/>
          </a:bodyPr>
          <a:lstStyle/>
          <a:p>
            <a:pPr algn="just">
              <a:spcAft>
                <a:spcPts val="0"/>
              </a:spcAft>
            </a:pPr>
            <a:r>
              <a:rPr lang="en-US" sz="3200" dirty="0">
                <a:latin typeface="Times New Roman" panose="02020603050405020304" pitchFamily="18" charset="0"/>
                <a:ea typeface="Times New Roman" panose="02020603050405020304" pitchFamily="18" charset="0"/>
                <a:cs typeface="Times New Roman" panose="02020603050405020304" pitchFamily="18" charset="0"/>
              </a:rPr>
              <a:t>Ở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nước</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ta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không</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thiếu</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những</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tấm</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gương</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sáng</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về</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tinh</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thần</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hiếu</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ham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hỏi</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ý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chí</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vươn</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lên</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trở</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thành</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người</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ích</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Anh</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Nguyễn</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Ngọc</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Kí</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bị</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liệt</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cả</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hai</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tay</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từ</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thủa</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nhỏ</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nhưng</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nhờ</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kiên</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trì</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vượt</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khó</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nỗ</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lực</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tập</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mà</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đã</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trở</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thành</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nhà</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giáo</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ưu</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tú</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được</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bao</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thế</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hệ</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trò</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quý</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trọng</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mến</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yêu</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Cô</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gái</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Việt</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Anh</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bị</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hỏng</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cả</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hai</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mắt</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nhưng</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không</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cam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chịu</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số</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phận</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đã</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tự</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mình</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vươn</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lên</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đã</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trở</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thành</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chủ</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nhân</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hai</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chiếc</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bằng</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đại</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loại</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giỏi</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là</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chuyên</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gia</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công</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nghệ</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thông</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tin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Hội</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người</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mù</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tỉnh</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Hà</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Tĩnh</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Như</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vậy</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nỗ</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lực</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tập</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ngay</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từ</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khi</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còn</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trẻ</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sẽ</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mang</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lại</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thành</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công</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lớn</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cho</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cuộc</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đời</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51643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150126" y="518616"/>
            <a:ext cx="11873552" cy="6005014"/>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28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245659" y="674190"/>
            <a:ext cx="11778019" cy="5693866"/>
          </a:xfrm>
          <a:prstGeom prst="rect">
            <a:avLst/>
          </a:prstGeom>
        </p:spPr>
        <p:txBody>
          <a:bodyPr wrap="square">
            <a:spAutoFit/>
          </a:bodyPr>
          <a:lstStyle/>
          <a:p>
            <a:pPr indent="457200" algn="just">
              <a:spcAft>
                <a:spcPts val="0"/>
              </a:spcAft>
            </a:pP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Từ</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dẫn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chứng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trên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chúng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ta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thấy</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rằng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thế</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hệ</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trẻ</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phải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chủ</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động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tích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cực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tập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tập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sẽ</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tự</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trang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bị</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mình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bất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kì</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kiến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thức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nào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để</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tự</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tin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bước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vào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đời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Mỗi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tấm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gương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bài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để</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chúng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ta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tập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noi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theo.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Bản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thân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mỗi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cần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thấy</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rõ</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việc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tập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thường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xuyên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suốt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đời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nhiều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đường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để</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tập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thành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công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ở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thầy</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ở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bạn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từ</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thực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tế</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cuộc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sống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tự</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Bản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thân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chúng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ta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cần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thấy</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rõ</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việc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tập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để</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trở</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thành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ích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tương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lai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vừa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quyền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lợi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trách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nhiệm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vừa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nghĩa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vụ</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bản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thân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đặc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biệt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thời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đại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nhân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loại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bước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vào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nền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kinh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tế</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tri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thức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đất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nước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đang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đẩy</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mạnh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công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cuộc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công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nghiệp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hóa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hiện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đại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hóa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đất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nước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p>
          <a:p>
            <a:pPr indent="457200" algn="just">
              <a:spcAft>
                <a:spcPts val="0"/>
              </a:spcAft>
            </a:pP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Tóm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lại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việc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rất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cần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thiết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để</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sống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ích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ý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nghĩa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Thế</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hệ</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trẻ</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ngày</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nay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cần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phải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tập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tự</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giác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tích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cực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xây</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dựng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phong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trào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tập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ngừng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để</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khẳng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định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giá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trị</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bản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thân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góp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phần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vào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sự</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tiến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bộ</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quê</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hương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đất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nước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915863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407962" y="1596788"/>
            <a:ext cx="11451103" cy="3957851"/>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32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32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3" name="Rectangle 2"/>
          <p:cNvSpPr/>
          <p:nvPr/>
        </p:nvSpPr>
        <p:spPr>
          <a:xfrm>
            <a:off x="592522" y="1727130"/>
            <a:ext cx="11081982" cy="3785652"/>
          </a:xfrm>
          <a:prstGeom prst="rect">
            <a:avLst/>
          </a:prstGeom>
        </p:spPr>
        <p:txBody>
          <a:bodyPr wrap="square">
            <a:spAutoFit/>
          </a:bodyPr>
          <a:lstStyle/>
          <a:p>
            <a:pPr algn="ctr">
              <a:lnSpc>
                <a:spcPct val="150000"/>
              </a:lnSpc>
              <a:spcAft>
                <a:spcPts val="0"/>
              </a:spcAft>
            </a:pPr>
            <a:r>
              <a:rPr lang="en-US" sz="3200" b="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HƯỚNG DẪN TỰ HỌC</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pPr lvl="0">
              <a:lnSpc>
                <a:spcPct val="150000"/>
              </a:lnSpc>
              <a:spcAft>
                <a:spcPts val="0"/>
              </a:spcAft>
              <a:buSzPts val="1400"/>
            </a:pPr>
            <a:r>
              <a:rPr lang="en-US" sz="3200" dirty="0" smtClean="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smtClean="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Hoàn</a:t>
            </a:r>
            <a:r>
              <a:rPr lang="en-US" sz="3200" dirty="0" smtClean="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thiện</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các</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bài</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tập</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nói</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nghe</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vào</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vở</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tự</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luyện</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tập</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theo</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nhóm</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ở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nhà</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tabLst>
                <a:tab pos="1386840" algn="l"/>
              </a:tabLst>
            </a:pP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Chuẩn</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bị</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các</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nội</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dung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đã</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ôn</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tập</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bài</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2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để</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làm</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bài</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kiểm</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tra</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tổng</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hợp</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21941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inVertical)">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573206" y="1241946"/>
            <a:ext cx="11313994" cy="4626591"/>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28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573206" y="2000215"/>
            <a:ext cx="11313994" cy="3246530"/>
          </a:xfrm>
          <a:prstGeom prst="rect">
            <a:avLst/>
          </a:prstGeom>
        </p:spPr>
        <p:txBody>
          <a:bodyPr wrap="square">
            <a:spAutoFit/>
          </a:bodyPr>
          <a:lstStyle/>
          <a:p>
            <a:pPr algn="just">
              <a:lnSpc>
                <a:spcPct val="150000"/>
              </a:lnSpc>
              <a:spcAft>
                <a:spcPts val="0"/>
              </a:spcAft>
            </a:pPr>
            <a:r>
              <a:rPr lang="en-US" sz="2800" b="1" dirty="0">
                <a:solidFill>
                  <a:srgbClr val="0D0D0D"/>
                </a:solidFill>
                <a:latin typeface="Times New Roman" panose="02020603050405020304" pitchFamily="18" charset="0"/>
                <a:ea typeface="MS Mincho"/>
                <a:cs typeface="Times New Roman" panose="02020603050405020304" pitchFamily="18" charset="0"/>
              </a:rPr>
              <a:t>2. </a:t>
            </a:r>
            <a:r>
              <a:rPr lang="en-US" sz="2800" b="1" dirty="0" err="1">
                <a:solidFill>
                  <a:srgbClr val="0D0D0D"/>
                </a:solidFill>
                <a:latin typeface="Times New Roman" panose="02020603050405020304" pitchFamily="18" charset="0"/>
                <a:ea typeface="MS Mincho"/>
                <a:cs typeface="Times New Roman" panose="02020603050405020304" pitchFamily="18" charset="0"/>
              </a:rPr>
              <a:t>Trình</a:t>
            </a:r>
            <a:r>
              <a:rPr lang="en-US" sz="2800" b="1" dirty="0">
                <a:solidFill>
                  <a:srgbClr val="0D0D0D"/>
                </a:solidFill>
                <a:latin typeface="Times New Roman" panose="02020603050405020304" pitchFamily="18" charset="0"/>
                <a:ea typeface="MS Mincho"/>
                <a:cs typeface="Times New Roman" panose="02020603050405020304" pitchFamily="18" charset="0"/>
              </a:rPr>
              <a:t> </a:t>
            </a:r>
            <a:r>
              <a:rPr lang="en-US" sz="2800" b="1" dirty="0" err="1">
                <a:solidFill>
                  <a:srgbClr val="0D0D0D"/>
                </a:solidFill>
                <a:latin typeface="Times New Roman" panose="02020603050405020304" pitchFamily="18" charset="0"/>
                <a:ea typeface="MS Mincho"/>
                <a:cs typeface="Times New Roman" panose="02020603050405020304" pitchFamily="18" charset="0"/>
              </a:rPr>
              <a:t>bày</a:t>
            </a:r>
            <a:r>
              <a:rPr lang="en-US" sz="2800" b="1" dirty="0">
                <a:solidFill>
                  <a:srgbClr val="0D0D0D"/>
                </a:solidFill>
                <a:latin typeface="Times New Roman" panose="02020603050405020304" pitchFamily="18" charset="0"/>
                <a:ea typeface="MS Mincho"/>
                <a:cs typeface="Times New Roman" panose="02020603050405020304" pitchFamily="18" charset="0"/>
              </a:rPr>
              <a:t> </a:t>
            </a:r>
            <a:r>
              <a:rPr lang="en-US" sz="2800" b="1" dirty="0" err="1">
                <a:solidFill>
                  <a:srgbClr val="0D0D0D"/>
                </a:solidFill>
                <a:latin typeface="Times New Roman" panose="02020603050405020304" pitchFamily="18" charset="0"/>
                <a:ea typeface="MS Mincho"/>
                <a:cs typeface="Times New Roman" panose="02020603050405020304" pitchFamily="18" charset="0"/>
              </a:rPr>
              <a:t>bài</a:t>
            </a:r>
            <a:r>
              <a:rPr lang="en-US" sz="2800" b="1" dirty="0">
                <a:solidFill>
                  <a:srgbClr val="0D0D0D"/>
                </a:solidFill>
                <a:latin typeface="Times New Roman" panose="02020603050405020304" pitchFamily="18" charset="0"/>
                <a:ea typeface="MS Mincho"/>
                <a:cs typeface="Times New Roman" panose="02020603050405020304" pitchFamily="18" charset="0"/>
              </a:rPr>
              <a:t> </a:t>
            </a:r>
            <a:r>
              <a:rPr lang="en-US" sz="2800" b="1" dirty="0" err="1">
                <a:solidFill>
                  <a:srgbClr val="0D0D0D"/>
                </a:solidFill>
                <a:latin typeface="Times New Roman" panose="02020603050405020304" pitchFamily="18" charset="0"/>
                <a:ea typeface="MS Mincho"/>
                <a:cs typeface="Times New Roman" panose="02020603050405020304" pitchFamily="18" charset="0"/>
              </a:rPr>
              <a:t>nói</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r>
              <a:rPr lang="en-US" sz="2800" dirty="0">
                <a:latin typeface="Times New Roman" panose="02020603050405020304" pitchFamily="18" charset="0"/>
                <a:ea typeface="MS Mincho"/>
                <a:cs typeface="Times New Roman" panose="02020603050405020304" pitchFamily="18" charset="0"/>
              </a:rPr>
              <a:t>- </a:t>
            </a:r>
            <a:r>
              <a:rPr lang="en-US" sz="2800" dirty="0" err="1">
                <a:latin typeface="Times New Roman" panose="02020603050405020304" pitchFamily="18" charset="0"/>
                <a:ea typeface="MS Mincho"/>
                <a:cs typeface="Times New Roman" panose="02020603050405020304" pitchFamily="18" charset="0"/>
              </a:rPr>
              <a:t>Tập</a:t>
            </a:r>
            <a:r>
              <a:rPr lang="en-US" sz="2800" dirty="0">
                <a:latin typeface="Times New Roman" panose="02020603050405020304" pitchFamily="18" charset="0"/>
                <a:ea typeface="MS Mincho"/>
                <a:cs typeface="Times New Roman" panose="02020603050405020304" pitchFamily="18" charset="0"/>
              </a:rPr>
              <a:t> </a:t>
            </a:r>
            <a:r>
              <a:rPr lang="en-US" sz="2800" dirty="0" err="1">
                <a:latin typeface="Times New Roman" panose="02020603050405020304" pitchFamily="18" charset="0"/>
                <a:ea typeface="MS Mincho"/>
                <a:cs typeface="Times New Roman" panose="02020603050405020304" pitchFamily="18" charset="0"/>
              </a:rPr>
              <a:t>trình</a:t>
            </a:r>
            <a:r>
              <a:rPr lang="en-US" sz="2800" dirty="0">
                <a:latin typeface="Times New Roman" panose="02020603050405020304" pitchFamily="18" charset="0"/>
                <a:ea typeface="MS Mincho"/>
                <a:cs typeface="Times New Roman" panose="02020603050405020304" pitchFamily="18" charset="0"/>
              </a:rPr>
              <a:t> </a:t>
            </a:r>
            <a:r>
              <a:rPr lang="en-US" sz="2800" dirty="0" err="1">
                <a:latin typeface="Times New Roman" panose="02020603050405020304" pitchFamily="18" charset="0"/>
                <a:ea typeface="MS Mincho"/>
                <a:cs typeface="Times New Roman" panose="02020603050405020304" pitchFamily="18" charset="0"/>
              </a:rPr>
              <a:t>bày</a:t>
            </a:r>
            <a:r>
              <a:rPr lang="en-US" sz="2800" dirty="0">
                <a:latin typeface="Times New Roman" panose="02020603050405020304" pitchFamily="18" charset="0"/>
                <a:ea typeface="MS Mincho"/>
                <a:cs typeface="Times New Roman" panose="02020603050405020304" pitchFamily="18" charset="0"/>
              </a:rPr>
              <a:t>, </a:t>
            </a:r>
            <a:r>
              <a:rPr lang="en-US" sz="2800" dirty="0" err="1">
                <a:latin typeface="Times New Roman" panose="02020603050405020304" pitchFamily="18" charset="0"/>
                <a:ea typeface="MS Mincho"/>
                <a:cs typeface="Times New Roman" panose="02020603050405020304" pitchFamily="18" charset="0"/>
              </a:rPr>
              <a:t>lắng</a:t>
            </a:r>
            <a:r>
              <a:rPr lang="en-US" sz="2800" dirty="0">
                <a:latin typeface="Times New Roman" panose="02020603050405020304" pitchFamily="18" charset="0"/>
                <a:ea typeface="MS Mincho"/>
                <a:cs typeface="Times New Roman" panose="02020603050405020304" pitchFamily="18" charset="0"/>
              </a:rPr>
              <a:t> </a:t>
            </a:r>
            <a:r>
              <a:rPr lang="en-US" sz="2800" dirty="0" err="1">
                <a:latin typeface="Times New Roman" panose="02020603050405020304" pitchFamily="18" charset="0"/>
                <a:ea typeface="MS Mincho"/>
                <a:cs typeface="Times New Roman" panose="02020603050405020304" pitchFamily="18" charset="0"/>
              </a:rPr>
              <a:t>nghe</a:t>
            </a:r>
            <a:r>
              <a:rPr lang="en-US" sz="2800" dirty="0">
                <a:latin typeface="Times New Roman" panose="02020603050405020304" pitchFamily="18" charset="0"/>
                <a:ea typeface="MS Mincho"/>
                <a:cs typeface="Times New Roman" panose="02020603050405020304" pitchFamily="18" charset="0"/>
              </a:rPr>
              <a:t> </a:t>
            </a:r>
            <a:r>
              <a:rPr lang="en-US" sz="2800" dirty="0" err="1">
                <a:latin typeface="Times New Roman" panose="02020603050405020304" pitchFamily="18" charset="0"/>
                <a:ea typeface="MS Mincho"/>
                <a:cs typeface="Times New Roman" panose="02020603050405020304" pitchFamily="18" charset="0"/>
              </a:rPr>
              <a:t>nhận</a:t>
            </a:r>
            <a:r>
              <a:rPr lang="en-US" sz="2800" dirty="0">
                <a:latin typeface="Times New Roman" panose="02020603050405020304" pitchFamily="18" charset="0"/>
                <a:ea typeface="MS Mincho"/>
                <a:cs typeface="Times New Roman" panose="02020603050405020304" pitchFamily="18" charset="0"/>
              </a:rPr>
              <a:t> </a:t>
            </a:r>
            <a:r>
              <a:rPr lang="en-US" sz="2800" dirty="0" err="1">
                <a:latin typeface="Times New Roman" panose="02020603050405020304" pitchFamily="18" charset="0"/>
                <a:ea typeface="MS Mincho"/>
                <a:cs typeface="Times New Roman" panose="02020603050405020304" pitchFamily="18" charset="0"/>
              </a:rPr>
              <a:t>xét</a:t>
            </a:r>
            <a:r>
              <a:rPr lang="en-US" sz="2800" dirty="0">
                <a:latin typeface="Times New Roman" panose="02020603050405020304" pitchFamily="18" charset="0"/>
                <a:ea typeface="MS Mincho"/>
                <a:cs typeface="Times New Roman" panose="02020603050405020304" pitchFamily="18" charset="0"/>
              </a:rPr>
              <a:t> </a:t>
            </a:r>
            <a:r>
              <a:rPr lang="en-US" sz="2800" dirty="0" err="1">
                <a:latin typeface="Times New Roman" panose="02020603050405020304" pitchFamily="18" charset="0"/>
                <a:ea typeface="MS Mincho"/>
                <a:cs typeface="Times New Roman" panose="02020603050405020304" pitchFamily="18" charset="0"/>
              </a:rPr>
              <a:t>góp</a:t>
            </a:r>
            <a:r>
              <a:rPr lang="en-US" sz="2800" dirty="0">
                <a:latin typeface="Times New Roman" panose="02020603050405020304" pitchFamily="18" charset="0"/>
                <a:ea typeface="MS Mincho"/>
                <a:cs typeface="Times New Roman" panose="02020603050405020304" pitchFamily="18" charset="0"/>
              </a:rPr>
              <a:t> ý </a:t>
            </a:r>
            <a:r>
              <a:rPr lang="en-US" sz="2800" dirty="0" err="1">
                <a:latin typeface="Times New Roman" panose="02020603050405020304" pitchFamily="18" charset="0"/>
                <a:ea typeface="MS Mincho"/>
                <a:cs typeface="Times New Roman" panose="02020603050405020304" pitchFamily="18" charset="0"/>
              </a:rPr>
              <a:t>và</a:t>
            </a:r>
            <a:r>
              <a:rPr lang="en-US" sz="2800" dirty="0">
                <a:latin typeface="Times New Roman" panose="02020603050405020304" pitchFamily="18" charset="0"/>
                <a:ea typeface="MS Mincho"/>
                <a:cs typeface="Times New Roman" panose="02020603050405020304" pitchFamily="18" charset="0"/>
              </a:rPr>
              <a:t> </a:t>
            </a:r>
            <a:r>
              <a:rPr lang="en-US" sz="2800" dirty="0" err="1">
                <a:latin typeface="Times New Roman" panose="02020603050405020304" pitchFamily="18" charset="0"/>
                <a:ea typeface="MS Mincho"/>
                <a:cs typeface="Times New Roman" panose="02020603050405020304" pitchFamily="18" charset="0"/>
              </a:rPr>
              <a:t>hoàn</a:t>
            </a:r>
            <a:r>
              <a:rPr lang="en-US" sz="2800" dirty="0">
                <a:latin typeface="Times New Roman" panose="02020603050405020304" pitchFamily="18" charset="0"/>
                <a:ea typeface="MS Mincho"/>
                <a:cs typeface="Times New Roman" panose="02020603050405020304" pitchFamily="18" charset="0"/>
              </a:rPr>
              <a:t> </a:t>
            </a:r>
            <a:r>
              <a:rPr lang="en-US" sz="2800" dirty="0" err="1">
                <a:latin typeface="Times New Roman" panose="02020603050405020304" pitchFamily="18" charset="0"/>
                <a:ea typeface="MS Mincho"/>
                <a:cs typeface="Times New Roman" panose="02020603050405020304" pitchFamily="18" charset="0"/>
              </a:rPr>
              <a:t>thiện</a:t>
            </a:r>
            <a:r>
              <a:rPr lang="en-US" sz="2800" dirty="0">
                <a:latin typeface="Times New Roman" panose="02020603050405020304" pitchFamily="18" charset="0"/>
                <a:ea typeface="MS Mincho"/>
                <a:cs typeface="Times New Roman" panose="02020603050405020304" pitchFamily="18" charset="0"/>
              </a:rPr>
              <a:t> </a:t>
            </a:r>
            <a:r>
              <a:rPr lang="en-US" sz="2800" dirty="0" err="1">
                <a:latin typeface="Times New Roman" panose="02020603050405020304" pitchFamily="18" charset="0"/>
                <a:ea typeface="MS Mincho"/>
                <a:cs typeface="Times New Roman" panose="02020603050405020304" pitchFamily="18" charset="0"/>
              </a:rPr>
              <a:t>bài</a:t>
            </a:r>
            <a:r>
              <a:rPr lang="en-US" sz="2800" dirty="0">
                <a:latin typeface="Times New Roman" panose="02020603050405020304" pitchFamily="18" charset="0"/>
                <a:ea typeface="MS Mincho"/>
                <a:cs typeface="Times New Roman" panose="02020603050405020304" pitchFamily="18" charset="0"/>
              </a:rPr>
              <a:t> </a:t>
            </a:r>
            <a:r>
              <a:rPr lang="en-US" sz="2800" dirty="0" err="1">
                <a:latin typeface="Times New Roman" panose="02020603050405020304" pitchFamily="18" charset="0"/>
                <a:ea typeface="MS Mincho"/>
                <a:cs typeface="Times New Roman" panose="02020603050405020304" pitchFamily="18" charset="0"/>
              </a:rPr>
              <a:t>nói</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r>
              <a:rPr lang="en-US" sz="2800" b="1" dirty="0">
                <a:latin typeface="Times New Roman" panose="02020603050405020304" pitchFamily="18" charset="0"/>
                <a:ea typeface="MS Mincho"/>
                <a:cs typeface="Times New Roman" panose="02020603050405020304" pitchFamily="18" charset="0"/>
              </a:rPr>
              <a:t>3. </a:t>
            </a:r>
            <a:r>
              <a:rPr lang="en-US" sz="2800" b="1" dirty="0" err="1">
                <a:latin typeface="Times New Roman" panose="02020603050405020304" pitchFamily="18" charset="0"/>
                <a:ea typeface="MS Mincho"/>
                <a:cs typeface="Times New Roman" panose="02020603050405020304" pitchFamily="18" charset="0"/>
              </a:rPr>
              <a:t>Sau</a:t>
            </a:r>
            <a:r>
              <a:rPr lang="en-US" sz="2800" b="1" dirty="0">
                <a:latin typeface="Times New Roman" panose="02020603050405020304" pitchFamily="18" charset="0"/>
                <a:ea typeface="MS Mincho"/>
                <a:cs typeface="Times New Roman" panose="02020603050405020304" pitchFamily="18" charset="0"/>
              </a:rPr>
              <a:t> </a:t>
            </a:r>
            <a:r>
              <a:rPr lang="en-US" sz="2800" b="1" dirty="0" err="1">
                <a:latin typeface="Times New Roman" panose="02020603050405020304" pitchFamily="18" charset="0"/>
                <a:ea typeface="MS Mincho"/>
                <a:cs typeface="Times New Roman" panose="02020603050405020304" pitchFamily="18" charset="0"/>
              </a:rPr>
              <a:t>khi</a:t>
            </a:r>
            <a:r>
              <a:rPr lang="en-US" sz="2800" b="1" dirty="0">
                <a:latin typeface="Times New Roman" panose="02020603050405020304" pitchFamily="18" charset="0"/>
                <a:ea typeface="MS Mincho"/>
                <a:cs typeface="Times New Roman" panose="02020603050405020304" pitchFamily="18" charset="0"/>
              </a:rPr>
              <a:t> </a:t>
            </a:r>
            <a:r>
              <a:rPr lang="en-US" sz="2800" b="1" dirty="0" err="1">
                <a:latin typeface="Times New Roman" panose="02020603050405020304" pitchFamily="18" charset="0"/>
                <a:ea typeface="MS Mincho"/>
                <a:cs typeface="Times New Roman" panose="02020603050405020304" pitchFamily="18" charset="0"/>
              </a:rPr>
              <a:t>nói</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r>
              <a:rPr lang="en-US" sz="2800" b="1" dirty="0">
                <a:solidFill>
                  <a:srgbClr val="0D0D0D"/>
                </a:solidFill>
                <a:latin typeface="Times New Roman" panose="02020603050405020304" pitchFamily="18" charset="0"/>
                <a:ea typeface="MS Mincho"/>
                <a:cs typeface="Times New Roman" panose="02020603050405020304" pitchFamily="18" charset="0"/>
              </a:rPr>
              <a:t>- </a:t>
            </a:r>
            <a:r>
              <a:rPr lang="en-US" sz="2800" b="1" dirty="0" err="1">
                <a:solidFill>
                  <a:srgbClr val="0D0D0D"/>
                </a:solidFill>
                <a:latin typeface="Times New Roman" panose="02020603050405020304" pitchFamily="18" charset="0"/>
                <a:ea typeface="MS Mincho"/>
                <a:cs typeface="Times New Roman" panose="02020603050405020304" pitchFamily="18" charset="0"/>
              </a:rPr>
              <a:t>Người</a:t>
            </a:r>
            <a:r>
              <a:rPr lang="en-US" sz="2800" b="1" dirty="0">
                <a:solidFill>
                  <a:srgbClr val="0D0D0D"/>
                </a:solidFill>
                <a:latin typeface="Times New Roman" panose="02020603050405020304" pitchFamily="18" charset="0"/>
                <a:ea typeface="MS Mincho"/>
                <a:cs typeface="Times New Roman" panose="02020603050405020304" pitchFamily="18" charset="0"/>
              </a:rPr>
              <a:t> </a:t>
            </a:r>
            <a:r>
              <a:rPr lang="en-US" sz="2800" b="1" dirty="0" err="1">
                <a:solidFill>
                  <a:srgbClr val="0D0D0D"/>
                </a:solidFill>
                <a:latin typeface="Times New Roman" panose="02020603050405020304" pitchFamily="18" charset="0"/>
                <a:ea typeface="MS Mincho"/>
                <a:cs typeface="Times New Roman" panose="02020603050405020304" pitchFamily="18" charset="0"/>
              </a:rPr>
              <a:t>nghe</a:t>
            </a:r>
            <a:r>
              <a:rPr lang="en-US" sz="2800" b="1" dirty="0">
                <a:solidFill>
                  <a:srgbClr val="0D0D0D"/>
                </a:solidFill>
                <a:latin typeface="Times New Roman" panose="02020603050405020304" pitchFamily="18" charset="0"/>
                <a:ea typeface="MS Mincho"/>
                <a:cs typeface="Times New Roman" panose="02020603050405020304" pitchFamily="18" charset="0"/>
              </a:rPr>
              <a:t>:</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Trao</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đổi</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về</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bài</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nói</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trên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tinh</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thần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xây</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dựng</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và</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tôn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trọng</a:t>
            </a:r>
            <a:r>
              <a:rPr lang="en-US" sz="2800" dirty="0">
                <a:solidFill>
                  <a:srgbClr val="0D0D0D"/>
                </a:solidFill>
                <a:latin typeface="Times New Roman" panose="02020603050405020304" pitchFamily="18" charset="0"/>
                <a:ea typeface="MS Mincho"/>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50000"/>
              </a:lnSpc>
            </a:pPr>
            <a:r>
              <a:rPr lang="en-US" sz="2800" b="1" dirty="0">
                <a:solidFill>
                  <a:srgbClr val="0D0D0D"/>
                </a:solidFill>
                <a:latin typeface="Times New Roman" panose="02020603050405020304" pitchFamily="18" charset="0"/>
                <a:ea typeface="MS Mincho"/>
                <a:cs typeface="Times New Roman" panose="02020603050405020304" pitchFamily="18" charset="0"/>
              </a:rPr>
              <a:t>- </a:t>
            </a:r>
            <a:r>
              <a:rPr lang="en-US" sz="2800" b="1" dirty="0" err="1">
                <a:solidFill>
                  <a:srgbClr val="0D0D0D"/>
                </a:solidFill>
                <a:latin typeface="Times New Roman" panose="02020603050405020304" pitchFamily="18" charset="0"/>
                <a:ea typeface="MS Mincho"/>
                <a:cs typeface="Times New Roman" panose="02020603050405020304" pitchFamily="18" charset="0"/>
              </a:rPr>
              <a:t>Người</a:t>
            </a:r>
            <a:r>
              <a:rPr lang="en-US" sz="2800" b="1" dirty="0">
                <a:solidFill>
                  <a:srgbClr val="0D0D0D"/>
                </a:solidFill>
                <a:latin typeface="Times New Roman" panose="02020603050405020304" pitchFamily="18" charset="0"/>
                <a:ea typeface="MS Mincho"/>
                <a:cs typeface="Times New Roman" panose="02020603050405020304" pitchFamily="18" charset="0"/>
              </a:rPr>
              <a:t> </a:t>
            </a:r>
            <a:r>
              <a:rPr lang="en-US" sz="2800" b="1" dirty="0" err="1">
                <a:solidFill>
                  <a:srgbClr val="0D0D0D"/>
                </a:solidFill>
                <a:latin typeface="Times New Roman" panose="02020603050405020304" pitchFamily="18" charset="0"/>
                <a:ea typeface="MS Mincho"/>
                <a:cs typeface="Times New Roman" panose="02020603050405020304" pitchFamily="18" charset="0"/>
              </a:rPr>
              <a:t>nói</a:t>
            </a:r>
            <a:r>
              <a:rPr lang="en-US" sz="2800" b="1" dirty="0">
                <a:solidFill>
                  <a:srgbClr val="0D0D0D"/>
                </a:solidFill>
                <a:latin typeface="Times New Roman" panose="02020603050405020304" pitchFamily="18" charset="0"/>
                <a:ea typeface="MS Mincho"/>
                <a:cs typeface="Times New Roman" panose="02020603050405020304" pitchFamily="18" charset="0"/>
              </a:rPr>
              <a:t>:</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lắng</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nghe</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phản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hồi</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những</a:t>
            </a:r>
            <a:r>
              <a:rPr lang="en-US" sz="2800" dirty="0">
                <a:solidFill>
                  <a:srgbClr val="0D0D0D"/>
                </a:solidFill>
                <a:latin typeface="Times New Roman" panose="02020603050405020304" pitchFamily="18" charset="0"/>
                <a:ea typeface="MS Mincho"/>
                <a:cs typeface="Times New Roman" panose="02020603050405020304" pitchFamily="18" charset="0"/>
              </a:rPr>
              <a:t> ý </a:t>
            </a:r>
            <a:r>
              <a:rPr lang="en-US" sz="2800" dirty="0" err="1">
                <a:solidFill>
                  <a:srgbClr val="0D0D0D"/>
                </a:solidFill>
                <a:latin typeface="Times New Roman" panose="02020603050405020304" pitchFamily="18" charset="0"/>
                <a:ea typeface="MS Mincho"/>
                <a:cs typeface="Times New Roman" panose="02020603050405020304" pitchFamily="18" charset="0"/>
              </a:rPr>
              <a:t>kiến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trên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tinh</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thần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cầu</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thị</a:t>
            </a:r>
            <a:r>
              <a:rPr lang="en-US" sz="2800" dirty="0">
                <a:solidFill>
                  <a:srgbClr val="0D0D0D"/>
                </a:solidFill>
                <a:latin typeface="Times New Roman" panose="02020603050405020304" pitchFamily="18" charset="0"/>
                <a:ea typeface="MS Mincho"/>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12187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491318" y="1678674"/>
            <a:ext cx="11367747" cy="4258101"/>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28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812808" y="542077"/>
            <a:ext cx="4067075" cy="523220"/>
          </a:xfrm>
          <a:prstGeom prst="rect">
            <a:avLst/>
          </a:prstGeom>
        </p:spPr>
        <p:txBody>
          <a:bodyPr wrap="none">
            <a:spAutoFit/>
          </a:bodyPr>
          <a:lstStyle/>
          <a:p>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2. </a:t>
            </a:r>
            <a:r>
              <a:rPr lang="en-US" sz="28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Thực</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hành</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nói</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nghe</a:t>
            </a:r>
            <a:endParaRPr lang="en-US" sz="2800" dirty="0">
              <a:latin typeface="Times New Roman" panose="02020603050405020304" pitchFamily="18" charset="0"/>
              <a:cs typeface="Times New Roman" panose="02020603050405020304" pitchFamily="18" charset="0"/>
            </a:endParaRPr>
          </a:p>
        </p:txBody>
      </p:sp>
      <p:sp>
        <p:nvSpPr>
          <p:cNvPr id="5" name="Rectangle 4"/>
          <p:cNvSpPr/>
          <p:nvPr/>
        </p:nvSpPr>
        <p:spPr>
          <a:xfrm>
            <a:off x="491317" y="2647666"/>
            <a:ext cx="11367747" cy="2246769"/>
          </a:xfrm>
          <a:prstGeom prst="rect">
            <a:avLst/>
          </a:prstGeom>
        </p:spPr>
        <p:txBody>
          <a:bodyPr wrap="square">
            <a:spAutoFit/>
          </a:bodyPr>
          <a:lstStyle/>
          <a:p>
            <a:pPr algn="just">
              <a:spcAft>
                <a:spcPts val="0"/>
              </a:spcAft>
            </a:pPr>
            <a:r>
              <a:rPr lang="en-US" sz="2800" b="1" dirty="0" err="1">
                <a:solidFill>
                  <a:srgbClr val="0070C0"/>
                </a:solidFill>
                <a:latin typeface="Times New Roman" panose="02020603050405020304" pitchFamily="18" charset="0"/>
                <a:ea typeface="MS Mincho"/>
                <a:cs typeface="Times New Roman" panose="02020603050405020304" pitchFamily="18" charset="0"/>
              </a:rPr>
              <a:t>Đề</a:t>
            </a:r>
            <a:r>
              <a:rPr lang="en-US" sz="2800" b="1" dirty="0">
                <a:solidFill>
                  <a:srgbClr val="0070C0"/>
                </a:solidFill>
                <a:latin typeface="Times New Roman" panose="02020603050405020304" pitchFamily="18" charset="0"/>
                <a:ea typeface="MS Mincho"/>
                <a:cs typeface="Times New Roman" panose="02020603050405020304" pitchFamily="18" charset="0"/>
              </a:rPr>
              <a:t> 1. Ham </a:t>
            </a:r>
            <a:r>
              <a:rPr lang="en-US" sz="2800" b="1" dirty="0" err="1">
                <a:solidFill>
                  <a:srgbClr val="0070C0"/>
                </a:solidFill>
                <a:latin typeface="Times New Roman" panose="02020603050405020304" pitchFamily="18" charset="0"/>
                <a:ea typeface="MS Mincho"/>
                <a:cs typeface="Times New Roman" panose="02020603050405020304" pitchFamily="18" charset="0"/>
              </a:rPr>
              <a:t>mê</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trò</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chơi</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điện</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tử</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mà</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sao</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nhãng</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học</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tập</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trong</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học</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sinh</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hiện</a:t>
            </a:r>
            <a:r>
              <a:rPr lang="en-US" sz="2800" b="1" dirty="0">
                <a:solidFill>
                  <a:srgbClr val="0070C0"/>
                </a:solidFill>
                <a:latin typeface="Times New Roman" panose="02020603050405020304" pitchFamily="18" charset="0"/>
                <a:ea typeface="MS Mincho"/>
                <a:cs typeface="Times New Roman" panose="02020603050405020304" pitchFamily="18" charset="0"/>
              </a:rPr>
              <a:t> nay</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b="1" dirty="0" err="1">
                <a:solidFill>
                  <a:srgbClr val="0070C0"/>
                </a:solidFill>
                <a:latin typeface="Times New Roman" panose="02020603050405020304" pitchFamily="18" charset="0"/>
                <a:ea typeface="MS Mincho"/>
                <a:cs typeface="Times New Roman" panose="02020603050405020304" pitchFamily="18" charset="0"/>
              </a:rPr>
              <a:t>Đề</a:t>
            </a:r>
            <a:r>
              <a:rPr lang="en-US" sz="2800" b="1" dirty="0">
                <a:solidFill>
                  <a:srgbClr val="0070C0"/>
                </a:solidFill>
                <a:latin typeface="Times New Roman" panose="02020603050405020304" pitchFamily="18" charset="0"/>
                <a:ea typeface="MS Mincho"/>
                <a:cs typeface="Times New Roman" panose="02020603050405020304" pitchFamily="18" charset="0"/>
              </a:rPr>
              <a:t> 2. </a:t>
            </a:r>
            <a:r>
              <a:rPr lang="en-US" sz="2800" b="1" dirty="0" err="1">
                <a:solidFill>
                  <a:srgbClr val="0070C0"/>
                </a:solidFill>
                <a:latin typeface="Times New Roman" panose="02020603050405020304" pitchFamily="18" charset="0"/>
                <a:ea typeface="MS Mincho"/>
                <a:cs typeface="Times New Roman" panose="02020603050405020304" pitchFamily="18" charset="0"/>
              </a:rPr>
              <a:t>Bảo</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vệ</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môi</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trường</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là</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bảo</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vệ</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cuộc</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sống</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của</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chúng</a:t>
            </a:r>
            <a:r>
              <a:rPr lang="en-US" sz="2800" b="1" dirty="0">
                <a:solidFill>
                  <a:srgbClr val="0070C0"/>
                </a:solidFill>
                <a:latin typeface="Times New Roman" panose="02020603050405020304" pitchFamily="18" charset="0"/>
                <a:ea typeface="MS Mincho"/>
                <a:cs typeface="Times New Roman" panose="02020603050405020304" pitchFamily="18" charset="0"/>
              </a:rPr>
              <a:t> ta</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b="1" dirty="0">
                <a:solidFill>
                  <a:srgbClr val="0070C0"/>
                </a:solidFill>
                <a:latin typeface="Times New Roman" panose="02020603050405020304" pitchFamily="18" charset="0"/>
                <a:ea typeface="MS Mincho"/>
                <a:cs typeface="Times New Roman" panose="02020603050405020304" pitchFamily="18" charset="0"/>
              </a:rPr>
              <a:t>ĐỀ 3. </a:t>
            </a:r>
            <a:r>
              <a:rPr lang="en-US" sz="2800" b="1" dirty="0" err="1">
                <a:solidFill>
                  <a:srgbClr val="0070C0"/>
                </a:solidFill>
                <a:latin typeface="Times New Roman" panose="02020603050405020304" pitchFamily="18" charset="0"/>
                <a:ea typeface="MS Mincho"/>
                <a:cs typeface="Times New Roman" panose="02020603050405020304" pitchFamily="18" charset="0"/>
              </a:rPr>
              <a:t>Nếu</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khi</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còn</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trẻ</a:t>
            </a:r>
            <a:r>
              <a:rPr lang="en-US" sz="2800" b="1" dirty="0">
                <a:solidFill>
                  <a:srgbClr val="0070C0"/>
                </a:solidFill>
                <a:latin typeface="Times New Roman" panose="02020603050405020304" pitchFamily="18" charset="0"/>
                <a:ea typeface="MS Mincho"/>
                <a:cs typeface="Times New Roman" panose="02020603050405020304" pitchFamily="18" charset="0"/>
              </a:rPr>
              <a:t> ta </a:t>
            </a:r>
            <a:r>
              <a:rPr lang="en-US" sz="2800" b="1" dirty="0" err="1">
                <a:solidFill>
                  <a:srgbClr val="0070C0"/>
                </a:solidFill>
                <a:latin typeface="Times New Roman" panose="02020603050405020304" pitchFamily="18" charset="0"/>
                <a:ea typeface="MS Mincho"/>
                <a:cs typeface="Times New Roman" panose="02020603050405020304" pitchFamily="18" charset="0"/>
              </a:rPr>
              <a:t>không</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chịu</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khó</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học</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tập</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thì</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lớn</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lên</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sẽ</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chẳng</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làm</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được</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việc</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gì</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có</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ích</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08239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arn(inVertical)">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146" y="664908"/>
            <a:ext cx="6364114" cy="523220"/>
          </a:xfrm>
          <a:prstGeom prst="rect">
            <a:avLst/>
          </a:prstGeom>
        </p:spPr>
        <p:txBody>
          <a:bodyPr wrap="none">
            <a:spAutoFit/>
          </a:bodyPr>
          <a:lstStyle/>
          <a:p>
            <a:pPr algn="ctr">
              <a:spcAft>
                <a:spcPts val="0"/>
              </a:spcAft>
            </a:pPr>
            <a:r>
              <a:rPr lang="en-US" sz="2800" b="1" dirty="0">
                <a:solidFill>
                  <a:srgbClr val="FF0000"/>
                </a:solidFill>
                <a:latin typeface="Times New Roman" panose="02020603050405020304" pitchFamily="18" charset="0"/>
                <a:ea typeface="MS Mincho"/>
                <a:cs typeface="Times New Roman" panose="02020603050405020304" pitchFamily="18" charset="0"/>
              </a:rPr>
              <a:t>PHIẾU NHẬN XÉT HOẠT ĐỘNG NÓI</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1564170838"/>
              </p:ext>
            </p:extLst>
          </p:nvPr>
        </p:nvGraphicFramePr>
        <p:xfrm>
          <a:off x="504967" y="1624085"/>
          <a:ext cx="11191165" cy="4267200"/>
        </p:xfrm>
        <a:graphic>
          <a:graphicData uri="http://schemas.openxmlformats.org/drawingml/2006/table">
            <a:tbl>
              <a:tblPr firstRow="1" firstCol="1" bandRow="1"/>
              <a:tblGrid>
                <a:gridCol w="3762547">
                  <a:extLst>
                    <a:ext uri="{9D8B030D-6E8A-4147-A177-3AD203B41FA5}">
                      <a16:colId xmlns:a16="http://schemas.microsoft.com/office/drawing/2014/main" xmlns="" val="1135187657"/>
                    </a:ext>
                  </a:extLst>
                </a:gridCol>
                <a:gridCol w="5272271">
                  <a:extLst>
                    <a:ext uri="{9D8B030D-6E8A-4147-A177-3AD203B41FA5}">
                      <a16:colId xmlns:a16="http://schemas.microsoft.com/office/drawing/2014/main" xmlns="" val="207045209"/>
                    </a:ext>
                  </a:extLst>
                </a:gridCol>
                <a:gridCol w="982639">
                  <a:extLst>
                    <a:ext uri="{9D8B030D-6E8A-4147-A177-3AD203B41FA5}">
                      <a16:colId xmlns:a16="http://schemas.microsoft.com/office/drawing/2014/main" xmlns="" val="154091998"/>
                    </a:ext>
                  </a:extLst>
                </a:gridCol>
                <a:gridCol w="1173708">
                  <a:extLst>
                    <a:ext uri="{9D8B030D-6E8A-4147-A177-3AD203B41FA5}">
                      <a16:colId xmlns:a16="http://schemas.microsoft.com/office/drawing/2014/main" xmlns="" val="1214395451"/>
                    </a:ext>
                  </a:extLst>
                </a:gridCol>
              </a:tblGrid>
              <a:tr h="355319">
                <a:tc>
                  <a:txBody>
                    <a:bodyPr/>
                    <a:lstStyle/>
                    <a:p>
                      <a:pPr algn="ctr">
                        <a:spcAft>
                          <a:spcPts val="0"/>
                        </a:spcAft>
                      </a:pPr>
                      <a:r>
                        <a:rPr lang="en-US" sz="2800" b="1" dirty="0" err="1">
                          <a:solidFill>
                            <a:srgbClr val="00B050"/>
                          </a:solidFill>
                          <a:effectLst/>
                          <a:latin typeface="Times New Roman" panose="02020603050405020304" pitchFamily="18" charset="0"/>
                          <a:ea typeface="MS Mincho"/>
                          <a:cs typeface="Times New Roman" panose="02020603050405020304" pitchFamily="18" charset="0"/>
                        </a:rPr>
                        <a:t>Các</a:t>
                      </a:r>
                      <a:r>
                        <a:rPr lang="en-US" sz="2800" b="1" dirty="0">
                          <a:solidFill>
                            <a:srgbClr val="00B050"/>
                          </a:solidFill>
                          <a:effectLst/>
                          <a:latin typeface="Times New Roman" panose="02020603050405020304" pitchFamily="18" charset="0"/>
                          <a:ea typeface="MS Mincho"/>
                          <a:cs typeface="Times New Roman" panose="02020603050405020304" pitchFamily="18" charset="0"/>
                        </a:rPr>
                        <a:t> </a:t>
                      </a:r>
                      <a:r>
                        <a:rPr lang="en-US" sz="2800" b="1" dirty="0" err="1">
                          <a:solidFill>
                            <a:srgbClr val="00B050"/>
                          </a:solidFill>
                          <a:effectLst/>
                          <a:latin typeface="Times New Roman" panose="02020603050405020304" pitchFamily="18" charset="0"/>
                          <a:ea typeface="MS Mincho"/>
                          <a:cs typeface="Times New Roman" panose="02020603050405020304" pitchFamily="18" charset="0"/>
                        </a:rPr>
                        <a:t>nội</a:t>
                      </a:r>
                      <a:r>
                        <a:rPr lang="en-US" sz="2800" b="1" dirty="0">
                          <a:solidFill>
                            <a:srgbClr val="00B050"/>
                          </a:solidFill>
                          <a:effectLst/>
                          <a:latin typeface="Times New Roman" panose="02020603050405020304" pitchFamily="18" charset="0"/>
                          <a:ea typeface="MS Mincho"/>
                          <a:cs typeface="Times New Roman" panose="02020603050405020304" pitchFamily="18" charset="0"/>
                        </a:rPr>
                        <a:t> dung </a:t>
                      </a:r>
                      <a:r>
                        <a:rPr lang="en-US" sz="2800" b="1" dirty="0" err="1">
                          <a:solidFill>
                            <a:srgbClr val="00B050"/>
                          </a:solidFill>
                          <a:effectLst/>
                          <a:latin typeface="Times New Roman" panose="02020603050405020304" pitchFamily="18" charset="0"/>
                          <a:ea typeface="MS Mincho"/>
                          <a:cs typeface="Times New Roman" panose="02020603050405020304" pitchFamily="18" charset="0"/>
                        </a:rPr>
                        <a:t>nhận</a:t>
                      </a:r>
                      <a:r>
                        <a:rPr lang="en-US" sz="2800" b="1" dirty="0">
                          <a:solidFill>
                            <a:srgbClr val="00B050"/>
                          </a:solidFill>
                          <a:effectLst/>
                          <a:latin typeface="Times New Roman" panose="02020603050405020304" pitchFamily="18" charset="0"/>
                          <a:ea typeface="MS Mincho"/>
                          <a:cs typeface="Times New Roman" panose="02020603050405020304" pitchFamily="18" charset="0"/>
                        </a:rPr>
                        <a:t> </a:t>
                      </a:r>
                      <a:r>
                        <a:rPr lang="en-US" sz="2800" b="1" dirty="0" err="1">
                          <a:solidFill>
                            <a:srgbClr val="00B050"/>
                          </a:solidFill>
                          <a:effectLst/>
                          <a:latin typeface="Times New Roman" panose="02020603050405020304" pitchFamily="18" charset="0"/>
                          <a:ea typeface="MS Mincho"/>
                          <a:cs typeface="Times New Roman" panose="02020603050405020304" pitchFamily="18" charset="0"/>
                        </a:rPr>
                        <a:t>xét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a:spcAft>
                          <a:spcPts val="0"/>
                        </a:spcAft>
                      </a:pPr>
                      <a:r>
                        <a:rPr lang="en-US" sz="2800" b="1" dirty="0" err="1">
                          <a:solidFill>
                            <a:srgbClr val="00B050"/>
                          </a:solidFill>
                          <a:effectLst/>
                          <a:latin typeface="Times New Roman" panose="02020603050405020304" pitchFamily="18" charset="0"/>
                          <a:ea typeface="MS Mincho"/>
                          <a:cs typeface="Times New Roman" panose="02020603050405020304" pitchFamily="18" charset="0"/>
                        </a:rPr>
                        <a:t>Các</a:t>
                      </a:r>
                      <a:r>
                        <a:rPr lang="en-US" sz="2800" b="1" dirty="0">
                          <a:solidFill>
                            <a:srgbClr val="00B050"/>
                          </a:solidFill>
                          <a:effectLst/>
                          <a:latin typeface="Times New Roman" panose="02020603050405020304" pitchFamily="18" charset="0"/>
                          <a:ea typeface="MS Mincho"/>
                          <a:cs typeface="Times New Roman" panose="02020603050405020304" pitchFamily="18" charset="0"/>
                        </a:rPr>
                        <a:t> </a:t>
                      </a:r>
                      <a:r>
                        <a:rPr lang="en-US" sz="2800" b="1" dirty="0" err="1">
                          <a:solidFill>
                            <a:srgbClr val="00B050"/>
                          </a:solidFill>
                          <a:effectLst/>
                          <a:latin typeface="Times New Roman" panose="02020603050405020304" pitchFamily="18" charset="0"/>
                          <a:ea typeface="MS Mincho"/>
                          <a:cs typeface="Times New Roman" panose="02020603050405020304" pitchFamily="18" charset="0"/>
                        </a:rPr>
                        <a:t>yêu</a:t>
                      </a:r>
                      <a:r>
                        <a:rPr lang="en-US" sz="2800" b="1" dirty="0">
                          <a:solidFill>
                            <a:srgbClr val="00B050"/>
                          </a:solidFill>
                          <a:effectLst/>
                          <a:latin typeface="Times New Roman" panose="02020603050405020304" pitchFamily="18" charset="0"/>
                          <a:ea typeface="MS Mincho"/>
                          <a:cs typeface="Times New Roman" panose="02020603050405020304" pitchFamily="18" charset="0"/>
                        </a:rPr>
                        <a:t> </a:t>
                      </a:r>
                      <a:r>
                        <a:rPr lang="en-US" sz="2800" b="1" dirty="0" err="1">
                          <a:solidFill>
                            <a:srgbClr val="00B050"/>
                          </a:solidFill>
                          <a:effectLst/>
                          <a:latin typeface="Times New Roman" panose="02020603050405020304" pitchFamily="18" charset="0"/>
                          <a:ea typeface="MS Mincho"/>
                          <a:cs typeface="Times New Roman" panose="02020603050405020304" pitchFamily="18" charset="0"/>
                        </a:rPr>
                        <a:t>cầu</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a:spcAft>
                          <a:spcPts val="0"/>
                        </a:spcAft>
                      </a:pPr>
                      <a:r>
                        <a:rPr lang="en-US" sz="2800" b="1" dirty="0" err="1">
                          <a:solidFill>
                            <a:srgbClr val="00B050"/>
                          </a:solidFill>
                          <a:effectLst/>
                          <a:latin typeface="Times New Roman" panose="02020603050405020304" pitchFamily="18" charset="0"/>
                          <a:ea typeface="MS Mincho"/>
                          <a:cs typeface="Times New Roman" panose="02020603050405020304" pitchFamily="18" charset="0"/>
                        </a:rPr>
                        <a:t>Có</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a:spcAft>
                          <a:spcPts val="0"/>
                        </a:spcAft>
                      </a:pPr>
                      <a:r>
                        <a:rPr lang="en-US" sz="2800" b="1" dirty="0" err="1">
                          <a:solidFill>
                            <a:srgbClr val="00B050"/>
                          </a:solidFill>
                          <a:effectLst/>
                          <a:latin typeface="Times New Roman" panose="02020603050405020304" pitchFamily="18" charset="0"/>
                          <a:ea typeface="MS Mincho"/>
                          <a:cs typeface="Times New Roman" panose="02020603050405020304" pitchFamily="18" charset="0"/>
                        </a:rPr>
                        <a:t>Không</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xmlns="" val="127661443"/>
                  </a:ext>
                </a:extLst>
              </a:tr>
              <a:tr h="355319">
                <a:tc rowSpan="3">
                  <a:txBody>
                    <a:bodyPr/>
                    <a:lstStyle/>
                    <a:p>
                      <a:pPr algn="ctr">
                        <a:spcAft>
                          <a:spcPts val="0"/>
                        </a:spcAft>
                      </a:pPr>
                      <a:r>
                        <a:rPr lang="en-US" sz="2800" b="1" dirty="0" err="1">
                          <a:solidFill>
                            <a:srgbClr val="00B050"/>
                          </a:solidFill>
                          <a:effectLst/>
                          <a:latin typeface="Times New Roman" panose="02020603050405020304" pitchFamily="18" charset="0"/>
                          <a:ea typeface="MS Mincho"/>
                          <a:cs typeface="Times New Roman" panose="02020603050405020304" pitchFamily="18" charset="0"/>
                        </a:rPr>
                        <a:t>Nội</a:t>
                      </a:r>
                      <a:r>
                        <a:rPr lang="en-US" sz="2800" b="1" dirty="0">
                          <a:solidFill>
                            <a:srgbClr val="00B050"/>
                          </a:solidFill>
                          <a:effectLst/>
                          <a:latin typeface="Times New Roman" panose="02020603050405020304" pitchFamily="18" charset="0"/>
                          <a:ea typeface="MS Mincho"/>
                          <a:cs typeface="Times New Roman" panose="02020603050405020304" pitchFamily="18" charset="0"/>
                        </a:rPr>
                        <a:t> dung </a:t>
                      </a:r>
                      <a:r>
                        <a:rPr lang="en-US" sz="2800" b="1" dirty="0" err="1">
                          <a:solidFill>
                            <a:srgbClr val="00B050"/>
                          </a:solidFill>
                          <a:effectLst/>
                          <a:latin typeface="Times New Roman" panose="02020603050405020304" pitchFamily="18" charset="0"/>
                          <a:ea typeface="MS Mincho"/>
                          <a:cs typeface="Times New Roman" panose="02020603050405020304" pitchFamily="18" charset="0"/>
                        </a:rPr>
                        <a:t>bài</a:t>
                      </a:r>
                      <a:r>
                        <a:rPr lang="en-US" sz="2800" b="1" dirty="0">
                          <a:solidFill>
                            <a:srgbClr val="00B050"/>
                          </a:solidFill>
                          <a:effectLst/>
                          <a:latin typeface="Times New Roman" panose="02020603050405020304" pitchFamily="18" charset="0"/>
                          <a:ea typeface="MS Mincho"/>
                          <a:cs typeface="Times New Roman" panose="02020603050405020304" pitchFamily="18" charset="0"/>
                        </a:rPr>
                        <a:t> </a:t>
                      </a:r>
                      <a:r>
                        <a:rPr lang="en-US" sz="2800" b="1" dirty="0" err="1">
                          <a:solidFill>
                            <a:srgbClr val="00B050"/>
                          </a:solidFill>
                          <a:effectLst/>
                          <a:latin typeface="Times New Roman" panose="02020603050405020304" pitchFamily="18" charset="0"/>
                          <a:ea typeface="MS Mincho"/>
                          <a:cs typeface="Times New Roman" panose="02020603050405020304" pitchFamily="18" charset="0"/>
                        </a:rPr>
                        <a:t>nói</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spcAft>
                          <a:spcPts val="0"/>
                        </a:spcAft>
                      </a:pPr>
                      <a:r>
                        <a:rPr lang="en-US" sz="2800">
                          <a:solidFill>
                            <a:srgbClr val="0D0D0D"/>
                          </a:solidFill>
                          <a:effectLst/>
                          <a:latin typeface="Times New Roman" panose="02020603050405020304" pitchFamily="18" charset="0"/>
                          <a:ea typeface="MS Mincho"/>
                          <a:cs typeface="Times New Roman" panose="02020603050405020304" pitchFamily="18" charset="0"/>
                        </a:rPr>
                        <a:t>Giới thiệu chung về vấn đề</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a:spcAft>
                          <a:spcPts val="0"/>
                        </a:spcAft>
                      </a:pPr>
                      <a:r>
                        <a:rPr lang="en-US" sz="2800" b="1">
                          <a:solidFill>
                            <a:srgbClr val="FF0000"/>
                          </a:solidFill>
                          <a:effectLst/>
                          <a:latin typeface="Times New Roman" panose="02020603050405020304" pitchFamily="18" charset="0"/>
                          <a:ea typeface="MS Mincho"/>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a:spcAft>
                          <a:spcPts val="0"/>
                        </a:spcAft>
                      </a:pPr>
                      <a:r>
                        <a:rPr lang="en-US" sz="2800" b="1">
                          <a:solidFill>
                            <a:srgbClr val="FF0000"/>
                          </a:solidFill>
                          <a:effectLst/>
                          <a:latin typeface="Times New Roman" panose="02020603050405020304" pitchFamily="18" charset="0"/>
                          <a:ea typeface="MS Mincho"/>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xmlns="" val="3356005495"/>
                  </a:ext>
                </a:extLst>
              </a:tr>
              <a:tr h="710639">
                <a:tc vMerge="1">
                  <a:txBody>
                    <a:bodyPr/>
                    <a:lstStyle/>
                    <a:p>
                      <a:endParaRPr lang="en-US"/>
                    </a:p>
                  </a:txBody>
                  <a:tcPr/>
                </a:tc>
                <a:tc>
                  <a:txBody>
                    <a:bodyPr/>
                    <a:lstStyle/>
                    <a:p>
                      <a:pPr>
                        <a:spcAft>
                          <a:spcPts val="0"/>
                        </a:spcAft>
                      </a:pPr>
                      <a:r>
                        <a:rPr lang="en-US" sz="2800" dirty="0" err="1">
                          <a:solidFill>
                            <a:srgbClr val="0D0D0D"/>
                          </a:solidFill>
                          <a:effectLst/>
                          <a:latin typeface="Times New Roman" panose="02020603050405020304" pitchFamily="18" charset="0"/>
                          <a:ea typeface="MS Mincho"/>
                          <a:cs typeface="Times New Roman" panose="02020603050405020304" pitchFamily="18" charset="0"/>
                        </a:rPr>
                        <a:t>Nêu</a:t>
                      </a:r>
                      <a:r>
                        <a:rPr lang="en-US" sz="2800" dirty="0">
                          <a:solidFill>
                            <a:srgbClr val="0D0D0D"/>
                          </a:solidFill>
                          <a:effectLst/>
                          <a:latin typeface="Times New Roman" panose="02020603050405020304" pitchFamily="18" charset="0"/>
                          <a:ea typeface="MS Mincho"/>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a:cs typeface="Times New Roman" panose="02020603050405020304" pitchFamily="18" charset="0"/>
                        </a:rPr>
                        <a:t>những</a:t>
                      </a:r>
                      <a:r>
                        <a:rPr lang="en-US" sz="2800" dirty="0">
                          <a:solidFill>
                            <a:srgbClr val="0D0D0D"/>
                          </a:solidFill>
                          <a:effectLst/>
                          <a:latin typeface="Times New Roman" panose="02020603050405020304" pitchFamily="18" charset="0"/>
                          <a:ea typeface="MS Mincho"/>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a:cs typeface="Times New Roman" panose="02020603050405020304" pitchFamily="18" charset="0"/>
                        </a:rPr>
                        <a:t>suy</a:t>
                      </a:r>
                      <a:r>
                        <a:rPr lang="en-US" sz="2800" dirty="0">
                          <a:solidFill>
                            <a:srgbClr val="0D0D0D"/>
                          </a:solidFill>
                          <a:effectLst/>
                          <a:latin typeface="Times New Roman" panose="02020603050405020304" pitchFamily="18" charset="0"/>
                          <a:ea typeface="MS Mincho"/>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a:cs typeface="Times New Roman" panose="02020603050405020304" pitchFamily="18" charset="0"/>
                        </a:rPr>
                        <a:t>nghĩ</a:t>
                      </a:r>
                      <a:r>
                        <a:rPr lang="en-US" sz="2800" dirty="0">
                          <a:solidFill>
                            <a:srgbClr val="0D0D0D"/>
                          </a:solidFill>
                          <a:effectLst/>
                          <a:latin typeface="Times New Roman" panose="02020603050405020304" pitchFamily="18" charset="0"/>
                          <a:ea typeface="MS Mincho"/>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a:cs typeface="Times New Roman" panose="02020603050405020304" pitchFamily="18" charset="0"/>
                        </a:rPr>
                        <a:t>về</a:t>
                      </a:r>
                      <a:r>
                        <a:rPr lang="en-US" sz="2800" dirty="0">
                          <a:solidFill>
                            <a:srgbClr val="0D0D0D"/>
                          </a:solidFill>
                          <a:effectLst/>
                          <a:latin typeface="Times New Roman" panose="02020603050405020304" pitchFamily="18" charset="0"/>
                          <a:ea typeface="MS Mincho"/>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a:cs typeface="Times New Roman" panose="02020603050405020304" pitchFamily="18" charset="0"/>
                        </a:rPr>
                        <a:t>các</a:t>
                      </a:r>
                      <a:r>
                        <a:rPr lang="en-US" sz="2800" dirty="0">
                          <a:solidFill>
                            <a:srgbClr val="0D0D0D"/>
                          </a:solidFill>
                          <a:effectLst/>
                          <a:latin typeface="Times New Roman" panose="02020603050405020304" pitchFamily="18" charset="0"/>
                          <a:ea typeface="MS Mincho"/>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a:cs typeface="Times New Roman" panose="02020603050405020304" pitchFamily="18" charset="0"/>
                        </a:rPr>
                        <a:t>khía</a:t>
                      </a:r>
                      <a:r>
                        <a:rPr lang="en-US" sz="2800" dirty="0">
                          <a:solidFill>
                            <a:srgbClr val="0D0D0D"/>
                          </a:solidFill>
                          <a:effectLst/>
                          <a:latin typeface="Times New Roman" panose="02020603050405020304" pitchFamily="18" charset="0"/>
                          <a:ea typeface="MS Mincho"/>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a:cs typeface="Times New Roman" panose="02020603050405020304" pitchFamily="18" charset="0"/>
                        </a:rPr>
                        <a:t>cạnh</a:t>
                      </a:r>
                      <a:r>
                        <a:rPr lang="en-US" sz="2800" dirty="0">
                          <a:solidFill>
                            <a:srgbClr val="0D0D0D"/>
                          </a:solidFill>
                          <a:effectLst/>
                          <a:latin typeface="Times New Roman" panose="02020603050405020304" pitchFamily="18" charset="0"/>
                          <a:ea typeface="MS Mincho"/>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a:cs typeface="Times New Roman" panose="02020603050405020304" pitchFamily="18" charset="0"/>
                        </a:rPr>
                        <a:t>khác</a:t>
                      </a:r>
                      <a:r>
                        <a:rPr lang="en-US" sz="2800" dirty="0">
                          <a:solidFill>
                            <a:srgbClr val="0D0D0D"/>
                          </a:solidFill>
                          <a:effectLst/>
                          <a:latin typeface="Times New Roman" panose="02020603050405020304" pitchFamily="18" charset="0"/>
                          <a:ea typeface="MS Mincho"/>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a:cs typeface="Times New Roman" panose="02020603050405020304" pitchFamily="18" charset="0"/>
                        </a:rPr>
                        <a:t>nhau</a:t>
                      </a:r>
                      <a:r>
                        <a:rPr lang="en-US" sz="2800" dirty="0">
                          <a:solidFill>
                            <a:srgbClr val="0D0D0D"/>
                          </a:solidFill>
                          <a:effectLst/>
                          <a:latin typeface="Times New Roman" panose="02020603050405020304" pitchFamily="18" charset="0"/>
                          <a:ea typeface="MS Mincho"/>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a:cs typeface="Times New Roman" panose="02020603050405020304" pitchFamily="18" charset="0"/>
                        </a:rPr>
                        <a:t>của</a:t>
                      </a:r>
                      <a:r>
                        <a:rPr lang="en-US" sz="2800" dirty="0">
                          <a:solidFill>
                            <a:srgbClr val="0D0D0D"/>
                          </a:solidFill>
                          <a:effectLst/>
                          <a:latin typeface="Times New Roman" panose="02020603050405020304" pitchFamily="18" charset="0"/>
                          <a:ea typeface="MS Mincho"/>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a:cs typeface="Times New Roman" panose="02020603050405020304" pitchFamily="18" charset="0"/>
                        </a:rPr>
                        <a:t>vấn</a:t>
                      </a:r>
                      <a:r>
                        <a:rPr lang="en-US" sz="2800" dirty="0">
                          <a:solidFill>
                            <a:srgbClr val="0D0D0D"/>
                          </a:solidFill>
                          <a:effectLst/>
                          <a:latin typeface="Times New Roman" panose="02020603050405020304" pitchFamily="18" charset="0"/>
                          <a:ea typeface="MS Mincho"/>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a:cs typeface="Times New Roman" panose="02020603050405020304" pitchFamily="18" charset="0"/>
                        </a:rPr>
                        <a:t>đề</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a:spcAft>
                          <a:spcPts val="0"/>
                        </a:spcAft>
                      </a:pPr>
                      <a:r>
                        <a:rPr lang="en-US" sz="2800" b="1">
                          <a:solidFill>
                            <a:srgbClr val="FF0000"/>
                          </a:solidFill>
                          <a:effectLst/>
                          <a:latin typeface="Times New Roman" panose="02020603050405020304" pitchFamily="18" charset="0"/>
                          <a:ea typeface="MS Mincho"/>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a:spcAft>
                          <a:spcPts val="0"/>
                        </a:spcAft>
                      </a:pPr>
                      <a:r>
                        <a:rPr lang="en-US" sz="2800" b="1">
                          <a:solidFill>
                            <a:srgbClr val="FF0000"/>
                          </a:solidFill>
                          <a:effectLst/>
                          <a:latin typeface="Times New Roman" panose="02020603050405020304" pitchFamily="18" charset="0"/>
                          <a:ea typeface="MS Mincho"/>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xmlns="" val="3531995534"/>
                  </a:ext>
                </a:extLst>
              </a:tr>
              <a:tr h="355319">
                <a:tc vMerge="1">
                  <a:txBody>
                    <a:bodyPr/>
                    <a:lstStyle/>
                    <a:p>
                      <a:endParaRPr lang="en-US"/>
                    </a:p>
                  </a:txBody>
                  <a:tcPr/>
                </a:tc>
                <a:tc>
                  <a:txBody>
                    <a:bodyPr/>
                    <a:lstStyle/>
                    <a:p>
                      <a:pPr>
                        <a:spcAft>
                          <a:spcPts val="0"/>
                        </a:spcAft>
                      </a:pPr>
                      <a:r>
                        <a:rPr lang="en-US" sz="2800" dirty="0" err="1">
                          <a:solidFill>
                            <a:srgbClr val="0D0D0D"/>
                          </a:solidFill>
                          <a:effectLst/>
                          <a:latin typeface="Times New Roman" panose="02020603050405020304" pitchFamily="18" charset="0"/>
                          <a:ea typeface="MS Mincho"/>
                          <a:cs typeface="Times New Roman" panose="02020603050405020304" pitchFamily="18" charset="0"/>
                        </a:rPr>
                        <a:t>Khái</a:t>
                      </a:r>
                      <a:r>
                        <a:rPr lang="en-US" sz="2800" dirty="0">
                          <a:solidFill>
                            <a:srgbClr val="0D0D0D"/>
                          </a:solidFill>
                          <a:effectLst/>
                          <a:latin typeface="Times New Roman" panose="02020603050405020304" pitchFamily="18" charset="0"/>
                          <a:ea typeface="MS Mincho"/>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a:cs typeface="Times New Roman" panose="02020603050405020304" pitchFamily="18" charset="0"/>
                        </a:rPr>
                        <a:t>quát</a:t>
                      </a:r>
                      <a:r>
                        <a:rPr lang="en-US" sz="2800" dirty="0">
                          <a:solidFill>
                            <a:srgbClr val="0D0D0D"/>
                          </a:solidFill>
                          <a:effectLst/>
                          <a:latin typeface="Times New Roman" panose="02020603050405020304" pitchFamily="18" charset="0"/>
                          <a:ea typeface="MS Mincho"/>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a:cs typeface="Times New Roman" panose="02020603050405020304" pitchFamily="18" charset="0"/>
                        </a:rPr>
                        <a:t>lại</a:t>
                      </a:r>
                      <a:r>
                        <a:rPr lang="en-US" sz="2800" dirty="0">
                          <a:solidFill>
                            <a:srgbClr val="0D0D0D"/>
                          </a:solidFill>
                          <a:effectLst/>
                          <a:latin typeface="Times New Roman" panose="02020603050405020304" pitchFamily="18" charset="0"/>
                          <a:ea typeface="MS Mincho"/>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a:cs typeface="Times New Roman" panose="02020603050405020304" pitchFamily="18" charset="0"/>
                        </a:rPr>
                        <a:t>suy</a:t>
                      </a:r>
                      <a:r>
                        <a:rPr lang="en-US" sz="2800" dirty="0">
                          <a:solidFill>
                            <a:srgbClr val="0D0D0D"/>
                          </a:solidFill>
                          <a:effectLst/>
                          <a:latin typeface="Times New Roman" panose="02020603050405020304" pitchFamily="18" charset="0"/>
                          <a:ea typeface="MS Mincho"/>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a:cs typeface="Times New Roman" panose="02020603050405020304" pitchFamily="18" charset="0"/>
                        </a:rPr>
                        <a:t>nghĩ</a:t>
                      </a:r>
                      <a:r>
                        <a:rPr lang="en-US" sz="2800" dirty="0">
                          <a:solidFill>
                            <a:srgbClr val="0D0D0D"/>
                          </a:solidFill>
                          <a:effectLst/>
                          <a:latin typeface="Times New Roman" panose="02020603050405020304" pitchFamily="18" charset="0"/>
                          <a:ea typeface="MS Mincho"/>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a:cs typeface="Times New Roman" panose="02020603050405020304" pitchFamily="18" charset="0"/>
                        </a:rPr>
                        <a:t>của</a:t>
                      </a:r>
                      <a:r>
                        <a:rPr lang="en-US" sz="2800" dirty="0">
                          <a:solidFill>
                            <a:srgbClr val="0D0D0D"/>
                          </a:solidFill>
                          <a:effectLst/>
                          <a:latin typeface="Times New Roman" panose="02020603050405020304" pitchFamily="18" charset="0"/>
                          <a:ea typeface="MS Mincho"/>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a:cs typeface="Times New Roman" panose="02020603050405020304" pitchFamily="18" charset="0"/>
                        </a:rPr>
                        <a:t>vấn</a:t>
                      </a:r>
                      <a:r>
                        <a:rPr lang="en-US" sz="2800" dirty="0">
                          <a:solidFill>
                            <a:srgbClr val="0D0D0D"/>
                          </a:solidFill>
                          <a:effectLst/>
                          <a:latin typeface="Times New Roman" panose="02020603050405020304" pitchFamily="18" charset="0"/>
                          <a:ea typeface="MS Mincho"/>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a:cs typeface="Times New Roman" panose="02020603050405020304" pitchFamily="18" charset="0"/>
                        </a:rPr>
                        <a:t>đề</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a:spcAft>
                          <a:spcPts val="0"/>
                        </a:spcAft>
                      </a:pPr>
                      <a:r>
                        <a:rPr lang="en-US" sz="2800" b="1">
                          <a:solidFill>
                            <a:srgbClr val="FF0000"/>
                          </a:solidFill>
                          <a:effectLst/>
                          <a:latin typeface="Times New Roman" panose="02020603050405020304" pitchFamily="18" charset="0"/>
                          <a:ea typeface="MS Mincho"/>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a:spcAft>
                          <a:spcPts val="0"/>
                        </a:spcAft>
                      </a:pPr>
                      <a:r>
                        <a:rPr lang="en-US" sz="2800" b="1">
                          <a:solidFill>
                            <a:srgbClr val="FF0000"/>
                          </a:solidFill>
                          <a:effectLst/>
                          <a:latin typeface="Times New Roman" panose="02020603050405020304" pitchFamily="18" charset="0"/>
                          <a:ea typeface="MS Mincho"/>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xmlns="" val="3245469015"/>
                  </a:ext>
                </a:extLst>
              </a:tr>
              <a:tr h="355319">
                <a:tc rowSpan="5">
                  <a:txBody>
                    <a:bodyPr/>
                    <a:lstStyle/>
                    <a:p>
                      <a:pPr algn="ctr">
                        <a:spcAft>
                          <a:spcPts val="0"/>
                        </a:spcAft>
                      </a:pPr>
                      <a:r>
                        <a:rPr lang="en-US" sz="2800" b="1">
                          <a:solidFill>
                            <a:srgbClr val="00B050"/>
                          </a:solidFill>
                          <a:effectLst/>
                          <a:latin typeface="Times New Roman" panose="02020603050405020304" pitchFamily="18" charset="0"/>
                          <a:ea typeface="MS Mincho"/>
                          <a:cs typeface="Times New Roman" panose="02020603050405020304" pitchFamily="18" charset="0"/>
                        </a:rPr>
                        <a:t>Hình thức trình bày</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spcAft>
                          <a:spcPts val="0"/>
                        </a:spcAft>
                      </a:pPr>
                      <a:r>
                        <a:rPr lang="en-US" sz="2800" dirty="0" err="1">
                          <a:solidFill>
                            <a:srgbClr val="0D0D0D"/>
                          </a:solidFill>
                          <a:effectLst/>
                          <a:latin typeface="Times New Roman" panose="02020603050405020304" pitchFamily="18" charset="0"/>
                          <a:ea typeface="MS Mincho"/>
                          <a:cs typeface="Times New Roman" panose="02020603050405020304" pitchFamily="18" charset="0"/>
                        </a:rPr>
                        <a:t>Tốc</a:t>
                      </a:r>
                      <a:r>
                        <a:rPr lang="en-US" sz="2800" dirty="0">
                          <a:solidFill>
                            <a:srgbClr val="0D0D0D"/>
                          </a:solidFill>
                          <a:effectLst/>
                          <a:latin typeface="Times New Roman" panose="02020603050405020304" pitchFamily="18" charset="0"/>
                          <a:ea typeface="MS Mincho"/>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a:cs typeface="Times New Roman" panose="02020603050405020304" pitchFamily="18" charset="0"/>
                        </a:rPr>
                        <a:t>độ</a:t>
                      </a:r>
                      <a:r>
                        <a:rPr lang="en-US" sz="2800" dirty="0">
                          <a:solidFill>
                            <a:srgbClr val="0D0D0D"/>
                          </a:solidFill>
                          <a:effectLst/>
                          <a:latin typeface="Times New Roman" panose="02020603050405020304" pitchFamily="18" charset="0"/>
                          <a:ea typeface="MS Mincho"/>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a:cs typeface="Times New Roman" panose="02020603050405020304" pitchFamily="18" charset="0"/>
                        </a:rPr>
                        <a:t>nói</a:t>
                      </a:r>
                      <a:r>
                        <a:rPr lang="en-US" sz="2800" dirty="0">
                          <a:solidFill>
                            <a:srgbClr val="0D0D0D"/>
                          </a:solidFill>
                          <a:effectLst/>
                          <a:latin typeface="Times New Roman" panose="02020603050405020304" pitchFamily="18" charset="0"/>
                          <a:ea typeface="MS Mincho"/>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a:cs typeface="Times New Roman" panose="02020603050405020304" pitchFamily="18" charset="0"/>
                        </a:rPr>
                        <a:t>vừa</a:t>
                      </a:r>
                      <a:r>
                        <a:rPr lang="en-US" sz="2800" dirty="0">
                          <a:solidFill>
                            <a:srgbClr val="0D0D0D"/>
                          </a:solidFill>
                          <a:effectLst/>
                          <a:latin typeface="Times New Roman" panose="02020603050405020304" pitchFamily="18" charset="0"/>
                          <a:ea typeface="MS Mincho"/>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a:cs typeface="Times New Roman" panose="02020603050405020304" pitchFamily="18" charset="0"/>
                        </a:rPr>
                        <a:t>phải</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a:spcAft>
                          <a:spcPts val="0"/>
                        </a:spcAft>
                      </a:pPr>
                      <a:r>
                        <a:rPr lang="en-US" sz="2800" b="1">
                          <a:solidFill>
                            <a:srgbClr val="FF0000"/>
                          </a:solidFill>
                          <a:effectLst/>
                          <a:latin typeface="Times New Roman" panose="02020603050405020304" pitchFamily="18" charset="0"/>
                          <a:ea typeface="MS Mincho"/>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a:spcAft>
                          <a:spcPts val="0"/>
                        </a:spcAft>
                      </a:pPr>
                      <a:r>
                        <a:rPr lang="en-US" sz="2800" b="1">
                          <a:solidFill>
                            <a:srgbClr val="FF0000"/>
                          </a:solidFill>
                          <a:effectLst/>
                          <a:latin typeface="Times New Roman" panose="02020603050405020304" pitchFamily="18" charset="0"/>
                          <a:ea typeface="MS Mincho"/>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xmlns="" val="2103911270"/>
                  </a:ext>
                </a:extLst>
              </a:tr>
              <a:tr h="355319">
                <a:tc vMerge="1">
                  <a:txBody>
                    <a:bodyPr/>
                    <a:lstStyle/>
                    <a:p>
                      <a:endParaRPr lang="en-US"/>
                    </a:p>
                  </a:txBody>
                  <a:tcPr/>
                </a:tc>
                <a:tc>
                  <a:txBody>
                    <a:bodyPr/>
                    <a:lstStyle/>
                    <a:p>
                      <a:pPr>
                        <a:spcAft>
                          <a:spcPts val="0"/>
                        </a:spcAft>
                      </a:pPr>
                      <a:r>
                        <a:rPr lang="en-US" sz="2800" dirty="0" err="1">
                          <a:solidFill>
                            <a:srgbClr val="0D0D0D"/>
                          </a:solidFill>
                          <a:effectLst/>
                          <a:latin typeface="Times New Roman" panose="02020603050405020304" pitchFamily="18" charset="0"/>
                          <a:ea typeface="MS Mincho"/>
                          <a:cs typeface="Times New Roman" panose="02020603050405020304" pitchFamily="18" charset="0"/>
                        </a:rPr>
                        <a:t>Âm</a:t>
                      </a:r>
                      <a:r>
                        <a:rPr lang="en-US" sz="2800" dirty="0">
                          <a:solidFill>
                            <a:srgbClr val="0D0D0D"/>
                          </a:solidFill>
                          <a:effectLst/>
                          <a:latin typeface="Times New Roman" panose="02020603050405020304" pitchFamily="18" charset="0"/>
                          <a:ea typeface="MS Mincho"/>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a:cs typeface="Times New Roman" panose="02020603050405020304" pitchFamily="18" charset="0"/>
                        </a:rPr>
                        <a:t>lượng</a:t>
                      </a:r>
                      <a:r>
                        <a:rPr lang="en-US" sz="2800" dirty="0">
                          <a:solidFill>
                            <a:srgbClr val="0D0D0D"/>
                          </a:solidFill>
                          <a:effectLst/>
                          <a:latin typeface="Times New Roman" panose="02020603050405020304" pitchFamily="18" charset="0"/>
                          <a:ea typeface="MS Mincho"/>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a:cs typeface="Times New Roman" panose="02020603050405020304" pitchFamily="18" charset="0"/>
                        </a:rPr>
                        <a:t>vừa</a:t>
                      </a:r>
                      <a:r>
                        <a:rPr lang="en-US" sz="2800" dirty="0">
                          <a:solidFill>
                            <a:srgbClr val="0D0D0D"/>
                          </a:solidFill>
                          <a:effectLst/>
                          <a:latin typeface="Times New Roman" panose="02020603050405020304" pitchFamily="18" charset="0"/>
                          <a:ea typeface="MS Mincho"/>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a:cs typeface="Times New Roman" panose="02020603050405020304" pitchFamily="18" charset="0"/>
                        </a:rPr>
                        <a:t>đủ</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a:spcAft>
                          <a:spcPts val="0"/>
                        </a:spcAft>
                      </a:pPr>
                      <a:r>
                        <a:rPr lang="en-US" sz="2800" b="1">
                          <a:solidFill>
                            <a:srgbClr val="FF0000"/>
                          </a:solidFill>
                          <a:effectLst/>
                          <a:latin typeface="Times New Roman" panose="02020603050405020304" pitchFamily="18" charset="0"/>
                          <a:ea typeface="MS Mincho"/>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a:spcAft>
                          <a:spcPts val="0"/>
                        </a:spcAft>
                      </a:pPr>
                      <a:r>
                        <a:rPr lang="en-US" sz="2800" b="1">
                          <a:solidFill>
                            <a:srgbClr val="FF0000"/>
                          </a:solidFill>
                          <a:effectLst/>
                          <a:latin typeface="Times New Roman" panose="02020603050405020304" pitchFamily="18" charset="0"/>
                          <a:ea typeface="MS Mincho"/>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xmlns="" val="3651879745"/>
                  </a:ext>
                </a:extLst>
              </a:tr>
              <a:tr h="355319">
                <a:tc vMerge="1">
                  <a:txBody>
                    <a:bodyPr/>
                    <a:lstStyle/>
                    <a:p>
                      <a:endParaRPr lang="en-US"/>
                    </a:p>
                  </a:txBody>
                  <a:tcPr/>
                </a:tc>
                <a:tc>
                  <a:txBody>
                    <a:bodyPr/>
                    <a:lstStyle/>
                    <a:p>
                      <a:pPr>
                        <a:spcAft>
                          <a:spcPts val="0"/>
                        </a:spcAft>
                      </a:pPr>
                      <a:r>
                        <a:rPr lang="en-US" sz="2800" dirty="0" err="1">
                          <a:solidFill>
                            <a:srgbClr val="0D0D0D"/>
                          </a:solidFill>
                          <a:effectLst/>
                          <a:latin typeface="Times New Roman" panose="02020603050405020304" pitchFamily="18" charset="0"/>
                          <a:ea typeface="MS Mincho"/>
                          <a:cs typeface="Times New Roman" panose="02020603050405020304" pitchFamily="18" charset="0"/>
                        </a:rPr>
                        <a:t>Giọng</a:t>
                      </a:r>
                      <a:r>
                        <a:rPr lang="en-US" sz="2800" dirty="0">
                          <a:solidFill>
                            <a:srgbClr val="0D0D0D"/>
                          </a:solidFill>
                          <a:effectLst/>
                          <a:latin typeface="Times New Roman" panose="02020603050405020304" pitchFamily="18" charset="0"/>
                          <a:ea typeface="MS Mincho"/>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a:cs typeface="Times New Roman" panose="02020603050405020304" pitchFamily="18" charset="0"/>
                        </a:rPr>
                        <a:t>nói</a:t>
                      </a:r>
                      <a:r>
                        <a:rPr lang="en-US" sz="2800" dirty="0">
                          <a:solidFill>
                            <a:srgbClr val="0D0D0D"/>
                          </a:solidFill>
                          <a:effectLst/>
                          <a:latin typeface="Times New Roman" panose="02020603050405020304" pitchFamily="18" charset="0"/>
                          <a:ea typeface="MS Mincho"/>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a:cs typeface="Times New Roman" panose="02020603050405020304" pitchFamily="18" charset="0"/>
                        </a:rPr>
                        <a:t>truyền</a:t>
                      </a:r>
                      <a:r>
                        <a:rPr lang="en-US" sz="2800" dirty="0">
                          <a:solidFill>
                            <a:srgbClr val="0D0D0D"/>
                          </a:solidFill>
                          <a:effectLst/>
                          <a:latin typeface="Times New Roman" panose="02020603050405020304" pitchFamily="18" charset="0"/>
                          <a:ea typeface="MS Mincho"/>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a:cs typeface="Times New Roman" panose="02020603050405020304" pitchFamily="18" charset="0"/>
                        </a:rPr>
                        <a:t>cảm</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a:spcAft>
                          <a:spcPts val="0"/>
                        </a:spcAft>
                      </a:pPr>
                      <a:r>
                        <a:rPr lang="en-US" sz="2800" b="1" dirty="0">
                          <a:solidFill>
                            <a:srgbClr val="FF0000"/>
                          </a:solidFill>
                          <a:effectLst/>
                          <a:latin typeface="Times New Roman" panose="02020603050405020304" pitchFamily="18" charset="0"/>
                          <a:ea typeface="MS Mincho"/>
                          <a:cs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a:spcAft>
                          <a:spcPts val="0"/>
                        </a:spcAft>
                      </a:pPr>
                      <a:r>
                        <a:rPr lang="en-US" sz="2800" b="1">
                          <a:solidFill>
                            <a:srgbClr val="FF0000"/>
                          </a:solidFill>
                          <a:effectLst/>
                          <a:latin typeface="Times New Roman" panose="02020603050405020304" pitchFamily="18" charset="0"/>
                          <a:ea typeface="MS Mincho"/>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xmlns="" val="994610986"/>
                  </a:ext>
                </a:extLst>
              </a:tr>
              <a:tr h="355319">
                <a:tc vMerge="1">
                  <a:txBody>
                    <a:bodyPr/>
                    <a:lstStyle/>
                    <a:p>
                      <a:endParaRPr lang="en-US"/>
                    </a:p>
                  </a:txBody>
                  <a:tcPr/>
                </a:tc>
                <a:tc>
                  <a:txBody>
                    <a:bodyPr/>
                    <a:lstStyle/>
                    <a:p>
                      <a:pPr>
                        <a:spcAft>
                          <a:spcPts val="0"/>
                        </a:spcAft>
                      </a:pPr>
                      <a:r>
                        <a:rPr lang="en-US" sz="2800">
                          <a:solidFill>
                            <a:srgbClr val="0D0D0D"/>
                          </a:solidFill>
                          <a:effectLst/>
                          <a:latin typeface="Times New Roman" panose="02020603050405020304" pitchFamily="18" charset="0"/>
                          <a:ea typeface="MS Mincho"/>
                          <a:cs typeface="Times New Roman" panose="02020603050405020304" pitchFamily="18" charset="0"/>
                        </a:rPr>
                        <a:t>Cử chỉ, dáng điệu đúng mực</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a:spcAft>
                          <a:spcPts val="0"/>
                        </a:spcAft>
                      </a:pPr>
                      <a:r>
                        <a:rPr lang="en-US" sz="2800" b="1" dirty="0">
                          <a:solidFill>
                            <a:srgbClr val="FF0000"/>
                          </a:solidFill>
                          <a:effectLst/>
                          <a:latin typeface="Times New Roman" panose="02020603050405020304" pitchFamily="18" charset="0"/>
                          <a:ea typeface="MS Mincho"/>
                          <a:cs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a:spcAft>
                          <a:spcPts val="0"/>
                        </a:spcAft>
                      </a:pPr>
                      <a:r>
                        <a:rPr lang="en-US" sz="2800" b="1" dirty="0">
                          <a:solidFill>
                            <a:srgbClr val="FF0000"/>
                          </a:solidFill>
                          <a:effectLst/>
                          <a:latin typeface="Times New Roman" panose="02020603050405020304" pitchFamily="18" charset="0"/>
                          <a:ea typeface="MS Mincho"/>
                          <a:cs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xmlns="" val="2723744276"/>
                  </a:ext>
                </a:extLst>
              </a:tr>
              <a:tr h="355319">
                <a:tc vMerge="1">
                  <a:txBody>
                    <a:bodyPr/>
                    <a:lstStyle/>
                    <a:p>
                      <a:endParaRPr lang="en-US"/>
                    </a:p>
                  </a:txBody>
                  <a:tcPr/>
                </a:tc>
                <a:tc>
                  <a:txBody>
                    <a:bodyPr/>
                    <a:lstStyle/>
                    <a:p>
                      <a:pPr>
                        <a:spcAft>
                          <a:spcPts val="0"/>
                        </a:spcAft>
                      </a:pPr>
                      <a:r>
                        <a:rPr lang="en-US" sz="2800">
                          <a:solidFill>
                            <a:srgbClr val="0D0D0D"/>
                          </a:solidFill>
                          <a:effectLst/>
                          <a:latin typeface="Times New Roman" panose="02020603050405020304" pitchFamily="18" charset="0"/>
                          <a:ea typeface="MS Mincho"/>
                          <a:cs typeface="Times New Roman" panose="02020603050405020304" pitchFamily="18" charset="0"/>
                        </a:rPr>
                        <a:t>Tương tác với người nghe phù hợp</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a:spcAft>
                          <a:spcPts val="0"/>
                        </a:spcAft>
                      </a:pPr>
                      <a:r>
                        <a:rPr lang="en-US" sz="2800" b="1">
                          <a:solidFill>
                            <a:srgbClr val="FF0000"/>
                          </a:solidFill>
                          <a:effectLst/>
                          <a:latin typeface="Times New Roman" panose="02020603050405020304" pitchFamily="18" charset="0"/>
                          <a:ea typeface="MS Mincho"/>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a:spcAft>
                          <a:spcPts val="0"/>
                        </a:spcAft>
                      </a:pPr>
                      <a:r>
                        <a:rPr lang="en-US" sz="2800" b="1" dirty="0">
                          <a:solidFill>
                            <a:srgbClr val="FF0000"/>
                          </a:solidFill>
                          <a:effectLst/>
                          <a:latin typeface="Times New Roman" panose="02020603050405020304" pitchFamily="18" charset="0"/>
                          <a:ea typeface="MS Mincho"/>
                          <a:cs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xmlns="" val="2427682809"/>
                  </a:ext>
                </a:extLst>
              </a:tr>
            </a:tbl>
          </a:graphicData>
        </a:graphic>
      </p:graphicFrame>
    </p:spTree>
    <p:extLst>
      <p:ext uri="{BB962C8B-B14F-4D97-AF65-F5344CB8AC3E}">
        <p14:creationId xmlns:p14="http://schemas.microsoft.com/office/powerpoint/2010/main" val="1217896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20705" y="526408"/>
            <a:ext cx="6096000" cy="954107"/>
          </a:xfrm>
          <a:prstGeom prst="rect">
            <a:avLst/>
          </a:prstGeom>
        </p:spPr>
        <p:txBody>
          <a:bodyPr>
            <a:spAutoFit/>
          </a:bodyPr>
          <a:lstStyle/>
          <a:p>
            <a:pPr algn="ctr">
              <a:spcAft>
                <a:spcPts val="0"/>
              </a:spcAft>
            </a:pPr>
            <a:r>
              <a:rPr lang="en-US" sz="2800" b="1" dirty="0">
                <a:solidFill>
                  <a:srgbClr val="FF0000"/>
                </a:solidFill>
                <a:latin typeface="Times New Roman" panose="02020603050405020304" pitchFamily="18" charset="0"/>
                <a:ea typeface="MS Mincho"/>
              </a:rPr>
              <a:t>BẢNG KIỂM</a:t>
            </a:r>
            <a:endParaRPr lang="en-US" sz="2800" dirty="0">
              <a:latin typeface="Times New Roman" panose="02020603050405020304" pitchFamily="18" charset="0"/>
              <a:ea typeface="Times New Roman" panose="02020603050405020304" pitchFamily="18" charset="0"/>
            </a:endParaRPr>
          </a:p>
          <a:p>
            <a:pPr algn="ctr">
              <a:spcAft>
                <a:spcPts val="0"/>
              </a:spcAft>
            </a:pPr>
            <a:r>
              <a:rPr lang="en-US" sz="2800" b="1" dirty="0">
                <a:solidFill>
                  <a:srgbClr val="00B050"/>
                </a:solidFill>
                <a:latin typeface="Times New Roman" panose="02020603050405020304" pitchFamily="18" charset="0"/>
                <a:ea typeface="MS Mincho"/>
              </a:rPr>
              <a:t>(</a:t>
            </a:r>
            <a:r>
              <a:rPr lang="en-US" sz="2800" b="1" dirty="0" err="1">
                <a:solidFill>
                  <a:srgbClr val="00B050"/>
                </a:solidFill>
                <a:latin typeface="Times New Roman" panose="02020603050405020304" pitchFamily="18" charset="0"/>
                <a:ea typeface="MS Mincho"/>
              </a:rPr>
              <a:t>Tự</a:t>
            </a:r>
            <a:r>
              <a:rPr lang="en-US" sz="2800" b="1" dirty="0">
                <a:solidFill>
                  <a:srgbClr val="00B050"/>
                </a:solidFill>
                <a:latin typeface="Times New Roman" panose="02020603050405020304" pitchFamily="18" charset="0"/>
                <a:ea typeface="MS Mincho"/>
              </a:rPr>
              <a:t> </a:t>
            </a:r>
            <a:r>
              <a:rPr lang="en-US" sz="2800" b="1" dirty="0" err="1">
                <a:solidFill>
                  <a:srgbClr val="00B050"/>
                </a:solidFill>
                <a:latin typeface="Times New Roman" panose="02020603050405020304" pitchFamily="18" charset="0"/>
                <a:ea typeface="MS Mincho"/>
              </a:rPr>
              <a:t>kiểm</a:t>
            </a:r>
            <a:r>
              <a:rPr lang="en-US" sz="2800" b="1" dirty="0">
                <a:solidFill>
                  <a:srgbClr val="00B050"/>
                </a:solidFill>
                <a:latin typeface="Times New Roman" panose="02020603050405020304" pitchFamily="18" charset="0"/>
                <a:ea typeface="MS Mincho"/>
              </a:rPr>
              <a:t> </a:t>
            </a:r>
            <a:r>
              <a:rPr lang="en-US" sz="2800" b="1" dirty="0" err="1">
                <a:solidFill>
                  <a:srgbClr val="00B050"/>
                </a:solidFill>
                <a:latin typeface="Times New Roman" panose="02020603050405020304" pitchFamily="18" charset="0"/>
                <a:ea typeface="MS Mincho"/>
              </a:rPr>
              <a:t>tra</a:t>
            </a:r>
            <a:r>
              <a:rPr lang="en-US" sz="2800" b="1" dirty="0">
                <a:solidFill>
                  <a:srgbClr val="00B050"/>
                </a:solidFill>
                <a:latin typeface="Times New Roman" panose="02020603050405020304" pitchFamily="18" charset="0"/>
                <a:ea typeface="MS Mincho"/>
              </a:rPr>
              <a:t> </a:t>
            </a:r>
            <a:r>
              <a:rPr lang="en-US" sz="2800" b="1" dirty="0" err="1">
                <a:solidFill>
                  <a:srgbClr val="00B050"/>
                </a:solidFill>
                <a:latin typeface="Times New Roman" panose="02020603050405020304" pitchFamily="18" charset="0"/>
                <a:ea typeface="MS Mincho"/>
              </a:rPr>
              <a:t>bài</a:t>
            </a:r>
            <a:r>
              <a:rPr lang="en-US" sz="2800" b="1" dirty="0">
                <a:solidFill>
                  <a:srgbClr val="00B050"/>
                </a:solidFill>
                <a:latin typeface="Times New Roman" panose="02020603050405020304" pitchFamily="18" charset="0"/>
                <a:ea typeface="MS Mincho"/>
              </a:rPr>
              <a:t> </a:t>
            </a:r>
            <a:r>
              <a:rPr lang="en-US" sz="2800" b="1" dirty="0" err="1">
                <a:solidFill>
                  <a:srgbClr val="00B050"/>
                </a:solidFill>
                <a:latin typeface="Times New Roman" panose="02020603050405020304" pitchFamily="18" charset="0"/>
                <a:ea typeface="MS Mincho"/>
              </a:rPr>
              <a:t>nói</a:t>
            </a:r>
            <a:r>
              <a:rPr lang="en-US" sz="2800" b="1" dirty="0">
                <a:solidFill>
                  <a:srgbClr val="00B050"/>
                </a:solidFill>
                <a:latin typeface="Times New Roman" panose="02020603050405020304" pitchFamily="18" charset="0"/>
                <a:ea typeface="MS Mincho"/>
              </a:rPr>
              <a:t>)</a:t>
            </a:r>
            <a:endParaRPr lang="en-US" sz="2800" dirty="0">
              <a:effectLst/>
              <a:latin typeface="Times New Roman" panose="02020603050405020304" pitchFamily="18" charset="0"/>
              <a:ea typeface="Times New Roman" panose="020206030504050203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2530469517"/>
              </p:ext>
            </p:extLst>
          </p:nvPr>
        </p:nvGraphicFramePr>
        <p:xfrm>
          <a:off x="791570" y="1746914"/>
          <a:ext cx="10809027" cy="4693920"/>
        </p:xfrm>
        <a:graphic>
          <a:graphicData uri="http://schemas.openxmlformats.org/drawingml/2006/table">
            <a:tbl>
              <a:tblPr firstRow="1" firstCol="1" bandRow="1"/>
              <a:tblGrid>
                <a:gridCol w="7890614">
                  <a:extLst>
                    <a:ext uri="{9D8B030D-6E8A-4147-A177-3AD203B41FA5}">
                      <a16:colId xmlns:a16="http://schemas.microsoft.com/office/drawing/2014/main" xmlns="" val="1417560047"/>
                    </a:ext>
                  </a:extLst>
                </a:gridCol>
                <a:gridCol w="1201272">
                  <a:extLst>
                    <a:ext uri="{9D8B030D-6E8A-4147-A177-3AD203B41FA5}">
                      <a16:colId xmlns:a16="http://schemas.microsoft.com/office/drawing/2014/main" xmlns="" val="859905421"/>
                    </a:ext>
                  </a:extLst>
                </a:gridCol>
                <a:gridCol w="1717141">
                  <a:extLst>
                    <a:ext uri="{9D8B030D-6E8A-4147-A177-3AD203B41FA5}">
                      <a16:colId xmlns:a16="http://schemas.microsoft.com/office/drawing/2014/main" xmlns="" val="3193518656"/>
                    </a:ext>
                  </a:extLst>
                </a:gridCol>
              </a:tblGrid>
              <a:tr h="332118">
                <a:tc>
                  <a:txBody>
                    <a:bodyPr/>
                    <a:lstStyle/>
                    <a:p>
                      <a:pPr algn="just">
                        <a:spcAft>
                          <a:spcPts val="0"/>
                        </a:spcAft>
                      </a:pPr>
                      <a:r>
                        <a:rPr lang="en-US" sz="2800" b="1" dirty="0" err="1">
                          <a:solidFill>
                            <a:srgbClr val="00B050"/>
                          </a:solidFill>
                          <a:effectLst/>
                          <a:latin typeface="Times New Roman" panose="02020603050405020304" pitchFamily="18" charset="0"/>
                          <a:ea typeface="MS Mincho"/>
                          <a:cs typeface="Times New Roman" panose="02020603050405020304" pitchFamily="18" charset="0"/>
                        </a:rPr>
                        <a:t>Nội</a:t>
                      </a:r>
                      <a:r>
                        <a:rPr lang="en-US" sz="2800" b="1" dirty="0">
                          <a:solidFill>
                            <a:srgbClr val="00B050"/>
                          </a:solidFill>
                          <a:effectLst/>
                          <a:latin typeface="Times New Roman" panose="02020603050405020304" pitchFamily="18" charset="0"/>
                          <a:ea typeface="MS Mincho"/>
                          <a:cs typeface="Times New Roman" panose="02020603050405020304" pitchFamily="18" charset="0"/>
                        </a:rPr>
                        <a:t> dung </a:t>
                      </a:r>
                      <a:r>
                        <a:rPr lang="en-US" sz="2800" b="1" dirty="0" err="1">
                          <a:solidFill>
                            <a:srgbClr val="00B050"/>
                          </a:solidFill>
                          <a:effectLst/>
                          <a:latin typeface="Times New Roman" panose="02020603050405020304" pitchFamily="18" charset="0"/>
                          <a:ea typeface="MS Mincho"/>
                          <a:cs typeface="Times New Roman" panose="02020603050405020304" pitchFamily="18" charset="0"/>
                        </a:rPr>
                        <a:t>kiểm</a:t>
                      </a:r>
                      <a:r>
                        <a:rPr lang="en-US" sz="2800" b="1" dirty="0">
                          <a:solidFill>
                            <a:srgbClr val="00B050"/>
                          </a:solidFill>
                          <a:effectLst/>
                          <a:latin typeface="Times New Roman" panose="02020603050405020304" pitchFamily="18" charset="0"/>
                          <a:ea typeface="MS Mincho"/>
                          <a:cs typeface="Times New Roman" panose="02020603050405020304" pitchFamily="18" charset="0"/>
                        </a:rPr>
                        <a:t> </a:t>
                      </a:r>
                      <a:r>
                        <a:rPr lang="en-US" sz="2800" b="1" dirty="0" err="1">
                          <a:solidFill>
                            <a:srgbClr val="00B050"/>
                          </a:solidFill>
                          <a:effectLst/>
                          <a:latin typeface="Times New Roman" panose="02020603050405020304" pitchFamily="18" charset="0"/>
                          <a:ea typeface="MS Mincho"/>
                          <a:cs typeface="Times New Roman" panose="02020603050405020304" pitchFamily="18" charset="0"/>
                        </a:rPr>
                        <a:t>tra</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tc>
                  <a:txBody>
                    <a:bodyPr/>
                    <a:lstStyle/>
                    <a:p>
                      <a:pPr algn="just">
                        <a:spcAft>
                          <a:spcPts val="0"/>
                        </a:spcAft>
                      </a:pPr>
                      <a:r>
                        <a:rPr lang="en-US" sz="2800" b="1" dirty="0" err="1">
                          <a:solidFill>
                            <a:srgbClr val="00B050"/>
                          </a:solidFill>
                          <a:effectLst/>
                          <a:latin typeface="Times New Roman" panose="02020603050405020304" pitchFamily="18" charset="0"/>
                          <a:ea typeface="MS Mincho"/>
                          <a:cs typeface="Times New Roman" panose="02020603050405020304" pitchFamily="18" charset="0"/>
                        </a:rPr>
                        <a:t>Đạt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tc>
                  <a:txBody>
                    <a:bodyPr/>
                    <a:lstStyle/>
                    <a:p>
                      <a:pPr algn="just">
                        <a:spcAft>
                          <a:spcPts val="0"/>
                        </a:spcAft>
                      </a:pPr>
                      <a:r>
                        <a:rPr lang="en-US" sz="2800" b="1" dirty="0" err="1">
                          <a:solidFill>
                            <a:srgbClr val="00B050"/>
                          </a:solidFill>
                          <a:effectLst/>
                          <a:latin typeface="Times New Roman" panose="02020603050405020304" pitchFamily="18" charset="0"/>
                          <a:ea typeface="MS Mincho"/>
                          <a:cs typeface="Times New Roman" panose="02020603050405020304" pitchFamily="18" charset="0"/>
                        </a:rPr>
                        <a:t>Chưa</a:t>
                      </a:r>
                      <a:r>
                        <a:rPr lang="en-US" sz="2800" b="1" dirty="0">
                          <a:solidFill>
                            <a:srgbClr val="00B050"/>
                          </a:solidFill>
                          <a:effectLst/>
                          <a:latin typeface="Times New Roman" panose="02020603050405020304" pitchFamily="18" charset="0"/>
                          <a:ea typeface="MS Mincho"/>
                          <a:cs typeface="Times New Roman" panose="02020603050405020304" pitchFamily="18" charset="0"/>
                        </a:rPr>
                        <a:t> </a:t>
                      </a:r>
                      <a:r>
                        <a:rPr lang="en-US" sz="2800" b="1" dirty="0" err="1">
                          <a:solidFill>
                            <a:srgbClr val="00B050"/>
                          </a:solidFill>
                          <a:effectLst/>
                          <a:latin typeface="Times New Roman" panose="02020603050405020304" pitchFamily="18" charset="0"/>
                          <a:ea typeface="MS Mincho"/>
                          <a:cs typeface="Times New Roman" panose="02020603050405020304" pitchFamily="18" charset="0"/>
                        </a:rPr>
                        <a:t>đạt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xmlns="" val="1790103357"/>
                  </a:ext>
                </a:extLst>
              </a:tr>
              <a:tr h="664236">
                <a:tc>
                  <a:txBody>
                    <a:bodyPr/>
                    <a:lstStyle/>
                    <a:p>
                      <a:pPr algn="just">
                        <a:spcAft>
                          <a:spcPts val="0"/>
                        </a:spcAft>
                      </a:pPr>
                      <a:r>
                        <a:rPr lang="en-US" sz="2800" i="1" dirty="0">
                          <a:effectLst/>
                          <a:latin typeface="Times New Roman" panose="02020603050405020304" pitchFamily="18" charset="0"/>
                          <a:ea typeface="MS Mincho"/>
                          <a:cs typeface="Times New Roman" panose="02020603050405020304" pitchFamily="18" charset="0"/>
                        </a:rPr>
                        <a:t>- </a:t>
                      </a:r>
                      <a:r>
                        <a:rPr lang="en-US" sz="2800" i="1" dirty="0" err="1">
                          <a:effectLst/>
                          <a:latin typeface="Times New Roman" panose="02020603050405020304" pitchFamily="18" charset="0"/>
                          <a:ea typeface="MS Mincho"/>
                          <a:cs typeface="Times New Roman" panose="02020603050405020304" pitchFamily="18" charset="0"/>
                        </a:rPr>
                        <a:t>Bài</a:t>
                      </a:r>
                      <a:r>
                        <a:rPr lang="en-US" sz="2800" i="1" dirty="0">
                          <a:effectLst/>
                          <a:latin typeface="Times New Roman" panose="02020603050405020304" pitchFamily="18" charset="0"/>
                          <a:ea typeface="MS Mincho"/>
                          <a:cs typeface="Times New Roman" panose="02020603050405020304" pitchFamily="18" charset="0"/>
                        </a:rPr>
                        <a:t> </a:t>
                      </a:r>
                      <a:r>
                        <a:rPr lang="en-US" sz="2800" i="1" dirty="0" err="1">
                          <a:effectLst/>
                          <a:latin typeface="Times New Roman" panose="02020603050405020304" pitchFamily="18" charset="0"/>
                          <a:ea typeface="MS Mincho"/>
                          <a:cs typeface="Times New Roman" panose="02020603050405020304" pitchFamily="18" charset="0"/>
                        </a:rPr>
                        <a:t>nói</a:t>
                      </a:r>
                      <a:r>
                        <a:rPr lang="en-US" sz="2800" i="1" dirty="0">
                          <a:effectLst/>
                          <a:latin typeface="Times New Roman" panose="02020603050405020304" pitchFamily="18" charset="0"/>
                          <a:ea typeface="MS Mincho"/>
                          <a:cs typeface="Times New Roman" panose="02020603050405020304" pitchFamily="18" charset="0"/>
                        </a:rPr>
                        <a:t> </a:t>
                      </a:r>
                      <a:r>
                        <a:rPr lang="en-US" sz="2800" i="1" dirty="0" err="1">
                          <a:effectLst/>
                          <a:latin typeface="Times New Roman" panose="02020603050405020304" pitchFamily="18" charset="0"/>
                          <a:ea typeface="MS Mincho"/>
                          <a:cs typeface="Times New Roman" panose="02020603050405020304" pitchFamily="18" charset="0"/>
                        </a:rPr>
                        <a:t>đã</a:t>
                      </a:r>
                      <a:r>
                        <a:rPr lang="en-US" sz="2800" i="1" dirty="0">
                          <a:effectLst/>
                          <a:latin typeface="Times New Roman" panose="02020603050405020304" pitchFamily="18" charset="0"/>
                          <a:ea typeface="MS Mincho"/>
                          <a:cs typeface="Times New Roman" panose="02020603050405020304" pitchFamily="18" charset="0"/>
                        </a:rPr>
                        <a:t> </a:t>
                      </a:r>
                      <a:r>
                        <a:rPr lang="en-US" sz="2800" i="1" dirty="0" err="1">
                          <a:effectLst/>
                          <a:latin typeface="Times New Roman" panose="02020603050405020304" pitchFamily="18" charset="0"/>
                          <a:ea typeface="MS Mincho"/>
                          <a:cs typeface="Times New Roman" panose="02020603050405020304" pitchFamily="18" charset="0"/>
                        </a:rPr>
                        <a:t>biết</a:t>
                      </a:r>
                      <a:r>
                        <a:rPr lang="en-US" sz="2800" i="1" dirty="0">
                          <a:effectLst/>
                          <a:latin typeface="Times New Roman" panose="02020603050405020304" pitchFamily="18" charset="0"/>
                          <a:ea typeface="MS Mincho"/>
                          <a:cs typeface="Times New Roman" panose="02020603050405020304" pitchFamily="18" charset="0"/>
                        </a:rPr>
                        <a:t> </a:t>
                      </a:r>
                      <a:r>
                        <a:rPr lang="en-US" sz="2800" i="1" dirty="0" err="1">
                          <a:effectLst/>
                          <a:latin typeface="Times New Roman" panose="02020603050405020304" pitchFamily="18" charset="0"/>
                          <a:ea typeface="MS Mincho"/>
                          <a:cs typeface="Times New Roman" panose="02020603050405020304" pitchFamily="18" charset="0"/>
                        </a:rPr>
                        <a:t>mở</a:t>
                      </a:r>
                      <a:r>
                        <a:rPr lang="en-US" sz="2800" i="1" dirty="0">
                          <a:effectLst/>
                          <a:latin typeface="Times New Roman" panose="02020603050405020304" pitchFamily="18" charset="0"/>
                          <a:ea typeface="MS Mincho"/>
                          <a:cs typeface="Times New Roman" panose="02020603050405020304" pitchFamily="18" charset="0"/>
                        </a:rPr>
                        <a:t> </a:t>
                      </a:r>
                      <a:r>
                        <a:rPr lang="en-US" sz="2800" i="1" dirty="0" err="1">
                          <a:effectLst/>
                          <a:latin typeface="Times New Roman" panose="02020603050405020304" pitchFamily="18" charset="0"/>
                          <a:ea typeface="MS Mincho"/>
                          <a:cs typeface="Times New Roman" panose="02020603050405020304" pitchFamily="18" charset="0"/>
                        </a:rPr>
                        <a:t>đầu</a:t>
                      </a:r>
                      <a:r>
                        <a:rPr lang="en-US" sz="2800" i="1" dirty="0">
                          <a:effectLst/>
                          <a:latin typeface="Times New Roman" panose="02020603050405020304" pitchFamily="18" charset="0"/>
                          <a:ea typeface="MS Mincho"/>
                          <a:cs typeface="Times New Roman" panose="02020603050405020304" pitchFamily="18" charset="0"/>
                        </a:rPr>
                        <a:t>, </a:t>
                      </a:r>
                      <a:r>
                        <a:rPr lang="en-US" sz="2800" i="1" dirty="0" err="1">
                          <a:effectLst/>
                          <a:latin typeface="Times New Roman" panose="02020603050405020304" pitchFamily="18" charset="0"/>
                          <a:ea typeface="MS Mincho"/>
                          <a:cs typeface="Times New Roman" panose="02020603050405020304" pitchFamily="18" charset="0"/>
                        </a:rPr>
                        <a:t>trình</a:t>
                      </a:r>
                      <a:r>
                        <a:rPr lang="en-US" sz="2800" i="1" dirty="0">
                          <a:effectLst/>
                          <a:latin typeface="Times New Roman" panose="02020603050405020304" pitchFamily="18" charset="0"/>
                          <a:ea typeface="MS Mincho"/>
                          <a:cs typeface="Times New Roman" panose="02020603050405020304" pitchFamily="18" charset="0"/>
                        </a:rPr>
                        <a:t> </a:t>
                      </a:r>
                      <a:r>
                        <a:rPr lang="en-US" sz="2800" i="1" dirty="0" err="1">
                          <a:effectLst/>
                          <a:latin typeface="Times New Roman" panose="02020603050405020304" pitchFamily="18" charset="0"/>
                          <a:ea typeface="MS Mincho"/>
                          <a:cs typeface="Times New Roman" panose="02020603050405020304" pitchFamily="18" charset="0"/>
                        </a:rPr>
                        <a:t>bày</a:t>
                      </a:r>
                      <a:r>
                        <a:rPr lang="en-US" sz="2800" i="1" dirty="0">
                          <a:effectLst/>
                          <a:latin typeface="Times New Roman" panose="02020603050405020304" pitchFamily="18" charset="0"/>
                          <a:ea typeface="MS Mincho"/>
                          <a:cs typeface="Times New Roman" panose="02020603050405020304" pitchFamily="18" charset="0"/>
                        </a:rPr>
                        <a:t> </a:t>
                      </a:r>
                      <a:r>
                        <a:rPr lang="en-US" sz="2800" i="1" dirty="0" err="1">
                          <a:effectLst/>
                          <a:latin typeface="Times New Roman" panose="02020603050405020304" pitchFamily="18" charset="0"/>
                          <a:ea typeface="MS Mincho"/>
                          <a:cs typeface="Times New Roman" panose="02020603050405020304" pitchFamily="18" charset="0"/>
                        </a:rPr>
                        <a:t>nội</a:t>
                      </a:r>
                      <a:r>
                        <a:rPr lang="en-US" sz="2800" i="1" dirty="0">
                          <a:effectLst/>
                          <a:latin typeface="Times New Roman" panose="02020603050405020304" pitchFamily="18" charset="0"/>
                          <a:ea typeface="MS Mincho"/>
                          <a:cs typeface="Times New Roman" panose="02020603050405020304" pitchFamily="18" charset="0"/>
                        </a:rPr>
                        <a:t> dung </a:t>
                      </a:r>
                      <a:r>
                        <a:rPr lang="en-US" sz="2800" i="1" dirty="0" err="1">
                          <a:effectLst/>
                          <a:latin typeface="Times New Roman" panose="02020603050405020304" pitchFamily="18" charset="0"/>
                          <a:ea typeface="MS Mincho"/>
                          <a:cs typeface="Times New Roman" panose="02020603050405020304" pitchFamily="18" charset="0"/>
                        </a:rPr>
                        <a:t>bài</a:t>
                      </a:r>
                      <a:r>
                        <a:rPr lang="en-US" sz="2800" i="1" dirty="0">
                          <a:effectLst/>
                          <a:latin typeface="Times New Roman" panose="02020603050405020304" pitchFamily="18" charset="0"/>
                          <a:ea typeface="MS Mincho"/>
                          <a:cs typeface="Times New Roman" panose="02020603050405020304" pitchFamily="18" charset="0"/>
                        </a:rPr>
                        <a:t> </a:t>
                      </a:r>
                      <a:r>
                        <a:rPr lang="en-US" sz="2800" i="1" dirty="0" err="1">
                          <a:effectLst/>
                          <a:latin typeface="Times New Roman" panose="02020603050405020304" pitchFamily="18" charset="0"/>
                          <a:ea typeface="MS Mincho"/>
                          <a:cs typeface="Times New Roman" panose="02020603050405020304" pitchFamily="18" charset="0"/>
                        </a:rPr>
                        <a:t>nói</a:t>
                      </a:r>
                      <a:r>
                        <a:rPr lang="en-US" sz="2800" i="1" dirty="0">
                          <a:effectLst/>
                          <a:latin typeface="Times New Roman" panose="02020603050405020304" pitchFamily="18" charset="0"/>
                          <a:ea typeface="MS Mincho"/>
                          <a:cs typeface="Times New Roman" panose="02020603050405020304" pitchFamily="18" charset="0"/>
                        </a:rPr>
                        <a:t>, </a:t>
                      </a:r>
                      <a:r>
                        <a:rPr lang="en-US" sz="2800" i="1" dirty="0" err="1">
                          <a:effectLst/>
                          <a:latin typeface="Times New Roman" panose="02020603050405020304" pitchFamily="18" charset="0"/>
                          <a:ea typeface="MS Mincho"/>
                          <a:cs typeface="Times New Roman" panose="02020603050405020304" pitchFamily="18" charset="0"/>
                        </a:rPr>
                        <a:t>phần</a:t>
                      </a:r>
                      <a:r>
                        <a:rPr lang="en-US" sz="2800" i="1" dirty="0">
                          <a:effectLst/>
                          <a:latin typeface="Times New Roman" panose="02020603050405020304" pitchFamily="18" charset="0"/>
                          <a:ea typeface="MS Mincho"/>
                          <a:cs typeface="Times New Roman" panose="02020603050405020304" pitchFamily="18" charset="0"/>
                        </a:rPr>
                        <a:t> </a:t>
                      </a:r>
                      <a:r>
                        <a:rPr lang="en-US" sz="2800" i="1" dirty="0" err="1">
                          <a:effectLst/>
                          <a:latin typeface="Times New Roman" panose="02020603050405020304" pitchFamily="18" charset="0"/>
                          <a:ea typeface="MS Mincho"/>
                          <a:cs typeface="Times New Roman" panose="02020603050405020304" pitchFamily="18" charset="0"/>
                        </a:rPr>
                        <a:t>kết</a:t>
                      </a:r>
                      <a:r>
                        <a:rPr lang="en-US" sz="2800" i="1" dirty="0">
                          <a:effectLst/>
                          <a:latin typeface="Times New Roman" panose="02020603050405020304" pitchFamily="18" charset="0"/>
                          <a:ea typeface="MS Mincho"/>
                          <a:cs typeface="Times New Roman" panose="02020603050405020304" pitchFamily="18" charset="0"/>
                        </a:rPr>
                        <a:t> </a:t>
                      </a:r>
                      <a:r>
                        <a:rPr lang="en-US" sz="2800" i="1" dirty="0" err="1">
                          <a:effectLst/>
                          <a:latin typeface="Times New Roman" panose="02020603050405020304" pitchFamily="18" charset="0"/>
                          <a:ea typeface="MS Mincho"/>
                          <a:cs typeface="Times New Roman" panose="02020603050405020304" pitchFamily="18" charset="0"/>
                        </a:rPr>
                        <a:t>thúc</a:t>
                      </a:r>
                      <a:r>
                        <a:rPr lang="en-US" sz="2800" i="1" dirty="0">
                          <a:effectLst/>
                          <a:latin typeface="Times New Roman" panose="02020603050405020304" pitchFamily="18" charset="0"/>
                          <a:ea typeface="MS Mincho"/>
                          <a:cs typeface="Times New Roman" panose="02020603050405020304" pitchFamily="18" charset="0"/>
                        </a:rPr>
                        <a:t> </a:t>
                      </a:r>
                      <a:r>
                        <a:rPr lang="en-US" sz="2800" i="1" dirty="0" err="1">
                          <a:effectLst/>
                          <a:latin typeface="Times New Roman" panose="02020603050405020304" pitchFamily="18" charset="0"/>
                          <a:ea typeface="MS Mincho"/>
                          <a:cs typeface="Times New Roman" panose="02020603050405020304" pitchFamily="18" charset="0"/>
                        </a:rPr>
                        <a:t>bài</a:t>
                      </a:r>
                      <a:r>
                        <a:rPr lang="en-US" sz="2800" i="1" dirty="0">
                          <a:effectLst/>
                          <a:latin typeface="Times New Roman" panose="02020603050405020304" pitchFamily="18" charset="0"/>
                          <a:ea typeface="MS Mincho"/>
                          <a:cs typeface="Times New Roman" panose="02020603050405020304" pitchFamily="18" charset="0"/>
                        </a:rPr>
                        <a:t> </a:t>
                      </a:r>
                      <a:r>
                        <a:rPr lang="en-US" sz="2800" i="1" dirty="0" err="1">
                          <a:effectLst/>
                          <a:latin typeface="Times New Roman" panose="02020603050405020304" pitchFamily="18" charset="0"/>
                          <a:ea typeface="MS Mincho"/>
                          <a:cs typeface="Times New Roman" panose="02020603050405020304" pitchFamily="18" charset="0"/>
                        </a:rPr>
                        <a:t>nói</a:t>
                      </a:r>
                      <a:r>
                        <a:rPr lang="en-US" sz="2800" i="1" dirty="0">
                          <a:effectLst/>
                          <a:latin typeface="Times New Roman" panose="02020603050405020304" pitchFamily="18" charset="0"/>
                          <a:ea typeface="MS Mincho"/>
                          <a:cs typeface="Times New Roman" panose="02020603050405020304" pitchFamily="18" charset="0"/>
                        </a:rPr>
                        <a:t> </a:t>
                      </a:r>
                      <a:r>
                        <a:rPr lang="en-US" sz="2800" i="1" dirty="0" err="1">
                          <a:effectLst/>
                          <a:latin typeface="Times New Roman" panose="02020603050405020304" pitchFamily="18" charset="0"/>
                          <a:ea typeface="MS Mincho"/>
                          <a:cs typeface="Times New Roman" panose="02020603050405020304" pitchFamily="18" charset="0"/>
                        </a:rPr>
                        <a:t>chưa</a:t>
                      </a:r>
                      <a:r>
                        <a:rPr lang="en-US" sz="2800" i="1" dirty="0">
                          <a:effectLst/>
                          <a:latin typeface="Times New Roman" panose="02020603050405020304" pitchFamily="18" charset="0"/>
                          <a:ea typeface="MS Mincho"/>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just">
                        <a:spcAft>
                          <a:spcPts val="0"/>
                        </a:spcAft>
                      </a:pPr>
                      <a:r>
                        <a:rPr lang="en-US" sz="2800" b="1">
                          <a:effectLst/>
                          <a:latin typeface="Times New Roman" panose="02020603050405020304" pitchFamily="18" charset="0"/>
                          <a:ea typeface="MS Mincho"/>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just">
                        <a:spcAft>
                          <a:spcPts val="0"/>
                        </a:spcAft>
                        <a:tabLst>
                          <a:tab pos="742950" algn="l"/>
                        </a:tabLst>
                      </a:pPr>
                      <a:r>
                        <a:rPr lang="en-US" sz="2800" b="1">
                          <a:effectLst/>
                          <a:latin typeface="Times New Roman" panose="02020603050405020304" pitchFamily="18" charset="0"/>
                          <a:ea typeface="MS Mincho"/>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xmlns="" val="883566189"/>
                  </a:ext>
                </a:extLst>
              </a:tr>
              <a:tr h="332118">
                <a:tc>
                  <a:txBody>
                    <a:bodyPr/>
                    <a:lstStyle/>
                    <a:p>
                      <a:pPr algn="just">
                        <a:spcAft>
                          <a:spcPts val="0"/>
                        </a:spcAft>
                      </a:pPr>
                      <a:r>
                        <a:rPr lang="en-US" sz="2800" i="1" dirty="0">
                          <a:effectLst/>
                          <a:latin typeface="Times New Roman" panose="02020603050405020304" pitchFamily="18" charset="0"/>
                          <a:ea typeface="MS Mincho"/>
                          <a:cs typeface="Times New Roman" panose="02020603050405020304" pitchFamily="18" charset="0"/>
                        </a:rPr>
                        <a:t>- </a:t>
                      </a:r>
                      <a:r>
                        <a:rPr lang="en-US" sz="2800" i="1" dirty="0" err="1">
                          <a:effectLst/>
                          <a:latin typeface="Times New Roman" panose="02020603050405020304" pitchFamily="18" charset="0"/>
                          <a:ea typeface="MS Mincho"/>
                          <a:cs typeface="Times New Roman" panose="02020603050405020304" pitchFamily="18" charset="0"/>
                        </a:rPr>
                        <a:t>Mở</a:t>
                      </a:r>
                      <a:r>
                        <a:rPr lang="en-US" sz="2800" i="1" dirty="0">
                          <a:effectLst/>
                          <a:latin typeface="Times New Roman" panose="02020603050405020304" pitchFamily="18" charset="0"/>
                          <a:ea typeface="MS Mincho"/>
                          <a:cs typeface="Times New Roman" panose="02020603050405020304" pitchFamily="18" charset="0"/>
                        </a:rPr>
                        <a:t> </a:t>
                      </a:r>
                      <a:r>
                        <a:rPr lang="en-US" sz="2800" i="1" dirty="0" err="1">
                          <a:effectLst/>
                          <a:latin typeface="Times New Roman" panose="02020603050405020304" pitchFamily="18" charset="0"/>
                          <a:ea typeface="MS Mincho"/>
                          <a:cs typeface="Times New Roman" panose="02020603050405020304" pitchFamily="18" charset="0"/>
                        </a:rPr>
                        <a:t>bài</a:t>
                      </a:r>
                      <a:r>
                        <a:rPr lang="en-US" sz="2800" i="1" dirty="0">
                          <a:effectLst/>
                          <a:latin typeface="Times New Roman" panose="02020603050405020304" pitchFamily="18" charset="0"/>
                          <a:ea typeface="MS Mincho"/>
                          <a:cs typeface="Times New Roman" panose="02020603050405020304" pitchFamily="18" charset="0"/>
                        </a:rPr>
                        <a:t> </a:t>
                      </a:r>
                      <a:r>
                        <a:rPr lang="en-US" sz="2800" i="1" dirty="0" err="1">
                          <a:effectLst/>
                          <a:latin typeface="Times New Roman" panose="02020603050405020304" pitchFamily="18" charset="0"/>
                          <a:ea typeface="MS Mincho"/>
                          <a:cs typeface="Times New Roman" panose="02020603050405020304" pitchFamily="18" charset="0"/>
                        </a:rPr>
                        <a:t>nêu</a:t>
                      </a:r>
                      <a:r>
                        <a:rPr lang="en-US" sz="2800" i="1" dirty="0">
                          <a:effectLst/>
                          <a:latin typeface="Times New Roman" panose="02020603050405020304" pitchFamily="18" charset="0"/>
                          <a:ea typeface="MS Mincho"/>
                          <a:cs typeface="Times New Roman" panose="02020603050405020304" pitchFamily="18" charset="0"/>
                        </a:rPr>
                        <a:t> </a:t>
                      </a:r>
                      <a:r>
                        <a:rPr lang="en-US" sz="2800" i="1" dirty="0" err="1">
                          <a:effectLst/>
                          <a:latin typeface="Times New Roman" panose="02020603050405020304" pitchFamily="18" charset="0"/>
                          <a:ea typeface="MS Mincho"/>
                          <a:cs typeface="Times New Roman" panose="02020603050405020304" pitchFamily="18" charset="0"/>
                        </a:rPr>
                        <a:t>lên</a:t>
                      </a:r>
                      <a:r>
                        <a:rPr lang="en-US" sz="2800" i="1" dirty="0">
                          <a:effectLst/>
                          <a:latin typeface="Times New Roman" panose="02020603050405020304" pitchFamily="18" charset="0"/>
                          <a:ea typeface="MS Mincho"/>
                          <a:cs typeface="Times New Roman" panose="02020603050405020304" pitchFamily="18" charset="0"/>
                        </a:rPr>
                        <a:t> </a:t>
                      </a:r>
                      <a:r>
                        <a:rPr lang="en-US" sz="2800" i="1" dirty="0" err="1">
                          <a:effectLst/>
                          <a:latin typeface="Times New Roman" panose="02020603050405020304" pitchFamily="18" charset="0"/>
                          <a:ea typeface="MS Mincho"/>
                          <a:cs typeface="Times New Roman" panose="02020603050405020304" pitchFamily="18" charset="0"/>
                        </a:rPr>
                        <a:t>suy</a:t>
                      </a:r>
                      <a:r>
                        <a:rPr lang="en-US" sz="2800" i="1" dirty="0">
                          <a:effectLst/>
                          <a:latin typeface="Times New Roman" panose="02020603050405020304" pitchFamily="18" charset="0"/>
                          <a:ea typeface="MS Mincho"/>
                          <a:cs typeface="Times New Roman" panose="02020603050405020304" pitchFamily="18" charset="0"/>
                        </a:rPr>
                        <a:t> </a:t>
                      </a:r>
                      <a:r>
                        <a:rPr lang="en-US" sz="2800" i="1" dirty="0" err="1">
                          <a:effectLst/>
                          <a:latin typeface="Times New Roman" panose="02020603050405020304" pitchFamily="18" charset="0"/>
                          <a:ea typeface="MS Mincho"/>
                          <a:cs typeface="Times New Roman" panose="02020603050405020304" pitchFamily="18" charset="0"/>
                        </a:rPr>
                        <a:t>nghĩ</a:t>
                      </a:r>
                      <a:r>
                        <a:rPr lang="en-US" sz="2800" i="1" dirty="0">
                          <a:effectLst/>
                          <a:latin typeface="Times New Roman" panose="02020603050405020304" pitchFamily="18" charset="0"/>
                          <a:ea typeface="MS Mincho"/>
                          <a:cs typeface="Times New Roman" panose="02020603050405020304" pitchFamily="18" charset="0"/>
                        </a:rPr>
                        <a:t> </a:t>
                      </a:r>
                      <a:r>
                        <a:rPr lang="en-US" sz="2800" i="1" dirty="0" err="1">
                          <a:effectLst/>
                          <a:latin typeface="Times New Roman" panose="02020603050405020304" pitchFamily="18" charset="0"/>
                          <a:ea typeface="MS Mincho"/>
                          <a:cs typeface="Times New Roman" panose="02020603050405020304" pitchFamily="18" charset="0"/>
                        </a:rPr>
                        <a:t>chung</a:t>
                      </a:r>
                      <a:r>
                        <a:rPr lang="en-US" sz="2800" i="1" dirty="0">
                          <a:effectLst/>
                          <a:latin typeface="Times New Roman" panose="02020603050405020304" pitchFamily="18" charset="0"/>
                          <a:ea typeface="MS Mincho"/>
                          <a:cs typeface="Times New Roman" panose="02020603050405020304" pitchFamily="18" charset="0"/>
                        </a:rPr>
                        <a:t> </a:t>
                      </a:r>
                      <a:r>
                        <a:rPr lang="en-US" sz="2800" i="1" dirty="0" err="1">
                          <a:effectLst/>
                          <a:latin typeface="Times New Roman" panose="02020603050405020304" pitchFamily="18" charset="0"/>
                          <a:ea typeface="MS Mincho"/>
                          <a:cs typeface="Times New Roman" panose="02020603050405020304" pitchFamily="18" charset="0"/>
                        </a:rPr>
                        <a:t>được</a:t>
                      </a:r>
                      <a:r>
                        <a:rPr lang="en-US" sz="2800" i="1" dirty="0">
                          <a:effectLst/>
                          <a:latin typeface="Times New Roman" panose="02020603050405020304" pitchFamily="18" charset="0"/>
                          <a:ea typeface="MS Mincho"/>
                          <a:cs typeface="Times New Roman" panose="02020603050405020304" pitchFamily="18" charset="0"/>
                        </a:rPr>
                        <a:t> </a:t>
                      </a:r>
                      <a:r>
                        <a:rPr lang="en-US" sz="2800" i="1" dirty="0" err="1">
                          <a:effectLst/>
                          <a:latin typeface="Times New Roman" panose="02020603050405020304" pitchFamily="18" charset="0"/>
                          <a:ea typeface="MS Mincho"/>
                          <a:cs typeface="Times New Roman" panose="02020603050405020304" pitchFamily="18" charset="0"/>
                        </a:rPr>
                        <a:t>điều</a:t>
                      </a:r>
                      <a:r>
                        <a:rPr lang="en-US" sz="2800" i="1" dirty="0">
                          <a:effectLst/>
                          <a:latin typeface="Times New Roman" panose="02020603050405020304" pitchFamily="18" charset="0"/>
                          <a:ea typeface="MS Mincho"/>
                          <a:cs typeface="Times New Roman" panose="02020603050405020304" pitchFamily="18" charset="0"/>
                        </a:rPr>
                        <a:t> </a:t>
                      </a:r>
                      <a:r>
                        <a:rPr lang="en-US" sz="2800" i="1" dirty="0" err="1">
                          <a:effectLst/>
                          <a:latin typeface="Times New Roman" panose="02020603050405020304" pitchFamily="18" charset="0"/>
                          <a:ea typeface="MS Mincho"/>
                          <a:cs typeface="Times New Roman" panose="02020603050405020304" pitchFamily="18" charset="0"/>
                        </a:rPr>
                        <a:t>em</a:t>
                      </a:r>
                      <a:r>
                        <a:rPr lang="en-US" sz="2800" i="1" dirty="0">
                          <a:effectLst/>
                          <a:latin typeface="Times New Roman" panose="02020603050405020304" pitchFamily="18" charset="0"/>
                          <a:ea typeface="MS Mincho"/>
                          <a:cs typeface="Times New Roman" panose="02020603050405020304" pitchFamily="18" charset="0"/>
                        </a:rPr>
                        <a:t> </a:t>
                      </a:r>
                      <a:r>
                        <a:rPr lang="en-US" sz="2800" i="1" dirty="0" err="1">
                          <a:effectLst/>
                          <a:latin typeface="Times New Roman" panose="02020603050405020304" pitchFamily="18" charset="0"/>
                          <a:ea typeface="MS Mincho"/>
                          <a:cs typeface="Times New Roman" panose="02020603050405020304" pitchFamily="18" charset="0"/>
                        </a:rPr>
                        <a:t>sắp</a:t>
                      </a:r>
                      <a:r>
                        <a:rPr lang="en-US" sz="2800" i="1" dirty="0">
                          <a:effectLst/>
                          <a:latin typeface="Times New Roman" panose="02020603050405020304" pitchFamily="18" charset="0"/>
                          <a:ea typeface="MS Mincho"/>
                          <a:cs typeface="Times New Roman" panose="02020603050405020304" pitchFamily="18" charset="0"/>
                        </a:rPr>
                        <a:t> </a:t>
                      </a:r>
                      <a:r>
                        <a:rPr lang="en-US" sz="2800" i="1" dirty="0" err="1">
                          <a:effectLst/>
                          <a:latin typeface="Times New Roman" panose="02020603050405020304" pitchFamily="18" charset="0"/>
                          <a:ea typeface="MS Mincho"/>
                          <a:cs typeface="Times New Roman" panose="02020603050405020304" pitchFamily="18" charset="0"/>
                        </a:rPr>
                        <a:t>nói</a:t>
                      </a:r>
                      <a:r>
                        <a:rPr lang="en-US" sz="2800" i="1" dirty="0">
                          <a:effectLst/>
                          <a:latin typeface="Times New Roman" panose="02020603050405020304" pitchFamily="18" charset="0"/>
                          <a:ea typeface="MS Mincho"/>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just">
                        <a:spcAft>
                          <a:spcPts val="0"/>
                        </a:spcAft>
                      </a:pPr>
                      <a:r>
                        <a:rPr lang="en-US" sz="2800" b="1" dirty="0">
                          <a:effectLst/>
                          <a:latin typeface="Times New Roman" panose="02020603050405020304" pitchFamily="18" charset="0"/>
                          <a:ea typeface="MS Mincho"/>
                          <a:cs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just">
                        <a:spcAft>
                          <a:spcPts val="0"/>
                        </a:spcAft>
                      </a:pPr>
                      <a:r>
                        <a:rPr lang="en-US" sz="2800" b="1">
                          <a:effectLst/>
                          <a:latin typeface="Times New Roman" panose="02020603050405020304" pitchFamily="18" charset="0"/>
                          <a:ea typeface="MS Mincho"/>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xmlns="" val="2235665285"/>
                  </a:ext>
                </a:extLst>
              </a:tr>
              <a:tr h="664236">
                <a:tc>
                  <a:txBody>
                    <a:bodyPr/>
                    <a:lstStyle/>
                    <a:p>
                      <a:pPr algn="just">
                        <a:spcAft>
                          <a:spcPts val="0"/>
                        </a:spcAft>
                      </a:pPr>
                      <a:r>
                        <a:rPr lang="en-US" sz="2800" i="1">
                          <a:effectLst/>
                          <a:latin typeface="Times New Roman" panose="02020603050405020304" pitchFamily="18" charset="0"/>
                          <a:ea typeface="MS Mincho"/>
                          <a:cs typeface="Times New Roman" panose="02020603050405020304" pitchFamily="18" charset="0"/>
                        </a:rPr>
                        <a:t>- Thân bài: Em đã trình bày suy nghĩ, bàn luận về các khía cạnh của vấn đề chưa.</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just">
                        <a:spcAft>
                          <a:spcPts val="0"/>
                        </a:spcAft>
                      </a:pPr>
                      <a:r>
                        <a:rPr lang="en-US" sz="2800" b="1" dirty="0">
                          <a:effectLst/>
                          <a:latin typeface="Times New Roman" panose="02020603050405020304" pitchFamily="18" charset="0"/>
                          <a:ea typeface="MS Mincho"/>
                          <a:cs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just">
                        <a:spcAft>
                          <a:spcPts val="0"/>
                        </a:spcAft>
                      </a:pPr>
                      <a:r>
                        <a:rPr lang="en-US" sz="2800" b="1" dirty="0">
                          <a:effectLst/>
                          <a:latin typeface="Times New Roman" panose="02020603050405020304" pitchFamily="18" charset="0"/>
                          <a:ea typeface="MS Mincho"/>
                          <a:cs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xmlns="" val="1700027036"/>
                  </a:ext>
                </a:extLst>
              </a:tr>
              <a:tr h="664236">
                <a:tc>
                  <a:txBody>
                    <a:bodyPr/>
                    <a:lstStyle/>
                    <a:p>
                      <a:pPr algn="just">
                        <a:spcAft>
                          <a:spcPts val="0"/>
                        </a:spcAft>
                      </a:pPr>
                      <a:r>
                        <a:rPr lang="en-US" sz="2800" i="1">
                          <a:effectLst/>
                          <a:latin typeface="Times New Roman" panose="02020603050405020304" pitchFamily="18" charset="0"/>
                          <a:ea typeface="MS Mincho"/>
                          <a:cs typeface="Times New Roman" panose="02020603050405020304" pitchFamily="18" charset="0"/>
                        </a:rPr>
                        <a:t>- Tập trung nêu được nội dung cốt lõi, mang tính tiêu biểu cho đề tài.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just">
                        <a:spcAft>
                          <a:spcPts val="0"/>
                        </a:spcAft>
                      </a:pPr>
                      <a:r>
                        <a:rPr lang="en-US" sz="2800" b="1">
                          <a:effectLst/>
                          <a:latin typeface="Times New Roman" panose="02020603050405020304" pitchFamily="18" charset="0"/>
                          <a:ea typeface="MS Mincho"/>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just">
                        <a:spcAft>
                          <a:spcPts val="0"/>
                        </a:spcAft>
                      </a:pPr>
                      <a:r>
                        <a:rPr lang="en-US" sz="2800" b="1" dirty="0">
                          <a:effectLst/>
                          <a:latin typeface="Times New Roman" panose="02020603050405020304" pitchFamily="18" charset="0"/>
                          <a:ea typeface="MS Mincho"/>
                          <a:cs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xmlns="" val="4126153433"/>
                  </a:ext>
                </a:extLst>
              </a:tr>
              <a:tr h="664236">
                <a:tc>
                  <a:txBody>
                    <a:bodyPr/>
                    <a:lstStyle/>
                    <a:p>
                      <a:pPr algn="just">
                        <a:spcAft>
                          <a:spcPts val="0"/>
                        </a:spcAft>
                      </a:pPr>
                      <a:r>
                        <a:rPr lang="en-US" sz="2800" i="1">
                          <a:effectLst/>
                          <a:latin typeface="Times New Roman" panose="02020603050405020304" pitchFamily="18" charset="0"/>
                          <a:ea typeface="MS Mincho"/>
                          <a:cs typeface="Times New Roman" panose="02020603050405020304" pitchFamily="18" charset="0"/>
                        </a:rPr>
                        <a:t>- Kết thúc bài nói đã nhấn mạnh vào bài học nhận thức và hành động của em chưa.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just">
                        <a:spcAft>
                          <a:spcPts val="0"/>
                        </a:spcAft>
                      </a:pPr>
                      <a:r>
                        <a:rPr lang="en-US" sz="2800" b="1">
                          <a:effectLst/>
                          <a:latin typeface="Times New Roman" panose="02020603050405020304" pitchFamily="18" charset="0"/>
                          <a:ea typeface="MS Mincho"/>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just">
                        <a:spcAft>
                          <a:spcPts val="0"/>
                        </a:spcAft>
                      </a:pPr>
                      <a:r>
                        <a:rPr lang="en-US" sz="2800" b="1" dirty="0">
                          <a:effectLst/>
                          <a:latin typeface="Times New Roman" panose="02020603050405020304" pitchFamily="18" charset="0"/>
                          <a:ea typeface="MS Mincho"/>
                          <a:cs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xmlns="" val="3846276278"/>
                  </a:ext>
                </a:extLst>
              </a:tr>
            </a:tbl>
          </a:graphicData>
        </a:graphic>
      </p:graphicFrame>
    </p:spTree>
    <p:extLst>
      <p:ext uri="{BB962C8B-B14F-4D97-AF65-F5344CB8AC3E}">
        <p14:creationId xmlns:p14="http://schemas.microsoft.com/office/powerpoint/2010/main" val="3243621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491318" y="1419368"/>
            <a:ext cx="11367747" cy="3916908"/>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28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655094" y="2033224"/>
            <a:ext cx="11203971" cy="2246769"/>
          </a:xfrm>
          <a:prstGeom prst="rect">
            <a:avLst/>
          </a:prstGeom>
        </p:spPr>
        <p:txBody>
          <a:bodyPr wrap="square">
            <a:spAutoFit/>
          </a:bodyPr>
          <a:lstStyle/>
          <a:p>
            <a:pPr algn="just">
              <a:spcAft>
                <a:spcPts val="0"/>
              </a:spcAft>
            </a:pPr>
            <a:r>
              <a:rPr lang="en-US" sz="2800" b="1" dirty="0" err="1" smtClean="0">
                <a:solidFill>
                  <a:srgbClr val="0070C0"/>
                </a:solidFill>
                <a:latin typeface="Times New Roman" panose="02020603050405020304" pitchFamily="18" charset="0"/>
                <a:ea typeface="MS Mincho"/>
                <a:cs typeface="Times New Roman" panose="02020603050405020304" pitchFamily="18" charset="0"/>
              </a:rPr>
              <a:t>Đề</a:t>
            </a:r>
            <a:r>
              <a:rPr lang="en-US" sz="2800" b="1" dirty="0" smtClean="0">
                <a:solidFill>
                  <a:srgbClr val="0070C0"/>
                </a:solidFill>
                <a:latin typeface="Times New Roman" panose="02020603050405020304" pitchFamily="18" charset="0"/>
                <a:ea typeface="MS Mincho"/>
                <a:cs typeface="Times New Roman" panose="02020603050405020304" pitchFamily="18" charset="0"/>
              </a:rPr>
              <a:t> </a:t>
            </a:r>
            <a:r>
              <a:rPr lang="en-US" sz="2800" b="1" dirty="0">
                <a:solidFill>
                  <a:srgbClr val="0070C0"/>
                </a:solidFill>
                <a:latin typeface="Times New Roman" panose="02020603050405020304" pitchFamily="18" charset="0"/>
                <a:ea typeface="MS Mincho"/>
                <a:cs typeface="Times New Roman" panose="02020603050405020304" pitchFamily="18" charset="0"/>
              </a:rPr>
              <a:t>1. Ham </a:t>
            </a:r>
            <a:r>
              <a:rPr lang="en-US" sz="2800" b="1" dirty="0" err="1">
                <a:solidFill>
                  <a:srgbClr val="0070C0"/>
                </a:solidFill>
                <a:latin typeface="Times New Roman" panose="02020603050405020304" pitchFamily="18" charset="0"/>
                <a:ea typeface="MS Mincho"/>
                <a:cs typeface="Times New Roman" panose="02020603050405020304" pitchFamily="18" charset="0"/>
              </a:rPr>
              <a:t>mê</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trò</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chơi</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điện</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tử</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mà</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sao</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nhãng</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học</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tập</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trong</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học</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sinh</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hiện</a:t>
            </a:r>
            <a:r>
              <a:rPr lang="en-US" sz="2800" b="1" dirty="0">
                <a:solidFill>
                  <a:srgbClr val="0070C0"/>
                </a:solidFill>
                <a:latin typeface="Times New Roman" panose="02020603050405020304" pitchFamily="18" charset="0"/>
                <a:ea typeface="MS Mincho"/>
                <a:cs typeface="Times New Roman" panose="02020603050405020304" pitchFamily="18" charset="0"/>
              </a:rPr>
              <a:t> nay</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indent="457200" algn="just">
              <a:spcAft>
                <a:spcPts val="0"/>
              </a:spcAft>
            </a:pP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Ham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mê</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trò</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chơi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điện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tử</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mà</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sao</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nhãng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tập</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sinh</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đang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vấn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đề</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khá</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nhức</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nhối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rất</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nhiều</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quan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tâm</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đặc</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biệt</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các</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bậc</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phụ</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huynh</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nhỏ</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nghiện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điện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tử</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p:cNvSpPr/>
          <p:nvPr/>
        </p:nvSpPr>
        <p:spPr>
          <a:xfrm>
            <a:off x="3837817" y="453721"/>
            <a:ext cx="4161525" cy="523220"/>
          </a:xfrm>
          <a:prstGeom prst="rect">
            <a:avLst/>
          </a:prstGeom>
        </p:spPr>
        <p:txBody>
          <a:bodyPr wrap="none">
            <a:spAutoFit/>
          </a:bodyPr>
          <a:lstStyle/>
          <a:p>
            <a:pPr algn="ctr">
              <a:spcAft>
                <a:spcPts val="0"/>
              </a:spcAft>
            </a:pP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BÀI VIẾT THAM KHẢO</a:t>
            </a:r>
            <a:endParaRPr lang="en-US" sz="28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71064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barn(inVertical)">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327546" y="791569"/>
            <a:ext cx="11531519" cy="5418947"/>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28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470427" y="1084996"/>
            <a:ext cx="11245755" cy="4832092"/>
          </a:xfrm>
          <a:prstGeom prst="rect">
            <a:avLst/>
          </a:prstGeom>
        </p:spPr>
        <p:txBody>
          <a:bodyPr wrap="square">
            <a:spAutoFit/>
          </a:bodyPr>
          <a:lstStyle/>
          <a:p>
            <a:pPr indent="457200" algn="just">
              <a:spcAft>
                <a:spcPts val="0"/>
              </a:spcAft>
            </a:pPr>
            <a:r>
              <a:rPr lang="vi-VN"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Hiện nay, trò chơi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điện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tử</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đã trở thành món ăn tinh thần không thể thiếu của các bạn trẻ trên toàn thế giới. Bất kì nơi nào, bất kì ở đâu, các quán cho thuê máy tính để chơi game với giá vài nghìn đồng, hay còn gọi là quán net, cũng hoạt động hết sức công khai và rầm rộ. Trong quán net thậm chí còn phục vụ cả đồ ăn thức uống, chỗ ngủ qua đêm cho những thượng đế được hoàn toàn tập trung vào công cuộc "cứu thế giới". Từ cổng trường tập trung nhiều học sinh đến những con ngõ nhỏ hẻo lánh, hình thức kinh doanh này đều có đất làm ăn. Với bản tính tò mò, muốn tìm hiểu, thử nghiệm cái hay, cái mới, cùng áp lực học tập từ trường lớp, các bạn học sinh tìm đến trò chơi điện tử với mong muốn xây dựng hình tượng và có cơ hội thể hiện bản thân qua game.</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91120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395785" y="723331"/>
            <a:ext cx="11491415" cy="5650173"/>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28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655092" y="916927"/>
            <a:ext cx="10972800" cy="5262979"/>
          </a:xfrm>
          <a:prstGeom prst="rect">
            <a:avLst/>
          </a:prstGeom>
        </p:spPr>
        <p:txBody>
          <a:bodyPr wrap="square">
            <a:spAutoFit/>
          </a:bodyPr>
          <a:lstStyle/>
          <a:p>
            <a:pPr indent="457200" algn="just">
              <a:spcAft>
                <a:spcPts val="0"/>
              </a:spcAft>
            </a:pPr>
            <a:r>
              <a:rPr lang="vi-VN"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Việc chơi trò chơi điện tử quá nhiều sẽ dẫn tới hành động như gian lận, trốn học lẻn ra quán net, nhịn ăn sáng để có tiền chơi game, thậm chí là lừa đảo, ăn cắp tiền đi chơi. Chơi với một nhóm bạn nghiện game, chắc chắn học sinh cũng sẽ đua đòi giống nhau, dẫn đến một hệ thống bao che, dối trá để được cùng nhau trót lọt. Cách đây gần một thập kỉ, cụm từ "cứu net" đã mang lại nỗi ám ảnh kinh hoàng đối với các bậc phụ huynh khi những thành phần bất hảo như My Sói, Hùng Gấu cầm đầu nhóm học sinh lớp 8, lớp 9 đi gây sự, đánh nhau, bắt ép những học sinh cả nam và nữ không đủ tiền trả tiền net, ép nữ sinh bán dâm trả nợ. Đã có biết bao nhiêu nạn nhân của băng nhóm xã hội đen mới lớn này, và hơn thế nữa, những học sinh được cứu net lại quay lại làm đồng bọn, tay sai cho dân anh chị để được bảo kê, lên mặt với đời.</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156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100</TotalTime>
  <Words>3409</Words>
  <PresentationFormat>Custom</PresentationFormat>
  <Paragraphs>105</Paragraphs>
  <Slides>26</Slides>
  <Notes>1</Notes>
  <HiddenSlides>0</HiddenSlides>
  <MMClips>0</MMClips>
  <ScaleCrop>false</ScaleCrop>
  <HeadingPairs>
    <vt:vector size="4" baseType="variant">
      <vt:variant>
        <vt:lpstr>Theme</vt:lpstr>
      </vt:variant>
      <vt:variant>
        <vt:i4>2</vt:i4>
      </vt:variant>
      <vt:variant>
        <vt:lpstr>Slide Titles</vt:lpstr>
      </vt:variant>
      <vt:variant>
        <vt:i4>26</vt:i4>
      </vt:variant>
    </vt:vector>
  </HeadingPairs>
  <TitlesOfParts>
    <vt:vector size="28" baseType="lpstr">
      <vt:lpstr>Office Theme</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2022-07-13T00:36:07Z</dcterms:created>
  <dcterms:modified xsi:type="dcterms:W3CDTF">2022-08-17T10:01:29Z</dcterms:modified>
</cp:coreProperties>
</file>