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6" r:id="rId3"/>
    <p:sldId id="257" r:id="rId4"/>
    <p:sldId id="261" r:id="rId5"/>
    <p:sldId id="273" r:id="rId6"/>
    <p:sldId id="268" r:id="rId7"/>
    <p:sldId id="266" r:id="rId8"/>
    <p:sldId id="260" r:id="rId9"/>
    <p:sldId id="270" r:id="rId10"/>
    <p:sldId id="274" r:id="rId11"/>
    <p:sldId id="264" r:id="rId12"/>
    <p:sldId id="258" r:id="rId13"/>
    <p:sldId id="272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22" autoAdjust="0"/>
  </p:normalViewPr>
  <p:slideViewPr>
    <p:cSldViewPr>
      <p:cViewPr varScale="1">
        <p:scale>
          <a:sx n="54" d="100"/>
          <a:sy n="54" d="100"/>
        </p:scale>
        <p:origin x="80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7.svg"/><Relationship Id="rId4" Type="http://schemas.openxmlformats.org/officeDocument/2006/relationships/image" Target="../media/image55.svg"/><Relationship Id="rId9" Type="http://schemas.openxmlformats.org/officeDocument/2006/relationships/image" Target="../media/image5.png"/><Relationship Id="rId1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32.png"/><Relationship Id="rId4" Type="http://schemas.openxmlformats.org/officeDocument/2006/relationships/image" Target="../media/image4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png"/><Relationship Id="rId12" Type="http://schemas.openxmlformats.org/officeDocument/2006/relationships/image" Target="../media/image1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10" Type="http://schemas.openxmlformats.org/officeDocument/2006/relationships/image" Target="../media/image9.sv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12" Type="http://schemas.openxmlformats.org/officeDocument/2006/relationships/image" Target="../media/image33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10" Type="http://schemas.openxmlformats.org/officeDocument/2006/relationships/image" Target="../media/image31.svg"/><Relationship Id="rId4" Type="http://schemas.openxmlformats.org/officeDocument/2006/relationships/image" Target="../media/image27.svg"/><Relationship Id="rId9" Type="http://schemas.openxmlformats.org/officeDocument/2006/relationships/image" Target="../media/image36.png"/><Relationship Id="rId1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7.svg"/><Relationship Id="rId4" Type="http://schemas.openxmlformats.org/officeDocument/2006/relationships/image" Target="../media/image55.svg"/><Relationship Id="rId9" Type="http://schemas.openxmlformats.org/officeDocument/2006/relationships/image" Target="../media/image5.png"/><Relationship Id="rId1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9.jpe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4.svg"/><Relationship Id="rId17" Type="http://schemas.openxmlformats.org/officeDocument/2006/relationships/image" Target="../media/image3.sv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9.svg"/><Relationship Id="rId1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svg"/><Relationship Id="rId12" Type="http://schemas.openxmlformats.org/officeDocument/2006/relationships/image" Target="../media/image4.png"/><Relationship Id="rId17" Type="http://schemas.openxmlformats.org/officeDocument/2006/relationships/image" Target="../media/image48.sv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svg"/><Relationship Id="rId5" Type="http://schemas.openxmlformats.org/officeDocument/2006/relationships/image" Target="../media/image20.png"/><Relationship Id="rId15" Type="http://schemas.openxmlformats.org/officeDocument/2006/relationships/image" Target="../media/image7.svg"/><Relationship Id="rId10" Type="http://schemas.openxmlformats.org/officeDocument/2006/relationships/image" Target="../media/image3.png"/><Relationship Id="rId4" Type="http://schemas.openxmlformats.org/officeDocument/2006/relationships/image" Target="../media/image45.svg"/><Relationship Id="rId9" Type="http://schemas.openxmlformats.org/officeDocument/2006/relationships/image" Target="../media/image22.sv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15" Type="http://schemas.openxmlformats.org/officeDocument/2006/relationships/image" Target="../media/image7.svg"/><Relationship Id="rId10" Type="http://schemas.openxmlformats.org/officeDocument/2006/relationships/image" Target="../media/image5.png"/><Relationship Id="rId4" Type="http://schemas.openxmlformats.org/officeDocument/2006/relationships/image" Target="../media/image45.sv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12" Type="http://schemas.openxmlformats.org/officeDocument/2006/relationships/image" Target="../media/image48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12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1.png"/><Relationship Id="rId10" Type="http://schemas.openxmlformats.org/officeDocument/2006/relationships/image" Target="../media/image22.sv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43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1.png"/><Relationship Id="rId5" Type="http://schemas.openxmlformats.org/officeDocument/2006/relationships/image" Target="../media/image10.png"/><Relationship Id="rId10" Type="http://schemas.openxmlformats.org/officeDocument/2006/relationships/image" Target="../media/image13.svg"/><Relationship Id="rId4" Type="http://schemas.openxmlformats.org/officeDocument/2006/relationships/image" Target="../media/image16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32.png"/><Relationship Id="rId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-2171936" y="5934150"/>
            <a:ext cx="3771106" cy="26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597432" y="5934151"/>
            <a:ext cx="3771106" cy="26397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66800" y="3963767"/>
            <a:ext cx="16430319" cy="4204746"/>
            <a:chOff x="0" y="0"/>
            <a:chExt cx="17916383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16382" cy="5372100"/>
            </a:xfrm>
            <a:custGeom>
              <a:avLst/>
              <a:gdLst/>
              <a:ahLst/>
              <a:cxnLst/>
              <a:rect l="l" t="t" r="r" b="b"/>
              <a:pathLst>
                <a:path w="17916382" h="5372100">
                  <a:moveTo>
                    <a:pt x="16365713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365713" y="5372100"/>
                  </a:lnTo>
                  <a:lnTo>
                    <a:pt x="17916382" y="2686050"/>
                  </a:lnTo>
                  <a:lnTo>
                    <a:pt x="16365713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250795" y="4738628"/>
            <a:ext cx="13786410" cy="2678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7200" b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7258447" y="113887"/>
            <a:ext cx="3771106" cy="2639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34164" y="1287644"/>
            <a:ext cx="1819672" cy="20855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10385308" y="1343849"/>
            <a:ext cx="670277" cy="88586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1767058">
            <a:off x="7314102" y="2550671"/>
            <a:ext cx="555000" cy="7335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6728218" y="-902376"/>
            <a:ext cx="2570700" cy="220919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131490" y="1712148"/>
            <a:ext cx="1061010" cy="7099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367990" y="1533756"/>
            <a:ext cx="1061010" cy="7099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96340" y="7705956"/>
            <a:ext cx="784480" cy="52488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712640" y="7744056"/>
            <a:ext cx="784480" cy="524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82455">
            <a:off x="13406937" y="-1078798"/>
            <a:ext cx="8363291" cy="57934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648462" y="1072325"/>
            <a:ext cx="3124200" cy="1052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400" b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26</a:t>
            </a:r>
            <a:endParaRPr lang="en-US" sz="64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534393" y="960025"/>
            <a:ext cx="2816334" cy="236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83602">
            <a:off x="12853447" y="5896642"/>
            <a:ext cx="4436609" cy="314999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992331" y="2769107"/>
            <a:ext cx="16405785" cy="6761279"/>
            <a:chOff x="0" y="0"/>
            <a:chExt cx="1262891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28911" cy="5372100"/>
            </a:xfrm>
            <a:custGeom>
              <a:avLst/>
              <a:gdLst/>
              <a:ahLst/>
              <a:cxnLst/>
              <a:rect l="l" t="t" r="r" b="b"/>
              <a:pathLst>
                <a:path w="12628911" h="5372100">
                  <a:moveTo>
                    <a:pt x="1107824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1078240" y="5372100"/>
                  </a:lnTo>
                  <a:lnTo>
                    <a:pt x="12628911" y="2686050"/>
                  </a:lnTo>
                  <a:lnTo>
                    <a:pt x="11078240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2426383" y="3641367"/>
            <a:ext cx="101165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55745" y="588913"/>
            <a:ext cx="1077651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3344" b="50381"/>
          <a:stretch>
            <a:fillRect/>
          </a:stretch>
        </p:blipFill>
        <p:spPr>
          <a:xfrm rot="-3557389">
            <a:off x="14874962" y="822942"/>
            <a:ext cx="830269" cy="10973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92271" y="763062"/>
            <a:ext cx="1024973" cy="68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7779426" y="-410119"/>
            <a:ext cx="2113500" cy="22091951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31161"/>
              </p:ext>
            </p:extLst>
          </p:nvPr>
        </p:nvGraphicFramePr>
        <p:xfrm>
          <a:off x="1600200" y="2211924"/>
          <a:ext cx="6248400" cy="7367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2516693561"/>
                    </a:ext>
                  </a:extLst>
                </a:gridCol>
              </a:tblGrid>
              <a:tr h="1232865">
                <a:tc>
                  <a:txBody>
                    <a:bodyPr/>
                    <a:lstStyle/>
                    <a:p>
                      <a:pPr algn="ctr"/>
                      <a:r>
                        <a:rPr lang="vi-VN" sz="3800" b="1" dirty="0" smtClean="0"/>
                        <a:t>Đã</a:t>
                      </a:r>
                      <a:r>
                        <a:rPr lang="vi-VN" sz="3800" b="1" baseline="0" dirty="0" smtClean="0"/>
                        <a:t> biết những gì?</a:t>
                      </a:r>
                      <a:endParaRPr lang="en-US" sz="38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37761"/>
                  </a:ext>
                </a:extLst>
              </a:tr>
              <a:tr h="1413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a. Các</a:t>
                      </a:r>
                      <a:r>
                        <a:rPr lang="vi-VN" sz="3200" baseline="0" dirty="0" smtClean="0"/>
                        <a:t> chữ hoa 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V, X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7621"/>
                  </a:ext>
                </a:extLst>
              </a:tr>
              <a:tr h="1413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b.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loài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68870"/>
                  </a:ext>
                </a:extLst>
              </a:tr>
              <a:tr h="1413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c.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vườn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thú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84130"/>
                  </a:ext>
                </a:extLst>
              </a:tr>
              <a:tr h="1892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 smtClean="0"/>
                        <a:t>d.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Truyện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miêu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loài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902926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80021"/>
              </p:ext>
            </p:extLst>
          </p:nvPr>
        </p:nvGraphicFramePr>
        <p:xfrm>
          <a:off x="8490292" y="2211923"/>
          <a:ext cx="8426107" cy="7367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6107">
                  <a:extLst>
                    <a:ext uri="{9D8B030D-6E8A-4147-A177-3AD203B41FA5}">
                      <a16:colId xmlns:a16="http://schemas.microsoft.com/office/drawing/2014/main" val="2516693561"/>
                    </a:ext>
                  </a:extLst>
                </a:gridCol>
              </a:tblGrid>
              <a:tr h="1442992">
                <a:tc>
                  <a:txBody>
                    <a:bodyPr/>
                    <a:lstStyle/>
                    <a:p>
                      <a:pPr algn="ctr"/>
                      <a:r>
                        <a:rPr lang="vi-VN" sz="3800" b="1" dirty="0" smtClean="0"/>
                        <a:t>Đã</a:t>
                      </a:r>
                      <a:r>
                        <a:rPr lang="vi-VN" sz="3800" b="1" baseline="0" dirty="0" smtClean="0"/>
                        <a:t> làm được những gì?</a:t>
                      </a:r>
                      <a:endParaRPr lang="en-US" sz="38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37761"/>
                  </a:ext>
                </a:extLst>
              </a:tr>
              <a:tr h="11723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a. Viết</a:t>
                      </a:r>
                      <a:r>
                        <a:rPr lang="vi-VN" sz="3200" baseline="0" dirty="0" smtClean="0"/>
                        <a:t> c</a:t>
                      </a:r>
                      <a:r>
                        <a:rPr lang="vi-VN" sz="3200" dirty="0" smtClean="0"/>
                        <a:t>ác</a:t>
                      </a:r>
                      <a:r>
                        <a:rPr lang="vi-VN" sz="3200" baseline="0" dirty="0" smtClean="0"/>
                        <a:t> chữ hoa 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V, X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7621"/>
                  </a:ext>
                </a:extLst>
              </a:tr>
              <a:tr h="1137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 smtClean="0"/>
                        <a:t>b.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loài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68870"/>
                  </a:ext>
                </a:extLst>
              </a:tr>
              <a:tr h="1137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Bổ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sung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vườn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thú</a:t>
                      </a:r>
                      <a:endParaRPr lang="en-US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53909"/>
                  </a:ext>
                </a:extLst>
              </a:tr>
              <a:tr h="24758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–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sát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xét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chơi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cắt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</a:t>
                      </a:r>
                      <a:r>
                        <a:rPr lang="en-US" sz="3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r>
                        <a:rPr lang="en-US" sz="3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vui</a:t>
                      </a:r>
                      <a:r>
                        <a:rPr lang="en-US" sz="32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vẻ</a:t>
                      </a:r>
                      <a:endParaRPr lang="en-US" sz="3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88413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40270" y="4107069"/>
            <a:ext cx="3771106" cy="26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14271" y="4107069"/>
            <a:ext cx="3771106" cy="2639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2839903" y="3484920"/>
            <a:ext cx="2041765" cy="17722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57164" y="4150586"/>
            <a:ext cx="3771106" cy="2639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04380" y="4107069"/>
            <a:ext cx="3771106" cy="2639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3268332" y="3528437"/>
            <a:ext cx="2041765" cy="17722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8123117" y="3528437"/>
            <a:ext cx="2041765" cy="17722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04640" y="3885011"/>
            <a:ext cx="1078719" cy="1059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357872" y="3893735"/>
            <a:ext cx="1005828" cy="9546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785597" y="4015005"/>
            <a:ext cx="1007237" cy="79911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891989" y="1449524"/>
            <a:ext cx="10504020" cy="105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400" b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33642" y="1404668"/>
            <a:ext cx="935604" cy="6260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04299" y="1777466"/>
            <a:ext cx="935604" cy="62600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-2171936" y="5934150"/>
            <a:ext cx="3771106" cy="26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597432" y="5934151"/>
            <a:ext cx="3771106" cy="26397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66800" y="3963767"/>
            <a:ext cx="16430319" cy="4204746"/>
            <a:chOff x="0" y="0"/>
            <a:chExt cx="17916383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16382" cy="5372100"/>
            </a:xfrm>
            <a:custGeom>
              <a:avLst/>
              <a:gdLst/>
              <a:ahLst/>
              <a:cxnLst/>
              <a:rect l="l" t="t" r="r" b="b"/>
              <a:pathLst>
                <a:path w="17916382" h="5372100">
                  <a:moveTo>
                    <a:pt x="16365713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6365713" y="5372100"/>
                  </a:lnTo>
                  <a:lnTo>
                    <a:pt x="17916382" y="2686050"/>
                  </a:lnTo>
                  <a:lnTo>
                    <a:pt x="16365713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250795" y="4738628"/>
            <a:ext cx="13786410" cy="2678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7200" b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1000"/>
              </a:lnSpc>
            </a:pPr>
            <a:r>
              <a:rPr lang="en-US" sz="7200" b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7258447" y="113887"/>
            <a:ext cx="3771106" cy="2639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34164" y="1287644"/>
            <a:ext cx="1819672" cy="20855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10385308" y="1343849"/>
            <a:ext cx="670277" cy="88586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1767058">
            <a:off x="7314102" y="2550671"/>
            <a:ext cx="555000" cy="7335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6728218" y="-902376"/>
            <a:ext cx="2570700" cy="220919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131490" y="1712148"/>
            <a:ext cx="1061010" cy="7099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367990" y="1533756"/>
            <a:ext cx="1061010" cy="7099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96340" y="7705956"/>
            <a:ext cx="784480" cy="52488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712640" y="7744056"/>
            <a:ext cx="784480" cy="5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3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32779" y="295334"/>
            <a:ext cx="2422442" cy="2031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7884363" y="-1305783"/>
            <a:ext cx="2519275" cy="2165001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77075" y="3179486"/>
            <a:ext cx="14357067" cy="3886324"/>
            <a:chOff x="148811" y="-1034221"/>
            <a:chExt cx="19142756" cy="5181765"/>
          </a:xfrm>
        </p:grpSpPr>
        <p:sp>
          <p:nvSpPr>
            <p:cNvPr id="6" name="TextBox 6"/>
            <p:cNvSpPr txBox="1"/>
            <p:nvPr/>
          </p:nvSpPr>
          <p:spPr>
            <a:xfrm>
              <a:off x="148811" y="2268568"/>
              <a:ext cx="19142756" cy="1878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00"/>
                </a:lnSpc>
              </a:pPr>
              <a:r>
                <a:rPr lang="en-US" sz="9600" b="1" dirty="0" smtClean="0">
                  <a:solidFill>
                    <a:srgbClr val="7453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 RỪNG VUI VẺ</a:t>
              </a:r>
              <a:endParaRPr lang="en-US" sz="9600" b="1" dirty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78571" y="-1034221"/>
              <a:ext cx="8985613" cy="793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81"/>
                </a:lnSpc>
              </a:pPr>
              <a:r>
                <a:rPr lang="en-US" sz="7200" dirty="0" smtClean="0">
                  <a:solidFill>
                    <a:srgbClr val="2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26</a:t>
              </a:r>
              <a:endParaRPr lang="en-US" sz="7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98257">
            <a:off x="2137850" y="7383918"/>
            <a:ext cx="2666293" cy="18930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734039" y="1600746"/>
            <a:ext cx="1057798" cy="707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228227" y="4417908"/>
            <a:ext cx="935604" cy="6260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16374" y="5099758"/>
            <a:ext cx="935604" cy="6260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782800" y="7182840"/>
            <a:ext cx="935604" cy="6260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865096" y="7737010"/>
            <a:ext cx="781027" cy="5225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29490" y="1995507"/>
            <a:ext cx="935604" cy="62600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70764" y="7182840"/>
            <a:ext cx="2365445" cy="27111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16755887" y="1696968"/>
            <a:ext cx="2041765" cy="17722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16755887" y="-171507"/>
            <a:ext cx="2041765" cy="177225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15113540" y="752720"/>
            <a:ext cx="2041765" cy="1772252"/>
          </a:xfrm>
          <a:prstGeom prst="rect">
            <a:avLst/>
          </a:prstGeom>
        </p:spPr>
      </p:pic>
      <p:sp>
        <p:nvSpPr>
          <p:cNvPr id="19" name="TextBox 7"/>
          <p:cNvSpPr txBox="1"/>
          <p:nvPr/>
        </p:nvSpPr>
        <p:spPr>
          <a:xfrm>
            <a:off x="5764870" y="4571735"/>
            <a:ext cx="6739210" cy="57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1"/>
              </a:lnSpc>
            </a:pPr>
            <a:r>
              <a:rPr lang="en-US" sz="64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64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6400" b="1" i="1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6400" b="1" i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7884363" y="-1305783"/>
            <a:ext cx="2519275" cy="216500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5621000" y="-926079"/>
            <a:ext cx="4259528" cy="40671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264862" y="7620693"/>
            <a:ext cx="1813491" cy="20520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63290" y="7150096"/>
            <a:ext cx="820797" cy="7670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0633" y="8295074"/>
            <a:ext cx="617286" cy="5768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779635" y="3589458"/>
            <a:ext cx="957983" cy="6409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93168" y="3080382"/>
            <a:ext cx="1140245" cy="7629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20400" y="8200917"/>
            <a:ext cx="957983" cy="64097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09917" y="390008"/>
            <a:ext cx="13755065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1408" y="2698332"/>
            <a:ext cx="14325600" cy="506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941924" y="993804"/>
            <a:ext cx="2744283" cy="230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995264">
            <a:off x="-5303184" y="3107307"/>
            <a:ext cx="11035858" cy="379357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988499" y="729231"/>
            <a:ext cx="1231100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3970">
            <a:off x="790778" y="3353832"/>
            <a:ext cx="617286" cy="576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83970">
            <a:off x="1453897" y="2932375"/>
            <a:ext cx="820797" cy="7670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4733872" y="1449303"/>
            <a:ext cx="3771106" cy="2639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48030" y="2482667"/>
            <a:ext cx="1819672" cy="20855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17546498" y="2042593"/>
            <a:ext cx="670277" cy="8858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73344" b="50381"/>
          <a:stretch>
            <a:fillRect/>
          </a:stretch>
        </p:blipFill>
        <p:spPr>
          <a:xfrm rot="-3952496">
            <a:off x="15761794" y="4785357"/>
            <a:ext cx="555000" cy="73350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371257">
            <a:off x="11566385" y="8143401"/>
            <a:ext cx="8363291" cy="5793480"/>
          </a:xfrm>
          <a:prstGeom prst="rect">
            <a:avLst/>
          </a:prstGeom>
        </p:spPr>
      </p:pic>
      <p:pic>
        <p:nvPicPr>
          <p:cNvPr id="17" name="Picture 16" descr="C:\Users\HP\OneDrive\Desktop\Screenshot_19.png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r="1712"/>
          <a:stretch/>
        </p:blipFill>
        <p:spPr bwMode="auto">
          <a:xfrm>
            <a:off x="3462242" y="3466845"/>
            <a:ext cx="12039600" cy="547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995264">
            <a:off x="-5303184" y="3107307"/>
            <a:ext cx="11035858" cy="379357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988499" y="729231"/>
            <a:ext cx="1231100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3970">
            <a:off x="790778" y="3353832"/>
            <a:ext cx="617286" cy="576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83970">
            <a:off x="1453897" y="2932375"/>
            <a:ext cx="820797" cy="7670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16269383" y="695289"/>
            <a:ext cx="670277" cy="8858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73344" b="50381"/>
          <a:stretch>
            <a:fillRect/>
          </a:stretch>
        </p:blipFill>
        <p:spPr>
          <a:xfrm rot="-3952496">
            <a:off x="1298639" y="1869059"/>
            <a:ext cx="555000" cy="733509"/>
          </a:xfrm>
          <a:prstGeom prst="rect">
            <a:avLst/>
          </a:prstGeom>
        </p:spPr>
      </p:pic>
      <p:pic>
        <p:nvPicPr>
          <p:cNvPr id="17" name="Picture 16" descr="C:\Users\HP\OneDrive\Desktop\Screenshot_19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r="1712"/>
          <a:stretch/>
        </p:blipFill>
        <p:spPr bwMode="auto">
          <a:xfrm>
            <a:off x="11049000" y="3642272"/>
            <a:ext cx="6352571" cy="5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64742" y="3467100"/>
            <a:ext cx="7991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tranh có những con vật </a:t>
            </a:r>
            <a:r>
              <a:rPr lang="nl-NL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(sư tử, lợn, ếch, chim chóc)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 nhảy múa, ca hát rất vui vẻ giữa  khu rừng đầy cỏ cây, hoa lá. Cỏ cây, hoa lá dường như cũng đang hớn hở nhảy múa.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86518" y="1073854"/>
            <a:ext cx="1454776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hay,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i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6405613" y="-11437026"/>
            <a:ext cx="2570700" cy="220919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4482153" y="1771740"/>
            <a:ext cx="3771106" cy="26397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57870" y="2913159"/>
            <a:ext cx="1819672" cy="20855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9282448">
            <a:off x="17387271" y="2778530"/>
            <a:ext cx="670277" cy="8858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3344" b="50381"/>
          <a:stretch>
            <a:fillRect/>
          </a:stretch>
        </p:blipFill>
        <p:spPr>
          <a:xfrm rot="-3952496">
            <a:off x="15618679" y="5098928"/>
            <a:ext cx="555000" cy="7335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800000">
            <a:off x="13823560" y="7202565"/>
            <a:ext cx="8363291" cy="57934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68" y="3955951"/>
            <a:ext cx="10019260" cy="5390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27520" y="1170075"/>
            <a:ext cx="523296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400" b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CHỌN</a:t>
            </a:r>
            <a:endParaRPr lang="en-US" sz="64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73344" b="50381"/>
          <a:stretch>
            <a:fillRect/>
          </a:stretch>
        </p:blipFill>
        <p:spPr>
          <a:xfrm rot="-3557389">
            <a:off x="11872146" y="1266400"/>
            <a:ext cx="805366" cy="106440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73344" b="50381"/>
          <a:stretch>
            <a:fillRect/>
          </a:stretch>
        </p:blipFill>
        <p:spPr>
          <a:xfrm rot="-3557389">
            <a:off x="5665808" y="1184274"/>
            <a:ext cx="805366" cy="106440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83970">
            <a:off x="1283806" y="1960313"/>
            <a:ext cx="617286" cy="57688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83970">
            <a:off x="16591093" y="2304066"/>
            <a:ext cx="617286" cy="57688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6620400" y="-368976"/>
            <a:ext cx="2570700" cy="220919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64" y="2979642"/>
            <a:ext cx="8965871" cy="5977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57400" y="1901191"/>
            <a:ext cx="15071914" cy="5552802"/>
            <a:chOff x="0" y="0"/>
            <a:chExt cx="8183178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83178" cy="5372100"/>
            </a:xfrm>
            <a:custGeom>
              <a:avLst/>
              <a:gdLst/>
              <a:ahLst/>
              <a:cxnLst/>
              <a:rect l="l" t="t" r="r" b="b"/>
              <a:pathLst>
                <a:path w="8183178" h="5372100">
                  <a:moveTo>
                    <a:pt x="6632508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6632508" y="5372100"/>
                  </a:lnTo>
                  <a:lnTo>
                    <a:pt x="8183178" y="2686050"/>
                  </a:lnTo>
                  <a:lnTo>
                    <a:pt x="6632508" y="0"/>
                  </a:lnTo>
                  <a:close/>
                </a:path>
              </a:pathLst>
            </a:custGeom>
            <a:solidFill>
              <a:srgbClr val="FFD6C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7884363" y="-827781"/>
            <a:ext cx="2519275" cy="216500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1598" y="3206479"/>
            <a:ext cx="2744283" cy="23017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753378" y="6733942"/>
            <a:ext cx="2687568" cy="30410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7129314" y="1083320"/>
            <a:ext cx="1649444" cy="14317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7122216" y="-505126"/>
            <a:ext cx="1649444" cy="14317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5791502" y="299779"/>
            <a:ext cx="1649444" cy="14317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5791502" y="1888223"/>
            <a:ext cx="1649444" cy="14317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205736" y="7066187"/>
            <a:ext cx="3771106" cy="2639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836275">
            <a:off x="3537702" y="246150"/>
            <a:ext cx="3771106" cy="26397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815909" y="2295213"/>
            <a:ext cx="7476068" cy="137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00"/>
              </a:lnSpc>
            </a:pPr>
            <a:r>
              <a:rPr lang="en-US" sz="7200" b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ĐÁNH GIÁ</a:t>
            </a:r>
            <a:endParaRPr lang="en-US" sz="72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7775" y="3976123"/>
            <a:ext cx="12112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26,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89" b="47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82455">
            <a:off x="13406937" y="-1078798"/>
            <a:ext cx="8363291" cy="57934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648462" y="1072325"/>
            <a:ext cx="3124200" cy="1052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400" b="1" dirty="0" smtClean="0">
                <a:solidFill>
                  <a:srgbClr val="745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25</a:t>
            </a:r>
            <a:endParaRPr lang="en-US" sz="6400" b="1" dirty="0">
              <a:solidFill>
                <a:srgbClr val="745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534393" y="960025"/>
            <a:ext cx="2816334" cy="236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83602">
            <a:off x="12853447" y="5896642"/>
            <a:ext cx="4436609" cy="314999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992331" y="2769107"/>
            <a:ext cx="16405785" cy="6761279"/>
            <a:chOff x="0" y="0"/>
            <a:chExt cx="1262891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28911" cy="5372100"/>
            </a:xfrm>
            <a:custGeom>
              <a:avLst/>
              <a:gdLst/>
              <a:ahLst/>
              <a:cxnLst/>
              <a:rect l="l" t="t" r="r" b="b"/>
              <a:pathLst>
                <a:path w="12628911" h="5372100">
                  <a:moveTo>
                    <a:pt x="1107824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1078240" y="5372100"/>
                  </a:lnTo>
                  <a:lnTo>
                    <a:pt x="12628911" y="2686050"/>
                  </a:lnTo>
                  <a:lnTo>
                    <a:pt x="11078240" y="0"/>
                  </a:lnTo>
                  <a:close/>
                </a:path>
              </a:pathLst>
            </a:custGeom>
            <a:solidFill>
              <a:srgbClr val="FFD796"/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2426383" y="3641367"/>
            <a:ext cx="101165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423</Words>
  <Application>Microsoft Office PowerPoint</Application>
  <PresentationFormat>Custom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10</cp:revision>
  <dcterms:created xsi:type="dcterms:W3CDTF">2006-08-16T00:00:00Z</dcterms:created>
  <dcterms:modified xsi:type="dcterms:W3CDTF">2021-11-01T02:07:18Z</dcterms:modified>
  <dc:identifier>DAEt-d3kjac</dc:identifier>
</cp:coreProperties>
</file>