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3" r:id="rId6"/>
    <p:sldId id="264" r:id="rId7"/>
    <p:sldId id="265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4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2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6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5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3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4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6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2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2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5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328A6-D746-4C7E-9295-D8F44C19F36A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25A4E-8426-4492-A4A5-CA99DD3A4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1500" dirty="0" smtClean="0">
              <a:solidFill>
                <a:srgbClr val="FF0000"/>
              </a:solidFill>
              <a:latin typeface=".VnArabiaH" panose="020B7200000000000000" pitchFamily="34" charset="0"/>
            </a:endParaRPr>
          </a:p>
          <a:p>
            <a:pPr marL="0" indent="0" algn="just">
              <a:buNone/>
            </a:pPr>
            <a:r>
              <a:rPr lang="en-US" sz="11500" dirty="0" smtClean="0">
                <a:solidFill>
                  <a:srgbClr val="FF0000"/>
                </a:solidFill>
                <a:latin typeface=".VnArabiaH" panose="020B7200000000000000" pitchFamily="34" charset="0"/>
              </a:rPr>
              <a:t>VIẾNG LĂNG BÁC</a:t>
            </a:r>
          </a:p>
          <a:p>
            <a:pPr marL="0" indent="0" algn="ctr">
              <a:buNone/>
            </a:pPr>
            <a:r>
              <a:rPr lang="en-US" sz="8800" dirty="0" smtClean="0">
                <a:solidFill>
                  <a:srgbClr val="FF0000"/>
                </a:solidFill>
                <a:latin typeface=".VnArabiaH" panose="020B7200000000000000" pitchFamily="34" charset="0"/>
              </a:rPr>
              <a:t>( </a:t>
            </a:r>
            <a:r>
              <a:rPr lang="en-US" sz="8800" dirty="0" err="1" smtClean="0">
                <a:solidFill>
                  <a:srgbClr val="FF0000"/>
                </a:solidFill>
                <a:latin typeface=".VnArabiaH" panose="020B7200000000000000" pitchFamily="34" charset="0"/>
              </a:rPr>
              <a:t>Viễn</a:t>
            </a:r>
            <a:r>
              <a:rPr lang="en-US" sz="8800" dirty="0" smtClean="0">
                <a:solidFill>
                  <a:srgbClr val="FF0000"/>
                </a:solidFill>
                <a:latin typeface=".VnArabiaH" panose="020B7200000000000000" pitchFamily="34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.VnArabiaH" panose="020B7200000000000000" pitchFamily="34" charset="0"/>
              </a:rPr>
              <a:t>Phương</a:t>
            </a:r>
            <a:r>
              <a:rPr lang="en-US" sz="8800" dirty="0" smtClean="0">
                <a:solidFill>
                  <a:srgbClr val="FF0000"/>
                </a:solidFill>
                <a:latin typeface=".VnArabiaH" panose="020B7200000000000000" pitchFamily="34" charset="0"/>
              </a:rPr>
              <a:t>)</a:t>
            </a:r>
            <a:endParaRPr lang="en-US" sz="11500" dirty="0">
              <a:solidFill>
                <a:srgbClr val="FF0000"/>
              </a:solidFill>
              <a:latin typeface=".VnArabia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4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68" y="0"/>
            <a:ext cx="12027794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hiều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tim.</a:t>
            </a: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Viễn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9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42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Viễn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( 1928 – 2005)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Viễn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sớm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phóng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Miền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bút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Viễn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huyết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Viễn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1953),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(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1970),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1972),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1978)…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412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endParaRPr lang="en-US" sz="36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1976,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Tịch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Viễn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miền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thăm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miền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Viếng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1978).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lãnh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tụ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Minh.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36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Ba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endParaRPr lang="en-US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(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1+ 2)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endParaRPr lang="en-US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(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3)-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endParaRPr lang="en-US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(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415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95410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Nam…”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61" y="2400130"/>
            <a:ext cx="4539393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7599" y="1920387"/>
            <a:ext cx="6642981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761" y="5696266"/>
            <a:ext cx="459086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67599" y="5049935"/>
            <a:ext cx="6724401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28362" y="2995759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6138977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0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95410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nước,cho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497" y="2611075"/>
            <a:ext cx="453939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  <a:p>
            <a:pPr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36610" y="2303261"/>
            <a:ext cx="6642981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460" y="5277240"/>
            <a:ext cx="4590866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67599" y="5049935"/>
            <a:ext cx="6724401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28362" y="2995759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58930" y="5725308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5843" y="4019135"/>
            <a:ext cx="4590866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746708" y="4360533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28995" y="3938438"/>
            <a:ext cx="6672820" cy="954107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  <p:bldP spid="12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52322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61" y="2226393"/>
            <a:ext cx="453939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</a:p>
          <a:p>
            <a:pPr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9682" y="2277868"/>
            <a:ext cx="6642981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88" y="3948408"/>
            <a:ext cx="459086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78971" y="3449675"/>
            <a:ext cx="6724401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28363" y="2682726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651154" y="4314330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3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17679" y="0"/>
            <a:ext cx="3324821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PHIẾU HỌC TẬP SỐ 1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7" y="483017"/>
            <a:ext cx="11848564" cy="6494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ở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miền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thăm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sương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bát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ngát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Ôi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Bão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táp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bát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ở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sương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bát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ngát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hiếu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ở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hiếu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31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17679" y="-38636"/>
            <a:ext cx="3324820" cy="8426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PHIẾU HỌC TẬP SỐ 2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6" y="483017"/>
            <a:ext cx="12136193" cy="611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4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văn 9,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NXB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2005,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58)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"mặt trời trong lăng"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mặt 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850</Words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.VnArabiaH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2020-06-30T07:52:09Z</dcterms:created>
  <dcterms:modified xsi:type="dcterms:W3CDTF">2021-03-21T07:47:05Z</dcterms:modified>
</cp:coreProperties>
</file>