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73" r:id="rId2"/>
    <p:sldId id="285" r:id="rId3"/>
    <p:sldId id="313" r:id="rId4"/>
    <p:sldId id="314" r:id="rId5"/>
    <p:sldId id="276" r:id="rId6"/>
    <p:sldId id="315" r:id="rId7"/>
    <p:sldId id="309" r:id="rId8"/>
    <p:sldId id="316" r:id="rId9"/>
    <p:sldId id="31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88" y="-9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FCAC8-9DE6-4871-9876-F5744D298B3C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F9DFE-A3CF-4984-BA40-ECA8956C63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735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74FFDB7-DABD-4421-8735-44D14DC8820A}" type="slidenum">
              <a:rPr lang="en-US" altLang="vi-VN">
                <a:latin typeface="Arial" panose="020B0604020202020204" pitchFamily="34" charset="0"/>
              </a:rPr>
              <a:pPr eaLnBrk="1" hangingPunct="1"/>
              <a:t>2</a:t>
            </a:fld>
            <a:endParaRPr lang="en-US" altLang="vi-VN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/>
          </a:p>
        </p:txBody>
      </p:sp>
    </p:spTree>
    <p:extLst>
      <p:ext uri="{BB962C8B-B14F-4D97-AF65-F5344CB8AC3E}">
        <p14:creationId xmlns:p14="http://schemas.microsoft.com/office/powerpoint/2010/main" val="3881659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B279A-D454-406E-A0DD-490F1F308CA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95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286605-236E-4978-AB7B-D26F94A899FB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86605-236E-4978-AB7B-D26F94A899FB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fld id="{A8286605-236E-4978-AB7B-D26F94A899FB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286605-236E-4978-AB7B-D26F94A899FB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7" y="3751495"/>
            <a:ext cx="3802003" cy="10823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4338767"/>
            <a:ext cx="3802003" cy="6286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7" y="3751495"/>
            <a:ext cx="3802003" cy="10823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4338767"/>
            <a:ext cx="3802003" cy="6286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8286605-236E-4978-AB7B-D26F94A899FB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C13D1B-BA55-4914-9FA3-B084B41FFF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WordArt 12"/>
          <p:cNvSpPr txBox="1">
            <a:spLocks noChangeArrowheads="1" noChangeShapeType="1" noTextEdit="1"/>
          </p:cNvSpPr>
          <p:nvPr/>
        </p:nvSpPr>
        <p:spPr bwMode="auto">
          <a:xfrm>
            <a:off x="1866900" y="1789653"/>
            <a:ext cx="5410201" cy="774215"/>
          </a:xfrm>
          <a:prstGeom prst="rect">
            <a:avLst/>
          </a:prstGeom>
        </p:spPr>
        <p:txBody>
          <a:bodyPr vert="horz" wrap="none" numCol="1" fromWordArt="1">
            <a:prstTxWarp prst="textPlain">
              <a:avLst>
                <a:gd name="adj" fmla="val 50245"/>
              </a:avLst>
            </a:prstTxWarp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Wingdings 3"/>
              <a:buNone/>
            </a:pPr>
            <a:r>
              <a:rPr lang="en-US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4D0808"/>
                    </a:gs>
                    <a:gs pos="14999">
                      <a:srgbClr val="FF0300"/>
                    </a:gs>
                    <a:gs pos="27499">
                      <a:srgbClr val="FF7A00"/>
                    </a:gs>
                    <a:gs pos="50000">
                      <a:srgbClr val="FFF200"/>
                    </a:gs>
                    <a:gs pos="72501">
                      <a:srgbClr val="FF7A00"/>
                    </a:gs>
                    <a:gs pos="85001">
                      <a:srgbClr val="FF0300"/>
                    </a:gs>
                    <a:gs pos="100000">
                      <a:srgbClr val="4D0808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33 : Ôn tập </a:t>
            </a:r>
            <a:endParaRPr lang="en-US" b="1" kern="10" dirty="0">
              <a:ln w="12700">
                <a:solidFill>
                  <a:srgbClr val="FF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4D0808"/>
                  </a:gs>
                  <a:gs pos="14999">
                    <a:srgbClr val="FF0300"/>
                  </a:gs>
                  <a:gs pos="27499">
                    <a:srgbClr val="FF7A00"/>
                  </a:gs>
                  <a:gs pos="50000">
                    <a:srgbClr val="FFF200"/>
                  </a:gs>
                  <a:gs pos="72501">
                    <a:srgbClr val="FF7A00"/>
                  </a:gs>
                  <a:gs pos="85001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7994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" y="57150"/>
            <a:ext cx="1752600" cy="5232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 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231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8648" y="983703"/>
            <a:ext cx="3831771" cy="7307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HP-211" pitchFamily="34" charset="0"/>
              </a:rPr>
              <a:t>s</a:t>
            </a:r>
            <a:r>
              <a:rPr lang="en-US" sz="5400" dirty="0" smtClean="0">
                <a:solidFill>
                  <a:schemeClr val="tx1"/>
                </a:solidFill>
                <a:latin typeface="HP-211" pitchFamily="34" charset="0"/>
              </a:rPr>
              <a:t>ẽ thua</a:t>
            </a:r>
            <a:endParaRPr lang="en-US" sz="5400" dirty="0">
              <a:solidFill>
                <a:schemeClr val="tx1"/>
              </a:solidFill>
              <a:latin typeface="HP-211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9314" y="2208963"/>
            <a:ext cx="3831771" cy="691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HP-211" pitchFamily="34" charset="0"/>
              </a:rPr>
              <a:t>l</a:t>
            </a:r>
            <a:r>
              <a:rPr lang="en-US" sz="5400" dirty="0" smtClean="0">
                <a:solidFill>
                  <a:schemeClr val="tx1"/>
                </a:solidFill>
                <a:latin typeface="HP-211" pitchFamily="34" charset="0"/>
              </a:rPr>
              <a:t>a cà</a:t>
            </a:r>
            <a:endParaRPr lang="en-US" sz="5400" dirty="0">
              <a:solidFill>
                <a:schemeClr val="tx1"/>
              </a:solidFill>
              <a:latin typeface="HP-211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78830" y="983703"/>
            <a:ext cx="3831771" cy="7307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HP-211" pitchFamily="34" charset="0"/>
              </a:rPr>
              <a:t>l</a:t>
            </a:r>
            <a:r>
              <a:rPr lang="en-US" sz="4800" dirty="0" smtClean="0">
                <a:solidFill>
                  <a:schemeClr val="tx1"/>
                </a:solidFill>
                <a:latin typeface="HP-211" pitchFamily="34" charset="0"/>
              </a:rPr>
              <a:t>ơ mơ ngủ</a:t>
            </a:r>
            <a:endParaRPr lang="en-US" sz="4800" dirty="0">
              <a:solidFill>
                <a:schemeClr val="tx1"/>
              </a:solidFill>
              <a:latin typeface="HP-211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45848" y="2208963"/>
            <a:ext cx="3831771" cy="691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HP-211" pitchFamily="34" charset="0"/>
              </a:rPr>
              <a:t>t</a:t>
            </a:r>
            <a:r>
              <a:rPr lang="en-US" sz="5400" dirty="0" smtClean="0">
                <a:solidFill>
                  <a:schemeClr val="tx1"/>
                </a:solidFill>
                <a:latin typeface="HP-211" pitchFamily="34" charset="0"/>
              </a:rPr>
              <a:t>ự nhủ</a:t>
            </a:r>
            <a:endParaRPr lang="en-US" sz="5400" dirty="0">
              <a:solidFill>
                <a:schemeClr val="tx1"/>
              </a:solidFill>
              <a:latin typeface="HP-211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78830" y="3394826"/>
            <a:ext cx="3831771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HP-211" pitchFamily="34" charset="0"/>
              </a:rPr>
              <a:t>g</a:t>
            </a:r>
            <a:r>
              <a:rPr lang="en-US" sz="5400" dirty="0" smtClean="0">
                <a:solidFill>
                  <a:schemeClr val="tx1"/>
                </a:solidFill>
                <a:latin typeface="HP-211" pitchFamily="34" charset="0"/>
              </a:rPr>
              <a:t>iữa trưa</a:t>
            </a:r>
            <a:endParaRPr lang="en-US" sz="5400" dirty="0">
              <a:solidFill>
                <a:schemeClr val="tx1"/>
              </a:solidFill>
              <a:latin typeface="HP-211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78848" y="218643"/>
            <a:ext cx="4876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C00000"/>
                </a:solidFill>
                <a:latin typeface="HP-211" pitchFamily="34" charset="0"/>
                <a:cs typeface="Times New Roman" panose="02020603050405020304" pitchFamily="18" charset="0"/>
              </a:rPr>
              <a:t>Luyện</a:t>
            </a:r>
            <a:r>
              <a:rPr lang="en-US" sz="4000" dirty="0" smtClean="0">
                <a:solidFill>
                  <a:srgbClr val="C00000"/>
                </a:solidFill>
                <a:latin typeface="HP-211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HP-211" pitchFamily="34" charset="0"/>
                <a:cs typeface="Times New Roman" panose="02020603050405020304" pitchFamily="18" charset="0"/>
              </a:rPr>
              <a:t>đọc</a:t>
            </a:r>
            <a:r>
              <a:rPr lang="en-US" sz="4000" dirty="0" smtClean="0">
                <a:solidFill>
                  <a:srgbClr val="C00000"/>
                </a:solidFill>
                <a:latin typeface="HP-211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HP-211" pitchFamily="34" charset="0"/>
                <a:cs typeface="Times New Roman" panose="02020603050405020304" pitchFamily="18" charset="0"/>
              </a:rPr>
              <a:t>từ</a:t>
            </a:r>
            <a:r>
              <a:rPr lang="en-US" sz="4000" dirty="0" smtClean="0">
                <a:solidFill>
                  <a:srgbClr val="C00000"/>
                </a:solidFill>
                <a:latin typeface="HP-211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  <a:latin typeface="HP-211" pitchFamily="34" charset="0"/>
                <a:cs typeface="Times New Roman" panose="02020603050405020304" pitchFamily="18" charset="0"/>
              </a:rPr>
              <a:t>ngữ</a:t>
            </a:r>
            <a:endParaRPr lang="en-US" sz="4000" dirty="0">
              <a:solidFill>
                <a:srgbClr val="C00000"/>
              </a:solidFill>
              <a:latin typeface="HP-211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9314" y="3394826"/>
            <a:ext cx="3831771" cy="7307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HP-211" pitchFamily="34" charset="0"/>
              </a:rPr>
              <a:t>nhá dưa </a:t>
            </a:r>
            <a:endParaRPr lang="en-US" sz="5400" dirty="0">
              <a:solidFill>
                <a:schemeClr val="tx1"/>
              </a:solidFill>
              <a:latin typeface="HP-211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93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47981" y="186555"/>
            <a:ext cx="3556000" cy="707878"/>
          </a:xfrm>
          <a:prstGeom prst="rect">
            <a:avLst/>
          </a:prstGeom>
          <a:solidFill>
            <a:srgbClr val="FFFF00"/>
          </a:solidFill>
        </p:spPr>
        <p:txBody>
          <a:bodyPr wrap="square" lIns="91431" tIns="45716" rIns="91431" bIns="45716" rtlCol="0">
            <a:spAutoFit/>
          </a:bodyPr>
          <a:lstStyle/>
          <a:p>
            <a:r>
              <a:rPr lang="vi-VN" sz="4000" dirty="0" smtClean="0">
                <a:solidFill>
                  <a:srgbClr val="FF0000"/>
                </a:solidFill>
                <a:latin typeface="HP222"/>
              </a:rPr>
              <a:t>Luyện đọc câu</a:t>
            </a:r>
            <a:endParaRPr lang="en-US" sz="4000" dirty="0">
              <a:solidFill>
                <a:srgbClr val="FF0000"/>
              </a:solidFill>
              <a:latin typeface="HP22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1947"/>
            <a:ext cx="9144000" cy="30643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25368" y="866818"/>
            <a:ext cx="3720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66"/>
                </a:solidFill>
                <a:latin typeface="HP-222"/>
              </a:rPr>
              <a:t>Thỏ thua rùa (2)</a:t>
            </a:r>
            <a:endParaRPr lang="vi-VN" sz="3600" dirty="0">
              <a:solidFill>
                <a:srgbClr val="FF0066"/>
              </a:solidFill>
              <a:latin typeface="HP-222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7481" y="1761064"/>
            <a:ext cx="381000" cy="17145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6" name="Oval 15"/>
          <p:cNvSpPr/>
          <p:nvPr/>
        </p:nvSpPr>
        <p:spPr>
          <a:xfrm>
            <a:off x="257481" y="2921793"/>
            <a:ext cx="381000" cy="17145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" name="Oval 16"/>
          <p:cNvSpPr/>
          <p:nvPr/>
        </p:nvSpPr>
        <p:spPr>
          <a:xfrm>
            <a:off x="5105400" y="3458516"/>
            <a:ext cx="381000" cy="17145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5" name="Oval 24"/>
          <p:cNvSpPr/>
          <p:nvPr/>
        </p:nvSpPr>
        <p:spPr>
          <a:xfrm>
            <a:off x="2286000" y="2879525"/>
            <a:ext cx="381000" cy="17145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6" name="Oval 25"/>
          <p:cNvSpPr/>
          <p:nvPr/>
        </p:nvSpPr>
        <p:spPr>
          <a:xfrm>
            <a:off x="3733800" y="1621947"/>
            <a:ext cx="381000" cy="17145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7" name="Oval 26"/>
          <p:cNvSpPr/>
          <p:nvPr/>
        </p:nvSpPr>
        <p:spPr>
          <a:xfrm>
            <a:off x="267991" y="3629966"/>
            <a:ext cx="381000" cy="17145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0651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7400"/>
            <a:ext cx="1905000" cy="1862431"/>
          </a:xfrm>
          <a:prstGeom prst="rect">
            <a:avLst/>
          </a:prstGeom>
        </p:spPr>
      </p:pic>
      <p:sp>
        <p:nvSpPr>
          <p:cNvPr id="6" name="Cloud Callout 5"/>
          <p:cNvSpPr/>
          <p:nvPr/>
        </p:nvSpPr>
        <p:spPr>
          <a:xfrm>
            <a:off x="2743200" y="400050"/>
            <a:ext cx="4419600" cy="2971800"/>
          </a:xfrm>
          <a:prstGeom prst="cloudCallout">
            <a:avLst>
              <a:gd name="adj1" fmla="val -35671"/>
              <a:gd name="adj2" fmla="val 7881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16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438400" y="171450"/>
            <a:ext cx="4038600" cy="707878"/>
          </a:xfrm>
          <a:prstGeom prst="rect">
            <a:avLst/>
          </a:prstGeom>
          <a:solidFill>
            <a:srgbClr val="FFFF00"/>
          </a:solidFill>
        </p:spPr>
        <p:txBody>
          <a:bodyPr wrap="square" lIns="91431" tIns="45716" rIns="91431" bIns="45716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vi-VN" sz="4000" b="0" dirty="0" smtClean="0">
                <a:solidFill>
                  <a:srgbClr val="FF0000"/>
                </a:solidFill>
                <a:effectLst/>
                <a:latin typeface="HP222"/>
              </a:rPr>
              <a:t>Tìm hiểu bài đọc</a:t>
            </a:r>
            <a:endParaRPr lang="en-US" sz="4000" b="0" dirty="0">
              <a:solidFill>
                <a:srgbClr val="FF0000"/>
              </a:solidFill>
              <a:effectLst/>
              <a:latin typeface="HP22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00"/>
            <a:ext cx="9144000" cy="3657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4600" y="3744352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2</a:t>
            </a:r>
            <a:endParaRPr lang="vi-VN" sz="3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95388" y="2829952"/>
            <a:ext cx="476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3</a:t>
            </a:r>
            <a:endParaRPr lang="vi-VN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28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6" y="685800"/>
            <a:ext cx="91440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2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81"/>
          <a:stretch/>
        </p:blipFill>
        <p:spPr>
          <a:xfrm>
            <a:off x="1" y="0"/>
            <a:ext cx="9215441" cy="5143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200" y="1657350"/>
            <a:ext cx="5562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Dặn</a:t>
            </a:r>
            <a:r>
              <a:rPr lang="en-US" sz="8800" b="1" dirty="0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 </a:t>
            </a:r>
            <a:r>
              <a:rPr lang="en-US" sz="8800" b="1" dirty="0" err="1">
                <a:solidFill>
                  <a:srgbClr val="FF0000"/>
                </a:solidFill>
                <a:latin typeface="HP001 4 hàng" pitchFamily="34" charset="0"/>
                <a:cs typeface="Times New Roman" pitchFamily="18" charset="0"/>
              </a:rPr>
              <a:t>dò</a:t>
            </a:r>
            <a:endParaRPr lang="en-US" sz="8800" b="1" dirty="0">
              <a:solidFill>
                <a:srgbClr val="FF0000"/>
              </a:solidFill>
              <a:latin typeface="HP001 4 hàng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22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资源 7343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1011" y="2599611"/>
            <a:ext cx="783431" cy="357188"/>
          </a:xfrm>
          <a:prstGeom prst="rect">
            <a:avLst/>
          </a:prstGeom>
        </p:spPr>
      </p:pic>
      <p:pic>
        <p:nvPicPr>
          <p:cNvPr id="5" name="图片 4" descr="资源 13430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906" y="798317"/>
            <a:ext cx="2552700" cy="884039"/>
          </a:xfrm>
          <a:prstGeom prst="rect">
            <a:avLst/>
          </a:prstGeom>
        </p:spPr>
      </p:pic>
      <p:pic>
        <p:nvPicPr>
          <p:cNvPr id="6" name="图片 5" descr="资源 23430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90" y="2138127"/>
            <a:ext cx="1985963" cy="1087636"/>
          </a:xfrm>
          <a:prstGeom prst="rect">
            <a:avLst/>
          </a:prstGeom>
        </p:spPr>
      </p:pic>
      <p:pic>
        <p:nvPicPr>
          <p:cNvPr id="7" name="图片 6" descr="资源 33430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0890" y="963336"/>
            <a:ext cx="1559719" cy="1051917"/>
          </a:xfrm>
          <a:prstGeom prst="rect">
            <a:avLst/>
          </a:prstGeom>
        </p:spPr>
      </p:pic>
      <p:pic>
        <p:nvPicPr>
          <p:cNvPr id="9" name="图片 8" descr="资源 53430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09675" y="2859288"/>
            <a:ext cx="7025640" cy="1509832"/>
          </a:xfrm>
          <a:prstGeom prst="rect">
            <a:avLst/>
          </a:prstGeom>
        </p:spPr>
      </p:pic>
      <p:pic>
        <p:nvPicPr>
          <p:cNvPr id="10" name="图片 9" descr="资源 63430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19526" y="4135160"/>
            <a:ext cx="9182576" cy="399693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2346900" y="1425825"/>
            <a:ext cx="47339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6000" b="1" dirty="0" err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Tạm</a:t>
            </a:r>
            <a:r>
              <a:rPr lang="en-US" altLang="zh-CN" sz="6000" b="1" dirty="0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 </a:t>
            </a:r>
            <a:r>
              <a:rPr lang="en-US" altLang="zh-CN" sz="6000" b="1" dirty="0" err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biệt</a:t>
            </a:r>
            <a:r>
              <a:rPr lang="en-US" altLang="zh-CN" sz="6000" b="1" dirty="0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 </a:t>
            </a:r>
            <a:r>
              <a:rPr lang="en-US" altLang="zh-CN" sz="6000" b="1" dirty="0" err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và</a:t>
            </a:r>
            <a:r>
              <a:rPr lang="en-US" altLang="zh-CN" sz="6000" b="1" dirty="0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 </a:t>
            </a:r>
          </a:p>
          <a:p>
            <a:pPr algn="ctr"/>
            <a:r>
              <a:rPr lang="en-US" altLang="zh-CN" sz="6000" b="1" dirty="0" err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hẹn</a:t>
            </a:r>
            <a:r>
              <a:rPr lang="en-US" altLang="zh-CN" sz="6000" b="1" dirty="0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 </a:t>
            </a:r>
            <a:r>
              <a:rPr lang="en-US" altLang="zh-CN" sz="6000" b="1" dirty="0" err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gặp</a:t>
            </a:r>
            <a:r>
              <a:rPr lang="en-US" altLang="zh-CN" sz="6000" b="1" dirty="0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 </a:t>
            </a:r>
            <a:r>
              <a:rPr lang="en-US" altLang="zh-CN" sz="6000" b="1" dirty="0" err="1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lại</a:t>
            </a:r>
            <a:r>
              <a:rPr lang="en-US" altLang="zh-CN" sz="6000" b="1" dirty="0">
                <a:solidFill>
                  <a:srgbClr val="92A028"/>
                </a:solidFill>
                <a:latin typeface="HP001 4 hàng" pitchFamily="34" charset="0"/>
                <a:cs typeface="+mn-ea"/>
                <a:sym typeface="+mn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2938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</TotalTime>
  <Words>60</Words>
  <Application>Microsoft Office PowerPoint</Application>
  <PresentationFormat>On-screen Show (16:9)</PresentationFormat>
  <Paragraphs>26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TTT</dc:creator>
  <cp:lastModifiedBy>Administrator</cp:lastModifiedBy>
  <cp:revision>82</cp:revision>
  <dcterms:created xsi:type="dcterms:W3CDTF">2016-01-22T03:07:25Z</dcterms:created>
  <dcterms:modified xsi:type="dcterms:W3CDTF">2020-08-26T01:54:21Z</dcterms:modified>
</cp:coreProperties>
</file>