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298" r:id="rId13"/>
    <p:sldId id="261" r:id="rId14"/>
    <p:sldId id="268" r:id="rId15"/>
    <p:sldId id="262" r:id="rId16"/>
    <p:sldId id="295" r:id="rId17"/>
    <p:sldId id="296" r:id="rId18"/>
    <p:sldId id="270" r:id="rId19"/>
    <p:sldId id="297" r:id="rId20"/>
    <p:sldId id="265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69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428913"/>
            <a:ext cx="14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425567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sleeping</a:t>
            </a:r>
            <a:r>
              <a:rPr lang="en-US" sz="2400" dirty="0">
                <a:solidFill>
                  <a:srgbClr val="F16247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425566"/>
            <a:ext cx="154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602568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6025685"/>
            <a:ext cx="13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9390" y="2721613"/>
            <a:ext cx="775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</a:t>
            </a:r>
            <a:r>
              <a:rPr lang="en-US" sz="2800" u="sng"/>
              <a:t>is</a:t>
            </a:r>
            <a:r>
              <a:rPr lang="en-US" sz="2800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560" y="328237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6247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8758" y="3583036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4650"/>
            <a:ext cx="9022673" cy="6723350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0963" y="1096979"/>
            <a:ext cx="6615349" cy="470318"/>
            <a:chOff x="363373" y="1262747"/>
            <a:chExt cx="6615349" cy="470318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313" y="1271400"/>
              <a:ext cx="6151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candles is on that birthday cake?</a:t>
              </a:r>
              <a:endParaRPr lang="en-US" sz="24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0963" y="2093998"/>
            <a:ext cx="7565721" cy="461665"/>
            <a:chOff x="369902" y="2142097"/>
            <a:chExt cx="7565721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so much snow on the road.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0963" y="3082364"/>
            <a:ext cx="6914269" cy="470318"/>
            <a:chOff x="363373" y="4026312"/>
            <a:chExt cx="6914269" cy="470318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6471767" cy="470318"/>
            <a:chOff x="363373" y="3312302"/>
            <a:chExt cx="6471767" cy="470318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470318"/>
            <a:chOff x="363373" y="3312302"/>
            <a:chExt cx="7330101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751469" y="1556169"/>
            <a:ext cx="1494786" cy="461665"/>
            <a:chOff x="3751469" y="1556169"/>
            <a:chExt cx="1494786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461665"/>
            <a:chOff x="3489719" y="1556169"/>
            <a:chExt cx="1535839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784436" y="3560568"/>
            <a:ext cx="3639128" cy="461665"/>
            <a:chOff x="2458731" y="1556169"/>
            <a:chExt cx="3639128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139445" y="4521356"/>
            <a:ext cx="1535839" cy="461665"/>
            <a:chOff x="3489719" y="1556169"/>
            <a:chExt cx="1535839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80749" y="5648846"/>
            <a:ext cx="2781501" cy="461665"/>
            <a:chOff x="2458731" y="1556169"/>
            <a:chExt cx="2781501" cy="46166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16247"/>
                  </a:solidFill>
                </a:rPr>
                <a:t>luggages</a:t>
              </a:r>
              <a:r>
                <a:rPr lang="en-US" sz="2400" b="1" dirty="0">
                  <a:solidFill>
                    <a:srgbClr val="F16247"/>
                  </a:solidFill>
                </a:rPr>
                <a:t>       luggage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115404" y="1500753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042886" y="3495916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581172" y="4456388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413128" y="5579527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303" y="1819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133" y="1813067"/>
            <a:ext cx="67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dangerous to go hiking there. You (1)              tell someone where you are going.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2958" y="214425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303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303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133" y="3369947"/>
            <a:ext cx="743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Right. But you (3)                   bring 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303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33" y="4228431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OK, and I (4)               take a mobile phone. It’s very important.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303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133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And you (5)                 forget to bring a compass.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58234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1330" y="455944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1133" y="2589931"/>
            <a:ext cx="75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Yes. And I (2)               take a warm coat. </a:t>
            </a:r>
          </a:p>
          <a:p>
            <a:r>
              <a:rPr lang="en-US" sz="2400" dirty="0"/>
              <a:t>It’s very cold there.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152772" y="293450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63502" y="3700972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152772" y="259752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3735697" y="3369947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6522958" y="1812617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152772" y="422859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58234" y="5036220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4338"/>
              </p:ext>
            </p:extLst>
          </p:nvPr>
        </p:nvGraphicFramePr>
        <p:xfrm>
          <a:off x="0" y="682897"/>
          <a:ext cx="9144000" cy="54922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related to things in nature and travel items.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/t/ and /d/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modal verb </a:t>
                      </a:r>
                      <a:r>
                        <a:rPr lang="en-US" sz="2400" i="1"/>
                        <a:t>must / mustn’t</a:t>
                      </a:r>
                      <a:r>
                        <a:rPr lang="en-US" sz="240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12A5C0A-8CF3-45FD-8E87-45A3DF20E1D2}"/>
              </a:ext>
            </a:extLst>
          </p:cNvPr>
          <p:cNvSpPr/>
          <p:nvPr/>
        </p:nvSpPr>
        <p:spPr>
          <a:xfrm>
            <a:off x="6951219" y="152916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80C58-2472-4EE4-8C9D-9D230C77922D}"/>
              </a:ext>
            </a:extLst>
          </p:cNvPr>
          <p:cNvSpPr txBox="1"/>
          <p:nvPr/>
        </p:nvSpPr>
        <p:spPr>
          <a:xfrm>
            <a:off x="6932748" y="14995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838F9-2601-4363-B83D-3E6ABB8322EF}"/>
              </a:ext>
            </a:extLst>
          </p:cNvPr>
          <p:cNvSpPr/>
          <p:nvPr/>
        </p:nvSpPr>
        <p:spPr>
          <a:xfrm>
            <a:off x="7489397" y="152916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A00C0-0FCB-48FE-8C37-A715F283C479}"/>
              </a:ext>
            </a:extLst>
          </p:cNvPr>
          <p:cNvSpPr/>
          <p:nvPr/>
        </p:nvSpPr>
        <p:spPr>
          <a:xfrm>
            <a:off x="8262675" y="1413165"/>
            <a:ext cx="788961" cy="661418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349C-8863-4BBC-B568-B621A625F9EB}"/>
              </a:ext>
            </a:extLst>
          </p:cNvPr>
          <p:cNvSpPr txBox="1"/>
          <p:nvPr/>
        </p:nvSpPr>
        <p:spPr>
          <a:xfrm>
            <a:off x="7526342" y="15024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7B0D2-F967-4037-BEB9-2EB89681B3F3}"/>
              </a:ext>
            </a:extLst>
          </p:cNvPr>
          <p:cNvSpPr txBox="1"/>
          <p:nvPr/>
        </p:nvSpPr>
        <p:spPr>
          <a:xfrm>
            <a:off x="8336565" y="148980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3376F-DFE8-45A9-B773-094D55CAE668}"/>
              </a:ext>
            </a:extLst>
          </p:cNvPr>
          <p:cNvSpPr/>
          <p:nvPr/>
        </p:nvSpPr>
        <p:spPr>
          <a:xfrm>
            <a:off x="6960453" y="263627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F99F1-CA97-4D4C-B886-08E6533BFE7A}"/>
              </a:ext>
            </a:extLst>
          </p:cNvPr>
          <p:cNvSpPr txBox="1"/>
          <p:nvPr/>
        </p:nvSpPr>
        <p:spPr>
          <a:xfrm>
            <a:off x="6941982" y="26066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7F044-9C1B-4E31-9C8A-16129CAF9304}"/>
              </a:ext>
            </a:extLst>
          </p:cNvPr>
          <p:cNvSpPr/>
          <p:nvPr/>
        </p:nvSpPr>
        <p:spPr>
          <a:xfrm>
            <a:off x="7498631" y="263627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18DB43-A516-4F97-A122-94636C002C71}"/>
              </a:ext>
            </a:extLst>
          </p:cNvPr>
          <p:cNvSpPr/>
          <p:nvPr/>
        </p:nvSpPr>
        <p:spPr>
          <a:xfrm>
            <a:off x="8318089" y="263627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3A167-FFDB-4C85-835F-99A94563F3ED}"/>
              </a:ext>
            </a:extLst>
          </p:cNvPr>
          <p:cNvSpPr txBox="1"/>
          <p:nvPr/>
        </p:nvSpPr>
        <p:spPr>
          <a:xfrm>
            <a:off x="7498632" y="26095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4452E-49F9-4743-BBE5-F5E9725BD918}"/>
              </a:ext>
            </a:extLst>
          </p:cNvPr>
          <p:cNvSpPr txBox="1"/>
          <p:nvPr/>
        </p:nvSpPr>
        <p:spPr>
          <a:xfrm>
            <a:off x="8318089" y="25969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094BB-623A-44E8-AD21-21D69020B06D}"/>
              </a:ext>
            </a:extLst>
          </p:cNvPr>
          <p:cNvSpPr/>
          <p:nvPr/>
        </p:nvSpPr>
        <p:spPr>
          <a:xfrm>
            <a:off x="6959151" y="218866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6ABC93-86E2-46C9-AD57-BFEE084BEF80}"/>
              </a:ext>
            </a:extLst>
          </p:cNvPr>
          <p:cNvSpPr txBox="1"/>
          <p:nvPr/>
        </p:nvSpPr>
        <p:spPr>
          <a:xfrm>
            <a:off x="6937617" y="212515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57D23F-77C6-4310-B8BB-F586A6F81199}"/>
              </a:ext>
            </a:extLst>
          </p:cNvPr>
          <p:cNvSpPr/>
          <p:nvPr/>
        </p:nvSpPr>
        <p:spPr>
          <a:xfrm>
            <a:off x="7493589" y="218187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7C7833-7402-45B3-918A-B2A27BEFDE95}"/>
              </a:ext>
            </a:extLst>
          </p:cNvPr>
          <p:cNvSpPr/>
          <p:nvPr/>
        </p:nvSpPr>
        <p:spPr>
          <a:xfrm>
            <a:off x="8219445" y="218187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F6855-D068-4770-B2DF-3E8376F19512}"/>
              </a:ext>
            </a:extLst>
          </p:cNvPr>
          <p:cNvSpPr txBox="1"/>
          <p:nvPr/>
        </p:nvSpPr>
        <p:spPr>
          <a:xfrm>
            <a:off x="7509260" y="214129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C92CF-286A-41F4-B012-72F52F99E0E9}"/>
              </a:ext>
            </a:extLst>
          </p:cNvPr>
          <p:cNvSpPr txBox="1"/>
          <p:nvPr/>
        </p:nvSpPr>
        <p:spPr>
          <a:xfrm>
            <a:off x="8323788" y="212324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280E69-AF93-48A5-9164-65D14A02E575}"/>
              </a:ext>
            </a:extLst>
          </p:cNvPr>
          <p:cNvSpPr/>
          <p:nvPr/>
        </p:nvSpPr>
        <p:spPr>
          <a:xfrm>
            <a:off x="6935515" y="354182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1DC54-1B4A-45CC-AF03-0E80F17AC950}"/>
              </a:ext>
            </a:extLst>
          </p:cNvPr>
          <p:cNvSpPr txBox="1"/>
          <p:nvPr/>
        </p:nvSpPr>
        <p:spPr>
          <a:xfrm>
            <a:off x="6917044" y="35121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5B909C-CD50-4DF5-BEFC-45F3625F7CFE}"/>
              </a:ext>
            </a:extLst>
          </p:cNvPr>
          <p:cNvSpPr/>
          <p:nvPr/>
        </p:nvSpPr>
        <p:spPr>
          <a:xfrm>
            <a:off x="7473693" y="354182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A2EE45-D145-4DC4-A91E-8C85BA813CB0}"/>
              </a:ext>
            </a:extLst>
          </p:cNvPr>
          <p:cNvSpPr/>
          <p:nvPr/>
        </p:nvSpPr>
        <p:spPr>
          <a:xfrm>
            <a:off x="8293151" y="354182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582C9-FBDD-45A8-8FB4-A6E045BB6484}"/>
              </a:ext>
            </a:extLst>
          </p:cNvPr>
          <p:cNvSpPr txBox="1"/>
          <p:nvPr/>
        </p:nvSpPr>
        <p:spPr>
          <a:xfrm>
            <a:off x="7473694" y="35150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AEEB8B-2442-4051-A5FD-4699E2082445}"/>
              </a:ext>
            </a:extLst>
          </p:cNvPr>
          <p:cNvSpPr txBox="1"/>
          <p:nvPr/>
        </p:nvSpPr>
        <p:spPr>
          <a:xfrm>
            <a:off x="8293151" y="35024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157F69-FF27-4AFB-98F7-A85A786349CC}"/>
              </a:ext>
            </a:extLst>
          </p:cNvPr>
          <p:cNvSpPr/>
          <p:nvPr/>
        </p:nvSpPr>
        <p:spPr>
          <a:xfrm>
            <a:off x="6934213" y="309421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7959B-6BDE-4D2C-8F59-90C65067BE4B}"/>
              </a:ext>
            </a:extLst>
          </p:cNvPr>
          <p:cNvSpPr txBox="1"/>
          <p:nvPr/>
        </p:nvSpPr>
        <p:spPr>
          <a:xfrm>
            <a:off x="6912679" y="30307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7AA0C8-574A-4D27-984F-6EC848F14C53}"/>
              </a:ext>
            </a:extLst>
          </p:cNvPr>
          <p:cNvSpPr/>
          <p:nvPr/>
        </p:nvSpPr>
        <p:spPr>
          <a:xfrm>
            <a:off x="7468651" y="308742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CEEB20-6881-49D8-BB1B-994D79C560E3}"/>
              </a:ext>
            </a:extLst>
          </p:cNvPr>
          <p:cNvSpPr/>
          <p:nvPr/>
        </p:nvSpPr>
        <p:spPr>
          <a:xfrm>
            <a:off x="8194507" y="308742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21E5F9-F02B-4660-B41F-A566464ACF2E}"/>
              </a:ext>
            </a:extLst>
          </p:cNvPr>
          <p:cNvSpPr txBox="1"/>
          <p:nvPr/>
        </p:nvSpPr>
        <p:spPr>
          <a:xfrm>
            <a:off x="7484322" y="30468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0A996D-AC1E-4A06-A864-BD4D63E31253}"/>
              </a:ext>
            </a:extLst>
          </p:cNvPr>
          <p:cNvSpPr txBox="1"/>
          <p:nvPr/>
        </p:nvSpPr>
        <p:spPr>
          <a:xfrm>
            <a:off x="8298850" y="30287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EEB0FA-01DF-43F9-A650-7817BE0F6771}"/>
              </a:ext>
            </a:extLst>
          </p:cNvPr>
          <p:cNvSpPr/>
          <p:nvPr/>
        </p:nvSpPr>
        <p:spPr>
          <a:xfrm>
            <a:off x="6924383" y="5759123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433151-1E8B-422D-B900-861B66192F1E}"/>
              </a:ext>
            </a:extLst>
          </p:cNvPr>
          <p:cNvSpPr txBox="1"/>
          <p:nvPr/>
        </p:nvSpPr>
        <p:spPr>
          <a:xfrm>
            <a:off x="6905912" y="57294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52C144-9252-4624-8A94-34F31AA66295}"/>
              </a:ext>
            </a:extLst>
          </p:cNvPr>
          <p:cNvSpPr/>
          <p:nvPr/>
        </p:nvSpPr>
        <p:spPr>
          <a:xfrm>
            <a:off x="7462561" y="5759123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AD20CB-5ACA-4BB0-BF41-539DC003F724}"/>
              </a:ext>
            </a:extLst>
          </p:cNvPr>
          <p:cNvSpPr/>
          <p:nvPr/>
        </p:nvSpPr>
        <p:spPr>
          <a:xfrm>
            <a:off x="8282019" y="5759123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59DE64-30DC-45B4-8B46-F9665C3A096F}"/>
              </a:ext>
            </a:extLst>
          </p:cNvPr>
          <p:cNvSpPr txBox="1"/>
          <p:nvPr/>
        </p:nvSpPr>
        <p:spPr>
          <a:xfrm>
            <a:off x="7462562" y="57323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61F4A0-F07A-4A2F-B6AB-80996DBA994A}"/>
              </a:ext>
            </a:extLst>
          </p:cNvPr>
          <p:cNvSpPr txBox="1"/>
          <p:nvPr/>
        </p:nvSpPr>
        <p:spPr>
          <a:xfrm>
            <a:off x="8282019" y="57197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350565-D0FB-469B-9D78-E7B4762AC2EE}"/>
              </a:ext>
            </a:extLst>
          </p:cNvPr>
          <p:cNvSpPr/>
          <p:nvPr/>
        </p:nvSpPr>
        <p:spPr>
          <a:xfrm>
            <a:off x="6923081" y="5311513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2A8E75-E303-4E0B-835F-C77F6B47DCEE}"/>
              </a:ext>
            </a:extLst>
          </p:cNvPr>
          <p:cNvSpPr txBox="1"/>
          <p:nvPr/>
        </p:nvSpPr>
        <p:spPr>
          <a:xfrm>
            <a:off x="6901547" y="524800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A1E9CE-0DC8-4CB1-AF67-BC7522E9842E}"/>
              </a:ext>
            </a:extLst>
          </p:cNvPr>
          <p:cNvSpPr/>
          <p:nvPr/>
        </p:nvSpPr>
        <p:spPr>
          <a:xfrm>
            <a:off x="7457519" y="5304722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605F3A-F9D5-49B7-BBEC-8CD71AB61782}"/>
              </a:ext>
            </a:extLst>
          </p:cNvPr>
          <p:cNvSpPr/>
          <p:nvPr/>
        </p:nvSpPr>
        <p:spPr>
          <a:xfrm>
            <a:off x="8183375" y="5304722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908390-5765-4FD4-B531-7E37D41D4586}"/>
              </a:ext>
            </a:extLst>
          </p:cNvPr>
          <p:cNvSpPr txBox="1"/>
          <p:nvPr/>
        </p:nvSpPr>
        <p:spPr>
          <a:xfrm>
            <a:off x="7473190" y="52641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6587D8-2540-4976-9361-16ABBC57DDBD}"/>
              </a:ext>
            </a:extLst>
          </p:cNvPr>
          <p:cNvSpPr txBox="1"/>
          <p:nvPr/>
        </p:nvSpPr>
        <p:spPr>
          <a:xfrm>
            <a:off x="8287718" y="524608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907C0E-5C06-444B-94CE-F8789BBA1AF3}"/>
              </a:ext>
            </a:extLst>
          </p:cNvPr>
          <p:cNvSpPr/>
          <p:nvPr/>
        </p:nvSpPr>
        <p:spPr>
          <a:xfrm>
            <a:off x="6951410" y="399841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3D47D-D23A-4BA0-950E-07A7DAFDE6B4}"/>
              </a:ext>
            </a:extLst>
          </p:cNvPr>
          <p:cNvSpPr txBox="1"/>
          <p:nvPr/>
        </p:nvSpPr>
        <p:spPr>
          <a:xfrm>
            <a:off x="6929876" y="393490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98B4DCF-433B-4812-B644-655A210ADFCD}"/>
              </a:ext>
            </a:extLst>
          </p:cNvPr>
          <p:cNvSpPr/>
          <p:nvPr/>
        </p:nvSpPr>
        <p:spPr>
          <a:xfrm>
            <a:off x="7485848" y="399162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34348F-237F-4C26-8CEC-0D6B19B72257}"/>
              </a:ext>
            </a:extLst>
          </p:cNvPr>
          <p:cNvSpPr/>
          <p:nvPr/>
        </p:nvSpPr>
        <p:spPr>
          <a:xfrm>
            <a:off x="8211704" y="399162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C67297-3962-4A9A-B723-991C0CF45F79}"/>
              </a:ext>
            </a:extLst>
          </p:cNvPr>
          <p:cNvSpPr txBox="1"/>
          <p:nvPr/>
        </p:nvSpPr>
        <p:spPr>
          <a:xfrm>
            <a:off x="7501519" y="39510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3E2D48-12E1-4A19-BF1B-3B4C1967A744}"/>
              </a:ext>
            </a:extLst>
          </p:cNvPr>
          <p:cNvSpPr txBox="1"/>
          <p:nvPr/>
        </p:nvSpPr>
        <p:spPr>
          <a:xfrm>
            <a:off x="8316047" y="3932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ABD2C97-C84C-41CA-9C96-775DBAEB4E74}"/>
              </a:ext>
            </a:extLst>
          </p:cNvPr>
          <p:cNvSpPr/>
          <p:nvPr/>
        </p:nvSpPr>
        <p:spPr>
          <a:xfrm>
            <a:off x="6907805" y="464234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C37E2B-9731-4C1E-9257-D18C50B2BDFF}"/>
              </a:ext>
            </a:extLst>
          </p:cNvPr>
          <p:cNvSpPr txBox="1"/>
          <p:nvPr/>
        </p:nvSpPr>
        <p:spPr>
          <a:xfrm>
            <a:off x="6889334" y="46126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11C380-71FB-4CC8-8453-C785AACCA34A}"/>
              </a:ext>
            </a:extLst>
          </p:cNvPr>
          <p:cNvSpPr/>
          <p:nvPr/>
        </p:nvSpPr>
        <p:spPr>
          <a:xfrm>
            <a:off x="7445983" y="464234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BFC084-DC4C-4720-B976-5277B2ADA544}"/>
              </a:ext>
            </a:extLst>
          </p:cNvPr>
          <p:cNvSpPr/>
          <p:nvPr/>
        </p:nvSpPr>
        <p:spPr>
          <a:xfrm>
            <a:off x="8219261" y="4526346"/>
            <a:ext cx="788961" cy="661418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A48E1A-900B-4957-98B6-FF8C662490F1}"/>
              </a:ext>
            </a:extLst>
          </p:cNvPr>
          <p:cNvSpPr txBox="1"/>
          <p:nvPr/>
        </p:nvSpPr>
        <p:spPr>
          <a:xfrm>
            <a:off x="7482928" y="46155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9C8469-5BEA-40B2-AB71-5CEF62140ED6}"/>
              </a:ext>
            </a:extLst>
          </p:cNvPr>
          <p:cNvSpPr txBox="1"/>
          <p:nvPr/>
        </p:nvSpPr>
        <p:spPr>
          <a:xfrm>
            <a:off x="8293151" y="4602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3" grpId="0"/>
      <p:bldP spid="53" grpId="1"/>
      <p:bldP spid="53" grpId="2"/>
      <p:bldP spid="53" grpId="3"/>
      <p:bldP spid="53" grpId="4"/>
      <p:bldP spid="56" grpId="0"/>
      <p:bldP spid="56" grpId="1"/>
      <p:bldP spid="56" grpId="2"/>
      <p:bldP spid="56" grpId="3"/>
      <p:bldP spid="56" grpId="4"/>
      <p:bldP spid="57" grpId="0"/>
      <p:bldP spid="57" grpId="1"/>
      <p:bldP spid="57" grpId="2"/>
      <p:bldP spid="57" grpId="3"/>
      <p:bldP spid="57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162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19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1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</TotalTime>
  <Words>589</Words>
  <Application>Microsoft Office PowerPoint</Application>
  <PresentationFormat>On-screen Show (4:3)</PresentationFormat>
  <Paragraphs>142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Segoe UI Black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132</cp:revision>
  <dcterms:created xsi:type="dcterms:W3CDTF">2020-12-09T02:04:09Z</dcterms:created>
  <dcterms:modified xsi:type="dcterms:W3CDTF">2023-07-07T10:05:28Z</dcterms:modified>
</cp:coreProperties>
</file>