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86355" autoAdjust="0"/>
  </p:normalViewPr>
  <p:slideViewPr>
    <p:cSldViewPr>
      <p:cViewPr varScale="1">
        <p:scale>
          <a:sx n="34" d="100"/>
          <a:sy n="34" d="100"/>
        </p:scale>
        <p:origin x="576" y="9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523561" y="333375"/>
            <a:ext cx="58250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 LIÊN TỤC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38972" y="5603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ĐS&amp;GT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520" y="1907684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4" y="3914360"/>
              <a:ext cx="7855744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7604625"/>
            <a:ext cx="13065537" cy="929775"/>
            <a:chOff x="7459670" y="8524495"/>
            <a:chExt cx="130670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4342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 SỐ LIÊN TỤC TRÊN MỘT KHOẢNG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507698" y="9144000"/>
            <a:ext cx="9436336" cy="942109"/>
            <a:chOff x="7459670" y="9982200"/>
            <a:chExt cx="9437429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8046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184895" y="6669116"/>
            <a:ext cx="9906000" cy="830997"/>
            <a:chOff x="992187" y="2766774"/>
            <a:chExt cx="990600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9648" y="8414717"/>
            <a:ext cx="9906000" cy="830997"/>
            <a:chOff x="992187" y="2766774"/>
            <a:chExt cx="9906000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34532" y="10058400"/>
            <a:ext cx="10253661" cy="861774"/>
            <a:chOff x="644526" y="2766774"/>
            <a:chExt cx="10253661" cy="861774"/>
          </a:xfrm>
        </p:grpSpPr>
        <p:sp>
          <p:nvSpPr>
            <p:cNvPr id="47" name="TextBox 4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34532" y="111252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9187" y="122682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3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20651787" y="347014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[−2;2].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244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(1)=−3;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(2)=5 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blipFill>
                <a:blip r:embed="rId3"/>
                <a:stretch>
                  <a:fillRect l="-18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3 nghiệm trong khoảng (-2;2).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blipFill>
                <a:blip r:embed="rId4"/>
                <a:stretch>
                  <a:fillRect l="-1259" t="-16935" r="-252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11279187" y="2076098"/>
            <a:ext cx="4229100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Số nghiệm thực của phương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thuộc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khoảng </a:t>
                </a:r>
                <a14:m>
                  <m:oMath xmlns:m="http://schemas.openxmlformats.org/officeDocument/2006/math"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</a:t>
                </a:r>
                <a:endParaRPr kumimoji="0" lang="fr-FR" altLang="zh-TW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blipFill>
                <a:blip r:embed="rId5"/>
                <a:stretch>
                  <a:fillRect l="-1130" t="-15079" b="-3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569921" y="3581400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0.			B. 1.			C. 2.			D.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blipFill>
                <a:blip r:embed="rId6"/>
                <a:stretch>
                  <a:fillRect l="-1696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8787" y="8644003"/>
            <a:ext cx="23469600" cy="4639689"/>
            <a:chOff x="1270511" y="5867400"/>
            <a:chExt cx="23469600" cy="5133033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48614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0353"/>
            <a:chOff x="1268078" y="3405486"/>
            <a:chExt cx="23469600" cy="6480353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0948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545517" cy="943559"/>
              <a:chOff x="1311958" y="3405486"/>
              <a:chExt cx="3545517" cy="94355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050449" y="2542019"/>
                <a:ext cx="829254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673734" y="694544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945828" y="10514164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15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blipFill>
                <a:blip r:embed="rId3"/>
                <a:stretch>
                  <a:fillRect l="-2316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blipFill>
                <a:blip r:embed="rId4"/>
                <a:stretch>
                  <a:fillRect l="-22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2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6868166" y="2568662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phương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. Chọn khẳng định đúng trong các khẳng định sau</a:t>
                </a:r>
                <a:endParaRPr kumimoji="0" lang="fr-FR" altLang="zh-TW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blipFill>
                <a:blip r:embed="rId6"/>
                <a:stretch>
                  <a:fillRect l="-1067" t="-7692" b="-1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blipFill>
                <a:blip r:embed="rId7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blipFill>
                <a:blip r:embed="rId8"/>
                <a:stretch>
                  <a:fillRect l="-2524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blipFill>
                <a:blip r:embed="rId9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(1) chỉ có 1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blipFill>
                <a:blip r:embed="rId10"/>
                <a:stretch>
                  <a:fillRect l="-153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Phương trình (1) có ít nhất hai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blipFill>
                <a:blip r:embed="rId11"/>
                <a:stretch>
                  <a:fillRect l="-141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bject 56"/>
          <p:cNvSpPr txBox="1"/>
          <p:nvPr/>
        </p:nvSpPr>
        <p:spPr bwMode="auto">
          <a:xfrm>
            <a:off x="5979519" y="12027288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82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496411"/>
            <a:chOff x="1268078" y="3405486"/>
            <a:chExt cx="23469600" cy="349641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31109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52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226516" y="6187074"/>
            <a:ext cx="6916738" cy="10572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blipFill>
                <a:blip r:embed="rId3"/>
                <a:stretch>
                  <a:fillRect l="-2161" t="-19355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blipFill>
                <a:blip r:embed="rId4"/>
                <a:stretch>
                  <a:fillRect l="-2212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1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blipFill>
                <a:blip r:embed="rId5"/>
                <a:stretch>
                  <a:fillRect l="-61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blipFill>
                <a:blip r:embed="rId6"/>
                <a:stretch>
                  <a:fillRect l="-4046" t="-17073" r="-3112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/>
              <p:cNvSpPr txBox="1"/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45"/>
          <p:cNvSpPr txBox="1"/>
          <p:nvPr/>
        </p:nvSpPr>
        <p:spPr>
          <a:xfrm>
            <a:off x="6243538" y="7258625"/>
            <a:ext cx="472916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9" name="Object 58"/>
          <p:cNvSpPr txBox="1"/>
          <p:nvPr/>
        </p:nvSpPr>
        <p:spPr>
          <a:xfrm>
            <a:off x="6294488" y="8974175"/>
            <a:ext cx="6096000" cy="1054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90002" y="9982200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1039787" y="10944867"/>
            <a:ext cx="22609785" cy="19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tự      </a:t>
            </a: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PT có nghiệm trong (1;2)             c) PT có nghiệm trong  (0;2)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PT có nghiệm trong (-2;-1)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82" grpId="0"/>
      <p:bldP spid="65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8494" y="5043008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2866121"/>
            <a:chOff x="1268078" y="3405486"/>
            <a:chExt cx="23469600" cy="286612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4806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</a:t>
                </a: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blipFill rotWithShape="0">
                <a:blip r:embed="rId2"/>
                <a:stretch>
                  <a:fillRect l="-1203" b="-9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390361" y="5817109"/>
            <a:ext cx="5876925" cy="7762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145535" y="6913169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Suy ra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blipFill>
                <a:blip r:embed="rId3"/>
                <a:stretch>
                  <a:fillRect l="-1623" b="-8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1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blipFill>
                <a:blip r:embed="rId4"/>
                <a:stretch>
                  <a:fillRect l="-1212" r="-242" b="-9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101276" y="9877363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50000"/>
                  </a:lnSpc>
                </a:pPr>
                <a:r>
                  <a:rPr lang="sv-SE" altLang="en-US" i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    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PT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blipFill>
                <a:blip r:embed="rId5"/>
                <a:stretch>
                  <a:fillRect l="-1051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𝒎𝒄𝒐𝒔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/>
              <p:cNvSpPr txBox="1"/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7" name="Object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ject 47"/>
          <p:cNvSpPr txBox="1"/>
          <p:nvPr/>
        </p:nvSpPr>
        <p:spPr>
          <a:xfrm>
            <a:off x="21718647" y="5480717"/>
            <a:ext cx="2103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9" name="Object 48"/>
          <p:cNvSpPr txBox="1"/>
          <p:nvPr/>
        </p:nvSpPr>
        <p:spPr>
          <a:xfrm>
            <a:off x="3204809" y="6561596"/>
            <a:ext cx="69977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3374074" y="6560966"/>
            <a:ext cx="4262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3" name="Object 52"/>
          <p:cNvSpPr txBox="1"/>
          <p:nvPr/>
        </p:nvSpPr>
        <p:spPr>
          <a:xfrm>
            <a:off x="6354314" y="8720530"/>
            <a:ext cx="5054600" cy="48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21077341" y="8204592"/>
            <a:ext cx="216058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5" name="Object 54"/>
          <p:cNvSpPr txBox="1"/>
          <p:nvPr/>
        </p:nvSpPr>
        <p:spPr>
          <a:xfrm>
            <a:off x="13230225" y="10825163"/>
            <a:ext cx="2273300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2775" y="3232594"/>
            <a:ext cx="10051612" cy="1583993"/>
            <a:chOff x="920677" y="3232969"/>
            <a:chExt cx="10052775" cy="1584176"/>
          </a:xfrm>
        </p:grpSpPr>
        <p:sp>
          <p:nvSpPr>
            <p:cNvPr id="217088" name="Pentagon 217087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7096" y="6704662"/>
            <a:ext cx="2829316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 QUẢ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0606" y="6642885"/>
            <a:ext cx="10911513" cy="1583993"/>
            <a:chOff x="920676" y="3232969"/>
            <a:chExt cx="10912776" cy="1584176"/>
          </a:xfrm>
        </p:grpSpPr>
        <p:sp>
          <p:nvSpPr>
            <p:cNvPr id="60" name="Pentagon 59"/>
            <p:cNvSpPr/>
            <p:nvPr/>
          </p:nvSpPr>
          <p:spPr>
            <a:xfrm>
              <a:off x="920676" y="3232969"/>
              <a:ext cx="10303104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47576" y="3630628"/>
              <a:ext cx="1058587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051296" y="6331414"/>
            <a:ext cx="8762291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20606" y="9286589"/>
            <a:ext cx="22774381" cy="2829143"/>
            <a:chOff x="920677" y="2752927"/>
            <a:chExt cx="22777017" cy="2829470"/>
          </a:xfrm>
        </p:grpSpPr>
        <p:sp>
          <p:nvSpPr>
            <p:cNvPr id="64" name="Rounded Rectangle 63"/>
            <p:cNvSpPr/>
            <p:nvPr/>
          </p:nvSpPr>
          <p:spPr>
            <a:xfrm>
              <a:off x="11275655" y="2752927"/>
              <a:ext cx="12422039" cy="2829470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CM PHƯƠNG TRÌNH CÓ NGHIỆM</a:t>
              </a:r>
            </a:p>
          </p:txBody>
        </p:sp>
      </p:grpSp>
      <p:grpSp>
        <p:nvGrpSpPr>
          <p:cNvPr id="85" name="Group 144"/>
          <p:cNvGrpSpPr/>
          <p:nvPr/>
        </p:nvGrpSpPr>
        <p:grpSpPr>
          <a:xfrm>
            <a:off x="10547346" y="1648444"/>
            <a:ext cx="12365432" cy="4297897"/>
            <a:chOff x="1400771" y="3196034"/>
            <a:chExt cx="21059871" cy="3118920"/>
          </a:xfrm>
        </p:grpSpPr>
        <p:sp>
          <p:nvSpPr>
            <p:cNvPr id="86" name="Rounded Rectangle 85"/>
            <p:cNvSpPr/>
            <p:nvPr/>
          </p:nvSpPr>
          <p:spPr>
            <a:xfrm>
              <a:off x="2241516" y="4039846"/>
              <a:ext cx="20219126" cy="227510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9" name="Group 11"/>
            <p:cNvGrpSpPr/>
            <p:nvPr/>
          </p:nvGrpSpPr>
          <p:grpSpPr>
            <a:xfrm>
              <a:off x="1400771" y="3196034"/>
              <a:ext cx="358350" cy="508491"/>
              <a:chOff x="217543" y="8657358"/>
              <a:chExt cx="401638" cy="569914"/>
            </a:xfrm>
          </p:grpSpPr>
          <p:sp>
            <p:nvSpPr>
              <p:cNvPr id="91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11638571" y="3312497"/>
            <a:ext cx="11291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: </a:t>
            </a:r>
            <a:r>
              <a:rPr lang="en-US" sz="4000" b="1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 TXĐ D, kiểm tra xo thuộc D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: Tính             và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Bước 3: So sánh và kết luận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1526599" y="6889024"/>
            <a:ext cx="6915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Áp dụng định lý 1 và 2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110"/>
              <p:cNvSpPr txBox="1"/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1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bject 111"/>
              <p:cNvSpPr txBox="1"/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bject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798120" y="9850686"/>
            <a:ext cx="508184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liên tục trên [a;b]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bject 113"/>
              <p:cNvSpPr txBox="1"/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4" name="Object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114"/>
              <p:cNvSpPr txBox="1"/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bject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2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8013" y="1905000"/>
            <a:ext cx="19659599" cy="830997"/>
            <a:chOff x="-288924" y="1892299"/>
            <a:chExt cx="19659599" cy="830995"/>
          </a:xfrm>
        </p:grpSpPr>
        <p:sp>
          <p:nvSpPr>
            <p:cNvPr id="44" name="Rounded Rectangle 4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2324" y="1913866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382" y="3069589"/>
            <a:ext cx="21727140" cy="3255010"/>
            <a:chOff x="1120323" y="10988402"/>
            <a:chExt cx="21729655" cy="3432595"/>
          </a:xfrm>
        </p:grpSpPr>
        <p:sp>
          <p:nvSpPr>
            <p:cNvPr id="73" name="Rounded Rectangle 72"/>
            <p:cNvSpPr/>
            <p:nvPr/>
          </p:nvSpPr>
          <p:spPr>
            <a:xfrm>
              <a:off x="1323892" y="11370895"/>
              <a:ext cx="21526086" cy="305010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</a:t>
              </a:r>
            </a:p>
          </p:txBody>
        </p:sp>
        <p:grpSp>
          <p:nvGrpSpPr>
            <p:cNvPr id="74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14449" y="10988402"/>
                <a:ext cx="2653597" cy="84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𝒍𝒊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ụ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𝒕𝒓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54"/>
          <p:cNvGrpSpPr/>
          <p:nvPr/>
        </p:nvGrpSpPr>
        <p:grpSpPr>
          <a:xfrm>
            <a:off x="915987" y="6324600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ounded Rectangle 110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nghiệm trong khoảng nào?</a:t>
                  </a:r>
                </a:p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(-3;-2)               B. (0;1)                   C. (-2;-1)                 D. (2;3)</a:t>
                  </a:r>
                </a:p>
              </p:txBody>
            </p:sp>
          </mc:Choice>
          <mc:Fallback xmlns="">
            <p:sp>
              <p:nvSpPr>
                <p:cNvPr id="111" name="Rounded 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t="-373" b="-111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Object 1"/>
          <p:cNvSpPr txBox="1"/>
          <p:nvPr/>
        </p:nvSpPr>
        <p:spPr>
          <a:xfrm>
            <a:off x="8077200" y="6814254"/>
            <a:ext cx="424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Object 2"/>
          <p:cNvSpPr txBox="1"/>
          <p:nvPr/>
        </p:nvSpPr>
        <p:spPr>
          <a:xfrm>
            <a:off x="4394200" y="2362200"/>
            <a:ext cx="914400" cy="508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2726987" y="743818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"/>
          <p:cNvGrpSpPr/>
          <p:nvPr/>
        </p:nvGrpSpPr>
        <p:grpSpPr>
          <a:xfrm>
            <a:off x="819434" y="8634258"/>
            <a:ext cx="21938380" cy="4731093"/>
            <a:chOff x="1270511" y="5867400"/>
            <a:chExt cx="21938380" cy="5234157"/>
          </a:xfrm>
        </p:grpSpPr>
        <p:sp>
          <p:nvSpPr>
            <p:cNvPr id="60" name="Rounded Rectangle 59"/>
            <p:cNvSpPr/>
            <p:nvPr/>
          </p:nvSpPr>
          <p:spPr>
            <a:xfrm>
              <a:off x="1272210" y="6139010"/>
              <a:ext cx="21936681" cy="4962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+23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R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</m:t>
                    </m:r>
                    <m:r>
                      <a:rPr kumimoji="0" lang="en-US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blipFill>
                <a:blip r:embed="rId6"/>
                <a:stretch>
                  <a:fillRect l="-1194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0"/>
              <p:cNvSpPr>
                <a:spLocks noChangeArrowheads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(−1)=25.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blipFill>
                <a:blip r:embed="rId7"/>
                <a:stretch>
                  <a:fillRect l="-2983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ít nhất một nghiệm trong khoảng (-2;-1). </a:t>
                </a:r>
              </a:p>
            </p:txBody>
          </p:sp>
        </mc:Choice>
        <mc:Fallback xmlns="">
          <p:sp>
            <p:nvSpPr>
              <p:cNvPr id="7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blipFill rotWithShape="0">
                <a:blip r:embed="rId8"/>
                <a:stretch>
                  <a:fillRect l="-1181" t="-13281" r="-242" b="-35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(−1)&lt;0.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blipFill>
                <a:blip r:embed="rId9"/>
                <a:stretch>
                  <a:fillRect l="-391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" grpId="0" animBg="1"/>
      <p:bldP spid="67" grpId="0"/>
      <p:bldP spid="70" grpId="0"/>
      <p:bldP spid="71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7315200"/>
            <a:ext cx="23469600" cy="6400802"/>
            <a:chOff x="1270511" y="5867400"/>
            <a:chExt cx="23469600" cy="708140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80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20" cy="845462"/>
              <a:chOff x="1224541" y="6305967"/>
              <a:chExt cx="3568120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5114599"/>
            <a:chOff x="1268078" y="3405486"/>
            <a:chExt cx="23469600" cy="5114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Khẳng định nào sau đây đúng?</a:t>
                  </a:r>
                </a:p>
                <a:p>
                  <a:pPr marL="742950" indent="-742950">
                    <a:buFontTx/>
                    <a:buAutoNum type="alphaUcPeriod"/>
                  </a:pPr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B.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</a:t>
                  </a:r>
                  <a:r>
                    <a:rPr lang="en-US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D.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3"/>
                  <a:stretch>
                    <a:fillRect l="-67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" name="Object 44"/>
          <p:cNvSpPr txBox="1"/>
          <p:nvPr/>
        </p:nvSpPr>
        <p:spPr>
          <a:xfrm>
            <a:off x="3938920" y="3056898"/>
            <a:ext cx="3479800" cy="1562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6" name="Object 45"/>
          <p:cNvSpPr txBox="1"/>
          <p:nvPr/>
        </p:nvSpPr>
        <p:spPr>
          <a:xfrm>
            <a:off x="14784387" y="3187700"/>
            <a:ext cx="4864100" cy="1612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7" name="Object 46"/>
          <p:cNvSpPr txBox="1"/>
          <p:nvPr/>
        </p:nvSpPr>
        <p:spPr>
          <a:xfrm>
            <a:off x="3794125" y="5106988"/>
            <a:ext cx="3606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5546387" y="5029200"/>
            <a:ext cx="35941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0" name="Object 49"/>
          <p:cNvSpPr txBox="1"/>
          <p:nvPr/>
        </p:nvSpPr>
        <p:spPr>
          <a:xfrm>
            <a:off x="10283034" y="8283069"/>
            <a:ext cx="31369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2422187" y="9552944"/>
            <a:ext cx="1473200" cy="469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10737263" y="10935441"/>
            <a:ext cx="28448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022249" y="3056898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blipFill rotWithShape="0">
                <a:blip r:embed="rId4"/>
                <a:stretch>
                  <a:fillRect l="-1329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blipFill rotWithShape="0">
                <a:blip r:embed="rId5"/>
                <a:stretch>
                  <a:fillRect l="-1518" t="-1149" r="-98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TXĐ là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blipFill rotWithShape="0">
                <a:blip r:embed="rId6"/>
                <a:stretch>
                  <a:fillRect l="-1262" t="-1143" r="-631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blipFill>
                <a:blip r:embed="rId7"/>
                <a:stretch>
                  <a:fillRect l="-146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0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6858000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474501"/>
            <a:chOff x="1268078" y="3405486"/>
            <a:chExt cx="23469600" cy="447450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40890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12661152" y="303788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trong các hàm số dưới đây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1419" t="-16935" r="-497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}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blipFill rotWithShape="0">
                <a:blip r:embed="rId4"/>
                <a:stretch>
                  <a:fillRect l="-2413" t="-6875" r="-193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từng khoảng xác định là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blipFill>
                <a:blip r:embed="rId5"/>
                <a:stretch>
                  <a:fillRect l="-140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B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blipFill rotWithShape="0">
                <a:blip r:embed="rId6"/>
                <a:stretch>
                  <a:fillRect l="-2144" t="-6832" r="-1768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ject 55"/>
          <p:cNvSpPr txBox="1"/>
          <p:nvPr/>
        </p:nvSpPr>
        <p:spPr>
          <a:xfrm>
            <a:off x="6561138" y="7762875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7" name="Object 56"/>
          <p:cNvSpPr txBox="1"/>
          <p:nvPr/>
        </p:nvSpPr>
        <p:spPr>
          <a:xfrm>
            <a:off x="3430587" y="10231622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8" name="Object 57"/>
          <p:cNvSpPr txBox="1"/>
          <p:nvPr/>
        </p:nvSpPr>
        <p:spPr>
          <a:xfrm>
            <a:off x="14174787" y="9256393"/>
            <a:ext cx="50673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590983" y="6159132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blipFill>
                <a:blip r:embed="rId2"/>
                <a:stretch>
                  <a:fillRect l="-1631" t="-16935" r="-693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blipFill>
                <a:blip r:embed="rId3"/>
                <a:stretch>
                  <a:fillRect l="-149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blipFill>
                <a:blip r:embed="rId4"/>
                <a:stretch>
                  <a:fillRect l="-153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blipFill>
                <a:blip r:embed="rId5"/>
                <a:stretch>
                  <a:fillRect l="-1608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blipFill>
                <a:blip r:embed="rId6"/>
                <a:stretch>
                  <a:fillRect l="-1071" t="-9052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7447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3 ta chọn đáp án D</a:t>
            </a:r>
          </a:p>
        </p:txBody>
      </p:sp>
    </p:spTree>
    <p:extLst>
      <p:ext uri="{BB962C8B-B14F-4D97-AF65-F5344CB8AC3E}">
        <p14:creationId xmlns:p14="http://schemas.microsoft.com/office/powerpoint/2010/main" val="16324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681170" y="4900207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79053" y="2164896"/>
            <a:ext cx="147303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khẳng định dưới đây, khẳng định nào sai?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blipFill>
                <a:blip r:embed="rId2"/>
                <a:stretch>
                  <a:fillRect l="-1341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blipFill>
                <a:blip r:embed="rId3"/>
                <a:stretch>
                  <a:fillRect l="-2520" t="-16935" r="-1449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3 nghiệm nằm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blipFill>
                <a:blip r:embed="rId4"/>
                <a:stretch>
                  <a:fillRect l="-1061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blipFill>
                <a:blip r:embed="rId5"/>
                <a:stretch>
                  <a:fillRect l="-2281" t="-16935" r="-1404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6966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1 ta chọn đáp án B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3938920" y="2842253"/>
            <a:ext cx="3987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3762038" y="3343275"/>
            <a:ext cx="61087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5584605" y="5951235"/>
            <a:ext cx="551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46974" y="6993399"/>
            <a:ext cx="23469600" cy="6417801"/>
            <a:chOff x="1270511" y="5867400"/>
            <a:chExt cx="23469600" cy="710021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68286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906794"/>
            <a:chOff x="1268078" y="3405486"/>
            <a:chExt cx="23469600" cy="4424239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4038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7120039" y="566802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bốn 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blipFill rotWithShape="0">
                <a:blip r:embed="rId3"/>
                <a:stretch>
                  <a:fillRect l="-1121" t="-8209" r="-833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 bwMode="auto">
          <a:xfrm>
            <a:off x="16139740" y="2071650"/>
            <a:ext cx="7134225" cy="2400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9235867" y="20951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235867" y="29714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9235867" y="3742927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235867" y="451445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trong bốn hàm số trên có bao nhiêu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344" t="-16935" r="-4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6857" y="5811407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1.			B. 2.			C.3.			D.4.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đa thức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802" t="-16935" r="-138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số liên tục trên các khoảng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xét tính liên tục của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093" t="-9052" r="-477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e>
                    </m:func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/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blipFill>
                <a:blip r:embed="rId7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 tại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 do đó cũng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có 2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367" t="-16935" r="-410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bject 66"/>
          <p:cNvSpPr txBox="1"/>
          <p:nvPr/>
        </p:nvSpPr>
        <p:spPr>
          <a:xfrm>
            <a:off x="8256577" y="7904501"/>
            <a:ext cx="3435350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8" name="Object 67"/>
          <p:cNvSpPr txBox="1"/>
          <p:nvPr/>
        </p:nvSpPr>
        <p:spPr>
          <a:xfrm>
            <a:off x="3612844" y="8753475"/>
            <a:ext cx="2435225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Object 68"/>
          <p:cNvSpPr txBox="1"/>
          <p:nvPr/>
        </p:nvSpPr>
        <p:spPr>
          <a:xfrm>
            <a:off x="3612844" y="9598594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Object 69"/>
          <p:cNvSpPr txBox="1"/>
          <p:nvPr/>
        </p:nvSpPr>
        <p:spPr>
          <a:xfrm>
            <a:off x="18879960" y="9638847"/>
            <a:ext cx="18653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1" name="Object 70"/>
          <p:cNvSpPr txBox="1"/>
          <p:nvPr/>
        </p:nvSpPr>
        <p:spPr>
          <a:xfrm>
            <a:off x="21757757" y="9602404"/>
            <a:ext cx="2008188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>
          <a:xfrm>
            <a:off x="11196637" y="10325052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3" name="Object 72"/>
          <p:cNvSpPr txBox="1"/>
          <p:nvPr/>
        </p:nvSpPr>
        <p:spPr>
          <a:xfrm>
            <a:off x="3157467" y="11445256"/>
            <a:ext cx="23606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8" name="Object 77"/>
          <p:cNvSpPr txBox="1"/>
          <p:nvPr/>
        </p:nvSpPr>
        <p:spPr bwMode="auto">
          <a:xfrm>
            <a:off x="16196776" y="11440488"/>
            <a:ext cx="828675" cy="466725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7442305" y="114673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7442305" y="124579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7442305" y="1492492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7442305" y="153916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61" grpId="0"/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95249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7332103"/>
            <a:chOff x="1268078" y="3405486"/>
            <a:chExt cx="23469600" cy="6611032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225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486915" y="587567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blipFill>
                <a:blip r:embed="rId2"/>
                <a:stretch>
                  <a:fillRect l="-120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AutoNum type="alphaUcPeriod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blipFill>
                <a:blip r:embed="rId3"/>
                <a:stretch>
                  <a:fillRect l="-1034" t="-948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một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blipFill>
                <a:blip r:embed="rId4"/>
                <a:stretch>
                  <a:fillRect l="-9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tục, tăng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blipFill>
                <a:blip r:embed="rId5"/>
                <a:stretch>
                  <a:fillRect l="-1068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blipFill>
                <a:blip r:embed="rId6"/>
                <a:stretch>
                  <a:fillRect l="-1040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𝑣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blipFill>
                <a:blip r:embed="rId7"/>
                <a:stretch>
                  <a:fillRect l="-1373" t="-17073" r="-49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tục, tăng trên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đồ thị hàm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 trên hoặc nằm dưới trục hoành trên đoạn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phương trình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trong khoảng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blipFill>
                <a:blip r:embed="rId8"/>
                <a:stretch>
                  <a:fillRect l="-1042" t="-9013" r="-1016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3670384" y="390190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79053" y="2164896"/>
            <a:ext cx="163862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nào dưới đây có nghiệm trong khoảng (0;1)?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𝟐𝟎𝟏𝟕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blipFill>
                <a:blip r:embed="rId3"/>
                <a:stretch>
                  <a:fillRect l="-257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525826" y="6189141"/>
            <a:ext cx="59150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89665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bject 70"/>
          <p:cNvSpPr txBox="1"/>
          <p:nvPr/>
        </p:nvSpPr>
        <p:spPr bwMode="auto">
          <a:xfrm>
            <a:off x="8373734" y="7678348"/>
            <a:ext cx="1562100" cy="762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 bwMode="auto">
          <a:xfrm>
            <a:off x="11157316" y="7772879"/>
            <a:ext cx="616267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4" name="Object 73"/>
          <p:cNvSpPr txBox="1"/>
          <p:nvPr/>
        </p:nvSpPr>
        <p:spPr bwMode="auto">
          <a:xfrm>
            <a:off x="3651255" y="8946580"/>
            <a:ext cx="3478212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5" name="Object 74"/>
          <p:cNvSpPr txBox="1"/>
          <p:nvPr/>
        </p:nvSpPr>
        <p:spPr bwMode="auto">
          <a:xfrm>
            <a:off x="6216665" y="10271460"/>
            <a:ext cx="5095875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6" name="Object 75"/>
          <p:cNvSpPr txBox="1"/>
          <p:nvPr/>
        </p:nvSpPr>
        <p:spPr bwMode="auto">
          <a:xfrm>
            <a:off x="18829173" y="10353675"/>
            <a:ext cx="149542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blipFill>
                <a:blip r:embed="rId4"/>
                <a:stretch>
                  <a:fillRect l="-1603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blipFill>
                <a:blip r:embed="rId5"/>
                <a:stretch>
                  <a:fillRect l="-1417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0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5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blipFill>
                <a:blip r:embed="rId6"/>
                <a:stretch>
                  <a:fillRect l="-4286" t="-17949" b="-32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1960</Words>
  <Application>Microsoft Office PowerPoint</Application>
  <PresentationFormat>Tùy chỉnh</PresentationFormat>
  <Paragraphs>178</Paragraphs>
  <Slides>14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Trần Thị Kim Oanh</cp:lastModifiedBy>
  <cp:revision>109</cp:revision>
  <dcterms:created xsi:type="dcterms:W3CDTF">2013-08-31T11:42:51Z</dcterms:created>
  <dcterms:modified xsi:type="dcterms:W3CDTF">2020-05-07T17:30:29Z</dcterms:modified>
</cp:coreProperties>
</file>