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0"/>
  </p:notesMasterIdLst>
  <p:sldIdLst>
    <p:sldId id="490" r:id="rId2"/>
    <p:sldId id="491" r:id="rId3"/>
    <p:sldId id="333" r:id="rId4"/>
    <p:sldId id="335" r:id="rId5"/>
    <p:sldId id="337" r:id="rId6"/>
    <p:sldId id="340" r:id="rId7"/>
    <p:sldId id="11693" r:id="rId8"/>
    <p:sldId id="2680" r:id="rId9"/>
    <p:sldId id="11694" r:id="rId10"/>
    <p:sldId id="359" r:id="rId11"/>
    <p:sldId id="2677" r:id="rId12"/>
    <p:sldId id="2681" r:id="rId13"/>
    <p:sldId id="2682" r:id="rId14"/>
    <p:sldId id="2683" r:id="rId15"/>
    <p:sldId id="2684" r:id="rId16"/>
    <p:sldId id="2685" r:id="rId17"/>
    <p:sldId id="347" r:id="rId18"/>
    <p:sldId id="26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10" autoAdjust="0"/>
  </p:normalViewPr>
  <p:slideViewPr>
    <p:cSldViewPr snapToGrid="0">
      <p:cViewPr varScale="1">
        <p:scale>
          <a:sx n="54" d="100"/>
          <a:sy n="54" d="100"/>
        </p:scale>
        <p:origin x="13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95CF-5F69-412B-A379-432F45AAD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2D3EF-287B-45CF-8147-2C96C88C7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ABDD-D462-47DD-A3B1-B300B77AF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1925B-3CEC-43AB-BACC-1EC8B8C5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D0ABA-B1AB-4177-9608-8B94B37E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2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B37-FAD1-4867-B993-C3D45245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87087-4EB5-4F64-9ED1-26D892F83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D856-B1E5-4125-B1CA-34A36DF2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3D65-AD13-4637-AC2E-21D4C99D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4157D-17AD-484A-829F-D37CC67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4AAD8-6D04-469E-89F9-0F620DCEB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ED6BE-33A5-459D-80F5-BBA41DDB4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0343F-559A-48A2-8CA9-F3EF646E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9E8FF-4326-4079-A3CF-40BF5B64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8CF5A-4723-4028-878E-D8B398CD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9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9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69C6-0E50-4D6B-A46F-6496EDBE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A7C9-F4DC-41F5-AFF3-A56EC1F62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4743-F5DB-4D3B-881F-BBE9823D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42E0-3EC3-42E2-B783-2B94D035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4C9C6-0C95-43F9-A7AB-7F7E0038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072D-FE4A-4B68-AFA4-1FA98BE5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2509-50BA-468C-AB28-C46290B80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5C5B-033C-4C44-8F2B-6402C797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EBF14-6FED-4099-8C38-D394D653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47AD-5961-4815-9E1C-19640E15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7B4B-7570-43C2-B7F7-23256102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DBBF6-D5D3-4D7B-8E42-123A3A248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3487E-FFCD-44AF-9D26-8435E9AFF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97767-91F6-4184-A6AB-EEAA53B0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4C29-A671-4DB9-A42E-82DB59B9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0242E-0253-4A46-B11A-17CBA2DD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5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02A6-9429-40FF-8D66-3D12DC4D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A01FF-5127-49AB-B217-7792FD7E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1DDE4-3B70-4EB6-8BF0-D7BB4804B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0209C-81AE-456D-97DA-446B887B4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9CD73-B988-4F5E-960A-CCE7BCAEC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5BDE8-F449-49B2-B731-9E549FFD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F3E18-5105-497C-BBFB-E4B8289A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9DCCA-33E3-431F-ACAB-9B04ECD5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2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71C3-DC8C-4406-AAB6-C0B389F3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4797A-92ED-4A95-8891-D8AFD478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5B14C-5CA6-4302-B5B1-CA30CB3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BD920-46D6-47DA-98B4-927103BC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2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C3004-5E5E-416D-A0E2-D248F8863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445FC-E1EA-456A-828D-2D4D05DE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07EE-7010-4EB7-808D-7C096A1F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16AE-65DE-48AC-8DEC-832F9BDF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C659-D9E5-4BC4-A066-1840AFD8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64733-1F31-4B54-8B58-3AD504D46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EF12A-B569-447D-B9D1-930C32A0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0BC3F-280D-49B4-BAAB-169E8921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93F2E-CF60-479D-99AD-8D8E8500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7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B26B-D41B-47C7-95C3-8219E06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B04322-535C-4B0C-A0A0-F548FC636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1452C-3418-4CA2-B33E-DBBEF1E3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25B0A-1E98-4C7E-97D8-E9824413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2B3E6-FB54-4039-96B6-476E9BC9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E619C-23F7-4846-9699-CBBB07C7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0121B9-3DEF-4393-A3BC-AD1085E02A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618AC-530D-4C4C-AFE6-943C7C18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7B755-8CC4-409B-9DB2-B31146565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7400-ED78-4566-9128-C7CB8DBD3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942FD-1B58-4B5C-AF7B-9B084C5BADA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3DC0-58CB-44D8-860E-EAB86E96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2A8D-581B-46CB-AFB9-FC82A93A4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5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5495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261</TotalTime>
  <Words>426</Words>
  <PresentationFormat>Widescreen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2023-06-24T10:16:28Z</dcterms:created>
  <dcterms:modified xsi:type="dcterms:W3CDTF">2023-08-11T13:14:43Z</dcterms:modified>
</cp:coreProperties>
</file>