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handoutMasterIdLst>
    <p:handoutMasterId r:id="rId32"/>
  </p:handoutMasterIdLst>
  <p:sldIdLst>
    <p:sldId id="256" r:id="rId2"/>
    <p:sldId id="442" r:id="rId3"/>
    <p:sldId id="416" r:id="rId4"/>
    <p:sldId id="417" r:id="rId5"/>
    <p:sldId id="415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3" r:id="rId3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5" autoAdjust="0"/>
    <p:restoredTop sz="94656"/>
  </p:normalViewPr>
  <p:slideViewPr>
    <p:cSldViewPr snapToObjects="1" showGuides="1">
      <p:cViewPr varScale="1">
        <p:scale>
          <a:sx n="111" d="100"/>
          <a:sy n="111" d="100"/>
        </p:scale>
        <p:origin x="10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4-4527-860F-878C65D6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4-4527-860F-878C65D61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4-4527-860F-878C65D6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7-48DE-9255-A1086CF8DD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7-48DE-9255-A1086CF8DDCC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7-48DE-9255-A1086CF8DDC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7-48DE-9255-A1086CF8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E-4619-9ED3-4C4E1D8D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E-4619-9ED3-4C4E1D8D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4E-4619-9ED3-4C4E1D8D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2AB4F-A192-3545-8EF9-E325F1346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9840-61EB-0342-AA68-9448E55B2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3BB-F397-8343-A68E-A42E99E4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4B22-6B1C-C845-B23F-15789EB2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pHolder15">
            <a:extLst>
              <a:ext uri="{FF2B5EF4-FFF2-40B4-BE49-F238E27FC236}">
                <a16:creationId xmlns:a16="http://schemas.microsoft.com/office/drawing/2014/main" id="{DB8220C3-78EC-4CC9-B672-58F9684217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93896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4" name="Rectangle 75">
            <a:extLst>
              <a:ext uri="{FF2B5EF4-FFF2-40B4-BE49-F238E27FC236}">
                <a16:creationId xmlns:a16="http://schemas.microsoft.com/office/drawing/2014/main" id="{3EFA28BF-1EA7-45CB-A11A-C5C43545A6C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PpHolder14">
            <a:extLst>
              <a:ext uri="{FF2B5EF4-FFF2-40B4-BE49-F238E27FC236}">
                <a16:creationId xmlns:a16="http://schemas.microsoft.com/office/drawing/2014/main" id="{55883EA8-6B0B-49CC-9E6F-BE3247AAF3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1183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3" name="PpHolder16">
            <a:extLst>
              <a:ext uri="{FF2B5EF4-FFF2-40B4-BE49-F238E27FC236}">
                <a16:creationId xmlns:a16="http://schemas.microsoft.com/office/drawing/2014/main" id="{94C52216-C5BD-47C6-A134-F8CE61FE18A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537076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pHolder12">
            <a:extLst>
              <a:ext uri="{FF2B5EF4-FFF2-40B4-BE49-F238E27FC236}">
                <a16:creationId xmlns:a16="http://schemas.microsoft.com/office/drawing/2014/main" id="{AD853F4F-0013-423A-843F-2310011882B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979267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1" name="Rectangle 75">
            <a:extLst>
              <a:ext uri="{FF2B5EF4-FFF2-40B4-BE49-F238E27FC236}">
                <a16:creationId xmlns:a16="http://schemas.microsoft.com/office/drawing/2014/main" id="{9F15C6F9-3C29-4638-B7BD-20DA6304F53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PpHolder11">
            <a:extLst>
              <a:ext uri="{FF2B5EF4-FFF2-40B4-BE49-F238E27FC236}">
                <a16:creationId xmlns:a16="http://schemas.microsoft.com/office/drawing/2014/main" id="{9AE45E07-F13C-4945-9A54-73423F4146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183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2">
            <a:extLst>
              <a:ext uri="{FF2B5EF4-FFF2-40B4-BE49-F238E27FC236}">
                <a16:creationId xmlns:a16="http://schemas.microsoft.com/office/drawing/2014/main" id="{4D56531D-2249-4BC4-95CC-EB5EAC15EC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600" y="1143002"/>
            <a:ext cx="4343400" cy="2286001"/>
          </a:xfrm>
          <a:custGeom>
            <a:avLst/>
            <a:gdLst>
              <a:gd name="connsiteX0" fmla="*/ 0 w 4343400"/>
              <a:gd name="connsiteY0" fmla="*/ 0 h 2286001"/>
              <a:gd name="connsiteX1" fmla="*/ 4343400 w 4343400"/>
              <a:gd name="connsiteY1" fmla="*/ 0 h 2286001"/>
              <a:gd name="connsiteX2" fmla="*/ 4343400 w 4343400"/>
              <a:gd name="connsiteY2" fmla="*/ 2286001 h 2286001"/>
              <a:gd name="connsiteX3" fmla="*/ 0 w 4343400"/>
              <a:gd name="connsiteY3" fmla="*/ 228600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2286001">
                <a:moveTo>
                  <a:pt x="0" y="0"/>
                </a:moveTo>
                <a:lnTo>
                  <a:pt x="4343400" y="0"/>
                </a:lnTo>
                <a:lnTo>
                  <a:pt x="4343400" y="2286001"/>
                </a:lnTo>
                <a:lnTo>
                  <a:pt x="0" y="228600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43507B8C-6E0B-4A82-A7EE-0F1D3560281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DBE2EE-3027-4738-977F-B1222A01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9" y="969534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81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D76AA68F-497C-4949-8E5B-E6B3CB86E9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430193" cy="6858000"/>
          </a:xfrm>
          <a:custGeom>
            <a:avLst/>
            <a:gdLst>
              <a:gd name="connsiteX0" fmla="*/ 0 w 3430193"/>
              <a:gd name="connsiteY0" fmla="*/ 0 h 6858000"/>
              <a:gd name="connsiteX1" fmla="*/ 3430193 w 3430193"/>
              <a:gd name="connsiteY1" fmla="*/ 0 h 6858000"/>
              <a:gd name="connsiteX2" fmla="*/ 3430193 w 3430193"/>
              <a:gd name="connsiteY2" fmla="*/ 6858000 h 6858000"/>
              <a:gd name="connsiteX3" fmla="*/ 0 w 34301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3" h="6858000">
                <a:moveTo>
                  <a:pt x="0" y="0"/>
                </a:moveTo>
                <a:lnTo>
                  <a:pt x="3430193" y="0"/>
                </a:lnTo>
                <a:lnTo>
                  <a:pt x="3430193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DAC8E263-DF69-4C2A-8821-FE7B6739ED3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6A3194-02BA-4BDE-BEFA-B358D115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897" y="1250159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65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F7483EFE-2FD3-4F6E-86B3-CB5E4846B7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597" y="0"/>
            <a:ext cx="3430786" cy="5255078"/>
          </a:xfrm>
          <a:custGeom>
            <a:avLst/>
            <a:gdLst>
              <a:gd name="connsiteX0" fmla="*/ 0 w 3430786"/>
              <a:gd name="connsiteY0" fmla="*/ 0 h 5255078"/>
              <a:gd name="connsiteX1" fmla="*/ 3430786 w 3430786"/>
              <a:gd name="connsiteY1" fmla="*/ 0 h 5255078"/>
              <a:gd name="connsiteX2" fmla="*/ 3430786 w 3430786"/>
              <a:gd name="connsiteY2" fmla="*/ 5255078 h 5255078"/>
              <a:gd name="connsiteX3" fmla="*/ 0 w 3430786"/>
              <a:gd name="connsiteY3" fmla="*/ 5255078 h 525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5078">
                <a:moveTo>
                  <a:pt x="0" y="0"/>
                </a:moveTo>
                <a:lnTo>
                  <a:pt x="3430786" y="0"/>
                </a:lnTo>
                <a:lnTo>
                  <a:pt x="3430786" y="5255078"/>
                </a:lnTo>
                <a:lnTo>
                  <a:pt x="0" y="525507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72421AD3-A823-4AEA-947C-7C8774062B6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98141A8-4068-44D6-87E2-DEE31FB4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21" y="682171"/>
            <a:ext cx="7886700" cy="214085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19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2">
            <a:extLst>
              <a:ext uri="{FF2B5EF4-FFF2-40B4-BE49-F238E27FC236}">
                <a16:creationId xmlns:a16="http://schemas.microsoft.com/office/drawing/2014/main" id="{5AACB14F-4F1E-4E13-B990-571B742401FA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861098" y="2831139"/>
            <a:ext cx="1812050" cy="1596713"/>
          </a:xfrm>
          <a:custGeom>
            <a:avLst/>
            <a:gdLst>
              <a:gd name="connsiteX0" fmla="*/ 0 w 1812050"/>
              <a:gd name="connsiteY0" fmla="*/ 0 h 1596713"/>
              <a:gd name="connsiteX1" fmla="*/ 1812050 w 1812050"/>
              <a:gd name="connsiteY1" fmla="*/ 0 h 1596713"/>
              <a:gd name="connsiteX2" fmla="*/ 1812050 w 1812050"/>
              <a:gd name="connsiteY2" fmla="*/ 1596713 h 1596713"/>
              <a:gd name="connsiteX3" fmla="*/ 0 w 1812050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0" h="1596713">
                <a:moveTo>
                  <a:pt x="0" y="0"/>
                </a:moveTo>
                <a:lnTo>
                  <a:pt x="1812050" y="0"/>
                </a:lnTo>
                <a:lnTo>
                  <a:pt x="1812050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46236BC-D496-48EC-B8A5-90DD32F3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0" y="63729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pHolder10">
            <a:extLst>
              <a:ext uri="{FF2B5EF4-FFF2-40B4-BE49-F238E27FC236}">
                <a16:creationId xmlns:a16="http://schemas.microsoft.com/office/drawing/2014/main" id="{53ECCEF7-8437-41AB-A963-B2D2A98245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1816" y="2831139"/>
            <a:ext cx="1812051" cy="1596713"/>
          </a:xfrm>
          <a:custGeom>
            <a:avLst/>
            <a:gdLst>
              <a:gd name="connsiteX0" fmla="*/ 0 w 1812051"/>
              <a:gd name="connsiteY0" fmla="*/ 0 h 1596713"/>
              <a:gd name="connsiteX1" fmla="*/ 1812051 w 1812051"/>
              <a:gd name="connsiteY1" fmla="*/ 0 h 1596713"/>
              <a:gd name="connsiteX2" fmla="*/ 1812051 w 1812051"/>
              <a:gd name="connsiteY2" fmla="*/ 1596713 h 1596713"/>
              <a:gd name="connsiteX3" fmla="*/ 0 w 1812051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1" h="1596713">
                <a:moveTo>
                  <a:pt x="0" y="0"/>
                </a:moveTo>
                <a:lnTo>
                  <a:pt x="1812051" y="0"/>
                </a:lnTo>
                <a:lnTo>
                  <a:pt x="1812051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7" name="PpHolder11">
            <a:extLst>
              <a:ext uri="{FF2B5EF4-FFF2-40B4-BE49-F238E27FC236}">
                <a16:creationId xmlns:a16="http://schemas.microsoft.com/office/drawing/2014/main" id="{907AAE79-1CC8-4771-8592-286EA07937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1844" y="2831139"/>
            <a:ext cx="1812049" cy="1596713"/>
          </a:xfrm>
          <a:custGeom>
            <a:avLst/>
            <a:gdLst>
              <a:gd name="connsiteX0" fmla="*/ 0 w 1812049"/>
              <a:gd name="connsiteY0" fmla="*/ 0 h 1596713"/>
              <a:gd name="connsiteX1" fmla="*/ 1812049 w 1812049"/>
              <a:gd name="connsiteY1" fmla="*/ 0 h 1596713"/>
              <a:gd name="connsiteX2" fmla="*/ 1812049 w 1812049"/>
              <a:gd name="connsiteY2" fmla="*/ 1596713 h 1596713"/>
              <a:gd name="connsiteX3" fmla="*/ 0 w 1812049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49" h="1596713">
                <a:moveTo>
                  <a:pt x="0" y="0"/>
                </a:moveTo>
                <a:lnTo>
                  <a:pt x="1812049" y="0"/>
                </a:lnTo>
                <a:lnTo>
                  <a:pt x="1812049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5D2EE66A-58ED-44CA-8541-665EA08A7B8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544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5">
            <a:extLst>
              <a:ext uri="{FF2B5EF4-FFF2-40B4-BE49-F238E27FC236}">
                <a16:creationId xmlns:a16="http://schemas.microsoft.com/office/drawing/2014/main" id="{38B31A8D-2CD9-47A9-8724-0202CB3696F8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643772" y="1371600"/>
            <a:ext cx="2058590" cy="2528498"/>
          </a:xfrm>
          <a:custGeom>
            <a:avLst/>
            <a:gdLst>
              <a:gd name="connsiteX0" fmla="*/ 0 w 2058590"/>
              <a:gd name="connsiteY0" fmla="*/ 0 h 2528498"/>
              <a:gd name="connsiteX1" fmla="*/ 2058590 w 2058590"/>
              <a:gd name="connsiteY1" fmla="*/ 0 h 2528498"/>
              <a:gd name="connsiteX2" fmla="*/ 2058590 w 2058590"/>
              <a:gd name="connsiteY2" fmla="*/ 2528498 h 2528498"/>
              <a:gd name="connsiteX3" fmla="*/ 0 w 2058590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90" h="2528498">
                <a:moveTo>
                  <a:pt x="0" y="0"/>
                </a:moveTo>
                <a:lnTo>
                  <a:pt x="2058590" y="0"/>
                </a:lnTo>
                <a:lnTo>
                  <a:pt x="2058590" y="2528498"/>
                </a:lnTo>
                <a:lnTo>
                  <a:pt x="0" y="252849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E6125FE-E5B5-4213-B790-A4710821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0" y="1111357"/>
            <a:ext cx="7886700" cy="158728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pHolder1">
            <a:extLst>
              <a:ext uri="{FF2B5EF4-FFF2-40B4-BE49-F238E27FC236}">
                <a16:creationId xmlns:a16="http://schemas.microsoft.com/office/drawing/2014/main" id="{33D06953-3408-4B3F-9F76-FF73D55199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011" y="2743201"/>
            <a:ext cx="2744391" cy="2514600"/>
          </a:xfrm>
          <a:custGeom>
            <a:avLst/>
            <a:gdLst>
              <a:gd name="connsiteX0" fmla="*/ 0 w 2744391"/>
              <a:gd name="connsiteY0" fmla="*/ 0 h 2514600"/>
              <a:gd name="connsiteX1" fmla="*/ 2744391 w 2744391"/>
              <a:gd name="connsiteY1" fmla="*/ 0 h 2514600"/>
              <a:gd name="connsiteX2" fmla="*/ 2744391 w 2744391"/>
              <a:gd name="connsiteY2" fmla="*/ 2514600 h 2514600"/>
              <a:gd name="connsiteX3" fmla="*/ 0 w 2744391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391" h="2514600">
                <a:moveTo>
                  <a:pt x="0" y="0"/>
                </a:moveTo>
                <a:lnTo>
                  <a:pt x="2744391" y="0"/>
                </a:lnTo>
                <a:lnTo>
                  <a:pt x="2744391" y="2514600"/>
                </a:lnTo>
                <a:lnTo>
                  <a:pt x="0" y="2514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7" name="PpHolder4">
            <a:extLst>
              <a:ext uri="{FF2B5EF4-FFF2-40B4-BE49-F238E27FC236}">
                <a16:creationId xmlns:a16="http://schemas.microsoft.com/office/drawing/2014/main" id="{750B6A52-5BBF-4BED-9B4B-CFD0831296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3613" y="1371600"/>
            <a:ext cx="2058589" cy="2528498"/>
          </a:xfrm>
          <a:custGeom>
            <a:avLst/>
            <a:gdLst>
              <a:gd name="connsiteX0" fmla="*/ 0 w 2058589"/>
              <a:gd name="connsiteY0" fmla="*/ 0 h 2528498"/>
              <a:gd name="connsiteX1" fmla="*/ 2058589 w 2058589"/>
              <a:gd name="connsiteY1" fmla="*/ 0 h 2528498"/>
              <a:gd name="connsiteX2" fmla="*/ 2058589 w 2058589"/>
              <a:gd name="connsiteY2" fmla="*/ 2528498 h 2528498"/>
              <a:gd name="connsiteX3" fmla="*/ 0 w 2058589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89" h="2528498">
                <a:moveTo>
                  <a:pt x="0" y="0"/>
                </a:moveTo>
                <a:lnTo>
                  <a:pt x="2058589" y="0"/>
                </a:lnTo>
                <a:lnTo>
                  <a:pt x="2058589" y="2528498"/>
                </a:lnTo>
                <a:lnTo>
                  <a:pt x="0" y="252849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CCBCA7DB-3B39-4EF6-88AB-C554C61535C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2310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1">
            <a:extLst>
              <a:ext uri="{FF2B5EF4-FFF2-40B4-BE49-F238E27FC236}">
                <a16:creationId xmlns:a16="http://schemas.microsoft.com/office/drawing/2014/main" id="{8A302CFE-EBE5-4CA4-834D-D1BAE5625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614" y="990600"/>
            <a:ext cx="3655127" cy="4267200"/>
          </a:xfrm>
          <a:custGeom>
            <a:avLst/>
            <a:gdLst>
              <a:gd name="connsiteX0" fmla="*/ 0 w 3655127"/>
              <a:gd name="connsiteY0" fmla="*/ 0 h 4267200"/>
              <a:gd name="connsiteX1" fmla="*/ 3655127 w 3655127"/>
              <a:gd name="connsiteY1" fmla="*/ 0 h 4267200"/>
              <a:gd name="connsiteX2" fmla="*/ 3655127 w 3655127"/>
              <a:gd name="connsiteY2" fmla="*/ 4267200 h 4267200"/>
              <a:gd name="connsiteX3" fmla="*/ 0 w 3655127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127" h="4267200">
                <a:moveTo>
                  <a:pt x="0" y="0"/>
                </a:moveTo>
                <a:lnTo>
                  <a:pt x="3655127" y="0"/>
                </a:lnTo>
                <a:lnTo>
                  <a:pt x="3655127" y="4267200"/>
                </a:lnTo>
                <a:lnTo>
                  <a:pt x="0" y="4267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5427AF11-7272-4FC0-AB07-2006681C2DA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6CB1DF1-A1FD-4518-8ECB-9048574B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173" y="982234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1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DE32FAC6-614D-4638-BDD1-D2C6A97ED4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43402" y="0"/>
            <a:ext cx="3430785" cy="5257800"/>
          </a:xfrm>
          <a:custGeom>
            <a:avLst/>
            <a:gdLst>
              <a:gd name="connsiteX0" fmla="*/ 0 w 3430785"/>
              <a:gd name="connsiteY0" fmla="*/ 0 h 5257800"/>
              <a:gd name="connsiteX1" fmla="*/ 3430785 w 3430785"/>
              <a:gd name="connsiteY1" fmla="*/ 0 h 5257800"/>
              <a:gd name="connsiteX2" fmla="*/ 3430785 w 3430785"/>
              <a:gd name="connsiteY2" fmla="*/ 5257800 h 5257800"/>
              <a:gd name="connsiteX3" fmla="*/ 0 w 3430785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5257800">
                <a:moveTo>
                  <a:pt x="0" y="0"/>
                </a:moveTo>
                <a:lnTo>
                  <a:pt x="3430785" y="0"/>
                </a:lnTo>
                <a:lnTo>
                  <a:pt x="3430785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A3CCFB1B-336E-4D45-9F3A-374F8596303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A84CCE-692D-4DB7-AEC8-83E2538A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2286000"/>
            <a:ext cx="7886700" cy="250733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3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BE6E1FDC-242D-4778-9EA2-2093BF15B6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819" y="2731659"/>
            <a:ext cx="8233172" cy="2766284"/>
          </a:xfrm>
          <a:custGeom>
            <a:avLst/>
            <a:gdLst>
              <a:gd name="connsiteX0" fmla="*/ 0 w 8233172"/>
              <a:gd name="connsiteY0" fmla="*/ 0 h 2766284"/>
              <a:gd name="connsiteX1" fmla="*/ 8233172 w 8233172"/>
              <a:gd name="connsiteY1" fmla="*/ 0 h 2766284"/>
              <a:gd name="connsiteX2" fmla="*/ 8233172 w 8233172"/>
              <a:gd name="connsiteY2" fmla="*/ 2766284 h 2766284"/>
              <a:gd name="connsiteX3" fmla="*/ 0 w 8233172"/>
              <a:gd name="connsiteY3" fmla="*/ 2766284 h 27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3172" h="2766284">
                <a:moveTo>
                  <a:pt x="0" y="0"/>
                </a:moveTo>
                <a:lnTo>
                  <a:pt x="8233172" y="0"/>
                </a:lnTo>
                <a:lnTo>
                  <a:pt x="8233172" y="2766284"/>
                </a:lnTo>
                <a:lnTo>
                  <a:pt x="0" y="276628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552559FC-0CF4-4B99-9DC3-A84348FA87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2F8E01-5EE9-4726-BE19-0089051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975212"/>
            <a:ext cx="7886700" cy="1524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06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5">
            <a:extLst>
              <a:ext uri="{FF2B5EF4-FFF2-40B4-BE49-F238E27FC236}">
                <a16:creationId xmlns:a16="http://schemas.microsoft.com/office/drawing/2014/main" id="{0E95A363-DD3F-4B32-9AE2-F489221FB5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1" y="990600"/>
            <a:ext cx="3658196" cy="4572000"/>
          </a:xfrm>
          <a:custGeom>
            <a:avLst/>
            <a:gdLst>
              <a:gd name="connsiteX0" fmla="*/ 0 w 3658196"/>
              <a:gd name="connsiteY0" fmla="*/ 0 h 4572000"/>
              <a:gd name="connsiteX1" fmla="*/ 3658196 w 3658196"/>
              <a:gd name="connsiteY1" fmla="*/ 0 h 4572000"/>
              <a:gd name="connsiteX2" fmla="*/ 3658196 w 3658196"/>
              <a:gd name="connsiteY2" fmla="*/ 4572000 h 4572000"/>
              <a:gd name="connsiteX3" fmla="*/ 0 w 365819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96" h="4572000">
                <a:moveTo>
                  <a:pt x="0" y="0"/>
                </a:moveTo>
                <a:lnTo>
                  <a:pt x="3658196" y="0"/>
                </a:lnTo>
                <a:lnTo>
                  <a:pt x="3658196" y="4572000"/>
                </a:lnTo>
                <a:lnTo>
                  <a:pt x="0" y="4572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A06360CA-AD6D-4DA4-8CA9-092AA725274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CF8A3A-9985-4C23-B1F4-387DE7D6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03" y="3315834"/>
            <a:ext cx="7886700" cy="2091418"/>
          </a:xfrm>
          <a:prstGeom prst="rect">
            <a:avLst/>
          </a:prstGeom>
        </p:spPr>
        <p:txBody>
          <a:bodyPr anchor="ctr"/>
          <a:lstStyle>
            <a:lvl1pPr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35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2479873F-BA37-42D9-8F78-16A8F4E1CC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7802" y="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8436463B-97DB-4B67-98E6-9EC967647254}"/>
              </a:ext>
            </a:extLst>
          </p:cNvPr>
          <p:cNvSpPr/>
          <p:nvPr userDrawn="1"/>
        </p:nvSpPr>
        <p:spPr>
          <a:xfrm>
            <a:off x="-119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5BF67C9-50B6-465B-BB1C-A748F3C2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783645"/>
            <a:ext cx="7886700" cy="18288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F64E6B13-1390-4DF6-851B-672DE4FDB5F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6F58CDF-08AC-4860-BB05-0F908A49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807" y="2147884"/>
            <a:ext cx="7886700" cy="18288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1">
            <a:extLst>
              <a:ext uri="{FF2B5EF4-FFF2-40B4-BE49-F238E27FC236}">
                <a16:creationId xmlns:a16="http://schemas.microsoft.com/office/drawing/2014/main" id="{5E59B890-30AF-4242-80AE-6B37F7727C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718" y="1208949"/>
            <a:ext cx="1608470" cy="3477352"/>
          </a:xfrm>
          <a:custGeom>
            <a:avLst/>
            <a:gdLst>
              <a:gd name="connsiteX0" fmla="*/ 220457 w 1608470"/>
              <a:gd name="connsiteY0" fmla="*/ 0 h 3477352"/>
              <a:gd name="connsiteX1" fmla="*/ 1388014 w 1608470"/>
              <a:gd name="connsiteY1" fmla="*/ 0 h 3477352"/>
              <a:gd name="connsiteX2" fmla="*/ 1608470 w 1608470"/>
              <a:gd name="connsiteY2" fmla="*/ 220457 h 3477352"/>
              <a:gd name="connsiteX3" fmla="*/ 1608470 w 1608470"/>
              <a:gd name="connsiteY3" fmla="*/ 3256896 h 3477352"/>
              <a:gd name="connsiteX4" fmla="*/ 1388014 w 1608470"/>
              <a:gd name="connsiteY4" fmla="*/ 3477352 h 3477352"/>
              <a:gd name="connsiteX5" fmla="*/ 220457 w 1608470"/>
              <a:gd name="connsiteY5" fmla="*/ 3477352 h 3477352"/>
              <a:gd name="connsiteX6" fmla="*/ 0 w 1608470"/>
              <a:gd name="connsiteY6" fmla="*/ 3256896 h 3477352"/>
              <a:gd name="connsiteX7" fmla="*/ 0 w 1608470"/>
              <a:gd name="connsiteY7" fmla="*/ 220457 h 3477352"/>
              <a:gd name="connsiteX8" fmla="*/ 220457 w 1608470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70" h="3477352">
                <a:moveTo>
                  <a:pt x="220457" y="0"/>
                </a:moveTo>
                <a:lnTo>
                  <a:pt x="1388014" y="0"/>
                </a:lnTo>
                <a:cubicBezTo>
                  <a:pt x="1509769" y="0"/>
                  <a:pt x="1608470" y="98702"/>
                  <a:pt x="1608470" y="220457"/>
                </a:cubicBezTo>
                <a:lnTo>
                  <a:pt x="1608470" y="3256896"/>
                </a:lnTo>
                <a:cubicBezTo>
                  <a:pt x="1608470" y="3378651"/>
                  <a:pt x="1509769" y="3477352"/>
                  <a:pt x="1388014" y="3477352"/>
                </a:cubicBezTo>
                <a:lnTo>
                  <a:pt x="220457" y="3477352"/>
                </a:lnTo>
                <a:cubicBezTo>
                  <a:pt x="98702" y="3477352"/>
                  <a:pt x="0" y="3378651"/>
                  <a:pt x="0" y="3256896"/>
                </a:cubicBezTo>
                <a:lnTo>
                  <a:pt x="0" y="220457"/>
                </a:lnTo>
                <a:cubicBezTo>
                  <a:pt x="0" y="98702"/>
                  <a:pt x="98702" y="0"/>
                  <a:pt x="22045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2">
            <a:extLst>
              <a:ext uri="{FF2B5EF4-FFF2-40B4-BE49-F238E27FC236}">
                <a16:creationId xmlns:a16="http://schemas.microsoft.com/office/drawing/2014/main" id="{A5639B1B-E21B-45A5-B304-D8265C65FC0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853370" y="2180500"/>
            <a:ext cx="1608469" cy="3477352"/>
          </a:xfrm>
          <a:custGeom>
            <a:avLst/>
            <a:gdLst>
              <a:gd name="connsiteX0" fmla="*/ 191890 w 1608469"/>
              <a:gd name="connsiteY0" fmla="*/ 0 h 3477352"/>
              <a:gd name="connsiteX1" fmla="*/ 1416579 w 1608469"/>
              <a:gd name="connsiteY1" fmla="*/ 0 h 3477352"/>
              <a:gd name="connsiteX2" fmla="*/ 1608469 w 1608469"/>
              <a:gd name="connsiteY2" fmla="*/ 191891 h 3477352"/>
              <a:gd name="connsiteX3" fmla="*/ 1608469 w 1608469"/>
              <a:gd name="connsiteY3" fmla="*/ 3285462 h 3477352"/>
              <a:gd name="connsiteX4" fmla="*/ 1416579 w 1608469"/>
              <a:gd name="connsiteY4" fmla="*/ 3477352 h 3477352"/>
              <a:gd name="connsiteX5" fmla="*/ 191890 w 1608469"/>
              <a:gd name="connsiteY5" fmla="*/ 3477352 h 3477352"/>
              <a:gd name="connsiteX6" fmla="*/ 0 w 1608469"/>
              <a:gd name="connsiteY6" fmla="*/ 3285462 h 3477352"/>
              <a:gd name="connsiteX7" fmla="*/ 0 w 1608469"/>
              <a:gd name="connsiteY7" fmla="*/ 191891 h 3477352"/>
              <a:gd name="connsiteX8" fmla="*/ 191890 w 1608469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69" h="3477352">
                <a:moveTo>
                  <a:pt x="191890" y="0"/>
                </a:moveTo>
                <a:lnTo>
                  <a:pt x="1416579" y="0"/>
                </a:lnTo>
                <a:cubicBezTo>
                  <a:pt x="1522556" y="0"/>
                  <a:pt x="1608469" y="85913"/>
                  <a:pt x="1608469" y="191891"/>
                </a:cubicBezTo>
                <a:lnTo>
                  <a:pt x="1608469" y="3285462"/>
                </a:lnTo>
                <a:cubicBezTo>
                  <a:pt x="1608469" y="3391440"/>
                  <a:pt x="1522556" y="3477352"/>
                  <a:pt x="1416579" y="3477352"/>
                </a:cubicBezTo>
                <a:lnTo>
                  <a:pt x="191890" y="3477352"/>
                </a:lnTo>
                <a:cubicBezTo>
                  <a:pt x="85911" y="3477352"/>
                  <a:pt x="0" y="3391440"/>
                  <a:pt x="0" y="3285462"/>
                </a:cubicBezTo>
                <a:lnTo>
                  <a:pt x="0" y="191891"/>
                </a:lnTo>
                <a:cubicBezTo>
                  <a:pt x="0" y="85913"/>
                  <a:pt x="85911" y="0"/>
                  <a:pt x="19189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2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6023BBD3-A878-4EC1-A0A6-7290CA730A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39452" y="1657350"/>
            <a:ext cx="4304549" cy="3257550"/>
          </a:xfrm>
          <a:custGeom>
            <a:avLst/>
            <a:gdLst>
              <a:gd name="connsiteX0" fmla="*/ 0 w 4304549"/>
              <a:gd name="connsiteY0" fmla="*/ 0 h 3257550"/>
              <a:gd name="connsiteX1" fmla="*/ 4304549 w 4304549"/>
              <a:gd name="connsiteY1" fmla="*/ 0 h 3257550"/>
              <a:gd name="connsiteX2" fmla="*/ 4304549 w 4304549"/>
              <a:gd name="connsiteY2" fmla="*/ 3257550 h 3257550"/>
              <a:gd name="connsiteX3" fmla="*/ 0 w 4304549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49" h="3257550">
                <a:moveTo>
                  <a:pt x="0" y="0"/>
                </a:moveTo>
                <a:lnTo>
                  <a:pt x="4304549" y="0"/>
                </a:lnTo>
                <a:lnTo>
                  <a:pt x="4304549" y="3257550"/>
                </a:lnTo>
                <a:lnTo>
                  <a:pt x="0" y="32575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D3868CA0-67BA-49A0-9500-41ED8E42806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4A94241-4AF1-4B18-8F94-66DCE048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9" y="1295400"/>
            <a:ext cx="7886700" cy="1521969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14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2">
            <a:extLst>
              <a:ext uri="{FF2B5EF4-FFF2-40B4-BE49-F238E27FC236}">
                <a16:creationId xmlns:a16="http://schemas.microsoft.com/office/drawing/2014/main" id="{39D7A91E-F696-428E-AB75-1BFAF879B4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9062" y="0"/>
            <a:ext cx="3430787" cy="5257800"/>
          </a:xfrm>
          <a:custGeom>
            <a:avLst/>
            <a:gdLst>
              <a:gd name="connsiteX0" fmla="*/ 0 w 3430787"/>
              <a:gd name="connsiteY0" fmla="*/ 0 h 5257800"/>
              <a:gd name="connsiteX1" fmla="*/ 3430787 w 3430787"/>
              <a:gd name="connsiteY1" fmla="*/ 0 h 5257800"/>
              <a:gd name="connsiteX2" fmla="*/ 3430787 w 3430787"/>
              <a:gd name="connsiteY2" fmla="*/ 5257800 h 5257800"/>
              <a:gd name="connsiteX3" fmla="*/ 0 w 3430787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7" h="5257800">
                <a:moveTo>
                  <a:pt x="0" y="0"/>
                </a:moveTo>
                <a:lnTo>
                  <a:pt x="3430787" y="0"/>
                </a:lnTo>
                <a:lnTo>
                  <a:pt x="3430787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C6ADC4DC-8349-4AF4-BD11-FC3F7B04B0B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1B140E5-2A74-42D1-A219-7D9F4C41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905" y="2286000"/>
            <a:ext cx="7886700" cy="250733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174A742-FD70-4131-9C1C-210F327C10E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402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D8FC185-EAAF-4670-A1EE-2A490F1A3FD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84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42A33FC-9CE7-4057-9106-3059A7C296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3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48BD77EA-E28C-48F3-8FD8-0748B69EAAC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4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3B6557CE-8D6B-4B40-9B6F-DA80809ED4A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82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8AB3A99-BD6B-4B27-B8AB-D6E83C75A3D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B29B93A-D035-494E-B4A4-5EF892F8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1587207"/>
            <a:ext cx="7886700" cy="1524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6CA19A45-072A-45BF-B215-79A75F47FF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4612" y="3687724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58F0DA20-0CD2-47BE-B2AA-6A0991A9F5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029202" y="1586468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4">
            <a:extLst>
              <a:ext uri="{FF2B5EF4-FFF2-40B4-BE49-F238E27FC236}">
                <a16:creationId xmlns:a16="http://schemas.microsoft.com/office/drawing/2014/main" id="{6C679A62-A35D-4109-B6BB-41A150FE61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006" y="1277258"/>
            <a:ext cx="3430191" cy="3675742"/>
          </a:xfrm>
          <a:custGeom>
            <a:avLst/>
            <a:gdLst>
              <a:gd name="connsiteX0" fmla="*/ 0 w 3430191"/>
              <a:gd name="connsiteY0" fmla="*/ 0 h 3675742"/>
              <a:gd name="connsiteX1" fmla="*/ 3430191 w 3430191"/>
              <a:gd name="connsiteY1" fmla="*/ 0 h 3675742"/>
              <a:gd name="connsiteX2" fmla="*/ 3430191 w 3430191"/>
              <a:gd name="connsiteY2" fmla="*/ 3675742 h 3675742"/>
              <a:gd name="connsiteX3" fmla="*/ 0 w 3430191"/>
              <a:gd name="connsiteY3" fmla="*/ 3675742 h 36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75742">
                <a:moveTo>
                  <a:pt x="0" y="0"/>
                </a:moveTo>
                <a:lnTo>
                  <a:pt x="3430191" y="0"/>
                </a:lnTo>
                <a:lnTo>
                  <a:pt x="3430191" y="3675742"/>
                </a:lnTo>
                <a:lnTo>
                  <a:pt x="0" y="367574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F365F66E-D7D8-4FAD-9AFF-858CAF778B7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C41E68-5677-48AF-8007-8BA85A1E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1277258"/>
            <a:ext cx="7886700" cy="187093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70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0">
            <a:extLst>
              <a:ext uri="{FF2B5EF4-FFF2-40B4-BE49-F238E27FC236}">
                <a16:creationId xmlns:a16="http://schemas.microsoft.com/office/drawing/2014/main" id="{206DEC60-110B-42DA-9419-0BE5013FF4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094" y="685800"/>
            <a:ext cx="4104509" cy="4572000"/>
          </a:xfrm>
          <a:custGeom>
            <a:avLst/>
            <a:gdLst>
              <a:gd name="connsiteX0" fmla="*/ 0 w 4104509"/>
              <a:gd name="connsiteY0" fmla="*/ 0 h 4572000"/>
              <a:gd name="connsiteX1" fmla="*/ 4104509 w 4104509"/>
              <a:gd name="connsiteY1" fmla="*/ 0 h 4572000"/>
              <a:gd name="connsiteX2" fmla="*/ 4104509 w 4104509"/>
              <a:gd name="connsiteY2" fmla="*/ 4572000 h 4572000"/>
              <a:gd name="connsiteX3" fmla="*/ 0 w 4104509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4509" h="4572000">
                <a:moveTo>
                  <a:pt x="0" y="0"/>
                </a:moveTo>
                <a:lnTo>
                  <a:pt x="4104509" y="0"/>
                </a:lnTo>
                <a:lnTo>
                  <a:pt x="4104509" y="4572000"/>
                </a:lnTo>
                <a:lnTo>
                  <a:pt x="0" y="4572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075B7285-67CF-4E45-B4E2-A979B16C1EA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213DC81-45C3-4603-A68A-0B6B43A9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730" y="990600"/>
            <a:ext cx="7886700" cy="1515148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14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71CFC978-6152-433D-AD0A-01965BA4FA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006" y="1600200"/>
            <a:ext cx="3430191" cy="3657600"/>
          </a:xfrm>
          <a:custGeom>
            <a:avLst/>
            <a:gdLst>
              <a:gd name="connsiteX0" fmla="*/ 0 w 3430191"/>
              <a:gd name="connsiteY0" fmla="*/ 0 h 3657600"/>
              <a:gd name="connsiteX1" fmla="*/ 3430191 w 3430191"/>
              <a:gd name="connsiteY1" fmla="*/ 0 h 3657600"/>
              <a:gd name="connsiteX2" fmla="*/ 3430191 w 3430191"/>
              <a:gd name="connsiteY2" fmla="*/ 3657600 h 3657600"/>
              <a:gd name="connsiteX3" fmla="*/ 0 w 3430191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57600">
                <a:moveTo>
                  <a:pt x="0" y="0"/>
                </a:moveTo>
                <a:lnTo>
                  <a:pt x="3430191" y="0"/>
                </a:lnTo>
                <a:lnTo>
                  <a:pt x="3430191" y="3657600"/>
                </a:lnTo>
                <a:lnTo>
                  <a:pt x="0" y="36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6347499E-948A-49B2-97AB-C549C2D3435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310444D-6C2E-4CE9-8C26-5F8132A4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03" y="1277257"/>
            <a:ext cx="7886700" cy="4303486"/>
          </a:xfrm>
          <a:prstGeom prst="rect">
            <a:avLst/>
          </a:prstGeom>
        </p:spPr>
        <p:txBody>
          <a:bodyPr anchor="ctr"/>
          <a:lstStyle>
            <a:lvl1pPr>
              <a:defRPr sz="495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6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2">
            <a:extLst>
              <a:ext uri="{FF2B5EF4-FFF2-40B4-BE49-F238E27FC236}">
                <a16:creationId xmlns:a16="http://schemas.microsoft.com/office/drawing/2014/main" id="{81BC7787-4323-42FE-A8AE-F03F475D74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612" y="1"/>
            <a:ext cx="3201591" cy="5257800"/>
          </a:xfrm>
          <a:custGeom>
            <a:avLst/>
            <a:gdLst>
              <a:gd name="connsiteX0" fmla="*/ 0 w 3201591"/>
              <a:gd name="connsiteY0" fmla="*/ 0 h 5257800"/>
              <a:gd name="connsiteX1" fmla="*/ 3201591 w 3201591"/>
              <a:gd name="connsiteY1" fmla="*/ 0 h 5257800"/>
              <a:gd name="connsiteX2" fmla="*/ 3201591 w 3201591"/>
              <a:gd name="connsiteY2" fmla="*/ 5257800 h 5257800"/>
              <a:gd name="connsiteX3" fmla="*/ 0 w 3201591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91" h="5257800">
                <a:moveTo>
                  <a:pt x="0" y="0"/>
                </a:moveTo>
                <a:lnTo>
                  <a:pt x="3201591" y="0"/>
                </a:lnTo>
                <a:lnTo>
                  <a:pt x="3201591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2D21F639-FA41-4CC0-8500-846DF626998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AD63E9F-188D-4CEA-8802-72A03D3E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525" y="1274335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38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2">
            <a:extLst>
              <a:ext uri="{FF2B5EF4-FFF2-40B4-BE49-F238E27FC236}">
                <a16:creationId xmlns:a16="http://schemas.microsoft.com/office/drawing/2014/main" id="{30DEB1AA-7F32-4077-998A-51B18B9D18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1812" y="1905000"/>
            <a:ext cx="3430786" cy="4953000"/>
          </a:xfrm>
          <a:custGeom>
            <a:avLst/>
            <a:gdLst>
              <a:gd name="connsiteX0" fmla="*/ 0 w 3430786"/>
              <a:gd name="connsiteY0" fmla="*/ 0 h 4953000"/>
              <a:gd name="connsiteX1" fmla="*/ 3430786 w 3430786"/>
              <a:gd name="connsiteY1" fmla="*/ 0 h 4953000"/>
              <a:gd name="connsiteX2" fmla="*/ 3430786 w 3430786"/>
              <a:gd name="connsiteY2" fmla="*/ 4953000 h 4953000"/>
              <a:gd name="connsiteX3" fmla="*/ 0 w 3430786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4953000">
                <a:moveTo>
                  <a:pt x="0" y="0"/>
                </a:moveTo>
                <a:lnTo>
                  <a:pt x="3430786" y="0"/>
                </a:lnTo>
                <a:lnTo>
                  <a:pt x="3430786" y="4953000"/>
                </a:lnTo>
                <a:lnTo>
                  <a:pt x="0" y="4953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686FCA43-974A-4E71-99B7-465C515F888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E42472-5EFA-426B-9DDA-3E5C41C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926" y="1621971"/>
            <a:ext cx="7886700" cy="214085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D58D1818-F90A-40CA-99FD-EFE821C7E48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E1F04EAD-7BD5-4831-90D0-A7A25325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131424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5">
            <a:extLst>
              <a:ext uri="{FF2B5EF4-FFF2-40B4-BE49-F238E27FC236}">
                <a16:creationId xmlns:a16="http://schemas.microsoft.com/office/drawing/2014/main" id="{77B228F7-A181-4D3B-8967-54E7F1A7FE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28607" y="160020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6">
            <a:extLst>
              <a:ext uri="{FF2B5EF4-FFF2-40B4-BE49-F238E27FC236}">
                <a16:creationId xmlns:a16="http://schemas.microsoft.com/office/drawing/2014/main" id="{0E8758DA-FC5E-451F-8D12-E922BC12C40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454654" y="3895725"/>
            <a:ext cx="1384862" cy="1360884"/>
          </a:xfrm>
          <a:custGeom>
            <a:avLst/>
            <a:gdLst>
              <a:gd name="connsiteX0" fmla="*/ 0 w 1384862"/>
              <a:gd name="connsiteY0" fmla="*/ 0 h 1360884"/>
              <a:gd name="connsiteX1" fmla="*/ 1384862 w 1384862"/>
              <a:gd name="connsiteY1" fmla="*/ 0 h 1360884"/>
              <a:gd name="connsiteX2" fmla="*/ 1384862 w 1384862"/>
              <a:gd name="connsiteY2" fmla="*/ 1360884 h 1360884"/>
              <a:gd name="connsiteX3" fmla="*/ 0 w 1384862"/>
              <a:gd name="connsiteY3" fmla="*/ 1360884 h 13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62" h="1360884">
                <a:moveTo>
                  <a:pt x="0" y="0"/>
                </a:moveTo>
                <a:lnTo>
                  <a:pt x="1384862" y="0"/>
                </a:lnTo>
                <a:lnTo>
                  <a:pt x="1384862" y="1360884"/>
                </a:lnTo>
                <a:lnTo>
                  <a:pt x="0" y="136088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CAC78711-8B06-4487-B1F0-D451261815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3429000"/>
          </a:xfrm>
          <a:custGeom>
            <a:avLst/>
            <a:gdLst>
              <a:gd name="connsiteX0" fmla="*/ 0 w 9144000"/>
              <a:gd name="connsiteY0" fmla="*/ 0 h 3429000"/>
              <a:gd name="connsiteX1" fmla="*/ 9144000 w 9144000"/>
              <a:gd name="connsiteY1" fmla="*/ 0 h 3429000"/>
              <a:gd name="connsiteX2" fmla="*/ 9144000 w 9144000"/>
              <a:gd name="connsiteY2" fmla="*/ 3429000 h 3429000"/>
              <a:gd name="connsiteX3" fmla="*/ 0 w 914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583A4B16-B5B9-41F8-9715-0814CC8678B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FF58BF-FE37-49EA-AB13-E078C773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488491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4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A131831B-FEF3-4B15-BA58-2F3A0FB080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1076"/>
            <a:ext cx="9144000" cy="3436925"/>
          </a:xfrm>
          <a:custGeom>
            <a:avLst/>
            <a:gdLst>
              <a:gd name="connsiteX0" fmla="*/ 0 w 9144000"/>
              <a:gd name="connsiteY0" fmla="*/ 0 h 3436925"/>
              <a:gd name="connsiteX1" fmla="*/ 9144000 w 9144000"/>
              <a:gd name="connsiteY1" fmla="*/ 0 h 3436925"/>
              <a:gd name="connsiteX2" fmla="*/ 9144000 w 9144000"/>
              <a:gd name="connsiteY2" fmla="*/ 3436925 h 3436925"/>
              <a:gd name="connsiteX3" fmla="*/ 0 w 9144000"/>
              <a:gd name="connsiteY3" fmla="*/ 3436925 h 343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36925">
                <a:moveTo>
                  <a:pt x="0" y="0"/>
                </a:moveTo>
                <a:lnTo>
                  <a:pt x="9144000" y="0"/>
                </a:lnTo>
                <a:lnTo>
                  <a:pt x="9144000" y="3436925"/>
                </a:lnTo>
                <a:lnTo>
                  <a:pt x="0" y="343692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16DEB0F6-D221-471E-B38E-E6AE2FDA693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2931CE-D274-490F-8B85-8169D315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94846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A982CAC5-73C8-4CF3-9828-C6E03B16910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DA7F5926-6FB8-4431-B88C-5C2671F3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1" y="1262743"/>
            <a:ext cx="7886700" cy="2021114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pHolder14">
            <a:extLst>
              <a:ext uri="{FF2B5EF4-FFF2-40B4-BE49-F238E27FC236}">
                <a16:creationId xmlns:a16="http://schemas.microsoft.com/office/drawing/2014/main" id="{55F6912B-56CA-4AE2-B5F6-EFBD0478F4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43095" y="2514600"/>
            <a:ext cx="2052228" cy="1600200"/>
          </a:xfrm>
          <a:custGeom>
            <a:avLst/>
            <a:gdLst>
              <a:gd name="connsiteX0" fmla="*/ 0 w 2052228"/>
              <a:gd name="connsiteY0" fmla="*/ 0 h 1600200"/>
              <a:gd name="connsiteX1" fmla="*/ 2052228 w 2052228"/>
              <a:gd name="connsiteY1" fmla="*/ 0 h 1600200"/>
              <a:gd name="connsiteX2" fmla="*/ 2052228 w 2052228"/>
              <a:gd name="connsiteY2" fmla="*/ 1600200 h 1600200"/>
              <a:gd name="connsiteX3" fmla="*/ 0 w 2052228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28" h="1600200">
                <a:moveTo>
                  <a:pt x="0" y="0"/>
                </a:moveTo>
                <a:lnTo>
                  <a:pt x="2052228" y="0"/>
                </a:lnTo>
                <a:lnTo>
                  <a:pt x="2052228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15">
            <a:extLst>
              <a:ext uri="{FF2B5EF4-FFF2-40B4-BE49-F238E27FC236}">
                <a16:creationId xmlns:a16="http://schemas.microsoft.com/office/drawing/2014/main" id="{6EDCA1B8-510D-436F-9D00-881C4B0B84A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407161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4" r:id="rId25"/>
    <p:sldLayoutId id="2147483785" r:id="rId26"/>
    <p:sldLayoutId id="2147483786" r:id="rId27"/>
    <p:sldLayoutId id="2147483787" r:id="rId28"/>
    <p:sldLayoutId id="2147483781" r:id="rId29"/>
    <p:sldLayoutId id="2147483782" r:id="rId30"/>
    <p:sldLayoutId id="2147483783" r:id="rId3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3456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3168" userDrawn="1">
          <p15:clr>
            <a:srgbClr val="F26B43"/>
          </p15:clr>
        </p15:guide>
        <p15:guide id="5" pos="3744" userDrawn="1">
          <p15:clr>
            <a:srgbClr val="F26B43"/>
          </p15:clr>
        </p15:guide>
        <p15:guide id="6" pos="4032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4321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pos="4609" userDrawn="1">
          <p15:clr>
            <a:srgbClr val="F26B43"/>
          </p15:clr>
        </p15:guide>
        <p15:guide id="11" pos="4897" userDrawn="1">
          <p15:clr>
            <a:srgbClr val="F26B43"/>
          </p15:clr>
        </p15:guide>
        <p15:guide id="12" pos="5185" userDrawn="1">
          <p15:clr>
            <a:srgbClr val="F26B43"/>
          </p15:clr>
        </p15:guide>
        <p15:guide id="13" pos="5473" userDrawn="1">
          <p15:clr>
            <a:srgbClr val="F26B43"/>
          </p15:clr>
        </p15:guide>
        <p15:guide id="14" pos="2592" userDrawn="1">
          <p15:clr>
            <a:srgbClr val="F26B43"/>
          </p15:clr>
        </p15:guide>
        <p15:guide id="15" pos="2304" userDrawn="1">
          <p15:clr>
            <a:srgbClr val="F26B43"/>
          </p15:clr>
        </p15:guide>
        <p15:guide id="16" pos="2016" userDrawn="1">
          <p15:clr>
            <a:srgbClr val="F26B43"/>
          </p15:clr>
        </p15:guide>
        <p15:guide id="17" pos="1728" userDrawn="1">
          <p15:clr>
            <a:srgbClr val="F26B43"/>
          </p15:clr>
        </p15:guide>
        <p15:guide id="18" pos="1439" userDrawn="1">
          <p15:clr>
            <a:srgbClr val="F26B43"/>
          </p15:clr>
        </p15:guide>
        <p15:guide id="19" pos="1151" userDrawn="1">
          <p15:clr>
            <a:srgbClr val="F26B43"/>
          </p15:clr>
        </p15:guide>
        <p15:guide id="20" pos="863" userDrawn="1">
          <p15:clr>
            <a:srgbClr val="F26B43"/>
          </p15:clr>
        </p15:guide>
        <p15:guide id="21" pos="575" userDrawn="1">
          <p15:clr>
            <a:srgbClr val="F26B43"/>
          </p15:clr>
        </p15:guide>
        <p15:guide id="22" pos="287" userDrawn="1">
          <p15:clr>
            <a:srgbClr val="F26B43"/>
          </p15:clr>
        </p15:guide>
        <p15:guide id="23" userDrawn="1">
          <p15:clr>
            <a:srgbClr val="F26B43"/>
          </p15:clr>
        </p15:guide>
        <p15:guide id="24" pos="3024" userDrawn="1">
          <p15:clr>
            <a:srgbClr val="F26B43"/>
          </p15:clr>
        </p15:guide>
        <p15:guide id="25" pos="3312" userDrawn="1">
          <p15:clr>
            <a:srgbClr val="F26B43"/>
          </p15:clr>
        </p15:guide>
        <p15:guide id="26" pos="3600" userDrawn="1">
          <p15:clr>
            <a:srgbClr val="F26B43"/>
          </p15:clr>
        </p15:guide>
        <p15:guide id="27" pos="3888" userDrawn="1">
          <p15:clr>
            <a:srgbClr val="F26B43"/>
          </p15:clr>
        </p15:guide>
        <p15:guide id="28" pos="4176" userDrawn="1">
          <p15:clr>
            <a:srgbClr val="F26B43"/>
          </p15:clr>
        </p15:guide>
        <p15:guide id="29" pos="4465" userDrawn="1">
          <p15:clr>
            <a:srgbClr val="F26B43"/>
          </p15:clr>
        </p15:guide>
        <p15:guide id="30" orient="horz" pos="2352" userDrawn="1">
          <p15:clr>
            <a:srgbClr val="F26B43"/>
          </p15:clr>
        </p15:guide>
        <p15:guide id="31" pos="5617" userDrawn="1">
          <p15:clr>
            <a:srgbClr val="F26B43"/>
          </p15:clr>
        </p15:guide>
        <p15:guide id="32" orient="horz" pos="2928" userDrawn="1">
          <p15:clr>
            <a:srgbClr val="F26B43"/>
          </p15:clr>
        </p15:guide>
        <p15:guide id="33" orient="horz" pos="3312" userDrawn="1">
          <p15:clr>
            <a:srgbClr val="F26B43"/>
          </p15:clr>
        </p15:guide>
        <p15:guide id="34" orient="horz" pos="3696" userDrawn="1">
          <p15:clr>
            <a:srgbClr val="F26B43"/>
          </p15:clr>
        </p15:guide>
        <p15:guide id="35" orient="horz" pos="4080" userDrawn="1">
          <p15:clr>
            <a:srgbClr val="F26B43"/>
          </p15:clr>
        </p15:guide>
        <p15:guide id="36" orient="horz" pos="2544" userDrawn="1">
          <p15:clr>
            <a:srgbClr val="F26B43"/>
          </p15:clr>
        </p15:guide>
        <p15:guide id="37" orient="horz" pos="2736" userDrawn="1">
          <p15:clr>
            <a:srgbClr val="F26B43"/>
          </p15:clr>
        </p15:guide>
        <p15:guide id="38" orient="horz" pos="3120" userDrawn="1">
          <p15:clr>
            <a:srgbClr val="F26B43"/>
          </p15:clr>
        </p15:guide>
        <p15:guide id="39" orient="horz" pos="3504" userDrawn="1">
          <p15:clr>
            <a:srgbClr val="F26B43"/>
          </p15:clr>
        </p15:guide>
        <p15:guide id="40" orient="horz" pos="3888" userDrawn="1">
          <p15:clr>
            <a:srgbClr val="F26B43"/>
          </p15:clr>
        </p15:guide>
        <p15:guide id="41" pos="2736" userDrawn="1">
          <p15:clr>
            <a:srgbClr val="F26B43"/>
          </p15:clr>
        </p15:guide>
        <p15:guide id="42" pos="2448" userDrawn="1">
          <p15:clr>
            <a:srgbClr val="F26B43"/>
          </p15:clr>
        </p15:guide>
        <p15:guide id="43" pos="2160" userDrawn="1">
          <p15:clr>
            <a:srgbClr val="F26B43"/>
          </p15:clr>
        </p15:guide>
        <p15:guide id="44" pos="1872" userDrawn="1">
          <p15:clr>
            <a:srgbClr val="F26B43"/>
          </p15:clr>
        </p15:guide>
        <p15:guide id="45" pos="1584" userDrawn="1">
          <p15:clr>
            <a:srgbClr val="F26B43"/>
          </p15:clr>
        </p15:guide>
        <p15:guide id="46" pos="1295" userDrawn="1">
          <p15:clr>
            <a:srgbClr val="F26B43"/>
          </p15:clr>
        </p15:guide>
        <p15:guide id="47" pos="1007" userDrawn="1">
          <p15:clr>
            <a:srgbClr val="F26B43"/>
          </p15:clr>
        </p15:guide>
        <p15:guide id="48" pos="719" userDrawn="1">
          <p15:clr>
            <a:srgbClr val="F26B43"/>
          </p15:clr>
        </p15:guide>
        <p15:guide id="49" pos="431" userDrawn="1">
          <p15:clr>
            <a:srgbClr val="F26B43"/>
          </p15:clr>
        </p15:guide>
        <p15:guide id="50" pos="143" userDrawn="1">
          <p15:clr>
            <a:srgbClr val="F26B43"/>
          </p15:clr>
        </p15:guide>
        <p15:guide id="51" orient="horz" pos="1776" userDrawn="1">
          <p15:clr>
            <a:srgbClr val="F26B43"/>
          </p15:clr>
        </p15:guide>
        <p15:guide id="52" orient="horz" pos="1392" userDrawn="1">
          <p15:clr>
            <a:srgbClr val="F26B43"/>
          </p15:clr>
        </p15:guide>
        <p15:guide id="53" orient="horz" pos="1008" userDrawn="1">
          <p15:clr>
            <a:srgbClr val="F26B43"/>
          </p15:clr>
        </p15:guide>
        <p15:guide id="54" orient="horz" pos="624" userDrawn="1">
          <p15:clr>
            <a:srgbClr val="F26B43"/>
          </p15:clr>
        </p15:guide>
        <p15:guide id="55" orient="horz" pos="240" userDrawn="1">
          <p15:clr>
            <a:srgbClr val="F26B43"/>
          </p15:clr>
        </p15:guide>
        <p15:guide id="56" orient="horz" pos="1584" userDrawn="1">
          <p15:clr>
            <a:srgbClr val="F26B43"/>
          </p15:clr>
        </p15:guide>
        <p15:guide id="57" orient="horz" pos="1968" userDrawn="1">
          <p15:clr>
            <a:srgbClr val="F26B43"/>
          </p15:clr>
        </p15:guide>
        <p15:guide id="58" orient="horz" pos="1200" userDrawn="1">
          <p15:clr>
            <a:srgbClr val="F26B43"/>
          </p15:clr>
        </p15:guide>
        <p15:guide id="59" orient="horz" pos="816" userDrawn="1">
          <p15:clr>
            <a:srgbClr val="F26B43"/>
          </p15:clr>
        </p15:guide>
        <p15:guide id="60" orient="horz" pos="432" userDrawn="1">
          <p15:clr>
            <a:srgbClr val="F26B43"/>
          </p15:clr>
        </p15:guide>
        <p15:guide id="61" pos="5041" userDrawn="1">
          <p15:clr>
            <a:srgbClr val="F26B43"/>
          </p15:clr>
        </p15:guide>
        <p15:guide id="62" pos="4753" userDrawn="1">
          <p15:clr>
            <a:srgbClr val="F26B43"/>
          </p15:clr>
        </p15:guide>
        <p15:guide id="63" pos="5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E5C6D-C369-4B24-9EAC-3402D559B010}"/>
              </a:ext>
            </a:extLst>
          </p:cNvPr>
          <p:cNvSpPr txBox="1"/>
          <p:nvPr/>
        </p:nvSpPr>
        <p:spPr>
          <a:xfrm>
            <a:off x="467902" y="4648200"/>
            <a:ext cx="341829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+mj-lt"/>
              </a:rPr>
              <a:t>Persentation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504E2-93FA-4730-B7A9-2A1CE45DDA2B}"/>
              </a:ext>
            </a:extLst>
          </p:cNvPr>
          <p:cNvSpPr txBox="1"/>
          <p:nvPr/>
        </p:nvSpPr>
        <p:spPr>
          <a:xfrm>
            <a:off x="467902" y="2830900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FB610-8340-4A99-B2DA-4413D82C1C74}"/>
              </a:ext>
            </a:extLst>
          </p:cNvPr>
          <p:cNvSpPr txBox="1"/>
          <p:nvPr/>
        </p:nvSpPr>
        <p:spPr>
          <a:xfrm>
            <a:off x="467902" y="1929384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AE481-6FB9-40F7-9892-40F2637B6A1D}"/>
              </a:ext>
            </a:extLst>
          </p:cNvPr>
          <p:cNvSpPr txBox="1"/>
          <p:nvPr/>
        </p:nvSpPr>
        <p:spPr>
          <a:xfrm>
            <a:off x="467902" y="1027867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pic>
        <p:nvPicPr>
          <p:cNvPr id="15" name="PpHolder5">
            <a:extLst>
              <a:ext uri="{FF2B5EF4-FFF2-40B4-BE49-F238E27FC236}">
                <a16:creationId xmlns:a16="http://schemas.microsoft.com/office/drawing/2014/main" id="{EEFE7A3D-892A-40A4-8B74-4C9EF2A1A8A8}"/>
              </a:ext>
            </a:extLst>
          </p:cNvPr>
          <p:cNvPicPr>
            <a:picLocks/>
          </p:cNvPicPr>
          <p:nvPr/>
        </p:nvPicPr>
        <p:blipFill>
          <a:blip r:embed="rId2"/>
          <a:srcRect l="50000" t="14444" r="9993" b="18889"/>
          <a:stretch>
            <a:fillRect/>
          </a:stretch>
        </p:blipFill>
        <p:spPr>
          <a:xfrm>
            <a:off x="4572001" y="990600"/>
            <a:ext cx="3658196" cy="4572000"/>
          </a:xfrm>
          <a:custGeom>
            <a:avLst/>
            <a:gdLst>
              <a:gd name="connsiteX0" fmla="*/ 0 w 3658196"/>
              <a:gd name="connsiteY0" fmla="*/ 0 h 4572000"/>
              <a:gd name="connsiteX1" fmla="*/ 3658196 w 3658196"/>
              <a:gd name="connsiteY1" fmla="*/ 0 h 4572000"/>
              <a:gd name="connsiteX2" fmla="*/ 3658196 w 3658196"/>
              <a:gd name="connsiteY2" fmla="*/ 4572000 h 4572000"/>
              <a:gd name="connsiteX3" fmla="*/ 0 w 365819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96" h="4572000">
                <a:moveTo>
                  <a:pt x="0" y="0"/>
                </a:moveTo>
                <a:lnTo>
                  <a:pt x="3658196" y="0"/>
                </a:lnTo>
                <a:lnTo>
                  <a:pt x="3658196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7D405DA-E576-4F67-8940-65EEF444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Anaka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F41A7D-F204-4BF2-A591-B5AF4CBEC244}"/>
              </a:ext>
            </a:extLst>
          </p:cNvPr>
          <p:cNvSpPr/>
          <p:nvPr/>
        </p:nvSpPr>
        <p:spPr>
          <a:xfrm>
            <a:off x="6860382" y="399396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9BA89-7E6A-40D4-8E2F-02A21C4B3BB6}"/>
              </a:ext>
            </a:extLst>
          </p:cNvPr>
          <p:cNvSpPr/>
          <p:nvPr/>
        </p:nvSpPr>
        <p:spPr>
          <a:xfrm rot="5400000">
            <a:off x="5025581" y="4112372"/>
            <a:ext cx="229791" cy="160624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585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90A159-FE13-48E5-8DBE-75517E662AE6}"/>
              </a:ext>
            </a:extLst>
          </p:cNvPr>
          <p:cNvCxnSpPr>
            <a:cxnSpLocks/>
          </p:cNvCxnSpPr>
          <p:nvPr/>
        </p:nvCxnSpPr>
        <p:spPr>
          <a:xfrm>
            <a:off x="-774250" y="3314700"/>
            <a:ext cx="171075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A693630-6BD3-441D-9475-E189901AD8B9}"/>
              </a:ext>
            </a:extLst>
          </p:cNvPr>
          <p:cNvSpPr/>
          <p:nvPr/>
        </p:nvSpPr>
        <p:spPr>
          <a:xfrm>
            <a:off x="999862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C46B-AAD2-4471-88B5-214E7185D066}"/>
              </a:ext>
            </a:extLst>
          </p:cNvPr>
          <p:cNvSpPr txBox="1"/>
          <p:nvPr/>
        </p:nvSpPr>
        <p:spPr>
          <a:xfrm>
            <a:off x="1068490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666BF-CDEA-47B9-9FA0-24F20B16FE57}"/>
              </a:ext>
            </a:extLst>
          </p:cNvPr>
          <p:cNvSpPr txBox="1"/>
          <p:nvPr/>
        </p:nvSpPr>
        <p:spPr>
          <a:xfrm>
            <a:off x="1310924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2018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303AA1-6BE9-4DCA-9525-219C221A9F54}"/>
              </a:ext>
            </a:extLst>
          </p:cNvPr>
          <p:cNvCxnSpPr>
            <a:cxnSpLocks/>
          </p:cNvCxnSpPr>
          <p:nvPr/>
        </p:nvCxnSpPr>
        <p:spPr>
          <a:xfrm>
            <a:off x="2792356" y="3314700"/>
            <a:ext cx="12792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27E8F5-EA78-4872-A19A-7D9B26117C80}"/>
              </a:ext>
            </a:extLst>
          </p:cNvPr>
          <p:cNvSpPr/>
          <p:nvPr/>
        </p:nvSpPr>
        <p:spPr>
          <a:xfrm>
            <a:off x="4134947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F56AB-0C98-4ACC-AE66-E204B522153F}"/>
              </a:ext>
            </a:extLst>
          </p:cNvPr>
          <p:cNvSpPr txBox="1"/>
          <p:nvPr/>
        </p:nvSpPr>
        <p:spPr>
          <a:xfrm>
            <a:off x="4203576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DCD45-C84C-44C6-9990-6891C0B5BC6B}"/>
              </a:ext>
            </a:extLst>
          </p:cNvPr>
          <p:cNvSpPr txBox="1"/>
          <p:nvPr/>
        </p:nvSpPr>
        <p:spPr>
          <a:xfrm>
            <a:off x="4446009" y="1931559"/>
            <a:ext cx="1118745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9232A-1577-4565-8817-0353AB232859}"/>
              </a:ext>
            </a:extLst>
          </p:cNvPr>
          <p:cNvSpPr txBox="1"/>
          <p:nvPr/>
        </p:nvSpPr>
        <p:spPr>
          <a:xfrm>
            <a:off x="6400801" y="2879614"/>
            <a:ext cx="2287190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04930-073A-4EEC-AD3F-449A07E180E7}"/>
              </a:ext>
            </a:extLst>
          </p:cNvPr>
          <p:cNvSpPr txBox="1"/>
          <p:nvPr/>
        </p:nvSpPr>
        <p:spPr>
          <a:xfrm>
            <a:off x="6400800" y="2336421"/>
            <a:ext cx="250490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We Focus On </a:t>
            </a:r>
          </a:p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New Project Now</a:t>
            </a:r>
          </a:p>
        </p:txBody>
      </p:sp>
      <p:pic>
        <p:nvPicPr>
          <p:cNvPr id="27" name="PpHolder11">
            <a:extLst>
              <a:ext uri="{FF2B5EF4-FFF2-40B4-BE49-F238E27FC236}">
                <a16:creationId xmlns:a16="http://schemas.microsoft.com/office/drawing/2014/main" id="{9FD0153B-8803-47F2-B386-B50295F220FF}"/>
              </a:ext>
            </a:extLst>
          </p:cNvPr>
          <p:cNvPicPr>
            <a:picLocks/>
          </p:cNvPicPr>
          <p:nvPr/>
        </p:nvPicPr>
        <p:blipFill>
          <a:blip r:embed="rId2"/>
          <a:srcRect l="9232" t="36667" r="68324" b="40000"/>
          <a:stretch>
            <a:fillRect/>
          </a:stretch>
        </p:blipFill>
        <p:spPr>
          <a:xfrm>
            <a:off x="844185" y="2514603"/>
            <a:ext cx="2052231" cy="1600199"/>
          </a:xfrm>
          <a:custGeom>
            <a:avLst/>
            <a:gdLst>
              <a:gd name="connsiteX0" fmla="*/ 0 w 2052231"/>
              <a:gd name="connsiteY0" fmla="*/ 0 h 1600199"/>
              <a:gd name="connsiteX1" fmla="*/ 2052231 w 2052231"/>
              <a:gd name="connsiteY1" fmla="*/ 0 h 1600199"/>
              <a:gd name="connsiteX2" fmla="*/ 2052231 w 2052231"/>
              <a:gd name="connsiteY2" fmla="*/ 1600199 h 1600199"/>
              <a:gd name="connsiteX3" fmla="*/ 0 w 2052231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1" h="1600199">
                <a:moveTo>
                  <a:pt x="0" y="0"/>
                </a:moveTo>
                <a:lnTo>
                  <a:pt x="2052231" y="0"/>
                </a:lnTo>
                <a:lnTo>
                  <a:pt x="2052231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24" name="PpHolder12">
            <a:extLst>
              <a:ext uri="{FF2B5EF4-FFF2-40B4-BE49-F238E27FC236}">
                <a16:creationId xmlns:a16="http://schemas.microsoft.com/office/drawing/2014/main" id="{84DBD28F-DEA5-45F3-85FC-8C7C9E9EDC81}"/>
              </a:ext>
            </a:extLst>
          </p:cNvPr>
          <p:cNvPicPr>
            <a:picLocks/>
          </p:cNvPicPr>
          <p:nvPr/>
        </p:nvPicPr>
        <p:blipFill>
          <a:blip r:embed="rId2"/>
          <a:srcRect l="43518" t="36667" r="34039" b="40000"/>
          <a:stretch>
            <a:fillRect/>
          </a:stretch>
        </p:blipFill>
        <p:spPr>
          <a:xfrm>
            <a:off x="3979267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A31B72-A6D9-488F-B2C5-94D61728251C}"/>
              </a:ext>
            </a:extLst>
          </p:cNvPr>
          <p:cNvSpPr/>
          <p:nvPr/>
        </p:nvSpPr>
        <p:spPr>
          <a:xfrm rot="5400000">
            <a:off x="-224981" y="690190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59404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9A83E-9A30-4A83-9CF5-C36B5645EEC1}"/>
              </a:ext>
            </a:extLst>
          </p:cNvPr>
          <p:cNvSpPr txBox="1"/>
          <p:nvPr/>
        </p:nvSpPr>
        <p:spPr>
          <a:xfrm>
            <a:off x="456010" y="2253770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41AD2-CF56-42A9-A82C-4F2283F12B84}"/>
              </a:ext>
            </a:extLst>
          </p:cNvPr>
          <p:cNvSpPr txBox="1"/>
          <p:nvPr/>
        </p:nvSpPr>
        <p:spPr>
          <a:xfrm>
            <a:off x="456010" y="1941938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Best Service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A9298-1123-4A5A-98C3-56C49205B0F5}"/>
              </a:ext>
            </a:extLst>
          </p:cNvPr>
          <p:cNvSpPr txBox="1"/>
          <p:nvPr/>
        </p:nvSpPr>
        <p:spPr>
          <a:xfrm>
            <a:off x="471903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89161-B157-406A-884B-3E8C8EBE7110}"/>
              </a:ext>
            </a:extLst>
          </p:cNvPr>
          <p:cNvSpPr/>
          <p:nvPr/>
        </p:nvSpPr>
        <p:spPr>
          <a:xfrm>
            <a:off x="471904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50E25-A486-412A-8BA6-58DF262EBD2C}"/>
              </a:ext>
            </a:extLst>
          </p:cNvPr>
          <p:cNvSpPr txBox="1"/>
          <p:nvPr/>
        </p:nvSpPr>
        <p:spPr>
          <a:xfrm>
            <a:off x="471904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E7005-AB45-43C4-8B8B-C97AC9019986}"/>
              </a:ext>
            </a:extLst>
          </p:cNvPr>
          <p:cNvSpPr txBox="1"/>
          <p:nvPr/>
        </p:nvSpPr>
        <p:spPr>
          <a:xfrm>
            <a:off x="2293905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D03EB-A86B-427B-AB16-3C4116B0BD96}"/>
              </a:ext>
            </a:extLst>
          </p:cNvPr>
          <p:cNvSpPr/>
          <p:nvPr/>
        </p:nvSpPr>
        <p:spPr>
          <a:xfrm>
            <a:off x="2293906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9DCBB-35B9-4E39-8342-54E229C4F42F}"/>
              </a:ext>
            </a:extLst>
          </p:cNvPr>
          <p:cNvSpPr txBox="1"/>
          <p:nvPr/>
        </p:nvSpPr>
        <p:spPr>
          <a:xfrm>
            <a:off x="2293906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9454F-01D2-4D8F-9EFD-E392E1A3865C}"/>
              </a:ext>
            </a:extLst>
          </p:cNvPr>
          <p:cNvSpPr txBox="1"/>
          <p:nvPr/>
        </p:nvSpPr>
        <p:spPr>
          <a:xfrm>
            <a:off x="4121161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2905F-6F0C-4CDB-8016-C582083D7449}"/>
              </a:ext>
            </a:extLst>
          </p:cNvPr>
          <p:cNvSpPr/>
          <p:nvPr/>
        </p:nvSpPr>
        <p:spPr>
          <a:xfrm>
            <a:off x="4121162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05C20-03C0-4B62-948E-20726C939F00}"/>
              </a:ext>
            </a:extLst>
          </p:cNvPr>
          <p:cNvSpPr txBox="1"/>
          <p:nvPr/>
        </p:nvSpPr>
        <p:spPr>
          <a:xfrm>
            <a:off x="4121162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pic>
        <p:nvPicPr>
          <p:cNvPr id="23" name="PpHolder12">
            <a:extLst>
              <a:ext uri="{FF2B5EF4-FFF2-40B4-BE49-F238E27FC236}">
                <a16:creationId xmlns:a16="http://schemas.microsoft.com/office/drawing/2014/main" id="{0784F4EE-235D-4D96-90AF-E2EC2D54D11B}"/>
              </a:ext>
            </a:extLst>
          </p:cNvPr>
          <p:cNvPicPr>
            <a:picLocks/>
          </p:cNvPicPr>
          <p:nvPr/>
        </p:nvPicPr>
        <p:blipFill>
          <a:blip r:embed="rId2"/>
          <a:srcRect l="52500" t="16667" b="50000"/>
          <a:stretch>
            <a:fillRect/>
          </a:stretch>
        </p:blipFill>
        <p:spPr>
          <a:xfrm>
            <a:off x="4800600" y="1143004"/>
            <a:ext cx="4343400" cy="2286001"/>
          </a:xfrm>
          <a:custGeom>
            <a:avLst/>
            <a:gdLst>
              <a:gd name="connsiteX0" fmla="*/ 0 w 4343400"/>
              <a:gd name="connsiteY0" fmla="*/ 0 h 2286001"/>
              <a:gd name="connsiteX1" fmla="*/ 4343400 w 4343400"/>
              <a:gd name="connsiteY1" fmla="*/ 0 h 2286001"/>
              <a:gd name="connsiteX2" fmla="*/ 4343400 w 4343400"/>
              <a:gd name="connsiteY2" fmla="*/ 2286001 h 2286001"/>
              <a:gd name="connsiteX3" fmla="*/ 0 w 4343400"/>
              <a:gd name="connsiteY3" fmla="*/ 228600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2286001">
                <a:moveTo>
                  <a:pt x="0" y="0"/>
                </a:moveTo>
                <a:lnTo>
                  <a:pt x="4343400" y="0"/>
                </a:lnTo>
                <a:lnTo>
                  <a:pt x="4343400" y="2286001"/>
                </a:lnTo>
                <a:lnTo>
                  <a:pt x="0" y="2286001"/>
                </a:lnTo>
                <a:close/>
              </a:path>
            </a:pathLst>
          </a:cu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EF3A61B2-5822-46F6-82C3-6FDAD21F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Service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7D791F-CE9F-4595-A093-9F5DCDDDA201}"/>
              </a:ext>
            </a:extLst>
          </p:cNvPr>
          <p:cNvSpPr/>
          <p:nvPr/>
        </p:nvSpPr>
        <p:spPr>
          <a:xfrm>
            <a:off x="7540955" y="2748914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CA958-B146-4418-B363-35B58BFAAAC2}"/>
              </a:ext>
            </a:extLst>
          </p:cNvPr>
          <p:cNvSpPr/>
          <p:nvPr/>
        </p:nvSpPr>
        <p:spPr>
          <a:xfrm rot="5400000">
            <a:off x="4809389" y="683372"/>
            <a:ext cx="229791" cy="160624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5AFA-5C2A-4558-8B7C-D6496F74689A}"/>
              </a:ext>
            </a:extLst>
          </p:cNvPr>
          <p:cNvSpPr txBox="1"/>
          <p:nvPr/>
        </p:nvSpPr>
        <p:spPr>
          <a:xfrm>
            <a:off x="5342975" y="6474782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Our Service</a:t>
            </a:r>
          </a:p>
        </p:txBody>
      </p:sp>
    </p:spTree>
    <p:extLst>
      <p:ext uri="{BB962C8B-B14F-4D97-AF65-F5344CB8AC3E}">
        <p14:creationId xmlns:p14="http://schemas.microsoft.com/office/powerpoint/2010/main" val="1952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26865-C8D4-4B90-B85B-E55F97B83AAE}"/>
              </a:ext>
            </a:extLst>
          </p:cNvPr>
          <p:cNvSpPr txBox="1"/>
          <p:nvPr/>
        </p:nvSpPr>
        <p:spPr>
          <a:xfrm>
            <a:off x="4127899" y="2586011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85E33-9D85-40EB-819F-B199C3BC3A06}"/>
              </a:ext>
            </a:extLst>
          </p:cNvPr>
          <p:cNvSpPr txBox="1"/>
          <p:nvPr/>
        </p:nvSpPr>
        <p:spPr>
          <a:xfrm>
            <a:off x="4127898" y="2274180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Achievement All Time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CA1949-AFE0-4D04-9BCE-A5838EB0ACC2}"/>
              </a:ext>
            </a:extLst>
          </p:cNvPr>
          <p:cNvSpPr txBox="1"/>
          <p:nvPr/>
        </p:nvSpPr>
        <p:spPr>
          <a:xfrm>
            <a:off x="4127898" y="3713483"/>
            <a:ext cx="1969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3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Details 1">
            <a:extLst>
              <a:ext uri="{FF2B5EF4-FFF2-40B4-BE49-F238E27FC236}">
                <a16:creationId xmlns:a16="http://schemas.microsoft.com/office/drawing/2014/main" id="{45CCC4CA-BAE9-48FD-BABE-95101C5C6665}"/>
              </a:ext>
            </a:extLst>
          </p:cNvPr>
          <p:cNvSpPr txBox="1"/>
          <p:nvPr/>
        </p:nvSpPr>
        <p:spPr>
          <a:xfrm>
            <a:off x="4127899" y="4345671"/>
            <a:ext cx="204430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5C5DB-AF8D-4AF6-8BBE-1E982C4D003F}"/>
              </a:ext>
            </a:extLst>
          </p:cNvPr>
          <p:cNvSpPr txBox="1"/>
          <p:nvPr/>
        </p:nvSpPr>
        <p:spPr>
          <a:xfrm>
            <a:off x="4127898" y="3960204"/>
            <a:ext cx="114007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2"/>
                </a:solidFill>
                <a:latin typeface="+mj-lt"/>
              </a:rPr>
              <a:t>3346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19D8D5-6C19-4BD5-9949-13C06878A477}"/>
              </a:ext>
            </a:extLst>
          </p:cNvPr>
          <p:cNvSpPr txBox="1"/>
          <p:nvPr/>
        </p:nvSpPr>
        <p:spPr>
          <a:xfrm>
            <a:off x="6633609" y="3713483"/>
            <a:ext cx="1969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3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Details 1">
            <a:extLst>
              <a:ext uri="{FF2B5EF4-FFF2-40B4-BE49-F238E27FC236}">
                <a16:creationId xmlns:a16="http://schemas.microsoft.com/office/drawing/2014/main" id="{87B3AE44-C80C-43CD-9434-D99923F803AB}"/>
              </a:ext>
            </a:extLst>
          </p:cNvPr>
          <p:cNvSpPr txBox="1"/>
          <p:nvPr/>
        </p:nvSpPr>
        <p:spPr>
          <a:xfrm>
            <a:off x="6633610" y="4345671"/>
            <a:ext cx="204430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03D68-BCD0-486F-9B81-99C6FB29F8F5}"/>
              </a:ext>
            </a:extLst>
          </p:cNvPr>
          <p:cNvSpPr txBox="1"/>
          <p:nvPr/>
        </p:nvSpPr>
        <p:spPr>
          <a:xfrm>
            <a:off x="6633609" y="3960204"/>
            <a:ext cx="114007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2"/>
                </a:solidFill>
                <a:latin typeface="+mj-lt"/>
              </a:rPr>
              <a:t>2682</a:t>
            </a:r>
          </a:p>
        </p:txBody>
      </p:sp>
      <p:pic>
        <p:nvPicPr>
          <p:cNvPr id="20" name="PpHolder9">
            <a:extLst>
              <a:ext uri="{FF2B5EF4-FFF2-40B4-BE49-F238E27FC236}">
                <a16:creationId xmlns:a16="http://schemas.microsoft.com/office/drawing/2014/main" id="{CB4F4582-D040-41D4-8409-EF12BB2AD817}"/>
              </a:ext>
            </a:extLst>
          </p:cNvPr>
          <p:cNvPicPr>
            <a:picLocks/>
          </p:cNvPicPr>
          <p:nvPr/>
        </p:nvPicPr>
        <p:blipFill>
          <a:blip r:embed="rId2"/>
          <a:srcRect r="62487"/>
          <a:stretch>
            <a:fillRect/>
          </a:stretch>
        </p:blipFill>
        <p:spPr>
          <a:xfrm>
            <a:off x="4" y="0"/>
            <a:ext cx="3430193" cy="6858000"/>
          </a:xfrm>
          <a:custGeom>
            <a:avLst/>
            <a:gdLst>
              <a:gd name="connsiteX0" fmla="*/ 0 w 3430193"/>
              <a:gd name="connsiteY0" fmla="*/ 0 h 6858000"/>
              <a:gd name="connsiteX1" fmla="*/ 3430193 w 3430193"/>
              <a:gd name="connsiteY1" fmla="*/ 0 h 6858000"/>
              <a:gd name="connsiteX2" fmla="*/ 3430193 w 3430193"/>
              <a:gd name="connsiteY2" fmla="*/ 6858000 h 6858000"/>
              <a:gd name="connsiteX3" fmla="*/ 0 w 34301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3" h="6858000">
                <a:moveTo>
                  <a:pt x="0" y="0"/>
                </a:moveTo>
                <a:lnTo>
                  <a:pt x="3430193" y="0"/>
                </a:lnTo>
                <a:lnTo>
                  <a:pt x="343019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08ADED4-60B2-44BE-8194-E98F9B79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Achievement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9E3C79-911C-43F2-8687-1527262EE447}"/>
              </a:ext>
            </a:extLst>
          </p:cNvPr>
          <p:cNvSpPr/>
          <p:nvPr/>
        </p:nvSpPr>
        <p:spPr>
          <a:xfrm>
            <a:off x="-457199" y="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152C9-C403-4005-BC9A-429F73773091}"/>
              </a:ext>
            </a:extLst>
          </p:cNvPr>
          <p:cNvSpPr/>
          <p:nvPr/>
        </p:nvSpPr>
        <p:spPr>
          <a:xfrm rot="5400000">
            <a:off x="3144347" y="4796981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2C443-EE6E-49BE-80C8-C843DF9924B1}"/>
              </a:ext>
            </a:extLst>
          </p:cNvPr>
          <p:cNvSpPr txBox="1"/>
          <p:nvPr/>
        </p:nvSpPr>
        <p:spPr>
          <a:xfrm>
            <a:off x="3913414" y="6193452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18184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BEFACD-6D7E-4576-9868-45D72AB23382}"/>
              </a:ext>
            </a:extLst>
          </p:cNvPr>
          <p:cNvSpPr txBox="1"/>
          <p:nvPr/>
        </p:nvSpPr>
        <p:spPr>
          <a:xfrm rot="5400000">
            <a:off x="6479075" y="2628645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C36D2-1131-4BDC-A6E8-E5CD8E074CE5}"/>
              </a:ext>
            </a:extLst>
          </p:cNvPr>
          <p:cNvSpPr txBox="1"/>
          <p:nvPr/>
        </p:nvSpPr>
        <p:spPr>
          <a:xfrm>
            <a:off x="465378" y="2514600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pic>
        <p:nvPicPr>
          <p:cNvPr id="13" name="PpHolder3">
            <a:extLst>
              <a:ext uri="{FF2B5EF4-FFF2-40B4-BE49-F238E27FC236}">
                <a16:creationId xmlns:a16="http://schemas.microsoft.com/office/drawing/2014/main" id="{18BB900F-BECE-4B1F-92A2-530A458BA74A}"/>
              </a:ext>
            </a:extLst>
          </p:cNvPr>
          <p:cNvPicPr>
            <a:picLocks/>
          </p:cNvPicPr>
          <p:nvPr/>
        </p:nvPicPr>
        <p:blipFill>
          <a:blip r:embed="rId2"/>
          <a:srcRect l="50007" r="12474" b="23373"/>
          <a:stretch>
            <a:fillRect/>
          </a:stretch>
        </p:blipFill>
        <p:spPr>
          <a:xfrm>
            <a:off x="4572597" y="0"/>
            <a:ext cx="3430786" cy="5255078"/>
          </a:xfrm>
          <a:custGeom>
            <a:avLst/>
            <a:gdLst>
              <a:gd name="connsiteX0" fmla="*/ 0 w 3430786"/>
              <a:gd name="connsiteY0" fmla="*/ 0 h 5255078"/>
              <a:gd name="connsiteX1" fmla="*/ 3430786 w 3430786"/>
              <a:gd name="connsiteY1" fmla="*/ 0 h 5255078"/>
              <a:gd name="connsiteX2" fmla="*/ 3430786 w 3430786"/>
              <a:gd name="connsiteY2" fmla="*/ 5255078 h 5255078"/>
              <a:gd name="connsiteX3" fmla="*/ 0 w 3430786"/>
              <a:gd name="connsiteY3" fmla="*/ 5255078 h 525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5078">
                <a:moveTo>
                  <a:pt x="0" y="0"/>
                </a:moveTo>
                <a:lnTo>
                  <a:pt x="3430786" y="0"/>
                </a:lnTo>
                <a:lnTo>
                  <a:pt x="3430786" y="5255078"/>
                </a:lnTo>
                <a:lnTo>
                  <a:pt x="0" y="5255078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AC516-4665-4A10-B9BA-891766E3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E91687-3AF4-4119-80A2-4B043A87B5FE}"/>
              </a:ext>
            </a:extLst>
          </p:cNvPr>
          <p:cNvSpPr/>
          <p:nvPr/>
        </p:nvSpPr>
        <p:spPr>
          <a:xfrm>
            <a:off x="3861818" y="4174674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FC1F8-5E17-4A30-BE16-E17563836299}"/>
              </a:ext>
            </a:extLst>
          </p:cNvPr>
          <p:cNvSpPr/>
          <p:nvPr/>
        </p:nvSpPr>
        <p:spPr>
          <a:xfrm rot="5400000">
            <a:off x="7753460" y="682181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451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3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8A0C29-2D98-4BBC-8083-ACF7502BDBF1}"/>
              </a:ext>
            </a:extLst>
          </p:cNvPr>
          <p:cNvSpPr/>
          <p:nvPr/>
        </p:nvSpPr>
        <p:spPr>
          <a:xfrm>
            <a:off x="3707431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0D0BF-B2B0-4BBB-9354-E77D226C76BC}"/>
              </a:ext>
            </a:extLst>
          </p:cNvPr>
          <p:cNvSpPr txBox="1"/>
          <p:nvPr/>
        </p:nvSpPr>
        <p:spPr>
          <a:xfrm>
            <a:off x="3776060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1DD45-0757-48DF-A1AE-7CC871CCEC4F}"/>
              </a:ext>
            </a:extLst>
          </p:cNvPr>
          <p:cNvSpPr txBox="1"/>
          <p:nvPr/>
        </p:nvSpPr>
        <p:spPr>
          <a:xfrm>
            <a:off x="3842106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bg2"/>
                </a:solidFill>
                <a:latin typeface="+mj-lt"/>
              </a:rPr>
              <a:t>Theressa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096AB-644D-436C-827A-28A2CDD6DA39}"/>
              </a:ext>
            </a:extLst>
          </p:cNvPr>
          <p:cNvSpPr/>
          <p:nvPr/>
        </p:nvSpPr>
        <p:spPr>
          <a:xfrm>
            <a:off x="6896686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E1E7E-7C8C-400F-B213-F9F9330ED3E8}"/>
              </a:ext>
            </a:extLst>
          </p:cNvPr>
          <p:cNvSpPr txBox="1"/>
          <p:nvPr/>
        </p:nvSpPr>
        <p:spPr>
          <a:xfrm>
            <a:off x="6965315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1D4AC-E01C-48F5-AE08-9352EE507664}"/>
              </a:ext>
            </a:extLst>
          </p:cNvPr>
          <p:cNvSpPr txBox="1"/>
          <p:nvPr/>
        </p:nvSpPr>
        <p:spPr>
          <a:xfrm>
            <a:off x="7031361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bg2"/>
                </a:solidFill>
                <a:latin typeface="+mj-lt"/>
              </a:rPr>
              <a:t>Larria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A87F3-3EB7-4DD8-A9C9-198F93B9A319}"/>
              </a:ext>
            </a:extLst>
          </p:cNvPr>
          <p:cNvSpPr/>
          <p:nvPr/>
        </p:nvSpPr>
        <p:spPr>
          <a:xfrm>
            <a:off x="527406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48C97-0631-403A-AACB-C83316F8A9C3}"/>
              </a:ext>
            </a:extLst>
          </p:cNvPr>
          <p:cNvSpPr txBox="1"/>
          <p:nvPr/>
        </p:nvSpPr>
        <p:spPr>
          <a:xfrm>
            <a:off x="596035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300EE-0DB6-4B86-AF63-35D2F4D371F9}"/>
              </a:ext>
            </a:extLst>
          </p:cNvPr>
          <p:cNvSpPr txBox="1"/>
          <p:nvPr/>
        </p:nvSpPr>
        <p:spPr>
          <a:xfrm>
            <a:off x="662080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+mj-lt"/>
              </a:rPr>
              <a:t>Maria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0" name="PpHolder10">
            <a:extLst>
              <a:ext uri="{FF2B5EF4-FFF2-40B4-BE49-F238E27FC236}">
                <a16:creationId xmlns:a16="http://schemas.microsoft.com/office/drawing/2014/main" id="{5432EC91-293F-4C72-8AF1-881CB97E9F65}"/>
              </a:ext>
            </a:extLst>
          </p:cNvPr>
          <p:cNvPicPr>
            <a:picLocks/>
          </p:cNvPicPr>
          <p:nvPr/>
        </p:nvPicPr>
        <p:blipFill>
          <a:blip r:embed="rId2"/>
          <a:srcRect l="5379" t="41282" r="74805" b="35435"/>
          <a:stretch>
            <a:fillRect/>
          </a:stretch>
        </p:blipFill>
        <p:spPr>
          <a:xfrm>
            <a:off x="491818" y="2831140"/>
            <a:ext cx="1812051" cy="1596712"/>
          </a:xfrm>
          <a:custGeom>
            <a:avLst/>
            <a:gdLst>
              <a:gd name="connsiteX0" fmla="*/ 0 w 1812051"/>
              <a:gd name="connsiteY0" fmla="*/ 0 h 1596712"/>
              <a:gd name="connsiteX1" fmla="*/ 1812051 w 1812051"/>
              <a:gd name="connsiteY1" fmla="*/ 0 h 1596712"/>
              <a:gd name="connsiteX2" fmla="*/ 1812051 w 1812051"/>
              <a:gd name="connsiteY2" fmla="*/ 1596712 h 1596712"/>
              <a:gd name="connsiteX3" fmla="*/ 0 w 1812051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1" h="1596712">
                <a:moveTo>
                  <a:pt x="0" y="0"/>
                </a:moveTo>
                <a:lnTo>
                  <a:pt x="1812051" y="0"/>
                </a:lnTo>
                <a:lnTo>
                  <a:pt x="1812051" y="1596712"/>
                </a:lnTo>
                <a:lnTo>
                  <a:pt x="0" y="1596712"/>
                </a:lnTo>
                <a:close/>
              </a:path>
            </a:pathLst>
          </a:custGeom>
        </p:spPr>
      </p:pic>
      <p:pic>
        <p:nvPicPr>
          <p:cNvPr id="37" name="PpHolder11">
            <a:extLst>
              <a:ext uri="{FF2B5EF4-FFF2-40B4-BE49-F238E27FC236}">
                <a16:creationId xmlns:a16="http://schemas.microsoft.com/office/drawing/2014/main" id="{640522FC-D439-47DA-BD54-72B6FD711854}"/>
              </a:ext>
            </a:extLst>
          </p:cNvPr>
          <p:cNvPicPr>
            <a:picLocks/>
          </p:cNvPicPr>
          <p:nvPr/>
        </p:nvPicPr>
        <p:blipFill>
          <a:blip r:embed="rId2"/>
          <a:srcRect l="40156" t="41282" r="40027" b="35435"/>
          <a:stretch>
            <a:fillRect/>
          </a:stretch>
        </p:blipFill>
        <p:spPr>
          <a:xfrm>
            <a:off x="3671846" y="2831140"/>
            <a:ext cx="1812049" cy="1596712"/>
          </a:xfrm>
          <a:custGeom>
            <a:avLst/>
            <a:gdLst>
              <a:gd name="connsiteX0" fmla="*/ 0 w 1812049"/>
              <a:gd name="connsiteY0" fmla="*/ 0 h 1596712"/>
              <a:gd name="connsiteX1" fmla="*/ 1812049 w 1812049"/>
              <a:gd name="connsiteY1" fmla="*/ 0 h 1596712"/>
              <a:gd name="connsiteX2" fmla="*/ 1812049 w 1812049"/>
              <a:gd name="connsiteY2" fmla="*/ 1596712 h 1596712"/>
              <a:gd name="connsiteX3" fmla="*/ 0 w 1812049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49" h="1596712">
                <a:moveTo>
                  <a:pt x="0" y="0"/>
                </a:moveTo>
                <a:lnTo>
                  <a:pt x="1812049" y="0"/>
                </a:lnTo>
                <a:lnTo>
                  <a:pt x="1812049" y="1596712"/>
                </a:lnTo>
                <a:lnTo>
                  <a:pt x="0" y="1596712"/>
                </a:lnTo>
                <a:close/>
              </a:path>
            </a:pathLst>
          </a:custGeom>
        </p:spPr>
      </p:pic>
      <p:pic>
        <p:nvPicPr>
          <p:cNvPr id="34" name="PpHolder12">
            <a:extLst>
              <a:ext uri="{FF2B5EF4-FFF2-40B4-BE49-F238E27FC236}">
                <a16:creationId xmlns:a16="http://schemas.microsoft.com/office/drawing/2014/main" id="{42FCB2C2-64AB-424A-858D-89207E5B700F}"/>
              </a:ext>
            </a:extLst>
          </p:cNvPr>
          <p:cNvPicPr>
            <a:picLocks/>
          </p:cNvPicPr>
          <p:nvPr/>
        </p:nvPicPr>
        <p:blipFill>
          <a:blip r:embed="rId2"/>
          <a:srcRect l="75034" t="41282" r="5149" b="35435"/>
          <a:stretch>
            <a:fillRect/>
          </a:stretch>
        </p:blipFill>
        <p:spPr>
          <a:xfrm>
            <a:off x="6861098" y="2831140"/>
            <a:ext cx="1812050" cy="1596712"/>
          </a:xfrm>
          <a:custGeom>
            <a:avLst/>
            <a:gdLst>
              <a:gd name="connsiteX0" fmla="*/ 0 w 1812050"/>
              <a:gd name="connsiteY0" fmla="*/ 0 h 1596712"/>
              <a:gd name="connsiteX1" fmla="*/ 1812050 w 1812050"/>
              <a:gd name="connsiteY1" fmla="*/ 0 h 1596712"/>
              <a:gd name="connsiteX2" fmla="*/ 1812050 w 1812050"/>
              <a:gd name="connsiteY2" fmla="*/ 1596712 h 1596712"/>
              <a:gd name="connsiteX3" fmla="*/ 0 w 1812050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0" h="1596712">
                <a:moveTo>
                  <a:pt x="0" y="0"/>
                </a:moveTo>
                <a:lnTo>
                  <a:pt x="1812050" y="0"/>
                </a:lnTo>
                <a:lnTo>
                  <a:pt x="1812050" y="1596712"/>
                </a:lnTo>
                <a:lnTo>
                  <a:pt x="0" y="159671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387C9-ED3B-4568-83F6-F8C1A512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 The Team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5B197-85BB-4D9D-A1CB-F32B719ED715}"/>
              </a:ext>
            </a:extLst>
          </p:cNvPr>
          <p:cNvSpPr txBox="1"/>
          <p:nvPr/>
        </p:nvSpPr>
        <p:spPr>
          <a:xfrm>
            <a:off x="-928009" y="6311168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The Team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0B4EF-1CEE-4B2C-BD98-1B132FC20F5E}"/>
              </a:ext>
            </a:extLst>
          </p:cNvPr>
          <p:cNvSpPr/>
          <p:nvPr/>
        </p:nvSpPr>
        <p:spPr>
          <a:xfrm>
            <a:off x="7775376" y="-963683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E5BB6-B3D6-4403-ABE1-9552AB6EFDB4}"/>
              </a:ext>
            </a:extLst>
          </p:cNvPr>
          <p:cNvSpPr/>
          <p:nvPr/>
        </p:nvSpPr>
        <p:spPr>
          <a:xfrm rot="5400000">
            <a:off x="6750606" y="3627751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CC532-B088-43DD-9EF1-C7D39A1F01A7}"/>
              </a:ext>
            </a:extLst>
          </p:cNvPr>
          <p:cNvSpPr/>
          <p:nvPr/>
        </p:nvSpPr>
        <p:spPr>
          <a:xfrm rot="5400000">
            <a:off x="3542109" y="3157902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F66A5A-B0E0-406C-889E-C274BF059E64}"/>
              </a:ext>
            </a:extLst>
          </p:cNvPr>
          <p:cNvSpPr/>
          <p:nvPr/>
        </p:nvSpPr>
        <p:spPr>
          <a:xfrm rot="5400000">
            <a:off x="2194869" y="2713351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58BE-79B0-4CF9-AD58-A2FAFE09053D}"/>
              </a:ext>
            </a:extLst>
          </p:cNvPr>
          <p:cNvSpPr txBox="1"/>
          <p:nvPr/>
        </p:nvSpPr>
        <p:spPr>
          <a:xfrm>
            <a:off x="4572001" y="1144348"/>
            <a:ext cx="4117180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7D2A8-DDD2-4A4E-8744-F70C68DA1F63}"/>
              </a:ext>
            </a:extLst>
          </p:cNvPr>
          <p:cNvSpPr txBox="1"/>
          <p:nvPr/>
        </p:nvSpPr>
        <p:spPr>
          <a:xfrm>
            <a:off x="4572001" y="832516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4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9" grpId="0"/>
      <p:bldP spid="20" grpId="0" animBg="1"/>
      <p:bldP spid="21" grpId="0" animBg="1"/>
      <p:bldP spid="23" grpId="0" animBg="1"/>
      <p:bldP spid="24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pHolder1">
            <a:extLst>
              <a:ext uri="{FF2B5EF4-FFF2-40B4-BE49-F238E27FC236}">
                <a16:creationId xmlns:a16="http://schemas.microsoft.com/office/drawing/2014/main" id="{FCC6E88A-80D7-4379-A70E-0A71771F19B4}"/>
              </a:ext>
            </a:extLst>
          </p:cNvPr>
          <p:cNvPicPr>
            <a:picLocks/>
          </p:cNvPicPr>
          <p:nvPr/>
        </p:nvPicPr>
        <p:blipFill>
          <a:blip r:embed="rId2"/>
          <a:srcRect l="4987" t="40000" r="65000" b="23333"/>
          <a:stretch>
            <a:fillRect/>
          </a:stretch>
        </p:blipFill>
        <p:spPr>
          <a:xfrm>
            <a:off x="456013" y="2743201"/>
            <a:ext cx="2744391" cy="2514600"/>
          </a:xfrm>
          <a:custGeom>
            <a:avLst/>
            <a:gdLst>
              <a:gd name="connsiteX0" fmla="*/ 0 w 2744391"/>
              <a:gd name="connsiteY0" fmla="*/ 0 h 2514600"/>
              <a:gd name="connsiteX1" fmla="*/ 2744391 w 2744391"/>
              <a:gd name="connsiteY1" fmla="*/ 0 h 2514600"/>
              <a:gd name="connsiteX2" fmla="*/ 2744391 w 2744391"/>
              <a:gd name="connsiteY2" fmla="*/ 2514600 h 2514600"/>
              <a:gd name="connsiteX3" fmla="*/ 0 w 2744391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391" h="2514600">
                <a:moveTo>
                  <a:pt x="0" y="0"/>
                </a:moveTo>
                <a:lnTo>
                  <a:pt x="2744391" y="0"/>
                </a:lnTo>
                <a:lnTo>
                  <a:pt x="2744391" y="2514600"/>
                </a:lnTo>
                <a:lnTo>
                  <a:pt x="0" y="25146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32BA-A69E-46F7-B0CE-666FB1AEAAA8}"/>
              </a:ext>
            </a:extLst>
          </p:cNvPr>
          <p:cNvSpPr txBox="1"/>
          <p:nvPr/>
        </p:nvSpPr>
        <p:spPr>
          <a:xfrm>
            <a:off x="4128493" y="4505190"/>
            <a:ext cx="4559498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11544-CF6A-4BA8-89B6-86D55882C967}"/>
              </a:ext>
            </a:extLst>
          </p:cNvPr>
          <p:cNvSpPr txBox="1"/>
          <p:nvPr/>
        </p:nvSpPr>
        <p:spPr>
          <a:xfrm>
            <a:off x="4128493" y="4193359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6" name="PpHolder4">
            <a:extLst>
              <a:ext uri="{FF2B5EF4-FFF2-40B4-BE49-F238E27FC236}">
                <a16:creationId xmlns:a16="http://schemas.microsoft.com/office/drawing/2014/main" id="{A6D5DC3A-9C3D-40B6-8A57-8BC7275757D0}"/>
              </a:ext>
            </a:extLst>
          </p:cNvPr>
          <p:cNvPicPr>
            <a:picLocks/>
          </p:cNvPicPr>
          <p:nvPr/>
        </p:nvPicPr>
        <p:blipFill>
          <a:blip r:embed="rId2"/>
          <a:srcRect l="44987" t="20000" r="32500" b="43131"/>
          <a:stretch>
            <a:fillRect/>
          </a:stretch>
        </p:blipFill>
        <p:spPr>
          <a:xfrm>
            <a:off x="4113615" y="1371600"/>
            <a:ext cx="2058589" cy="2528498"/>
          </a:xfrm>
          <a:custGeom>
            <a:avLst/>
            <a:gdLst>
              <a:gd name="connsiteX0" fmla="*/ 0 w 2058589"/>
              <a:gd name="connsiteY0" fmla="*/ 0 h 2528498"/>
              <a:gd name="connsiteX1" fmla="*/ 2058589 w 2058589"/>
              <a:gd name="connsiteY1" fmla="*/ 0 h 2528498"/>
              <a:gd name="connsiteX2" fmla="*/ 2058589 w 2058589"/>
              <a:gd name="connsiteY2" fmla="*/ 2528498 h 2528498"/>
              <a:gd name="connsiteX3" fmla="*/ 0 w 2058589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89" h="2528498">
                <a:moveTo>
                  <a:pt x="0" y="0"/>
                </a:moveTo>
                <a:lnTo>
                  <a:pt x="2058589" y="0"/>
                </a:lnTo>
                <a:lnTo>
                  <a:pt x="2058589" y="2528498"/>
                </a:lnTo>
                <a:lnTo>
                  <a:pt x="0" y="2528498"/>
                </a:lnTo>
                <a:close/>
              </a:path>
            </a:pathLst>
          </a:custGeom>
        </p:spPr>
      </p:pic>
      <p:pic>
        <p:nvPicPr>
          <p:cNvPr id="23" name="PpHolder5">
            <a:extLst>
              <a:ext uri="{FF2B5EF4-FFF2-40B4-BE49-F238E27FC236}">
                <a16:creationId xmlns:a16="http://schemas.microsoft.com/office/drawing/2014/main" id="{A4A6BF9A-C70A-4FB7-84DD-376392BBC428}"/>
              </a:ext>
            </a:extLst>
          </p:cNvPr>
          <p:cNvPicPr>
            <a:picLocks/>
          </p:cNvPicPr>
          <p:nvPr/>
        </p:nvPicPr>
        <p:blipFill>
          <a:blip r:embed="rId2"/>
          <a:srcRect l="72657" t="20000" r="4830" b="43131"/>
          <a:stretch>
            <a:fillRect/>
          </a:stretch>
        </p:blipFill>
        <p:spPr>
          <a:xfrm>
            <a:off x="6643772" y="1371600"/>
            <a:ext cx="2058590" cy="2528498"/>
          </a:xfrm>
          <a:custGeom>
            <a:avLst/>
            <a:gdLst>
              <a:gd name="connsiteX0" fmla="*/ 0 w 2058590"/>
              <a:gd name="connsiteY0" fmla="*/ 0 h 2528498"/>
              <a:gd name="connsiteX1" fmla="*/ 2058590 w 2058590"/>
              <a:gd name="connsiteY1" fmla="*/ 0 h 2528498"/>
              <a:gd name="connsiteX2" fmla="*/ 2058590 w 2058590"/>
              <a:gd name="connsiteY2" fmla="*/ 2528498 h 2528498"/>
              <a:gd name="connsiteX3" fmla="*/ 0 w 2058590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90" h="2528498">
                <a:moveTo>
                  <a:pt x="0" y="0"/>
                </a:moveTo>
                <a:lnTo>
                  <a:pt x="2058590" y="0"/>
                </a:lnTo>
                <a:lnTo>
                  <a:pt x="2058590" y="2528498"/>
                </a:lnTo>
                <a:lnTo>
                  <a:pt x="0" y="25284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1A168-E47D-4C4D-9E74-4D88879E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</a:t>
            </a:r>
            <a:br>
              <a:rPr lang="en-ID" dirty="0"/>
            </a:br>
            <a:r>
              <a:rPr lang="en-ID" dirty="0"/>
              <a:t>The Team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B8C508-A396-4710-85EB-B815CCD52AA8}"/>
              </a:ext>
            </a:extLst>
          </p:cNvPr>
          <p:cNvSpPr/>
          <p:nvPr/>
        </p:nvSpPr>
        <p:spPr>
          <a:xfrm>
            <a:off x="1842915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8F17D-2AB3-4F1B-90B2-0A1E822B01EF}"/>
              </a:ext>
            </a:extLst>
          </p:cNvPr>
          <p:cNvSpPr/>
          <p:nvPr/>
        </p:nvSpPr>
        <p:spPr>
          <a:xfrm rot="5400000">
            <a:off x="4334429" y="2500271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66-6D18-4A97-9404-F65935D3733D}"/>
              </a:ext>
            </a:extLst>
          </p:cNvPr>
          <p:cNvSpPr/>
          <p:nvPr/>
        </p:nvSpPr>
        <p:spPr>
          <a:xfrm rot="5400000">
            <a:off x="7115175" y="2734229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52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3AC96C-8F6D-4CC1-A5A4-4F781077A350}"/>
              </a:ext>
            </a:extLst>
          </p:cNvPr>
          <p:cNvSpPr/>
          <p:nvPr/>
        </p:nvSpPr>
        <p:spPr>
          <a:xfrm>
            <a:off x="4900544" y="4132574"/>
            <a:ext cx="3004945" cy="1557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21DE7-8CA5-4262-B23F-96C09BC9A0F1}"/>
              </a:ext>
            </a:extLst>
          </p:cNvPr>
          <p:cNvSpPr/>
          <p:nvPr/>
        </p:nvSpPr>
        <p:spPr>
          <a:xfrm>
            <a:off x="4900544" y="4132574"/>
            <a:ext cx="2508614" cy="1557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0A762-6FE6-4BD3-B2B6-3BE1D54A0F7F}"/>
              </a:ext>
            </a:extLst>
          </p:cNvPr>
          <p:cNvSpPr txBox="1"/>
          <p:nvPr/>
        </p:nvSpPr>
        <p:spPr>
          <a:xfrm>
            <a:off x="7162800" y="3871934"/>
            <a:ext cx="742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70%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B3844-F8D0-463E-ADE1-CBB4FBDBABAA}"/>
              </a:ext>
            </a:extLst>
          </p:cNvPr>
          <p:cNvSpPr txBox="1"/>
          <p:nvPr/>
        </p:nvSpPr>
        <p:spPr>
          <a:xfrm>
            <a:off x="4826250" y="3848851"/>
            <a:ext cx="1527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46D8-AC02-4282-8D69-A8E0AC0CB12C}"/>
              </a:ext>
            </a:extLst>
          </p:cNvPr>
          <p:cNvSpPr/>
          <p:nvPr/>
        </p:nvSpPr>
        <p:spPr>
          <a:xfrm>
            <a:off x="4900544" y="4764891"/>
            <a:ext cx="3004945" cy="1557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3C792-0E15-49D2-B938-4B3D5C735E21}"/>
              </a:ext>
            </a:extLst>
          </p:cNvPr>
          <p:cNvSpPr/>
          <p:nvPr/>
        </p:nvSpPr>
        <p:spPr>
          <a:xfrm>
            <a:off x="4900544" y="4764891"/>
            <a:ext cx="2701882" cy="1557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45F32-95A8-4DB0-8C71-AC7C9DF76A07}"/>
              </a:ext>
            </a:extLst>
          </p:cNvPr>
          <p:cNvSpPr txBox="1"/>
          <p:nvPr/>
        </p:nvSpPr>
        <p:spPr>
          <a:xfrm>
            <a:off x="7162800" y="4504251"/>
            <a:ext cx="742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2"/>
                </a:solidFill>
                <a:latin typeface="+mj-lt"/>
              </a:rPr>
              <a:t>80</a:t>
            </a:r>
            <a:r>
              <a:rPr lang="en-US" sz="1050" dirty="0">
                <a:solidFill>
                  <a:schemeClr val="bg2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D74F3-E62C-4AF0-AF75-D1B35C6CCC5C}"/>
              </a:ext>
            </a:extLst>
          </p:cNvPr>
          <p:cNvSpPr txBox="1"/>
          <p:nvPr/>
        </p:nvSpPr>
        <p:spPr>
          <a:xfrm>
            <a:off x="4826250" y="4481169"/>
            <a:ext cx="1527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4C09-AB8C-4337-BD6C-092763DD9839}"/>
              </a:ext>
            </a:extLst>
          </p:cNvPr>
          <p:cNvSpPr txBox="1"/>
          <p:nvPr/>
        </p:nvSpPr>
        <p:spPr>
          <a:xfrm>
            <a:off x="4814174" y="2547828"/>
            <a:ext cx="3202236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FD119-22DB-4674-A078-4CD2340545DD}"/>
              </a:ext>
            </a:extLst>
          </p:cNvPr>
          <p:cNvSpPr txBox="1"/>
          <p:nvPr/>
        </p:nvSpPr>
        <p:spPr>
          <a:xfrm>
            <a:off x="4814173" y="2235997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Person In This Company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2" name="PpHolder11">
            <a:extLst>
              <a:ext uri="{FF2B5EF4-FFF2-40B4-BE49-F238E27FC236}">
                <a16:creationId xmlns:a16="http://schemas.microsoft.com/office/drawing/2014/main" id="{E3D1E85B-4B80-4038-BA3B-DC507C448266}"/>
              </a:ext>
            </a:extLst>
          </p:cNvPr>
          <p:cNvPicPr>
            <a:picLocks/>
          </p:cNvPicPr>
          <p:nvPr/>
        </p:nvPicPr>
        <p:blipFill>
          <a:blip r:embed="rId2"/>
          <a:srcRect l="7487" t="14444" r="52540" b="23333"/>
          <a:stretch>
            <a:fillRect/>
          </a:stretch>
        </p:blipFill>
        <p:spPr>
          <a:xfrm>
            <a:off x="684614" y="990600"/>
            <a:ext cx="3655128" cy="4267200"/>
          </a:xfrm>
          <a:custGeom>
            <a:avLst/>
            <a:gdLst>
              <a:gd name="connsiteX0" fmla="*/ 0 w 3655128"/>
              <a:gd name="connsiteY0" fmla="*/ 0 h 4267200"/>
              <a:gd name="connsiteX1" fmla="*/ 3655128 w 3655128"/>
              <a:gd name="connsiteY1" fmla="*/ 0 h 4267200"/>
              <a:gd name="connsiteX2" fmla="*/ 3655128 w 3655128"/>
              <a:gd name="connsiteY2" fmla="*/ 4267200 h 4267200"/>
              <a:gd name="connsiteX3" fmla="*/ 0 w 3655128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128" h="4267200">
                <a:moveTo>
                  <a:pt x="0" y="0"/>
                </a:moveTo>
                <a:lnTo>
                  <a:pt x="3655128" y="0"/>
                </a:lnTo>
                <a:lnTo>
                  <a:pt x="3655128" y="4267200"/>
                </a:lnTo>
                <a:lnTo>
                  <a:pt x="0" y="4267200"/>
                </a:lnTo>
                <a:close/>
              </a:path>
            </a:pathLst>
          </a:cu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2AE6BBE-9430-4C21-AC5E-44132AA3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Loes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9603396-BE48-4183-9C43-CA984CF616AF}"/>
              </a:ext>
            </a:extLst>
          </p:cNvPr>
          <p:cNvSpPr/>
          <p:nvPr/>
        </p:nvSpPr>
        <p:spPr>
          <a:xfrm>
            <a:off x="243365" y="387531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99F3A-C2E4-42BD-AF0F-704A89E8AC76}"/>
              </a:ext>
            </a:extLst>
          </p:cNvPr>
          <p:cNvSpPr/>
          <p:nvPr/>
        </p:nvSpPr>
        <p:spPr>
          <a:xfrm>
            <a:off x="3885009" y="1143000"/>
            <a:ext cx="229791" cy="161695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A785C-30E7-40E4-A549-43F185F03AFF}"/>
              </a:ext>
            </a:extLst>
          </p:cNvPr>
          <p:cNvSpPr txBox="1"/>
          <p:nvPr/>
        </p:nvSpPr>
        <p:spPr>
          <a:xfrm>
            <a:off x="1751034" y="643096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Mark </a:t>
            </a:r>
            <a:r>
              <a:rPr lang="en-US" sz="495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Loes</a:t>
            </a:r>
            <a:endParaRPr lang="en-US" sz="495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3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97399-5733-4577-B4B2-2E546A236351}"/>
              </a:ext>
            </a:extLst>
          </p:cNvPr>
          <p:cNvSpPr txBox="1"/>
          <p:nvPr/>
        </p:nvSpPr>
        <p:spPr>
          <a:xfrm>
            <a:off x="439499" y="4129061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B7242-F69D-410A-A8E5-E95CBC82D13D}"/>
              </a:ext>
            </a:extLst>
          </p:cNvPr>
          <p:cNvSpPr txBox="1"/>
          <p:nvPr/>
        </p:nvSpPr>
        <p:spPr>
          <a:xfrm rot="5400000">
            <a:off x="6351022" y="2340172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3" name="PpHolder3">
            <a:extLst>
              <a:ext uri="{FF2B5EF4-FFF2-40B4-BE49-F238E27FC236}">
                <a16:creationId xmlns:a16="http://schemas.microsoft.com/office/drawing/2014/main" id="{30011B63-1B0D-44BD-9943-5BB981F1FD5F}"/>
              </a:ext>
            </a:extLst>
          </p:cNvPr>
          <p:cNvPicPr>
            <a:picLocks/>
          </p:cNvPicPr>
          <p:nvPr/>
        </p:nvPicPr>
        <p:blipFill>
          <a:blip r:embed="rId2"/>
          <a:srcRect l="47500" r="14980" b="23333"/>
          <a:stretch>
            <a:fillRect/>
          </a:stretch>
        </p:blipFill>
        <p:spPr>
          <a:xfrm>
            <a:off x="4343404" y="0"/>
            <a:ext cx="3430785" cy="5257800"/>
          </a:xfrm>
          <a:custGeom>
            <a:avLst/>
            <a:gdLst>
              <a:gd name="connsiteX0" fmla="*/ 0 w 3430785"/>
              <a:gd name="connsiteY0" fmla="*/ 0 h 5257800"/>
              <a:gd name="connsiteX1" fmla="*/ 3430785 w 3430785"/>
              <a:gd name="connsiteY1" fmla="*/ 0 h 5257800"/>
              <a:gd name="connsiteX2" fmla="*/ 3430785 w 3430785"/>
              <a:gd name="connsiteY2" fmla="*/ 5257800 h 5257800"/>
              <a:gd name="connsiteX3" fmla="*/ 0 w 3430785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5257800">
                <a:moveTo>
                  <a:pt x="0" y="0"/>
                </a:moveTo>
                <a:lnTo>
                  <a:pt x="3430785" y="0"/>
                </a:lnTo>
                <a:lnTo>
                  <a:pt x="3430785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DA683A-9171-431C-B00A-7836C05C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435424-02F1-46FD-BFD9-56662ED2812B}"/>
              </a:ext>
            </a:extLst>
          </p:cNvPr>
          <p:cNvSpPr/>
          <p:nvPr/>
        </p:nvSpPr>
        <p:spPr>
          <a:xfrm>
            <a:off x="6400800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4EB9-88BE-470E-ACDD-ABE27CEFF949}"/>
              </a:ext>
            </a:extLst>
          </p:cNvPr>
          <p:cNvSpPr/>
          <p:nvPr/>
        </p:nvSpPr>
        <p:spPr>
          <a:xfrm rot="5400000">
            <a:off x="4109396" y="682181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672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99051B-CB06-4026-9A52-ED8848C331DA}"/>
              </a:ext>
            </a:extLst>
          </p:cNvPr>
          <p:cNvSpPr txBox="1"/>
          <p:nvPr/>
        </p:nvSpPr>
        <p:spPr>
          <a:xfrm>
            <a:off x="4352926" y="1554192"/>
            <a:ext cx="4336255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E3C87-6742-496A-ABC0-2658C2CDEC2B}"/>
              </a:ext>
            </a:extLst>
          </p:cNvPr>
          <p:cNvSpPr txBox="1"/>
          <p:nvPr/>
        </p:nvSpPr>
        <p:spPr>
          <a:xfrm>
            <a:off x="4352926" y="1270978"/>
            <a:ext cx="268724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Our Best Portfolio</a:t>
            </a: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0555E219-C953-4E7B-9662-90749E389CFA}"/>
              </a:ext>
            </a:extLst>
          </p:cNvPr>
          <p:cNvPicPr>
            <a:picLocks/>
          </p:cNvPicPr>
          <p:nvPr/>
        </p:nvPicPr>
        <p:blipFill>
          <a:blip r:embed="rId2"/>
          <a:srcRect l="4974" t="39832" r="4987" b="19832"/>
          <a:stretch>
            <a:fillRect/>
          </a:stretch>
        </p:blipFill>
        <p:spPr>
          <a:xfrm>
            <a:off x="454819" y="2731659"/>
            <a:ext cx="8233172" cy="2766284"/>
          </a:xfrm>
          <a:custGeom>
            <a:avLst/>
            <a:gdLst>
              <a:gd name="connsiteX0" fmla="*/ 0 w 8233172"/>
              <a:gd name="connsiteY0" fmla="*/ 0 h 2766284"/>
              <a:gd name="connsiteX1" fmla="*/ 8233172 w 8233172"/>
              <a:gd name="connsiteY1" fmla="*/ 0 h 2766284"/>
              <a:gd name="connsiteX2" fmla="*/ 8233172 w 8233172"/>
              <a:gd name="connsiteY2" fmla="*/ 2766284 h 2766284"/>
              <a:gd name="connsiteX3" fmla="*/ 0 w 8233172"/>
              <a:gd name="connsiteY3" fmla="*/ 2766284 h 27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3172" h="2766284">
                <a:moveTo>
                  <a:pt x="0" y="0"/>
                </a:moveTo>
                <a:lnTo>
                  <a:pt x="8233172" y="0"/>
                </a:lnTo>
                <a:lnTo>
                  <a:pt x="8233172" y="2766284"/>
                </a:lnTo>
                <a:lnTo>
                  <a:pt x="0" y="2766284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00BAAA-1E4A-4347-AF0C-E89232BA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portfolio</a:t>
            </a:r>
            <a:br>
              <a:rPr lang="en-US" dirty="0"/>
            </a:br>
            <a:r>
              <a:rPr lang="en-US" dirty="0"/>
              <a:t>we have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57A6F-E705-4F60-8175-692925803480}"/>
              </a:ext>
            </a:extLst>
          </p:cNvPr>
          <p:cNvSpPr/>
          <p:nvPr/>
        </p:nvSpPr>
        <p:spPr>
          <a:xfrm>
            <a:off x="7771211" y="4352925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43A2-974A-4D26-8F99-BA4D033F52F1}"/>
              </a:ext>
            </a:extLst>
          </p:cNvPr>
          <p:cNvSpPr/>
          <p:nvPr/>
        </p:nvSpPr>
        <p:spPr>
          <a:xfrm rot="16200000">
            <a:off x="915638" y="2302622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F0F47-72F1-4D11-AB20-166DDA23547E}"/>
              </a:ext>
            </a:extLst>
          </p:cNvPr>
          <p:cNvSpPr txBox="1"/>
          <p:nvPr/>
        </p:nvSpPr>
        <p:spPr>
          <a:xfrm>
            <a:off x="-512820" y="642779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273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pHolder1">
            <a:extLst>
              <a:ext uri="{FF2B5EF4-FFF2-40B4-BE49-F238E27FC236}">
                <a16:creationId xmlns:a16="http://schemas.microsoft.com/office/drawing/2014/main" id="{C1D6EE95-7BBC-43CC-8518-7AC66BFBEAFA}"/>
              </a:ext>
            </a:extLst>
          </p:cNvPr>
          <p:cNvPicPr>
            <a:picLocks/>
          </p:cNvPicPr>
          <p:nvPr/>
        </p:nvPicPr>
        <p:blipFill>
          <a:blip r:embed="rId2"/>
          <a:srcRect l="57500" r="4980" b="23333"/>
          <a:stretch>
            <a:fillRect/>
          </a:stretch>
        </p:blipFill>
        <p:spPr>
          <a:xfrm>
            <a:off x="5257802" y="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C77A9F6E-9D45-4755-9250-B9BD3E0F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Works</a:t>
            </a:r>
            <a:br>
              <a:rPr lang="en-US" dirty="0"/>
            </a:br>
            <a:r>
              <a:rPr lang="en-US" dirty="0"/>
              <a:t>Has Done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03AF3A-DA00-45A8-8ACD-43496BFC44E6}"/>
              </a:ext>
            </a:extLst>
          </p:cNvPr>
          <p:cNvSpPr/>
          <p:nvPr/>
        </p:nvSpPr>
        <p:spPr>
          <a:xfrm>
            <a:off x="7993038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174E03-B303-4844-A8EC-20FF97305541}"/>
              </a:ext>
            </a:extLst>
          </p:cNvPr>
          <p:cNvSpPr/>
          <p:nvPr/>
        </p:nvSpPr>
        <p:spPr>
          <a:xfrm rot="5400000">
            <a:off x="5506526" y="4118213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FCFBC-3062-4121-B2AE-EF420804AC2B}"/>
              </a:ext>
            </a:extLst>
          </p:cNvPr>
          <p:cNvSpPr/>
          <p:nvPr/>
        </p:nvSpPr>
        <p:spPr>
          <a:xfrm>
            <a:off x="4570810" y="1371600"/>
            <a:ext cx="2515791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521AA-BED3-467F-A8D7-648CEFD84DAF}"/>
              </a:ext>
            </a:extLst>
          </p:cNvPr>
          <p:cNvSpPr/>
          <p:nvPr/>
        </p:nvSpPr>
        <p:spPr>
          <a:xfrm>
            <a:off x="4927660" y="2630483"/>
            <a:ext cx="1802093" cy="69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</a:t>
            </a:r>
            <a:endParaRPr lang="en-US" altLang="en-US" sz="900" dirty="0">
              <a:solidFill>
                <a:schemeClr val="tx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BDD18-CD22-4B6D-B9D3-DEEDF4DE3769}"/>
              </a:ext>
            </a:extLst>
          </p:cNvPr>
          <p:cNvSpPr txBox="1"/>
          <p:nvPr/>
        </p:nvSpPr>
        <p:spPr>
          <a:xfrm>
            <a:off x="5065716" y="1695612"/>
            <a:ext cx="15259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+mj-lt"/>
              </a:rPr>
              <a:t>223K+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187A-A55B-463B-A697-ACFDCE010619}"/>
              </a:ext>
            </a:extLst>
          </p:cNvPr>
          <p:cNvSpPr txBox="1"/>
          <p:nvPr/>
        </p:nvSpPr>
        <p:spPr>
          <a:xfrm>
            <a:off x="5065716" y="2318859"/>
            <a:ext cx="1525981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49E96-3273-43C0-B071-421032EDFCEF}"/>
              </a:ext>
            </a:extLst>
          </p:cNvPr>
          <p:cNvSpPr txBox="1"/>
          <p:nvPr/>
        </p:nvSpPr>
        <p:spPr>
          <a:xfrm>
            <a:off x="456010" y="2841185"/>
            <a:ext cx="36587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78986-530B-4732-92F1-753800D3ABC1}"/>
              </a:ext>
            </a:extLst>
          </p:cNvPr>
          <p:cNvSpPr txBox="1"/>
          <p:nvPr/>
        </p:nvSpPr>
        <p:spPr>
          <a:xfrm>
            <a:off x="456010" y="2529353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Best Work We has Done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74069-4E71-47A3-8A05-9C9E6344C012}"/>
              </a:ext>
            </a:extLst>
          </p:cNvPr>
          <p:cNvSpPr txBox="1"/>
          <p:nvPr/>
        </p:nvSpPr>
        <p:spPr>
          <a:xfrm>
            <a:off x="1150962" y="4138111"/>
            <a:ext cx="145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09F13-1911-4876-BE17-3D7B07761F80}"/>
              </a:ext>
            </a:extLst>
          </p:cNvPr>
          <p:cNvSpPr txBox="1"/>
          <p:nvPr/>
        </p:nvSpPr>
        <p:spPr>
          <a:xfrm>
            <a:off x="1150962" y="4576692"/>
            <a:ext cx="14516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4F059-1BBA-471E-8686-1B7C6D37984F}"/>
              </a:ext>
            </a:extLst>
          </p:cNvPr>
          <p:cNvGrpSpPr/>
          <p:nvPr/>
        </p:nvGrpSpPr>
        <p:grpSpPr>
          <a:xfrm>
            <a:off x="578240" y="4291675"/>
            <a:ext cx="451242" cy="449700"/>
            <a:chOff x="8588375" y="100013"/>
            <a:chExt cx="930276" cy="927101"/>
          </a:xfrm>
          <a:solidFill>
            <a:schemeClr val="bg2"/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EE2F7E1-96E2-4F23-A26C-DA7C47D0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FE3F6079-1522-4A1F-890B-4650B7427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365F43F7-EB6D-4AD3-B59C-5668579E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AFCF04A-14F8-432D-889F-C5A8BDBA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FD11D452-C6C0-4B18-A0F9-92F728FF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4D412959-CCD5-4285-8A75-F6ED0A5E8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4DD5EFFE-FD5D-4718-B4B8-3A3854CB3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7FE724B8-20B5-4686-81FF-782810302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D06F91D-101F-43C2-8875-902E8A515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96E65-798E-4A86-AB35-C1581BAB612E}"/>
              </a:ext>
            </a:extLst>
          </p:cNvPr>
          <p:cNvGrpSpPr/>
          <p:nvPr/>
        </p:nvGrpSpPr>
        <p:grpSpPr>
          <a:xfrm>
            <a:off x="2411874" y="4315118"/>
            <a:ext cx="411372" cy="411372"/>
            <a:chOff x="4926013" y="3140075"/>
            <a:chExt cx="481013" cy="481013"/>
          </a:xfrm>
          <a:solidFill>
            <a:schemeClr val="bg2"/>
          </a:solidFill>
        </p:grpSpPr>
        <p:sp>
          <p:nvSpPr>
            <p:cNvPr id="22" name="Freeform 348">
              <a:extLst>
                <a:ext uri="{FF2B5EF4-FFF2-40B4-BE49-F238E27FC236}">
                  <a16:creationId xmlns:a16="http://schemas.microsoft.com/office/drawing/2014/main" id="{5271760B-03E4-4F93-9757-2CC11634B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23" name="Freeform 349">
              <a:extLst>
                <a:ext uri="{FF2B5EF4-FFF2-40B4-BE49-F238E27FC236}">
                  <a16:creationId xmlns:a16="http://schemas.microsoft.com/office/drawing/2014/main" id="{2700BB35-B47B-404A-8069-D31078F26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13B8E1-05B3-42E8-BC05-CB9278ED7EF0}"/>
              </a:ext>
            </a:extLst>
          </p:cNvPr>
          <p:cNvSpPr txBox="1"/>
          <p:nvPr/>
        </p:nvSpPr>
        <p:spPr>
          <a:xfrm>
            <a:off x="3017662" y="4142390"/>
            <a:ext cx="145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8984CF-D6A5-45EE-9F8F-468B32FF7A9B}"/>
              </a:ext>
            </a:extLst>
          </p:cNvPr>
          <p:cNvSpPr txBox="1"/>
          <p:nvPr/>
        </p:nvSpPr>
        <p:spPr>
          <a:xfrm>
            <a:off x="3017662" y="4580971"/>
            <a:ext cx="14516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4687-004F-474A-B25E-788BBE11DC53}"/>
              </a:ext>
            </a:extLst>
          </p:cNvPr>
          <p:cNvSpPr txBox="1"/>
          <p:nvPr/>
        </p:nvSpPr>
        <p:spPr>
          <a:xfrm>
            <a:off x="-1068062" y="6197056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4227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24" grpId="0"/>
      <p:bldP spid="25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83554-01E3-42CD-AFFC-7F62A448784C}"/>
              </a:ext>
            </a:extLst>
          </p:cNvPr>
          <p:cNvSpPr txBox="1"/>
          <p:nvPr/>
        </p:nvSpPr>
        <p:spPr>
          <a:xfrm>
            <a:off x="456010" y="3172840"/>
            <a:ext cx="3430190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. Duis </a:t>
            </a:r>
            <a:r>
              <a:rPr lang="en-ID" sz="900" dirty="0" err="1">
                <a:solidFill>
                  <a:schemeClr val="bg2"/>
                </a:solidFill>
              </a:rPr>
              <a:t>autem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iriure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in </a:t>
            </a:r>
            <a:r>
              <a:rPr lang="en-ID" sz="900" dirty="0" err="1">
                <a:solidFill>
                  <a:schemeClr val="bg2"/>
                </a:solidFill>
              </a:rPr>
              <a:t>hendrerit</a:t>
            </a:r>
            <a:r>
              <a:rPr lang="en-ID" sz="900" dirty="0">
                <a:solidFill>
                  <a:schemeClr val="bg2"/>
                </a:solidFill>
              </a:rPr>
              <a:t> in </a:t>
            </a:r>
            <a:r>
              <a:rPr lang="en-ID" sz="900" dirty="0" err="1">
                <a:solidFill>
                  <a:schemeClr val="bg2"/>
                </a:solidFill>
              </a:rPr>
              <a:t>vulputate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esse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molestie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illum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doloresit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180B9-1172-4DDF-AC31-9F4D93195D0D}"/>
              </a:ext>
            </a:extLst>
          </p:cNvPr>
          <p:cNvSpPr txBox="1"/>
          <p:nvPr/>
        </p:nvSpPr>
        <p:spPr>
          <a:xfrm>
            <a:off x="456010" y="2861008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A1343-A718-4213-B4AF-A63B3934E497}"/>
              </a:ext>
            </a:extLst>
          </p:cNvPr>
          <p:cNvSpPr txBox="1"/>
          <p:nvPr/>
        </p:nvSpPr>
        <p:spPr>
          <a:xfrm>
            <a:off x="3200401" y="6385907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Welcome Message</a:t>
            </a:r>
          </a:p>
        </p:txBody>
      </p:sp>
      <p:pic>
        <p:nvPicPr>
          <p:cNvPr id="15" name="PpHolder4">
            <a:extLst>
              <a:ext uri="{FF2B5EF4-FFF2-40B4-BE49-F238E27FC236}">
                <a16:creationId xmlns:a16="http://schemas.microsoft.com/office/drawing/2014/main" id="{E8CE0C26-7DC6-45DB-B789-DEBF69E9ABD7}"/>
              </a:ext>
            </a:extLst>
          </p:cNvPr>
          <p:cNvPicPr>
            <a:picLocks/>
          </p:cNvPicPr>
          <p:nvPr/>
        </p:nvPicPr>
        <p:blipFill>
          <a:blip r:embed="rId2"/>
          <a:srcRect l="52494" t="18624" r="9993" b="27778"/>
          <a:stretch>
            <a:fillRect/>
          </a:stretch>
        </p:blipFill>
        <p:spPr>
          <a:xfrm>
            <a:off x="4800008" y="1277258"/>
            <a:ext cx="3430191" cy="3675742"/>
          </a:xfrm>
          <a:custGeom>
            <a:avLst/>
            <a:gdLst>
              <a:gd name="connsiteX0" fmla="*/ 0 w 3430191"/>
              <a:gd name="connsiteY0" fmla="*/ 0 h 3675742"/>
              <a:gd name="connsiteX1" fmla="*/ 3430191 w 3430191"/>
              <a:gd name="connsiteY1" fmla="*/ 0 h 3675742"/>
              <a:gd name="connsiteX2" fmla="*/ 3430191 w 3430191"/>
              <a:gd name="connsiteY2" fmla="*/ 3675742 h 3675742"/>
              <a:gd name="connsiteX3" fmla="*/ 0 w 3430191"/>
              <a:gd name="connsiteY3" fmla="*/ 3675742 h 36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75742">
                <a:moveTo>
                  <a:pt x="0" y="0"/>
                </a:moveTo>
                <a:lnTo>
                  <a:pt x="3430191" y="0"/>
                </a:lnTo>
                <a:lnTo>
                  <a:pt x="3430191" y="3675742"/>
                </a:lnTo>
                <a:lnTo>
                  <a:pt x="0" y="3675742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602525-6D40-4250-AF6F-2FACCD9B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Welcome </a:t>
            </a:r>
            <a:br>
              <a:rPr lang="en-ID" dirty="0"/>
            </a:br>
            <a:r>
              <a:rPr lang="en-ID" dirty="0"/>
              <a:t>Message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B7CECD-61A0-4E98-BA08-F72F9025AE10}"/>
              </a:ext>
            </a:extLst>
          </p:cNvPr>
          <p:cNvSpPr/>
          <p:nvPr/>
        </p:nvSpPr>
        <p:spPr>
          <a:xfrm>
            <a:off x="4343400" y="6858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9C720-EA1A-452A-8FB4-87A7F6D286B3}"/>
              </a:ext>
            </a:extLst>
          </p:cNvPr>
          <p:cNvSpPr/>
          <p:nvPr/>
        </p:nvSpPr>
        <p:spPr>
          <a:xfrm rot="5400000">
            <a:off x="7768186" y="3699054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498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7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pHolder1">
            <a:extLst>
              <a:ext uri="{FF2B5EF4-FFF2-40B4-BE49-F238E27FC236}">
                <a16:creationId xmlns:a16="http://schemas.microsoft.com/office/drawing/2014/main" id="{392C1B6A-F815-4928-861F-9BB1AF2023A9}"/>
              </a:ext>
            </a:extLst>
          </p:cNvPr>
          <p:cNvPicPr>
            <a:picLocks/>
          </p:cNvPicPr>
          <p:nvPr/>
        </p:nvPicPr>
        <p:blipFill>
          <a:blip r:embed="rId2"/>
          <a:srcRect l="6668" t="17628" r="75742" b="31667"/>
          <a:stretch>
            <a:fillRect/>
          </a:stretch>
        </p:blipFill>
        <p:spPr>
          <a:xfrm>
            <a:off x="609718" y="1208949"/>
            <a:ext cx="1608470" cy="3477352"/>
          </a:xfrm>
          <a:custGeom>
            <a:avLst/>
            <a:gdLst>
              <a:gd name="connsiteX0" fmla="*/ 220457 w 1608470"/>
              <a:gd name="connsiteY0" fmla="*/ 0 h 3477352"/>
              <a:gd name="connsiteX1" fmla="*/ 1388014 w 1608470"/>
              <a:gd name="connsiteY1" fmla="*/ 0 h 3477352"/>
              <a:gd name="connsiteX2" fmla="*/ 1608470 w 1608470"/>
              <a:gd name="connsiteY2" fmla="*/ 220457 h 3477352"/>
              <a:gd name="connsiteX3" fmla="*/ 1608470 w 1608470"/>
              <a:gd name="connsiteY3" fmla="*/ 3256896 h 3477352"/>
              <a:gd name="connsiteX4" fmla="*/ 1388014 w 1608470"/>
              <a:gd name="connsiteY4" fmla="*/ 3477352 h 3477352"/>
              <a:gd name="connsiteX5" fmla="*/ 220457 w 1608470"/>
              <a:gd name="connsiteY5" fmla="*/ 3477352 h 3477352"/>
              <a:gd name="connsiteX6" fmla="*/ 0 w 1608470"/>
              <a:gd name="connsiteY6" fmla="*/ 3256896 h 3477352"/>
              <a:gd name="connsiteX7" fmla="*/ 0 w 1608470"/>
              <a:gd name="connsiteY7" fmla="*/ 220457 h 3477352"/>
              <a:gd name="connsiteX8" fmla="*/ 220457 w 1608470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70" h="3477352">
                <a:moveTo>
                  <a:pt x="220457" y="0"/>
                </a:moveTo>
                <a:lnTo>
                  <a:pt x="1388014" y="0"/>
                </a:lnTo>
                <a:cubicBezTo>
                  <a:pt x="1509769" y="0"/>
                  <a:pt x="1608470" y="98702"/>
                  <a:pt x="1608470" y="220457"/>
                </a:cubicBezTo>
                <a:lnTo>
                  <a:pt x="1608470" y="3256896"/>
                </a:lnTo>
                <a:cubicBezTo>
                  <a:pt x="1608470" y="3378651"/>
                  <a:pt x="1509769" y="3477352"/>
                  <a:pt x="1388014" y="3477352"/>
                </a:cubicBezTo>
                <a:lnTo>
                  <a:pt x="220457" y="3477352"/>
                </a:lnTo>
                <a:cubicBezTo>
                  <a:pt x="98702" y="3477352"/>
                  <a:pt x="0" y="3378651"/>
                  <a:pt x="0" y="3256896"/>
                </a:cubicBezTo>
                <a:lnTo>
                  <a:pt x="0" y="220457"/>
                </a:lnTo>
                <a:cubicBezTo>
                  <a:pt x="0" y="98702"/>
                  <a:pt x="98702" y="0"/>
                  <a:pt x="220457" y="0"/>
                </a:cubicBezTo>
                <a:close/>
              </a:path>
            </a:pathLst>
          </a:custGeom>
        </p:spPr>
      </p:pic>
      <p:pic>
        <p:nvPicPr>
          <p:cNvPr id="21" name="PpHolder2">
            <a:extLst>
              <a:ext uri="{FF2B5EF4-FFF2-40B4-BE49-F238E27FC236}">
                <a16:creationId xmlns:a16="http://schemas.microsoft.com/office/drawing/2014/main" id="{9C8500AC-AF2A-42EF-9555-41118DACA141}"/>
              </a:ext>
            </a:extLst>
          </p:cNvPr>
          <p:cNvPicPr>
            <a:picLocks/>
          </p:cNvPicPr>
          <p:nvPr/>
        </p:nvPicPr>
        <p:blipFill>
          <a:blip r:embed="rId2"/>
          <a:srcRect l="31205" t="31795" r="51205" b="17500"/>
          <a:stretch>
            <a:fillRect/>
          </a:stretch>
        </p:blipFill>
        <p:spPr>
          <a:xfrm>
            <a:off x="2853373" y="2180500"/>
            <a:ext cx="1608469" cy="3477352"/>
          </a:xfrm>
          <a:custGeom>
            <a:avLst/>
            <a:gdLst>
              <a:gd name="connsiteX0" fmla="*/ 191890 w 1608469"/>
              <a:gd name="connsiteY0" fmla="*/ 0 h 3477352"/>
              <a:gd name="connsiteX1" fmla="*/ 1416579 w 1608469"/>
              <a:gd name="connsiteY1" fmla="*/ 0 h 3477352"/>
              <a:gd name="connsiteX2" fmla="*/ 1608469 w 1608469"/>
              <a:gd name="connsiteY2" fmla="*/ 191891 h 3477352"/>
              <a:gd name="connsiteX3" fmla="*/ 1608469 w 1608469"/>
              <a:gd name="connsiteY3" fmla="*/ 3285462 h 3477352"/>
              <a:gd name="connsiteX4" fmla="*/ 1416579 w 1608469"/>
              <a:gd name="connsiteY4" fmla="*/ 3477352 h 3477352"/>
              <a:gd name="connsiteX5" fmla="*/ 191890 w 1608469"/>
              <a:gd name="connsiteY5" fmla="*/ 3477352 h 3477352"/>
              <a:gd name="connsiteX6" fmla="*/ 0 w 1608469"/>
              <a:gd name="connsiteY6" fmla="*/ 3285462 h 3477352"/>
              <a:gd name="connsiteX7" fmla="*/ 0 w 1608469"/>
              <a:gd name="connsiteY7" fmla="*/ 191891 h 3477352"/>
              <a:gd name="connsiteX8" fmla="*/ 191890 w 1608469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69" h="3477352">
                <a:moveTo>
                  <a:pt x="191890" y="0"/>
                </a:moveTo>
                <a:lnTo>
                  <a:pt x="1416579" y="0"/>
                </a:lnTo>
                <a:cubicBezTo>
                  <a:pt x="1522556" y="0"/>
                  <a:pt x="1608469" y="85913"/>
                  <a:pt x="1608469" y="191891"/>
                </a:cubicBezTo>
                <a:lnTo>
                  <a:pt x="1608469" y="3285462"/>
                </a:lnTo>
                <a:cubicBezTo>
                  <a:pt x="1608469" y="3391440"/>
                  <a:pt x="1522556" y="3477352"/>
                  <a:pt x="1416579" y="3477352"/>
                </a:cubicBezTo>
                <a:lnTo>
                  <a:pt x="191890" y="3477352"/>
                </a:lnTo>
                <a:cubicBezTo>
                  <a:pt x="85910" y="3477352"/>
                  <a:pt x="0" y="3391440"/>
                  <a:pt x="0" y="3285462"/>
                </a:cubicBezTo>
                <a:lnTo>
                  <a:pt x="0" y="191891"/>
                </a:lnTo>
                <a:cubicBezTo>
                  <a:pt x="0" y="85913"/>
                  <a:pt x="85910" y="0"/>
                  <a:pt x="191890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395A8-EF76-4FB5-AD36-C1E0A9A9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8712F9-1746-434C-849F-C721E332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793" y="2019058"/>
            <a:ext cx="2047614" cy="3820010"/>
          </a:xfrm>
          <a:prstGeom prst="rect">
            <a:avLst/>
          </a:prstGeom>
        </p:spPr>
      </p:pic>
      <p:pic>
        <p:nvPicPr>
          <p:cNvPr id="4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6A93AC-9946-43AD-81E1-624A0FDE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" y="1037498"/>
            <a:ext cx="2047614" cy="3820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0D922-4D3D-425F-866C-ECCEFEC7B503}"/>
              </a:ext>
            </a:extLst>
          </p:cNvPr>
          <p:cNvSpPr txBox="1"/>
          <p:nvPr/>
        </p:nvSpPr>
        <p:spPr>
          <a:xfrm>
            <a:off x="5042808" y="3996499"/>
            <a:ext cx="3645184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coLorem</a:t>
            </a:r>
            <a:r>
              <a:rPr lang="en-ID" sz="900" dirty="0">
                <a:solidFill>
                  <a:schemeClr val="bg2"/>
                </a:solidFill>
              </a:rPr>
              <a:t>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cosnsectetur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FCE26-0CC7-431B-96DC-3136D6E619DB}"/>
              </a:ext>
            </a:extLst>
          </p:cNvPr>
          <p:cNvSpPr txBox="1"/>
          <p:nvPr/>
        </p:nvSpPr>
        <p:spPr>
          <a:xfrm>
            <a:off x="5042807" y="3684667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Mockup App We Have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B2791-3AE8-4295-9BE8-897DB09A0A3B}"/>
              </a:ext>
            </a:extLst>
          </p:cNvPr>
          <p:cNvSpPr txBox="1"/>
          <p:nvPr/>
        </p:nvSpPr>
        <p:spPr>
          <a:xfrm>
            <a:off x="4079419" y="-181385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D47FC5-1AD4-49AB-B898-A152AC598561}"/>
              </a:ext>
            </a:extLst>
          </p:cNvPr>
          <p:cNvSpPr/>
          <p:nvPr/>
        </p:nvSpPr>
        <p:spPr>
          <a:xfrm>
            <a:off x="1621971" y="5780952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6BFA-864F-471A-AFC9-C5919AAC6B3E}"/>
              </a:ext>
            </a:extLst>
          </p:cNvPr>
          <p:cNvSpPr/>
          <p:nvPr/>
        </p:nvSpPr>
        <p:spPr>
          <a:xfrm rot="5400000">
            <a:off x="2077043" y="1134029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277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pHolder1">
            <a:extLst>
              <a:ext uri="{FF2B5EF4-FFF2-40B4-BE49-F238E27FC236}">
                <a16:creationId xmlns:a16="http://schemas.microsoft.com/office/drawing/2014/main" id="{1317EC54-F31F-46E0-810C-104B8FE66E17}"/>
              </a:ext>
            </a:extLst>
          </p:cNvPr>
          <p:cNvPicPr>
            <a:picLocks/>
          </p:cNvPicPr>
          <p:nvPr/>
        </p:nvPicPr>
        <p:blipFill>
          <a:blip r:embed="rId2"/>
          <a:srcRect l="52925" t="24167" b="28333"/>
          <a:stretch>
            <a:fillRect/>
          </a:stretch>
        </p:blipFill>
        <p:spPr>
          <a:xfrm>
            <a:off x="4839454" y="1657350"/>
            <a:ext cx="4304547" cy="3257550"/>
          </a:xfrm>
          <a:custGeom>
            <a:avLst/>
            <a:gdLst>
              <a:gd name="connsiteX0" fmla="*/ 0 w 4304547"/>
              <a:gd name="connsiteY0" fmla="*/ 0 h 3257550"/>
              <a:gd name="connsiteX1" fmla="*/ 4304547 w 4304547"/>
              <a:gd name="connsiteY1" fmla="*/ 0 h 3257550"/>
              <a:gd name="connsiteX2" fmla="*/ 4304547 w 4304547"/>
              <a:gd name="connsiteY2" fmla="*/ 3257550 h 3257550"/>
              <a:gd name="connsiteX3" fmla="*/ 0 w 4304547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47" h="3257550">
                <a:moveTo>
                  <a:pt x="0" y="0"/>
                </a:moveTo>
                <a:lnTo>
                  <a:pt x="4304547" y="0"/>
                </a:lnTo>
                <a:lnTo>
                  <a:pt x="4304547" y="3257550"/>
                </a:lnTo>
                <a:lnTo>
                  <a:pt x="0" y="325755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18872F1-FB22-4A19-933D-A3F5B47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4A26EC59-9632-4CCC-BC64-BB94ACFE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024" y="1490780"/>
            <a:ext cx="6559049" cy="3961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A2507-419A-4165-9146-C6F08543CCA4}"/>
              </a:ext>
            </a:extLst>
          </p:cNvPr>
          <p:cNvSpPr txBox="1"/>
          <p:nvPr/>
        </p:nvSpPr>
        <p:spPr>
          <a:xfrm>
            <a:off x="456010" y="3007835"/>
            <a:ext cx="3420665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6A889-E74B-481F-81FD-3BD8A5E95F36}"/>
              </a:ext>
            </a:extLst>
          </p:cNvPr>
          <p:cNvSpPr txBox="1"/>
          <p:nvPr/>
        </p:nvSpPr>
        <p:spPr>
          <a:xfrm>
            <a:off x="456010" y="2696003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Mockup We Have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42504-F1B0-4035-A62C-98CF3ED34A4D}"/>
              </a:ext>
            </a:extLst>
          </p:cNvPr>
          <p:cNvSpPr txBox="1"/>
          <p:nvPr/>
        </p:nvSpPr>
        <p:spPr>
          <a:xfrm>
            <a:off x="466461" y="3891603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1B2E1-6A77-4EBC-98F3-C3EB3CFE2049}"/>
              </a:ext>
            </a:extLst>
          </p:cNvPr>
          <p:cNvSpPr/>
          <p:nvPr/>
        </p:nvSpPr>
        <p:spPr>
          <a:xfrm>
            <a:off x="466463" y="4714715"/>
            <a:ext cx="135843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8B983-4263-4F99-9E2B-5AF6D56ACF92}"/>
              </a:ext>
            </a:extLst>
          </p:cNvPr>
          <p:cNvSpPr txBox="1"/>
          <p:nvPr/>
        </p:nvSpPr>
        <p:spPr>
          <a:xfrm>
            <a:off x="466462" y="4473434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893BF-E137-4F5A-8418-F19EEF01FBB8}"/>
              </a:ext>
            </a:extLst>
          </p:cNvPr>
          <p:cNvSpPr txBox="1"/>
          <p:nvPr/>
        </p:nvSpPr>
        <p:spPr>
          <a:xfrm>
            <a:off x="2070569" y="3891603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E8AC3-5691-4AF7-B28C-6AC91C17A8A9}"/>
              </a:ext>
            </a:extLst>
          </p:cNvPr>
          <p:cNvSpPr/>
          <p:nvPr/>
        </p:nvSpPr>
        <p:spPr>
          <a:xfrm>
            <a:off x="2070571" y="4714715"/>
            <a:ext cx="135843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9B27F-9861-4A3E-922E-E2766A46EBC6}"/>
              </a:ext>
            </a:extLst>
          </p:cNvPr>
          <p:cNvSpPr txBox="1"/>
          <p:nvPr/>
        </p:nvSpPr>
        <p:spPr>
          <a:xfrm>
            <a:off x="2070571" y="4473434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CF73B-A8D3-406F-BD4D-46199EC90D2B}"/>
              </a:ext>
            </a:extLst>
          </p:cNvPr>
          <p:cNvSpPr txBox="1"/>
          <p:nvPr/>
        </p:nvSpPr>
        <p:spPr>
          <a:xfrm>
            <a:off x="3130549" y="604996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6C355-6C62-4892-B7D6-86CB29C14E91}"/>
              </a:ext>
            </a:extLst>
          </p:cNvPr>
          <p:cNvSpPr/>
          <p:nvPr/>
        </p:nvSpPr>
        <p:spPr>
          <a:xfrm>
            <a:off x="4351530" y="1141477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12B14-8CF1-4EA8-9F11-51A4F0247C89}"/>
              </a:ext>
            </a:extLst>
          </p:cNvPr>
          <p:cNvSpPr/>
          <p:nvPr/>
        </p:nvSpPr>
        <p:spPr>
          <a:xfrm>
            <a:off x="8459391" y="3865700"/>
            <a:ext cx="229791" cy="161695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542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D055D8-56DB-463B-B58B-1F66F67F0748}"/>
              </a:ext>
            </a:extLst>
          </p:cNvPr>
          <p:cNvSpPr txBox="1"/>
          <p:nvPr/>
        </p:nvSpPr>
        <p:spPr>
          <a:xfrm rot="5400000">
            <a:off x="-2304881" y="2340171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3" name="PpHolder2">
            <a:extLst>
              <a:ext uri="{FF2B5EF4-FFF2-40B4-BE49-F238E27FC236}">
                <a16:creationId xmlns:a16="http://schemas.microsoft.com/office/drawing/2014/main" id="{5B34A47E-88D0-43F6-9C66-0494CE10905D}"/>
              </a:ext>
            </a:extLst>
          </p:cNvPr>
          <p:cNvPicPr>
            <a:picLocks/>
          </p:cNvPicPr>
          <p:nvPr/>
        </p:nvPicPr>
        <p:blipFill>
          <a:blip r:embed="rId2"/>
          <a:srcRect l="10051" r="52429" b="23333"/>
          <a:stretch>
            <a:fillRect/>
          </a:stretch>
        </p:blipFill>
        <p:spPr>
          <a:xfrm>
            <a:off x="919062" y="0"/>
            <a:ext cx="3430788" cy="5257800"/>
          </a:xfrm>
          <a:custGeom>
            <a:avLst/>
            <a:gdLst>
              <a:gd name="connsiteX0" fmla="*/ 0 w 3430788"/>
              <a:gd name="connsiteY0" fmla="*/ 0 h 5257800"/>
              <a:gd name="connsiteX1" fmla="*/ 3430788 w 3430788"/>
              <a:gd name="connsiteY1" fmla="*/ 0 h 5257800"/>
              <a:gd name="connsiteX2" fmla="*/ 3430788 w 3430788"/>
              <a:gd name="connsiteY2" fmla="*/ 5257800 h 5257800"/>
              <a:gd name="connsiteX3" fmla="*/ 0 w 3430788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8" h="5257800">
                <a:moveTo>
                  <a:pt x="0" y="0"/>
                </a:moveTo>
                <a:lnTo>
                  <a:pt x="3430788" y="0"/>
                </a:lnTo>
                <a:lnTo>
                  <a:pt x="3430788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CDCD-7562-46C8-B716-668D415E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770C48-2911-4B03-AFF1-F98B7828A91E}"/>
              </a:ext>
            </a:extLst>
          </p:cNvPr>
          <p:cNvSpPr/>
          <p:nvPr/>
        </p:nvSpPr>
        <p:spPr>
          <a:xfrm>
            <a:off x="2976460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79C3B-5E53-439C-A3CF-C22BD4AC554E}"/>
              </a:ext>
            </a:extLst>
          </p:cNvPr>
          <p:cNvSpPr/>
          <p:nvPr/>
        </p:nvSpPr>
        <p:spPr>
          <a:xfrm rot="5400000">
            <a:off x="4111181" y="339876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FD398-7F62-4D98-AAAD-F0734134896F}"/>
              </a:ext>
            </a:extLst>
          </p:cNvPr>
          <p:cNvSpPr txBox="1"/>
          <p:nvPr/>
        </p:nvSpPr>
        <p:spPr>
          <a:xfrm>
            <a:off x="5252395" y="4129061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>
            <a:extLst>
              <a:ext uri="{FF2B5EF4-FFF2-40B4-BE49-F238E27FC236}">
                <a16:creationId xmlns:a16="http://schemas.microsoft.com/office/drawing/2014/main" id="{E01CE4BA-BED9-4E1B-A782-8082C7187F59}"/>
              </a:ext>
            </a:extLst>
          </p:cNvPr>
          <p:cNvSpPr/>
          <p:nvPr/>
        </p:nvSpPr>
        <p:spPr>
          <a:xfrm>
            <a:off x="4110823" y="2191298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E784686B-44C0-4783-96A4-8C16077F7044}"/>
              </a:ext>
            </a:extLst>
          </p:cNvPr>
          <p:cNvSpPr/>
          <p:nvPr/>
        </p:nvSpPr>
        <p:spPr>
          <a:xfrm rot="2160000">
            <a:off x="5004224" y="2900228"/>
            <a:ext cx="246012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7521" rIns="56333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6F7D689-5824-48ED-B841-4C981A2D3425}"/>
              </a:ext>
            </a:extLst>
          </p:cNvPr>
          <p:cNvSpPr/>
          <p:nvPr/>
        </p:nvSpPr>
        <p:spPr>
          <a:xfrm>
            <a:off x="5232549" y="300628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5" name="Freeform 37">
            <a:extLst>
              <a:ext uri="{FF2B5EF4-FFF2-40B4-BE49-F238E27FC236}">
                <a16:creationId xmlns:a16="http://schemas.microsoft.com/office/drawing/2014/main" id="{574F836A-D752-4F68-A944-0500E1D12C75}"/>
              </a:ext>
            </a:extLst>
          </p:cNvPr>
          <p:cNvSpPr/>
          <p:nvPr/>
        </p:nvSpPr>
        <p:spPr>
          <a:xfrm rot="17280000">
            <a:off x="5358642" y="3964525"/>
            <a:ext cx="246014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3" tIns="47521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043E47E0-7CA2-4D37-A6A0-2F7E0DD3C7BD}"/>
              </a:ext>
            </a:extLst>
          </p:cNvPr>
          <p:cNvSpPr/>
          <p:nvPr/>
        </p:nvSpPr>
        <p:spPr>
          <a:xfrm>
            <a:off x="4804088" y="432495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7" name="Freeform 41">
            <a:extLst>
              <a:ext uri="{FF2B5EF4-FFF2-40B4-BE49-F238E27FC236}">
                <a16:creationId xmlns:a16="http://schemas.microsoft.com/office/drawing/2014/main" id="{1BE8EFB0-257B-4A08-8E2A-BB9E0D1FA311}"/>
              </a:ext>
            </a:extLst>
          </p:cNvPr>
          <p:cNvSpPr/>
          <p:nvPr/>
        </p:nvSpPr>
        <p:spPr>
          <a:xfrm>
            <a:off x="4455956" y="4630480"/>
            <a:ext cx="246014" cy="311296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C7E71391-6182-47E6-9CEF-F2700086FAD7}"/>
              </a:ext>
            </a:extLst>
          </p:cNvPr>
          <p:cNvSpPr/>
          <p:nvPr/>
        </p:nvSpPr>
        <p:spPr>
          <a:xfrm>
            <a:off x="3417557" y="432495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9" name="Freeform 43">
            <a:extLst>
              <a:ext uri="{FF2B5EF4-FFF2-40B4-BE49-F238E27FC236}">
                <a16:creationId xmlns:a16="http://schemas.microsoft.com/office/drawing/2014/main" id="{A6085E67-A3FB-42EA-8DA7-FCCE6ACFB6BA}"/>
              </a:ext>
            </a:extLst>
          </p:cNvPr>
          <p:cNvSpPr/>
          <p:nvPr/>
        </p:nvSpPr>
        <p:spPr>
          <a:xfrm rot="4320000">
            <a:off x="3543649" y="3977768"/>
            <a:ext cx="246014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0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10" name="Freeform 44">
            <a:extLst>
              <a:ext uri="{FF2B5EF4-FFF2-40B4-BE49-F238E27FC236}">
                <a16:creationId xmlns:a16="http://schemas.microsoft.com/office/drawing/2014/main" id="{F1443CA7-F912-44FD-B810-3922037098E4}"/>
              </a:ext>
            </a:extLst>
          </p:cNvPr>
          <p:cNvSpPr/>
          <p:nvPr/>
        </p:nvSpPr>
        <p:spPr>
          <a:xfrm>
            <a:off x="2989095" y="300628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18C85F4E-42E5-4F36-9991-950640513150}"/>
              </a:ext>
            </a:extLst>
          </p:cNvPr>
          <p:cNvSpPr/>
          <p:nvPr/>
        </p:nvSpPr>
        <p:spPr>
          <a:xfrm rot="19440000">
            <a:off x="3882498" y="2908413"/>
            <a:ext cx="246012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7522" rIns="56334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2BF454-B5D3-4AA9-A55C-1D0508CA7FD7}"/>
              </a:ext>
            </a:extLst>
          </p:cNvPr>
          <p:cNvSpPr txBox="1"/>
          <p:nvPr/>
        </p:nvSpPr>
        <p:spPr>
          <a:xfrm>
            <a:off x="5170249" y="1965987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Details 1">
            <a:extLst>
              <a:ext uri="{FF2B5EF4-FFF2-40B4-BE49-F238E27FC236}">
                <a16:creationId xmlns:a16="http://schemas.microsoft.com/office/drawing/2014/main" id="{813D1DEE-F841-4BE5-841F-E37A6FE93F9D}"/>
              </a:ext>
            </a:extLst>
          </p:cNvPr>
          <p:cNvSpPr txBox="1"/>
          <p:nvPr/>
        </p:nvSpPr>
        <p:spPr>
          <a:xfrm>
            <a:off x="5170249" y="2196685"/>
            <a:ext cx="237474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12DAAD-33A5-44F2-B5C2-041D9986AA38}"/>
              </a:ext>
            </a:extLst>
          </p:cNvPr>
          <p:cNvSpPr txBox="1"/>
          <p:nvPr/>
        </p:nvSpPr>
        <p:spPr>
          <a:xfrm>
            <a:off x="6245508" y="3069957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Details 1">
            <a:extLst>
              <a:ext uri="{FF2B5EF4-FFF2-40B4-BE49-F238E27FC236}">
                <a16:creationId xmlns:a16="http://schemas.microsoft.com/office/drawing/2014/main" id="{57E1291F-CC45-465A-9E4E-F7437939D592}"/>
              </a:ext>
            </a:extLst>
          </p:cNvPr>
          <p:cNvSpPr txBox="1"/>
          <p:nvPr/>
        </p:nvSpPr>
        <p:spPr>
          <a:xfrm>
            <a:off x="6245508" y="3300655"/>
            <a:ext cx="2384143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63BF19-805B-463A-B594-C8B6707AB0CC}"/>
              </a:ext>
            </a:extLst>
          </p:cNvPr>
          <p:cNvSpPr txBox="1"/>
          <p:nvPr/>
        </p:nvSpPr>
        <p:spPr>
          <a:xfrm>
            <a:off x="5828563" y="4399782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Details 1">
            <a:extLst>
              <a:ext uri="{FF2B5EF4-FFF2-40B4-BE49-F238E27FC236}">
                <a16:creationId xmlns:a16="http://schemas.microsoft.com/office/drawing/2014/main" id="{0DD8878A-69BC-4240-8C70-25B7D7AE476B}"/>
              </a:ext>
            </a:extLst>
          </p:cNvPr>
          <p:cNvSpPr txBox="1"/>
          <p:nvPr/>
        </p:nvSpPr>
        <p:spPr>
          <a:xfrm>
            <a:off x="5828563" y="4630480"/>
            <a:ext cx="2384143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BAD239-FF58-44F0-8A9B-ADF4F4FD66A4}"/>
              </a:ext>
            </a:extLst>
          </p:cNvPr>
          <p:cNvSpPr txBox="1"/>
          <p:nvPr/>
        </p:nvSpPr>
        <p:spPr>
          <a:xfrm>
            <a:off x="901780" y="3074283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Details 1">
            <a:extLst>
              <a:ext uri="{FF2B5EF4-FFF2-40B4-BE49-F238E27FC236}">
                <a16:creationId xmlns:a16="http://schemas.microsoft.com/office/drawing/2014/main" id="{66F0E3B5-B0AB-4901-81F1-AD11558572EC}"/>
              </a:ext>
            </a:extLst>
          </p:cNvPr>
          <p:cNvSpPr txBox="1"/>
          <p:nvPr/>
        </p:nvSpPr>
        <p:spPr>
          <a:xfrm>
            <a:off x="456010" y="3304982"/>
            <a:ext cx="241508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C3803C-8664-4ADC-959B-7C975051F6D1}"/>
              </a:ext>
            </a:extLst>
          </p:cNvPr>
          <p:cNvSpPr txBox="1"/>
          <p:nvPr/>
        </p:nvSpPr>
        <p:spPr>
          <a:xfrm>
            <a:off x="1314079" y="4410122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Details 1">
            <a:extLst>
              <a:ext uri="{FF2B5EF4-FFF2-40B4-BE49-F238E27FC236}">
                <a16:creationId xmlns:a16="http://schemas.microsoft.com/office/drawing/2014/main" id="{CF2E8990-04ED-4CA4-A205-AE47E1688AB1}"/>
              </a:ext>
            </a:extLst>
          </p:cNvPr>
          <p:cNvSpPr txBox="1"/>
          <p:nvPr/>
        </p:nvSpPr>
        <p:spPr>
          <a:xfrm>
            <a:off x="868309" y="4640820"/>
            <a:ext cx="241508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D3AFCC-61D8-4D27-9E6B-34F54C561EDC}"/>
              </a:ext>
            </a:extLst>
          </p:cNvPr>
          <p:cNvGrpSpPr/>
          <p:nvPr/>
        </p:nvGrpSpPr>
        <p:grpSpPr>
          <a:xfrm>
            <a:off x="5551129" y="3307870"/>
            <a:ext cx="332354" cy="319177"/>
            <a:chOff x="2659063" y="4224338"/>
            <a:chExt cx="360363" cy="346075"/>
          </a:xfrm>
          <a:solidFill>
            <a:schemeClr val="bg2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742693C-CAA2-49C9-9A6B-5FD7CA44C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354790-EE77-4425-9E43-C98541753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D90C56-6ED7-4547-BEDC-46029053BA37}"/>
              </a:ext>
            </a:extLst>
          </p:cNvPr>
          <p:cNvGrpSpPr/>
          <p:nvPr/>
        </p:nvGrpSpPr>
        <p:grpSpPr>
          <a:xfrm>
            <a:off x="5078891" y="4588994"/>
            <a:ext cx="387990" cy="367493"/>
            <a:chOff x="11353801" y="3154363"/>
            <a:chExt cx="420688" cy="398463"/>
          </a:xfrm>
          <a:solidFill>
            <a:schemeClr val="bg2"/>
          </a:solidFill>
        </p:grpSpPr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680D14-B36D-405C-9734-E5591506C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6" y="3154363"/>
              <a:ext cx="277813" cy="398463"/>
            </a:xfrm>
            <a:custGeom>
              <a:avLst/>
              <a:gdLst>
                <a:gd name="T0" fmla="*/ 33 w 74"/>
                <a:gd name="T1" fmla="*/ 2 h 106"/>
                <a:gd name="T2" fmla="*/ 2 w 74"/>
                <a:gd name="T3" fmla="*/ 33 h 106"/>
                <a:gd name="T4" fmla="*/ 14 w 74"/>
                <a:gd name="T5" fmla="*/ 66 h 106"/>
                <a:gd name="T6" fmla="*/ 22 w 74"/>
                <a:gd name="T7" fmla="*/ 81 h 106"/>
                <a:gd name="T8" fmla="*/ 22 w 74"/>
                <a:gd name="T9" fmla="*/ 86 h 106"/>
                <a:gd name="T10" fmla="*/ 22 w 74"/>
                <a:gd name="T11" fmla="*/ 102 h 106"/>
                <a:gd name="T12" fmla="*/ 31 w 74"/>
                <a:gd name="T13" fmla="*/ 102 h 106"/>
                <a:gd name="T14" fmla="*/ 38 w 74"/>
                <a:gd name="T15" fmla="*/ 106 h 106"/>
                <a:gd name="T16" fmla="*/ 45 w 74"/>
                <a:gd name="T17" fmla="*/ 102 h 106"/>
                <a:gd name="T18" fmla="*/ 54 w 74"/>
                <a:gd name="T19" fmla="*/ 102 h 106"/>
                <a:gd name="T20" fmla="*/ 54 w 74"/>
                <a:gd name="T21" fmla="*/ 86 h 106"/>
                <a:gd name="T22" fmla="*/ 54 w 74"/>
                <a:gd name="T23" fmla="*/ 81 h 106"/>
                <a:gd name="T24" fmla="*/ 61 w 74"/>
                <a:gd name="T25" fmla="*/ 65 h 106"/>
                <a:gd name="T26" fmla="*/ 74 w 74"/>
                <a:gd name="T27" fmla="*/ 38 h 106"/>
                <a:gd name="T28" fmla="*/ 33 w 74"/>
                <a:gd name="T29" fmla="*/ 2 h 106"/>
                <a:gd name="T30" fmla="*/ 46 w 74"/>
                <a:gd name="T31" fmla="*/ 94 h 106"/>
                <a:gd name="T32" fmla="*/ 30 w 74"/>
                <a:gd name="T33" fmla="*/ 94 h 106"/>
                <a:gd name="T34" fmla="*/ 30 w 74"/>
                <a:gd name="T35" fmla="*/ 86 h 106"/>
                <a:gd name="T36" fmla="*/ 46 w 74"/>
                <a:gd name="T37" fmla="*/ 86 h 106"/>
                <a:gd name="T38" fmla="*/ 46 w 74"/>
                <a:gd name="T39" fmla="*/ 94 h 106"/>
                <a:gd name="T40" fmla="*/ 56 w 74"/>
                <a:gd name="T41" fmla="*/ 59 h 106"/>
                <a:gd name="T42" fmla="*/ 46 w 74"/>
                <a:gd name="T43" fmla="*/ 78 h 106"/>
                <a:gd name="T44" fmla="*/ 29 w 74"/>
                <a:gd name="T45" fmla="*/ 78 h 106"/>
                <a:gd name="T46" fmla="*/ 20 w 74"/>
                <a:gd name="T47" fmla="*/ 60 h 106"/>
                <a:gd name="T48" fmla="*/ 10 w 74"/>
                <a:gd name="T49" fmla="*/ 34 h 106"/>
                <a:gd name="T50" fmla="*/ 34 w 74"/>
                <a:gd name="T51" fmla="*/ 10 h 106"/>
                <a:gd name="T52" fmla="*/ 66 w 74"/>
                <a:gd name="T53" fmla="*/ 38 h 106"/>
                <a:gd name="T54" fmla="*/ 56 w 74"/>
                <a:gd name="T55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06">
                  <a:moveTo>
                    <a:pt x="33" y="2"/>
                  </a:moveTo>
                  <a:cubicBezTo>
                    <a:pt x="17" y="4"/>
                    <a:pt x="4" y="17"/>
                    <a:pt x="2" y="33"/>
                  </a:cubicBezTo>
                  <a:cubicBezTo>
                    <a:pt x="0" y="46"/>
                    <a:pt x="5" y="58"/>
                    <a:pt x="14" y="66"/>
                  </a:cubicBezTo>
                  <a:cubicBezTo>
                    <a:pt x="19" y="70"/>
                    <a:pt x="22" y="75"/>
                    <a:pt x="22" y="81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2" y="105"/>
                    <a:pt x="35" y="106"/>
                    <a:pt x="38" y="106"/>
                  </a:cubicBezTo>
                  <a:cubicBezTo>
                    <a:pt x="41" y="106"/>
                    <a:pt x="43" y="105"/>
                    <a:pt x="4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75"/>
                    <a:pt x="56" y="70"/>
                    <a:pt x="61" y="65"/>
                  </a:cubicBezTo>
                  <a:cubicBezTo>
                    <a:pt x="69" y="58"/>
                    <a:pt x="74" y="48"/>
                    <a:pt x="74" y="38"/>
                  </a:cubicBezTo>
                  <a:cubicBezTo>
                    <a:pt x="74" y="17"/>
                    <a:pt x="55" y="0"/>
                    <a:pt x="33" y="2"/>
                  </a:cubicBezTo>
                  <a:close/>
                  <a:moveTo>
                    <a:pt x="46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6" y="94"/>
                  </a:lnTo>
                  <a:close/>
                  <a:moveTo>
                    <a:pt x="56" y="59"/>
                  </a:moveTo>
                  <a:cubicBezTo>
                    <a:pt x="50" y="64"/>
                    <a:pt x="47" y="71"/>
                    <a:pt x="46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1"/>
                    <a:pt x="25" y="64"/>
                    <a:pt x="20" y="60"/>
                  </a:cubicBezTo>
                  <a:cubicBezTo>
                    <a:pt x="12" y="53"/>
                    <a:pt x="9" y="44"/>
                    <a:pt x="10" y="34"/>
                  </a:cubicBezTo>
                  <a:cubicBezTo>
                    <a:pt x="11" y="22"/>
                    <a:pt x="22" y="12"/>
                    <a:pt x="34" y="10"/>
                  </a:cubicBezTo>
                  <a:cubicBezTo>
                    <a:pt x="51" y="8"/>
                    <a:pt x="66" y="22"/>
                    <a:pt x="66" y="38"/>
                  </a:cubicBezTo>
                  <a:cubicBezTo>
                    <a:pt x="66" y="46"/>
                    <a:pt x="62" y="54"/>
                    <a:pt x="5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A77EBD09-DB76-4C4E-8E44-98F6C622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8451" y="32972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73DE6142-BD9C-4A59-ABD2-C9B051AE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3801" y="3297238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4DBCE480-A074-46BB-A302-6514227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417888"/>
              <a:ext cx="52388" cy="55563"/>
            </a:xfrm>
            <a:custGeom>
              <a:avLst/>
              <a:gdLst>
                <a:gd name="T0" fmla="*/ 0 w 33"/>
                <a:gd name="T1" fmla="*/ 14 h 35"/>
                <a:gd name="T2" fmla="*/ 19 w 33"/>
                <a:gd name="T3" fmla="*/ 35 h 35"/>
                <a:gd name="T4" fmla="*/ 33 w 33"/>
                <a:gd name="T5" fmla="*/ 21 h 35"/>
                <a:gd name="T6" fmla="*/ 15 w 33"/>
                <a:gd name="T7" fmla="*/ 0 h 35"/>
                <a:gd name="T8" fmla="*/ 0 w 33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4"/>
                  </a:moveTo>
                  <a:lnTo>
                    <a:pt x="19" y="35"/>
                  </a:lnTo>
                  <a:lnTo>
                    <a:pt x="33" y="21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DF28772C-61A5-44C8-A9C1-6BA579B1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154363"/>
              <a:ext cx="53975" cy="52388"/>
            </a:xfrm>
            <a:custGeom>
              <a:avLst/>
              <a:gdLst>
                <a:gd name="T0" fmla="*/ 34 w 34"/>
                <a:gd name="T1" fmla="*/ 19 h 33"/>
                <a:gd name="T2" fmla="*/ 15 w 34"/>
                <a:gd name="T3" fmla="*/ 0 h 33"/>
                <a:gd name="T4" fmla="*/ 0 w 34"/>
                <a:gd name="T5" fmla="*/ 11 h 33"/>
                <a:gd name="T6" fmla="*/ 22 w 34"/>
                <a:gd name="T7" fmla="*/ 33 h 33"/>
                <a:gd name="T8" fmla="*/ 34 w 34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9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22" y="33"/>
                  </a:lnTo>
                  <a:lnTo>
                    <a:pt x="3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17BF1550-AE7B-4334-9BE7-95FE4A9A5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417888"/>
              <a:ext cx="53975" cy="55563"/>
            </a:xfrm>
            <a:custGeom>
              <a:avLst/>
              <a:gdLst>
                <a:gd name="T0" fmla="*/ 0 w 34"/>
                <a:gd name="T1" fmla="*/ 21 h 35"/>
                <a:gd name="T2" fmla="*/ 15 w 34"/>
                <a:gd name="T3" fmla="*/ 35 h 35"/>
                <a:gd name="T4" fmla="*/ 34 w 34"/>
                <a:gd name="T5" fmla="*/ 14 h 35"/>
                <a:gd name="T6" fmla="*/ 22 w 34"/>
                <a:gd name="T7" fmla="*/ 0 h 35"/>
                <a:gd name="T8" fmla="*/ 0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1"/>
                  </a:moveTo>
                  <a:lnTo>
                    <a:pt x="15" y="35"/>
                  </a:lnTo>
                  <a:lnTo>
                    <a:pt x="34" y="14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E0489EB-EB08-4DC3-8A80-C1F7C4C5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154363"/>
              <a:ext cx="52388" cy="52388"/>
            </a:xfrm>
            <a:custGeom>
              <a:avLst/>
              <a:gdLst>
                <a:gd name="T0" fmla="*/ 0 w 33"/>
                <a:gd name="T1" fmla="*/ 19 h 33"/>
                <a:gd name="T2" fmla="*/ 15 w 33"/>
                <a:gd name="T3" fmla="*/ 33 h 33"/>
                <a:gd name="T4" fmla="*/ 33 w 33"/>
                <a:gd name="T5" fmla="*/ 11 h 33"/>
                <a:gd name="T6" fmla="*/ 19 w 33"/>
                <a:gd name="T7" fmla="*/ 0 h 33"/>
                <a:gd name="T8" fmla="*/ 0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lnTo>
                    <a:pt x="15" y="33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3" name="Freeform 41">
            <a:extLst>
              <a:ext uri="{FF2B5EF4-FFF2-40B4-BE49-F238E27FC236}">
                <a16:creationId xmlns:a16="http://schemas.microsoft.com/office/drawing/2014/main" id="{8F41D68F-F831-4E83-A115-24289B8CE5DD}"/>
              </a:ext>
            </a:extLst>
          </p:cNvPr>
          <p:cNvSpPr>
            <a:spLocks noEditPoints="1"/>
          </p:cNvSpPr>
          <p:nvPr/>
        </p:nvSpPr>
        <p:spPr bwMode="auto">
          <a:xfrm>
            <a:off x="3270197" y="3273350"/>
            <a:ext cx="363100" cy="364565"/>
          </a:xfrm>
          <a:custGeom>
            <a:avLst/>
            <a:gdLst>
              <a:gd name="T0" fmla="*/ 79 w 105"/>
              <a:gd name="T1" fmla="*/ 57 h 105"/>
              <a:gd name="T2" fmla="*/ 105 w 105"/>
              <a:gd name="T3" fmla="*/ 29 h 105"/>
              <a:gd name="T4" fmla="*/ 102 w 105"/>
              <a:gd name="T5" fmla="*/ 17 h 105"/>
              <a:gd name="T6" fmla="*/ 99 w 105"/>
              <a:gd name="T7" fmla="*/ 12 h 105"/>
              <a:gd name="T8" fmla="*/ 80 w 105"/>
              <a:gd name="T9" fmla="*/ 31 h 105"/>
              <a:gd name="T10" fmla="*/ 74 w 105"/>
              <a:gd name="T11" fmla="*/ 25 h 105"/>
              <a:gd name="T12" fmla="*/ 93 w 105"/>
              <a:gd name="T13" fmla="*/ 6 h 105"/>
              <a:gd name="T14" fmla="*/ 88 w 105"/>
              <a:gd name="T15" fmla="*/ 4 h 105"/>
              <a:gd name="T16" fmla="*/ 77 w 105"/>
              <a:gd name="T17" fmla="*/ 1 h 105"/>
              <a:gd name="T18" fmla="*/ 49 w 105"/>
              <a:gd name="T19" fmla="*/ 29 h 105"/>
              <a:gd name="T20" fmla="*/ 49 w 105"/>
              <a:gd name="T21" fmla="*/ 34 h 105"/>
              <a:gd name="T22" fmla="*/ 44 w 105"/>
              <a:gd name="T23" fmla="*/ 39 h 105"/>
              <a:gd name="T24" fmla="*/ 28 w 105"/>
              <a:gd name="T25" fmla="*/ 23 h 105"/>
              <a:gd name="T26" fmla="*/ 29 w 105"/>
              <a:gd name="T27" fmla="*/ 12 h 105"/>
              <a:gd name="T28" fmla="*/ 10 w 105"/>
              <a:gd name="T29" fmla="*/ 0 h 105"/>
              <a:gd name="T30" fmla="*/ 0 w 105"/>
              <a:gd name="T31" fmla="*/ 10 h 105"/>
              <a:gd name="T32" fmla="*/ 11 w 105"/>
              <a:gd name="T33" fmla="*/ 29 h 105"/>
              <a:gd name="T34" fmla="*/ 22 w 105"/>
              <a:gd name="T35" fmla="*/ 29 h 105"/>
              <a:gd name="T36" fmla="*/ 38 w 105"/>
              <a:gd name="T37" fmla="*/ 45 h 105"/>
              <a:gd name="T38" fmla="*/ 5 w 105"/>
              <a:gd name="T39" fmla="*/ 78 h 105"/>
              <a:gd name="T40" fmla="*/ 1 w 105"/>
              <a:gd name="T41" fmla="*/ 89 h 105"/>
              <a:gd name="T42" fmla="*/ 5 w 105"/>
              <a:gd name="T43" fmla="*/ 101 h 105"/>
              <a:gd name="T44" fmla="*/ 17 w 105"/>
              <a:gd name="T45" fmla="*/ 105 h 105"/>
              <a:gd name="T46" fmla="*/ 28 w 105"/>
              <a:gd name="T47" fmla="*/ 101 h 105"/>
              <a:gd name="T48" fmla="*/ 53 w 105"/>
              <a:gd name="T49" fmla="*/ 76 h 105"/>
              <a:gd name="T50" fmla="*/ 77 w 105"/>
              <a:gd name="T51" fmla="*/ 101 h 105"/>
              <a:gd name="T52" fmla="*/ 89 w 105"/>
              <a:gd name="T53" fmla="*/ 105 h 105"/>
              <a:gd name="T54" fmla="*/ 100 w 105"/>
              <a:gd name="T55" fmla="*/ 101 h 105"/>
              <a:gd name="T56" fmla="*/ 105 w 105"/>
              <a:gd name="T57" fmla="*/ 89 h 105"/>
              <a:gd name="T58" fmla="*/ 100 w 105"/>
              <a:gd name="T59" fmla="*/ 78 h 105"/>
              <a:gd name="T60" fmla="*/ 79 w 105"/>
              <a:gd name="T61" fmla="*/ 57 h 105"/>
              <a:gd name="T62" fmla="*/ 15 w 105"/>
              <a:gd name="T63" fmla="*/ 21 h 105"/>
              <a:gd name="T64" fmla="*/ 10 w 105"/>
              <a:gd name="T65" fmla="*/ 12 h 105"/>
              <a:gd name="T66" fmla="*/ 11 w 105"/>
              <a:gd name="T67" fmla="*/ 10 h 105"/>
              <a:gd name="T68" fmla="*/ 20 w 105"/>
              <a:gd name="T69" fmla="*/ 16 h 105"/>
              <a:gd name="T70" fmla="*/ 20 w 105"/>
              <a:gd name="T71" fmla="*/ 20 h 105"/>
              <a:gd name="T72" fmla="*/ 19 w 105"/>
              <a:gd name="T73" fmla="*/ 21 h 105"/>
              <a:gd name="T74" fmla="*/ 15 w 105"/>
              <a:gd name="T75" fmla="*/ 21 h 105"/>
              <a:gd name="T76" fmla="*/ 22 w 105"/>
              <a:gd name="T77" fmla="*/ 95 h 105"/>
              <a:gd name="T78" fmla="*/ 11 w 105"/>
              <a:gd name="T79" fmla="*/ 95 h 105"/>
              <a:gd name="T80" fmla="*/ 9 w 105"/>
              <a:gd name="T81" fmla="*/ 89 h 105"/>
              <a:gd name="T82" fmla="*/ 11 w 105"/>
              <a:gd name="T83" fmla="*/ 84 h 105"/>
              <a:gd name="T84" fmla="*/ 58 w 105"/>
              <a:gd name="T85" fmla="*/ 37 h 105"/>
              <a:gd name="T86" fmla="*/ 57 w 105"/>
              <a:gd name="T87" fmla="*/ 35 h 105"/>
              <a:gd name="T88" fmla="*/ 57 w 105"/>
              <a:gd name="T89" fmla="*/ 29 h 105"/>
              <a:gd name="T90" fmla="*/ 77 w 105"/>
              <a:gd name="T91" fmla="*/ 9 h 105"/>
              <a:gd name="T92" fmla="*/ 79 w 105"/>
              <a:gd name="T93" fmla="*/ 10 h 105"/>
              <a:gd name="T94" fmla="*/ 63 w 105"/>
              <a:gd name="T95" fmla="*/ 25 h 105"/>
              <a:gd name="T96" fmla="*/ 80 w 105"/>
              <a:gd name="T97" fmla="*/ 42 h 105"/>
              <a:gd name="T98" fmla="*/ 96 w 105"/>
              <a:gd name="T99" fmla="*/ 26 h 105"/>
              <a:gd name="T100" fmla="*/ 97 w 105"/>
              <a:gd name="T101" fmla="*/ 29 h 105"/>
              <a:gd name="T102" fmla="*/ 71 w 105"/>
              <a:gd name="T103" fmla="*/ 49 h 105"/>
              <a:gd name="T104" fmla="*/ 69 w 105"/>
              <a:gd name="T105" fmla="*/ 48 h 105"/>
              <a:gd name="T106" fmla="*/ 22 w 105"/>
              <a:gd name="T107" fmla="*/ 95 h 105"/>
              <a:gd name="T108" fmla="*/ 94 w 105"/>
              <a:gd name="T109" fmla="*/ 95 h 105"/>
              <a:gd name="T110" fmla="*/ 83 w 105"/>
              <a:gd name="T111" fmla="*/ 95 h 105"/>
              <a:gd name="T112" fmla="*/ 58 w 105"/>
              <a:gd name="T113" fmla="*/ 70 h 105"/>
              <a:gd name="T114" fmla="*/ 70 w 105"/>
              <a:gd name="T115" fmla="*/ 59 h 105"/>
              <a:gd name="T116" fmla="*/ 94 w 105"/>
              <a:gd name="T117" fmla="*/ 84 h 105"/>
              <a:gd name="T118" fmla="*/ 97 w 105"/>
              <a:gd name="T119" fmla="*/ 89 h 105"/>
              <a:gd name="T120" fmla="*/ 94 w 105"/>
              <a:gd name="T121" fmla="*/ 9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105">
                <a:moveTo>
                  <a:pt x="79" y="57"/>
                </a:moveTo>
                <a:cubicBezTo>
                  <a:pt x="93" y="56"/>
                  <a:pt x="105" y="44"/>
                  <a:pt x="105" y="29"/>
                </a:cubicBezTo>
                <a:cubicBezTo>
                  <a:pt x="105" y="25"/>
                  <a:pt x="104" y="21"/>
                  <a:pt x="102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4" y="25"/>
                  <a:pt x="74" y="25"/>
                  <a:pt x="74" y="25"/>
                </a:cubicBezTo>
                <a:cubicBezTo>
                  <a:pt x="93" y="6"/>
                  <a:pt x="93" y="6"/>
                  <a:pt x="93" y="6"/>
                </a:cubicBezTo>
                <a:cubicBezTo>
                  <a:pt x="88" y="4"/>
                  <a:pt x="88" y="4"/>
                  <a:pt x="88" y="4"/>
                </a:cubicBezTo>
                <a:cubicBezTo>
                  <a:pt x="84" y="2"/>
                  <a:pt x="81" y="1"/>
                  <a:pt x="77" y="1"/>
                </a:cubicBezTo>
                <a:cubicBezTo>
                  <a:pt x="61" y="1"/>
                  <a:pt x="49" y="14"/>
                  <a:pt x="49" y="29"/>
                </a:cubicBezTo>
                <a:cubicBezTo>
                  <a:pt x="49" y="31"/>
                  <a:pt x="49" y="33"/>
                  <a:pt x="49" y="34"/>
                </a:cubicBezTo>
                <a:cubicBezTo>
                  <a:pt x="44" y="39"/>
                  <a:pt x="44" y="39"/>
                  <a:pt x="44" y="39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1" y="29"/>
                  <a:pt x="11" y="29"/>
                  <a:pt x="11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38" y="45"/>
                  <a:pt x="38" y="45"/>
                  <a:pt x="38" y="45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81"/>
                  <a:pt x="1" y="85"/>
                  <a:pt x="1" y="89"/>
                </a:cubicBezTo>
                <a:cubicBezTo>
                  <a:pt x="1" y="94"/>
                  <a:pt x="2" y="98"/>
                  <a:pt x="5" y="101"/>
                </a:cubicBezTo>
                <a:cubicBezTo>
                  <a:pt x="8" y="104"/>
                  <a:pt x="12" y="105"/>
                  <a:pt x="17" y="105"/>
                </a:cubicBezTo>
                <a:cubicBezTo>
                  <a:pt x="21" y="105"/>
                  <a:pt x="25" y="104"/>
                  <a:pt x="28" y="101"/>
                </a:cubicBezTo>
                <a:cubicBezTo>
                  <a:pt x="53" y="76"/>
                  <a:pt x="53" y="76"/>
                  <a:pt x="53" y="7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80" y="104"/>
                  <a:pt x="84" y="105"/>
                  <a:pt x="89" y="105"/>
                </a:cubicBezTo>
                <a:cubicBezTo>
                  <a:pt x="93" y="105"/>
                  <a:pt x="97" y="104"/>
                  <a:pt x="100" y="101"/>
                </a:cubicBezTo>
                <a:cubicBezTo>
                  <a:pt x="103" y="98"/>
                  <a:pt x="105" y="94"/>
                  <a:pt x="105" y="89"/>
                </a:cubicBezTo>
                <a:cubicBezTo>
                  <a:pt x="105" y="85"/>
                  <a:pt x="103" y="81"/>
                  <a:pt x="100" y="78"/>
                </a:cubicBezTo>
                <a:cubicBezTo>
                  <a:pt x="99" y="77"/>
                  <a:pt x="87" y="65"/>
                  <a:pt x="79" y="57"/>
                </a:cubicBezTo>
                <a:close/>
                <a:moveTo>
                  <a:pt x="15" y="21"/>
                </a:moveTo>
                <a:cubicBezTo>
                  <a:pt x="10" y="12"/>
                  <a:pt x="10" y="12"/>
                  <a:pt x="10" y="12"/>
                </a:cubicBezTo>
                <a:cubicBezTo>
                  <a:pt x="11" y="10"/>
                  <a:pt x="11" y="10"/>
                  <a:pt x="11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lnTo>
                  <a:pt x="15" y="21"/>
                </a:lnTo>
                <a:close/>
                <a:moveTo>
                  <a:pt x="22" y="95"/>
                </a:moveTo>
                <a:cubicBezTo>
                  <a:pt x="19" y="98"/>
                  <a:pt x="14" y="98"/>
                  <a:pt x="11" y="95"/>
                </a:cubicBezTo>
                <a:cubicBezTo>
                  <a:pt x="9" y="94"/>
                  <a:pt x="9" y="92"/>
                  <a:pt x="9" y="89"/>
                </a:cubicBezTo>
                <a:cubicBezTo>
                  <a:pt x="9" y="87"/>
                  <a:pt x="9" y="85"/>
                  <a:pt x="11" y="84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3"/>
                  <a:pt x="57" y="31"/>
                  <a:pt x="57" y="29"/>
                </a:cubicBezTo>
                <a:cubicBezTo>
                  <a:pt x="57" y="18"/>
                  <a:pt x="66" y="9"/>
                  <a:pt x="77" y="9"/>
                </a:cubicBezTo>
                <a:cubicBezTo>
                  <a:pt x="77" y="9"/>
                  <a:pt x="78" y="9"/>
                  <a:pt x="79" y="10"/>
                </a:cubicBezTo>
                <a:cubicBezTo>
                  <a:pt x="63" y="25"/>
                  <a:pt x="63" y="25"/>
                  <a:pt x="63" y="25"/>
                </a:cubicBezTo>
                <a:cubicBezTo>
                  <a:pt x="80" y="42"/>
                  <a:pt x="80" y="42"/>
                  <a:pt x="80" y="42"/>
                </a:cubicBezTo>
                <a:cubicBezTo>
                  <a:pt x="96" y="26"/>
                  <a:pt x="96" y="26"/>
                  <a:pt x="96" y="26"/>
                </a:cubicBezTo>
                <a:cubicBezTo>
                  <a:pt x="97" y="27"/>
                  <a:pt x="97" y="28"/>
                  <a:pt x="97" y="29"/>
                </a:cubicBezTo>
                <a:cubicBezTo>
                  <a:pt x="97" y="42"/>
                  <a:pt x="85" y="52"/>
                  <a:pt x="71" y="49"/>
                </a:cubicBezTo>
                <a:cubicBezTo>
                  <a:pt x="69" y="48"/>
                  <a:pt x="69" y="48"/>
                  <a:pt x="69" y="48"/>
                </a:cubicBezTo>
                <a:lnTo>
                  <a:pt x="22" y="95"/>
                </a:lnTo>
                <a:close/>
                <a:moveTo>
                  <a:pt x="94" y="95"/>
                </a:moveTo>
                <a:cubicBezTo>
                  <a:pt x="91" y="98"/>
                  <a:pt x="86" y="98"/>
                  <a:pt x="83" y="95"/>
                </a:cubicBezTo>
                <a:cubicBezTo>
                  <a:pt x="58" y="70"/>
                  <a:pt x="58" y="70"/>
                  <a:pt x="58" y="70"/>
                </a:cubicBezTo>
                <a:cubicBezTo>
                  <a:pt x="70" y="59"/>
                  <a:pt x="70" y="59"/>
                  <a:pt x="70" y="59"/>
                </a:cubicBezTo>
                <a:cubicBezTo>
                  <a:pt x="76" y="66"/>
                  <a:pt x="93" y="83"/>
                  <a:pt x="94" y="84"/>
                </a:cubicBezTo>
                <a:cubicBezTo>
                  <a:pt x="96" y="85"/>
                  <a:pt x="97" y="87"/>
                  <a:pt x="97" y="89"/>
                </a:cubicBezTo>
                <a:cubicBezTo>
                  <a:pt x="97" y="92"/>
                  <a:pt x="96" y="94"/>
                  <a:pt x="94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108BC5B8-B443-4A43-A81E-F0732C0B1ED6}"/>
              </a:ext>
            </a:extLst>
          </p:cNvPr>
          <p:cNvSpPr>
            <a:spLocks noEditPoints="1"/>
          </p:cNvSpPr>
          <p:nvPr/>
        </p:nvSpPr>
        <p:spPr bwMode="auto">
          <a:xfrm>
            <a:off x="3674276" y="4588994"/>
            <a:ext cx="387990" cy="306000"/>
          </a:xfrm>
          <a:custGeom>
            <a:avLst/>
            <a:gdLst>
              <a:gd name="T0" fmla="*/ 237 w 265"/>
              <a:gd name="T1" fmla="*/ 133 h 209"/>
              <a:gd name="T2" fmla="*/ 237 w 265"/>
              <a:gd name="T3" fmla="*/ 95 h 209"/>
              <a:gd name="T4" fmla="*/ 142 w 265"/>
              <a:gd name="T5" fmla="*/ 95 h 209"/>
              <a:gd name="T6" fmla="*/ 142 w 265"/>
              <a:gd name="T7" fmla="*/ 76 h 209"/>
              <a:gd name="T8" fmla="*/ 171 w 265"/>
              <a:gd name="T9" fmla="*/ 76 h 209"/>
              <a:gd name="T10" fmla="*/ 171 w 265"/>
              <a:gd name="T11" fmla="*/ 0 h 209"/>
              <a:gd name="T12" fmla="*/ 95 w 265"/>
              <a:gd name="T13" fmla="*/ 0 h 209"/>
              <a:gd name="T14" fmla="*/ 95 w 265"/>
              <a:gd name="T15" fmla="*/ 76 h 209"/>
              <a:gd name="T16" fmla="*/ 123 w 265"/>
              <a:gd name="T17" fmla="*/ 76 h 209"/>
              <a:gd name="T18" fmla="*/ 123 w 265"/>
              <a:gd name="T19" fmla="*/ 95 h 209"/>
              <a:gd name="T20" fmla="*/ 29 w 265"/>
              <a:gd name="T21" fmla="*/ 95 h 209"/>
              <a:gd name="T22" fmla="*/ 29 w 265"/>
              <a:gd name="T23" fmla="*/ 133 h 209"/>
              <a:gd name="T24" fmla="*/ 0 w 265"/>
              <a:gd name="T25" fmla="*/ 133 h 209"/>
              <a:gd name="T26" fmla="*/ 0 w 265"/>
              <a:gd name="T27" fmla="*/ 209 h 209"/>
              <a:gd name="T28" fmla="*/ 76 w 265"/>
              <a:gd name="T29" fmla="*/ 209 h 209"/>
              <a:gd name="T30" fmla="*/ 76 w 265"/>
              <a:gd name="T31" fmla="*/ 133 h 209"/>
              <a:gd name="T32" fmla="*/ 48 w 265"/>
              <a:gd name="T33" fmla="*/ 133 h 209"/>
              <a:gd name="T34" fmla="*/ 48 w 265"/>
              <a:gd name="T35" fmla="*/ 114 h 209"/>
              <a:gd name="T36" fmla="*/ 123 w 265"/>
              <a:gd name="T37" fmla="*/ 114 h 209"/>
              <a:gd name="T38" fmla="*/ 123 w 265"/>
              <a:gd name="T39" fmla="*/ 133 h 209"/>
              <a:gd name="T40" fmla="*/ 95 w 265"/>
              <a:gd name="T41" fmla="*/ 133 h 209"/>
              <a:gd name="T42" fmla="*/ 95 w 265"/>
              <a:gd name="T43" fmla="*/ 209 h 209"/>
              <a:gd name="T44" fmla="*/ 171 w 265"/>
              <a:gd name="T45" fmla="*/ 209 h 209"/>
              <a:gd name="T46" fmla="*/ 171 w 265"/>
              <a:gd name="T47" fmla="*/ 133 h 209"/>
              <a:gd name="T48" fmla="*/ 142 w 265"/>
              <a:gd name="T49" fmla="*/ 133 h 209"/>
              <a:gd name="T50" fmla="*/ 142 w 265"/>
              <a:gd name="T51" fmla="*/ 114 h 209"/>
              <a:gd name="T52" fmla="*/ 218 w 265"/>
              <a:gd name="T53" fmla="*/ 114 h 209"/>
              <a:gd name="T54" fmla="*/ 218 w 265"/>
              <a:gd name="T55" fmla="*/ 133 h 209"/>
              <a:gd name="T56" fmla="*/ 190 w 265"/>
              <a:gd name="T57" fmla="*/ 133 h 209"/>
              <a:gd name="T58" fmla="*/ 190 w 265"/>
              <a:gd name="T59" fmla="*/ 209 h 209"/>
              <a:gd name="T60" fmla="*/ 265 w 265"/>
              <a:gd name="T61" fmla="*/ 209 h 209"/>
              <a:gd name="T62" fmla="*/ 265 w 265"/>
              <a:gd name="T63" fmla="*/ 133 h 209"/>
              <a:gd name="T64" fmla="*/ 237 w 265"/>
              <a:gd name="T65" fmla="*/ 133 h 209"/>
              <a:gd name="T66" fmla="*/ 114 w 265"/>
              <a:gd name="T67" fmla="*/ 19 h 209"/>
              <a:gd name="T68" fmla="*/ 152 w 265"/>
              <a:gd name="T69" fmla="*/ 19 h 209"/>
              <a:gd name="T70" fmla="*/ 152 w 265"/>
              <a:gd name="T71" fmla="*/ 57 h 209"/>
              <a:gd name="T72" fmla="*/ 114 w 265"/>
              <a:gd name="T73" fmla="*/ 57 h 209"/>
              <a:gd name="T74" fmla="*/ 114 w 265"/>
              <a:gd name="T75" fmla="*/ 19 h 209"/>
              <a:gd name="T76" fmla="*/ 57 w 265"/>
              <a:gd name="T77" fmla="*/ 190 h 209"/>
              <a:gd name="T78" fmla="*/ 19 w 265"/>
              <a:gd name="T79" fmla="*/ 190 h 209"/>
              <a:gd name="T80" fmla="*/ 19 w 265"/>
              <a:gd name="T81" fmla="*/ 152 h 209"/>
              <a:gd name="T82" fmla="*/ 57 w 265"/>
              <a:gd name="T83" fmla="*/ 152 h 209"/>
              <a:gd name="T84" fmla="*/ 57 w 265"/>
              <a:gd name="T85" fmla="*/ 190 h 209"/>
              <a:gd name="T86" fmla="*/ 152 w 265"/>
              <a:gd name="T87" fmla="*/ 190 h 209"/>
              <a:gd name="T88" fmla="*/ 114 w 265"/>
              <a:gd name="T89" fmla="*/ 190 h 209"/>
              <a:gd name="T90" fmla="*/ 114 w 265"/>
              <a:gd name="T91" fmla="*/ 152 h 209"/>
              <a:gd name="T92" fmla="*/ 152 w 265"/>
              <a:gd name="T93" fmla="*/ 152 h 209"/>
              <a:gd name="T94" fmla="*/ 152 w 265"/>
              <a:gd name="T95" fmla="*/ 190 h 209"/>
              <a:gd name="T96" fmla="*/ 246 w 265"/>
              <a:gd name="T97" fmla="*/ 190 h 209"/>
              <a:gd name="T98" fmla="*/ 208 w 265"/>
              <a:gd name="T99" fmla="*/ 190 h 209"/>
              <a:gd name="T100" fmla="*/ 208 w 265"/>
              <a:gd name="T101" fmla="*/ 152 h 209"/>
              <a:gd name="T102" fmla="*/ 246 w 265"/>
              <a:gd name="T103" fmla="*/ 152 h 209"/>
              <a:gd name="T104" fmla="*/ 246 w 265"/>
              <a:gd name="T105" fmla="*/ 19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09">
                <a:moveTo>
                  <a:pt x="237" y="133"/>
                </a:moveTo>
                <a:lnTo>
                  <a:pt x="237" y="95"/>
                </a:lnTo>
                <a:lnTo>
                  <a:pt x="142" y="95"/>
                </a:lnTo>
                <a:lnTo>
                  <a:pt x="142" y="76"/>
                </a:lnTo>
                <a:lnTo>
                  <a:pt x="171" y="76"/>
                </a:lnTo>
                <a:lnTo>
                  <a:pt x="171" y="0"/>
                </a:lnTo>
                <a:lnTo>
                  <a:pt x="95" y="0"/>
                </a:lnTo>
                <a:lnTo>
                  <a:pt x="95" y="76"/>
                </a:lnTo>
                <a:lnTo>
                  <a:pt x="123" y="76"/>
                </a:lnTo>
                <a:lnTo>
                  <a:pt x="123" y="95"/>
                </a:lnTo>
                <a:lnTo>
                  <a:pt x="29" y="95"/>
                </a:lnTo>
                <a:lnTo>
                  <a:pt x="29" y="133"/>
                </a:lnTo>
                <a:lnTo>
                  <a:pt x="0" y="133"/>
                </a:lnTo>
                <a:lnTo>
                  <a:pt x="0" y="209"/>
                </a:lnTo>
                <a:lnTo>
                  <a:pt x="76" y="209"/>
                </a:lnTo>
                <a:lnTo>
                  <a:pt x="76" y="133"/>
                </a:lnTo>
                <a:lnTo>
                  <a:pt x="48" y="133"/>
                </a:lnTo>
                <a:lnTo>
                  <a:pt x="48" y="114"/>
                </a:lnTo>
                <a:lnTo>
                  <a:pt x="123" y="114"/>
                </a:lnTo>
                <a:lnTo>
                  <a:pt x="123" y="133"/>
                </a:lnTo>
                <a:lnTo>
                  <a:pt x="95" y="133"/>
                </a:lnTo>
                <a:lnTo>
                  <a:pt x="95" y="209"/>
                </a:lnTo>
                <a:lnTo>
                  <a:pt x="171" y="209"/>
                </a:lnTo>
                <a:lnTo>
                  <a:pt x="171" y="133"/>
                </a:lnTo>
                <a:lnTo>
                  <a:pt x="142" y="133"/>
                </a:lnTo>
                <a:lnTo>
                  <a:pt x="142" y="114"/>
                </a:lnTo>
                <a:lnTo>
                  <a:pt x="218" y="114"/>
                </a:lnTo>
                <a:lnTo>
                  <a:pt x="218" y="133"/>
                </a:lnTo>
                <a:lnTo>
                  <a:pt x="190" y="133"/>
                </a:lnTo>
                <a:lnTo>
                  <a:pt x="190" y="209"/>
                </a:lnTo>
                <a:lnTo>
                  <a:pt x="265" y="209"/>
                </a:lnTo>
                <a:lnTo>
                  <a:pt x="265" y="133"/>
                </a:lnTo>
                <a:lnTo>
                  <a:pt x="237" y="133"/>
                </a:lnTo>
                <a:close/>
                <a:moveTo>
                  <a:pt x="114" y="19"/>
                </a:moveTo>
                <a:lnTo>
                  <a:pt x="152" y="19"/>
                </a:lnTo>
                <a:lnTo>
                  <a:pt x="152" y="57"/>
                </a:lnTo>
                <a:lnTo>
                  <a:pt x="114" y="57"/>
                </a:lnTo>
                <a:lnTo>
                  <a:pt x="114" y="19"/>
                </a:lnTo>
                <a:close/>
                <a:moveTo>
                  <a:pt x="57" y="190"/>
                </a:moveTo>
                <a:lnTo>
                  <a:pt x="19" y="190"/>
                </a:lnTo>
                <a:lnTo>
                  <a:pt x="19" y="152"/>
                </a:lnTo>
                <a:lnTo>
                  <a:pt x="57" y="152"/>
                </a:lnTo>
                <a:lnTo>
                  <a:pt x="57" y="190"/>
                </a:lnTo>
                <a:close/>
                <a:moveTo>
                  <a:pt x="152" y="190"/>
                </a:moveTo>
                <a:lnTo>
                  <a:pt x="114" y="190"/>
                </a:lnTo>
                <a:lnTo>
                  <a:pt x="114" y="152"/>
                </a:lnTo>
                <a:lnTo>
                  <a:pt x="152" y="152"/>
                </a:lnTo>
                <a:lnTo>
                  <a:pt x="152" y="190"/>
                </a:lnTo>
                <a:close/>
                <a:moveTo>
                  <a:pt x="246" y="190"/>
                </a:moveTo>
                <a:lnTo>
                  <a:pt x="208" y="190"/>
                </a:lnTo>
                <a:lnTo>
                  <a:pt x="208" y="152"/>
                </a:lnTo>
                <a:lnTo>
                  <a:pt x="246" y="152"/>
                </a:lnTo>
                <a:lnTo>
                  <a:pt x="246" y="1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470761-EEF2-4538-A25F-E81ED1EBCDC8}"/>
              </a:ext>
            </a:extLst>
          </p:cNvPr>
          <p:cNvGrpSpPr/>
          <p:nvPr/>
        </p:nvGrpSpPr>
        <p:grpSpPr>
          <a:xfrm>
            <a:off x="4350187" y="2445722"/>
            <a:ext cx="443627" cy="306000"/>
            <a:chOff x="2598738" y="2279650"/>
            <a:chExt cx="481013" cy="331788"/>
          </a:xfrm>
          <a:solidFill>
            <a:schemeClr val="bg2"/>
          </a:solidFill>
        </p:grpSpPr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2E0AE7F7-2551-4B3E-94D1-7B1E9EF79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2279650"/>
              <a:ext cx="481013" cy="331788"/>
            </a:xfrm>
            <a:custGeom>
              <a:avLst/>
              <a:gdLst>
                <a:gd name="T0" fmla="*/ 120 w 128"/>
                <a:gd name="T1" fmla="*/ 47 h 88"/>
                <a:gd name="T2" fmla="*/ 94 w 128"/>
                <a:gd name="T3" fmla="*/ 20 h 88"/>
                <a:gd name="T4" fmla="*/ 64 w 128"/>
                <a:gd name="T5" fmla="*/ 0 h 88"/>
                <a:gd name="T6" fmla="*/ 32 w 128"/>
                <a:gd name="T7" fmla="*/ 29 h 88"/>
                <a:gd name="T8" fmla="*/ 17 w 128"/>
                <a:gd name="T9" fmla="*/ 41 h 88"/>
                <a:gd name="T10" fmla="*/ 0 w 128"/>
                <a:gd name="T11" fmla="*/ 64 h 88"/>
                <a:gd name="T12" fmla="*/ 24 w 128"/>
                <a:gd name="T13" fmla="*/ 88 h 88"/>
                <a:gd name="T14" fmla="*/ 104 w 128"/>
                <a:gd name="T15" fmla="*/ 88 h 88"/>
                <a:gd name="T16" fmla="*/ 128 w 128"/>
                <a:gd name="T17" fmla="*/ 64 h 88"/>
                <a:gd name="T18" fmla="*/ 120 w 128"/>
                <a:gd name="T19" fmla="*/ 47 h 88"/>
                <a:gd name="T20" fmla="*/ 104 w 128"/>
                <a:gd name="T21" fmla="*/ 80 h 88"/>
                <a:gd name="T22" fmla="*/ 24 w 128"/>
                <a:gd name="T23" fmla="*/ 80 h 88"/>
                <a:gd name="T24" fmla="*/ 8 w 128"/>
                <a:gd name="T25" fmla="*/ 64 h 88"/>
                <a:gd name="T26" fmla="*/ 21 w 128"/>
                <a:gd name="T27" fmla="*/ 49 h 88"/>
                <a:gd name="T28" fmla="*/ 24 w 128"/>
                <a:gd name="T29" fmla="*/ 48 h 88"/>
                <a:gd name="T30" fmla="*/ 24 w 128"/>
                <a:gd name="T31" fmla="*/ 46 h 88"/>
                <a:gd name="T32" fmla="*/ 36 w 128"/>
                <a:gd name="T33" fmla="*/ 36 h 88"/>
                <a:gd name="T34" fmla="*/ 40 w 128"/>
                <a:gd name="T35" fmla="*/ 36 h 88"/>
                <a:gd name="T36" fmla="*/ 40 w 128"/>
                <a:gd name="T37" fmla="*/ 32 h 88"/>
                <a:gd name="T38" fmla="*/ 64 w 128"/>
                <a:gd name="T39" fmla="*/ 8 h 88"/>
                <a:gd name="T40" fmla="*/ 87 w 128"/>
                <a:gd name="T41" fmla="*/ 26 h 88"/>
                <a:gd name="T42" fmla="*/ 88 w 128"/>
                <a:gd name="T43" fmla="*/ 29 h 88"/>
                <a:gd name="T44" fmla="*/ 92 w 128"/>
                <a:gd name="T45" fmla="*/ 28 h 88"/>
                <a:gd name="T46" fmla="*/ 112 w 128"/>
                <a:gd name="T47" fmla="*/ 48 h 88"/>
                <a:gd name="T48" fmla="*/ 112 w 128"/>
                <a:gd name="T49" fmla="*/ 50 h 88"/>
                <a:gd name="T50" fmla="*/ 114 w 128"/>
                <a:gd name="T51" fmla="*/ 52 h 88"/>
                <a:gd name="T52" fmla="*/ 120 w 128"/>
                <a:gd name="T53" fmla="*/ 64 h 88"/>
                <a:gd name="T54" fmla="*/ 104 w 128"/>
                <a:gd name="T55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88">
                  <a:moveTo>
                    <a:pt x="120" y="47"/>
                  </a:moveTo>
                  <a:cubicBezTo>
                    <a:pt x="119" y="33"/>
                    <a:pt x="108" y="21"/>
                    <a:pt x="94" y="20"/>
                  </a:cubicBezTo>
                  <a:cubicBezTo>
                    <a:pt x="89" y="9"/>
                    <a:pt x="77" y="0"/>
                    <a:pt x="64" y="0"/>
                  </a:cubicBezTo>
                  <a:cubicBezTo>
                    <a:pt x="48" y="0"/>
                    <a:pt x="34" y="13"/>
                    <a:pt x="32" y="29"/>
                  </a:cubicBezTo>
                  <a:cubicBezTo>
                    <a:pt x="26" y="30"/>
                    <a:pt x="20" y="35"/>
                    <a:pt x="17" y="41"/>
                  </a:cubicBezTo>
                  <a:cubicBezTo>
                    <a:pt x="7" y="44"/>
                    <a:pt x="0" y="54"/>
                    <a:pt x="0" y="64"/>
                  </a:cubicBezTo>
                  <a:cubicBezTo>
                    <a:pt x="0" y="78"/>
                    <a:pt x="11" y="88"/>
                    <a:pt x="2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7" y="88"/>
                    <a:pt x="128" y="78"/>
                    <a:pt x="128" y="64"/>
                  </a:cubicBezTo>
                  <a:cubicBezTo>
                    <a:pt x="128" y="58"/>
                    <a:pt x="125" y="51"/>
                    <a:pt x="120" y="47"/>
                  </a:cubicBezTo>
                  <a:close/>
                  <a:moveTo>
                    <a:pt x="10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15" y="80"/>
                    <a:pt x="8" y="73"/>
                    <a:pt x="8" y="64"/>
                  </a:cubicBezTo>
                  <a:cubicBezTo>
                    <a:pt x="8" y="57"/>
                    <a:pt x="14" y="50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0"/>
                    <a:pt x="31" y="36"/>
                    <a:pt x="36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9"/>
                    <a:pt x="51" y="8"/>
                    <a:pt x="64" y="8"/>
                  </a:cubicBezTo>
                  <a:cubicBezTo>
                    <a:pt x="75" y="8"/>
                    <a:pt x="84" y="15"/>
                    <a:pt x="87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3" y="28"/>
                    <a:pt x="112" y="37"/>
                    <a:pt x="112" y="4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8" y="55"/>
                    <a:pt x="120" y="59"/>
                    <a:pt x="120" y="64"/>
                  </a:cubicBezTo>
                  <a:cubicBezTo>
                    <a:pt x="120" y="73"/>
                    <a:pt x="113" y="80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57">
              <a:extLst>
                <a:ext uri="{FF2B5EF4-FFF2-40B4-BE49-F238E27FC236}">
                  <a16:creationId xmlns:a16="http://schemas.microsoft.com/office/drawing/2014/main" id="{ADB7E17D-F658-42D8-BB8B-A83E627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395538"/>
              <a:ext cx="142875" cy="155575"/>
            </a:xfrm>
            <a:custGeom>
              <a:avLst/>
              <a:gdLst>
                <a:gd name="T0" fmla="*/ 0 w 90"/>
                <a:gd name="T1" fmla="*/ 45 h 98"/>
                <a:gd name="T2" fmla="*/ 14 w 90"/>
                <a:gd name="T3" fmla="*/ 57 h 98"/>
                <a:gd name="T4" fmla="*/ 35 w 90"/>
                <a:gd name="T5" fmla="*/ 36 h 98"/>
                <a:gd name="T6" fmla="*/ 35 w 90"/>
                <a:gd name="T7" fmla="*/ 98 h 98"/>
                <a:gd name="T8" fmla="*/ 54 w 90"/>
                <a:gd name="T9" fmla="*/ 98 h 98"/>
                <a:gd name="T10" fmla="*/ 54 w 90"/>
                <a:gd name="T11" fmla="*/ 36 h 98"/>
                <a:gd name="T12" fmla="*/ 75 w 90"/>
                <a:gd name="T13" fmla="*/ 57 h 98"/>
                <a:gd name="T14" fmla="*/ 90 w 90"/>
                <a:gd name="T15" fmla="*/ 45 h 98"/>
                <a:gd name="T16" fmla="*/ 45 w 90"/>
                <a:gd name="T17" fmla="*/ 0 h 98"/>
                <a:gd name="T18" fmla="*/ 0 w 90"/>
                <a:gd name="T19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8">
                  <a:moveTo>
                    <a:pt x="0" y="45"/>
                  </a:moveTo>
                  <a:lnTo>
                    <a:pt x="14" y="57"/>
                  </a:lnTo>
                  <a:lnTo>
                    <a:pt x="35" y="36"/>
                  </a:lnTo>
                  <a:lnTo>
                    <a:pt x="35" y="98"/>
                  </a:lnTo>
                  <a:lnTo>
                    <a:pt x="54" y="98"/>
                  </a:lnTo>
                  <a:lnTo>
                    <a:pt x="54" y="36"/>
                  </a:lnTo>
                  <a:lnTo>
                    <a:pt x="75" y="57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8E30BBC9-16E5-4D6C-B839-47CAF71D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598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34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7F1720-7EE3-4CD1-9393-8CE08F9C7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6044"/>
              </p:ext>
            </p:extLst>
          </p:nvPr>
        </p:nvGraphicFramePr>
        <p:xfrm>
          <a:off x="444934" y="2514599"/>
          <a:ext cx="4812866" cy="205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B9ECCC-CB0B-4977-AE27-5B772034AE74}"/>
              </a:ext>
            </a:extLst>
          </p:cNvPr>
          <p:cNvSpPr txBox="1"/>
          <p:nvPr/>
        </p:nvSpPr>
        <p:spPr>
          <a:xfrm>
            <a:off x="573262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612D95-5809-4931-84D4-E26426BA7634}"/>
              </a:ext>
            </a:extLst>
          </p:cNvPr>
          <p:cNvSpPr/>
          <p:nvPr/>
        </p:nvSpPr>
        <p:spPr>
          <a:xfrm>
            <a:off x="1340566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1DCB2-7E39-4D56-95DA-7922904B1E18}"/>
              </a:ext>
            </a:extLst>
          </p:cNvPr>
          <p:cNvSpPr txBox="1"/>
          <p:nvPr/>
        </p:nvSpPr>
        <p:spPr>
          <a:xfrm>
            <a:off x="1370410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AB990-FB41-40D6-8B2E-6612556D9755}"/>
              </a:ext>
            </a:extLst>
          </p:cNvPr>
          <p:cNvSpPr txBox="1"/>
          <p:nvPr/>
        </p:nvSpPr>
        <p:spPr>
          <a:xfrm>
            <a:off x="3517756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7A008-CB21-4500-BB28-2B30AD52DE8F}"/>
              </a:ext>
            </a:extLst>
          </p:cNvPr>
          <p:cNvSpPr/>
          <p:nvPr/>
        </p:nvSpPr>
        <p:spPr>
          <a:xfrm>
            <a:off x="4285060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43EE9-AE68-41EB-A41B-C6DBAE0B0088}"/>
              </a:ext>
            </a:extLst>
          </p:cNvPr>
          <p:cNvSpPr txBox="1"/>
          <p:nvPr/>
        </p:nvSpPr>
        <p:spPr>
          <a:xfrm>
            <a:off x="4314904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1AEE7-D643-4EC9-8E75-1B6A1AE9C18F}"/>
              </a:ext>
            </a:extLst>
          </p:cNvPr>
          <p:cNvSpPr txBox="1"/>
          <p:nvPr/>
        </p:nvSpPr>
        <p:spPr>
          <a:xfrm>
            <a:off x="6375128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3"/>
                </a:solidFill>
                <a:latin typeface="+mj-lt"/>
              </a:rPr>
              <a:t>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AC152-9E13-4E2F-9FB8-F815A8AE73FF}"/>
              </a:ext>
            </a:extLst>
          </p:cNvPr>
          <p:cNvSpPr/>
          <p:nvPr/>
        </p:nvSpPr>
        <p:spPr>
          <a:xfrm>
            <a:off x="7146289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8883B-DDD1-4882-8EED-D244D86BFC2D}"/>
              </a:ext>
            </a:extLst>
          </p:cNvPr>
          <p:cNvSpPr txBox="1"/>
          <p:nvPr/>
        </p:nvSpPr>
        <p:spPr>
          <a:xfrm>
            <a:off x="7146289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23EE8-9CAC-4B5F-8361-8B681E00CA38}"/>
              </a:ext>
            </a:extLst>
          </p:cNvPr>
          <p:cNvSpPr txBox="1"/>
          <p:nvPr/>
        </p:nvSpPr>
        <p:spPr>
          <a:xfrm>
            <a:off x="5213987" y="2878535"/>
            <a:ext cx="1217000" cy="7155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50" b="1">
                <a:solidFill>
                  <a:schemeClr val="bg2"/>
                </a:solidFill>
                <a:latin typeface="+mj-lt"/>
              </a:rPr>
              <a:t>92%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F2352-C7A3-40C3-A760-626F6CA9E63A}"/>
              </a:ext>
            </a:extLst>
          </p:cNvPr>
          <p:cNvSpPr txBox="1"/>
          <p:nvPr/>
        </p:nvSpPr>
        <p:spPr>
          <a:xfrm>
            <a:off x="6466975" y="2904693"/>
            <a:ext cx="2221016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amet,onsectetur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AA05D-9EE5-4104-BEEA-C474EF6061B9}"/>
              </a:ext>
            </a:extLst>
          </p:cNvPr>
          <p:cNvSpPr txBox="1"/>
          <p:nvPr/>
        </p:nvSpPr>
        <p:spPr>
          <a:xfrm>
            <a:off x="5213988" y="3558081"/>
            <a:ext cx="3372901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sit.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donec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6793F-9C91-49AD-AA96-4C14B072D220}"/>
              </a:ext>
            </a:extLst>
          </p:cNvPr>
          <p:cNvSpPr txBox="1"/>
          <p:nvPr/>
        </p:nvSpPr>
        <p:spPr>
          <a:xfrm>
            <a:off x="5213988" y="2694802"/>
            <a:ext cx="16110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AF181B-4F3A-4390-8CA5-941394D9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Data</a:t>
            </a:r>
          </a:p>
        </p:txBody>
      </p:sp>
    </p:spTree>
    <p:extLst>
      <p:ext uri="{BB962C8B-B14F-4D97-AF65-F5344CB8AC3E}">
        <p14:creationId xmlns:p14="http://schemas.microsoft.com/office/powerpoint/2010/main" val="415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E4E133-D7AA-4AAE-BFB0-9D3C61356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583965"/>
              </p:ext>
            </p:extLst>
          </p:nvPr>
        </p:nvGraphicFramePr>
        <p:xfrm>
          <a:off x="148664" y="2345715"/>
          <a:ext cx="2204396" cy="186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780CA1-EF42-4C21-B47D-70D70E7398E4}"/>
              </a:ext>
            </a:extLst>
          </p:cNvPr>
          <p:cNvSpPr txBox="1"/>
          <p:nvPr/>
        </p:nvSpPr>
        <p:spPr>
          <a:xfrm>
            <a:off x="2119683" y="2795014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+mj-lt"/>
              </a:rPr>
              <a:t>$9,000</a:t>
            </a:r>
            <a:endParaRPr lang="id-ID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3629D-7F2A-4D03-8F2D-9483416F1D13}"/>
              </a:ext>
            </a:extLst>
          </p:cNvPr>
          <p:cNvSpPr txBox="1"/>
          <p:nvPr/>
        </p:nvSpPr>
        <p:spPr>
          <a:xfrm>
            <a:off x="2119683" y="2587649"/>
            <a:ext cx="68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Income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87BF9-EAF8-4B10-9785-B5C7DBB4B46B}"/>
              </a:ext>
            </a:extLst>
          </p:cNvPr>
          <p:cNvSpPr txBox="1"/>
          <p:nvPr/>
        </p:nvSpPr>
        <p:spPr>
          <a:xfrm>
            <a:off x="802903" y="3058592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2020</a:t>
            </a:r>
            <a:endParaRPr lang="id-ID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51EBB-6605-4A9A-9C21-3E10F898AE88}"/>
              </a:ext>
            </a:extLst>
          </p:cNvPr>
          <p:cNvSpPr txBox="1"/>
          <p:nvPr/>
        </p:nvSpPr>
        <p:spPr>
          <a:xfrm flipH="1">
            <a:off x="2120860" y="3226666"/>
            <a:ext cx="2422913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doconsecteturLorem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933312-DCC2-464D-B6AF-FF8459A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770689"/>
            <a:ext cx="685800" cy="688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EC7F2FA-2BAB-4F26-83F4-88F815D8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38550"/>
            <a:ext cx="685800" cy="688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99BDC0-644B-4FE6-A124-578A4F51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14600"/>
            <a:ext cx="685800" cy="688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B6A6-8A48-4C2E-8B6E-5FA97087DAB6}"/>
              </a:ext>
            </a:extLst>
          </p:cNvPr>
          <p:cNvSpPr txBox="1"/>
          <p:nvPr/>
        </p:nvSpPr>
        <p:spPr>
          <a:xfrm>
            <a:off x="5617682" y="2494090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Data One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BDFEA6B1-53A1-4052-B56F-F01096842684}"/>
              </a:ext>
            </a:extLst>
          </p:cNvPr>
          <p:cNvSpPr txBox="1"/>
          <p:nvPr/>
        </p:nvSpPr>
        <p:spPr>
          <a:xfrm>
            <a:off x="5627206" y="2688220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733A8-6FB0-469E-A8DF-382ADA3283CA}"/>
              </a:ext>
            </a:extLst>
          </p:cNvPr>
          <p:cNvSpPr txBox="1"/>
          <p:nvPr/>
        </p:nvSpPr>
        <p:spPr>
          <a:xfrm>
            <a:off x="5617682" y="3645534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Data Two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FE65F1E-447C-4F24-A073-3EF30785286B}"/>
              </a:ext>
            </a:extLst>
          </p:cNvPr>
          <p:cNvSpPr txBox="1"/>
          <p:nvPr/>
        </p:nvSpPr>
        <p:spPr>
          <a:xfrm>
            <a:off x="5627206" y="3839664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CD801-141A-4682-B6B9-3EFF9FF5B86C}"/>
              </a:ext>
            </a:extLst>
          </p:cNvPr>
          <p:cNvSpPr txBox="1"/>
          <p:nvPr/>
        </p:nvSpPr>
        <p:spPr>
          <a:xfrm>
            <a:off x="5617682" y="4759558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>
                <a:solidFill>
                  <a:schemeClr val="bg2"/>
                </a:solidFill>
                <a:latin typeface="+mj-lt"/>
              </a:rPr>
              <a:t>Data Three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B678B7D7-A1E4-47DA-8CDC-D53382D0C968}"/>
              </a:ext>
            </a:extLst>
          </p:cNvPr>
          <p:cNvSpPr txBox="1"/>
          <p:nvPr/>
        </p:nvSpPr>
        <p:spPr>
          <a:xfrm>
            <a:off x="5627206" y="4953687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F8454E-B770-41C7-BFBD-9008054DA61A}"/>
              </a:ext>
            </a:extLst>
          </p:cNvPr>
          <p:cNvGrpSpPr/>
          <p:nvPr/>
        </p:nvGrpSpPr>
        <p:grpSpPr>
          <a:xfrm>
            <a:off x="4987928" y="2690514"/>
            <a:ext cx="355917" cy="288961"/>
            <a:chOff x="5961063" y="47625"/>
            <a:chExt cx="481013" cy="390525"/>
          </a:xfrm>
          <a:solidFill>
            <a:schemeClr val="bg2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AD18FA8-AF84-4477-B636-AA44C64A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47625"/>
              <a:ext cx="481013" cy="390525"/>
            </a:xfrm>
            <a:custGeom>
              <a:avLst/>
              <a:gdLst>
                <a:gd name="T0" fmla="*/ 303 w 303"/>
                <a:gd name="T1" fmla="*/ 246 h 246"/>
                <a:gd name="T2" fmla="*/ 227 w 303"/>
                <a:gd name="T3" fmla="*/ 246 h 246"/>
                <a:gd name="T4" fmla="*/ 227 w 303"/>
                <a:gd name="T5" fmla="*/ 227 h 246"/>
                <a:gd name="T6" fmla="*/ 284 w 303"/>
                <a:gd name="T7" fmla="*/ 227 h 246"/>
                <a:gd name="T8" fmla="*/ 284 w 303"/>
                <a:gd name="T9" fmla="*/ 66 h 246"/>
                <a:gd name="T10" fmla="*/ 222 w 303"/>
                <a:gd name="T11" fmla="*/ 66 h 246"/>
                <a:gd name="T12" fmla="*/ 194 w 303"/>
                <a:gd name="T13" fmla="*/ 19 h 246"/>
                <a:gd name="T14" fmla="*/ 109 w 303"/>
                <a:gd name="T15" fmla="*/ 19 h 246"/>
                <a:gd name="T16" fmla="*/ 80 w 303"/>
                <a:gd name="T17" fmla="*/ 66 h 246"/>
                <a:gd name="T18" fmla="*/ 19 w 303"/>
                <a:gd name="T19" fmla="*/ 66 h 246"/>
                <a:gd name="T20" fmla="*/ 19 w 303"/>
                <a:gd name="T21" fmla="*/ 227 h 246"/>
                <a:gd name="T22" fmla="*/ 76 w 303"/>
                <a:gd name="T23" fmla="*/ 227 h 246"/>
                <a:gd name="T24" fmla="*/ 76 w 303"/>
                <a:gd name="T25" fmla="*/ 246 h 246"/>
                <a:gd name="T26" fmla="*/ 0 w 303"/>
                <a:gd name="T27" fmla="*/ 246 h 246"/>
                <a:gd name="T28" fmla="*/ 0 w 303"/>
                <a:gd name="T29" fmla="*/ 47 h 246"/>
                <a:gd name="T30" fmla="*/ 71 w 303"/>
                <a:gd name="T31" fmla="*/ 47 h 246"/>
                <a:gd name="T32" fmla="*/ 99 w 303"/>
                <a:gd name="T33" fmla="*/ 0 h 246"/>
                <a:gd name="T34" fmla="*/ 204 w 303"/>
                <a:gd name="T35" fmla="*/ 0 h 246"/>
                <a:gd name="T36" fmla="*/ 232 w 303"/>
                <a:gd name="T37" fmla="*/ 47 h 246"/>
                <a:gd name="T38" fmla="*/ 303 w 303"/>
                <a:gd name="T39" fmla="*/ 47 h 246"/>
                <a:gd name="T40" fmla="*/ 303 w 303"/>
                <a:gd name="T4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246">
                  <a:moveTo>
                    <a:pt x="303" y="246"/>
                  </a:moveTo>
                  <a:lnTo>
                    <a:pt x="227" y="246"/>
                  </a:lnTo>
                  <a:lnTo>
                    <a:pt x="227" y="227"/>
                  </a:lnTo>
                  <a:lnTo>
                    <a:pt x="284" y="227"/>
                  </a:lnTo>
                  <a:lnTo>
                    <a:pt x="284" y="66"/>
                  </a:lnTo>
                  <a:lnTo>
                    <a:pt x="222" y="66"/>
                  </a:lnTo>
                  <a:lnTo>
                    <a:pt x="194" y="19"/>
                  </a:lnTo>
                  <a:lnTo>
                    <a:pt x="109" y="19"/>
                  </a:lnTo>
                  <a:lnTo>
                    <a:pt x="80" y="66"/>
                  </a:lnTo>
                  <a:lnTo>
                    <a:pt x="19" y="66"/>
                  </a:lnTo>
                  <a:lnTo>
                    <a:pt x="19" y="227"/>
                  </a:lnTo>
                  <a:lnTo>
                    <a:pt x="76" y="227"/>
                  </a:lnTo>
                  <a:lnTo>
                    <a:pt x="76" y="246"/>
                  </a:lnTo>
                  <a:lnTo>
                    <a:pt x="0" y="246"/>
                  </a:lnTo>
                  <a:lnTo>
                    <a:pt x="0" y="47"/>
                  </a:lnTo>
                  <a:lnTo>
                    <a:pt x="71" y="47"/>
                  </a:lnTo>
                  <a:lnTo>
                    <a:pt x="99" y="0"/>
                  </a:lnTo>
                  <a:lnTo>
                    <a:pt x="204" y="0"/>
                  </a:lnTo>
                  <a:lnTo>
                    <a:pt x="232" y="47"/>
                  </a:lnTo>
                  <a:lnTo>
                    <a:pt x="303" y="47"/>
                  </a:lnTo>
                  <a:lnTo>
                    <a:pt x="303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09C3895-CFC1-44F4-98F3-75225A189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838" y="168275"/>
              <a:ext cx="271463" cy="269875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17E875C-A6ED-4A18-9F1A-8B5636DD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1825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7119B12-C017-468F-9E4C-3DE02B6E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228600"/>
              <a:ext cx="74613" cy="74613"/>
            </a:xfrm>
            <a:custGeom>
              <a:avLst/>
              <a:gdLst>
                <a:gd name="T0" fmla="*/ 8 w 20"/>
                <a:gd name="T1" fmla="*/ 2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8 h 20"/>
                <a:gd name="T8" fmla="*/ 8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E03970-2B3C-4487-874A-D889F673F14B}"/>
              </a:ext>
            </a:extLst>
          </p:cNvPr>
          <p:cNvGrpSpPr/>
          <p:nvPr/>
        </p:nvGrpSpPr>
        <p:grpSpPr>
          <a:xfrm>
            <a:off x="4997584" y="3805881"/>
            <a:ext cx="336607" cy="336607"/>
            <a:chOff x="10890251" y="4932363"/>
            <a:chExt cx="481013" cy="481013"/>
          </a:xfrm>
          <a:solidFill>
            <a:schemeClr val="bg2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E9580B8-65C1-4404-A67B-84980835E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4992688"/>
              <a:ext cx="420688" cy="42068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56 w 112"/>
                <a:gd name="T7" fmla="*/ 8 h 112"/>
                <a:gd name="T8" fmla="*/ 8 w 112"/>
                <a:gd name="T9" fmla="*/ 56 h 112"/>
                <a:gd name="T10" fmla="*/ 56 w 112"/>
                <a:gd name="T11" fmla="*/ 104 h 112"/>
                <a:gd name="T12" fmla="*/ 104 w 112"/>
                <a:gd name="T13" fmla="*/ 56 h 112"/>
                <a:gd name="T14" fmla="*/ 112 w 112"/>
                <a:gd name="T15" fmla="*/ 56 h 112"/>
                <a:gd name="T16" fmla="*/ 56 w 112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0" y="8"/>
                    <a:pt x="8" y="30"/>
                    <a:pt x="8" y="56"/>
                  </a:cubicBezTo>
                  <a:cubicBezTo>
                    <a:pt x="8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6ACF397-96CD-498B-B534-5DBD22664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1551" y="4932363"/>
              <a:ext cx="239713" cy="239713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4 w 64"/>
                <a:gd name="T7" fmla="*/ 0 h 64"/>
                <a:gd name="T8" fmla="*/ 64 w 64"/>
                <a:gd name="T9" fmla="*/ 60 h 64"/>
                <a:gd name="T10" fmla="*/ 64 w 64"/>
                <a:gd name="T11" fmla="*/ 64 h 64"/>
                <a:gd name="T12" fmla="*/ 8 w 64"/>
                <a:gd name="T13" fmla="*/ 56 h 64"/>
                <a:gd name="T14" fmla="*/ 56 w 64"/>
                <a:gd name="T15" fmla="*/ 56 h 64"/>
                <a:gd name="T16" fmla="*/ 8 w 64"/>
                <a:gd name="T17" fmla="*/ 8 h 64"/>
                <a:gd name="T18" fmla="*/ 8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5" y="0"/>
                    <a:pt x="64" y="29"/>
                    <a:pt x="64" y="60"/>
                  </a:cubicBezTo>
                  <a:lnTo>
                    <a:pt x="64" y="64"/>
                  </a:lnTo>
                  <a:close/>
                  <a:moveTo>
                    <a:pt x="8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4" y="32"/>
                    <a:pt x="32" y="10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4BE14-4ED3-43CE-8B14-6BC9B02CEFB6}"/>
              </a:ext>
            </a:extLst>
          </p:cNvPr>
          <p:cNvGrpSpPr/>
          <p:nvPr/>
        </p:nvGrpSpPr>
        <p:grpSpPr>
          <a:xfrm>
            <a:off x="5002495" y="4945019"/>
            <a:ext cx="326784" cy="326784"/>
            <a:chOff x="9658351" y="4932363"/>
            <a:chExt cx="481013" cy="481013"/>
          </a:xfrm>
          <a:solidFill>
            <a:schemeClr val="bg2"/>
          </a:solidFill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F9EC8093-C7AE-4C00-9036-A1B91A93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3776" y="4992688"/>
              <a:ext cx="30163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82F86446-CE7F-4CAC-AAC7-C70E4FAA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8713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C06EAED7-3570-40DB-B7BA-1CF0BF80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676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C4C8CB8-CF62-49D8-BCB4-B1781C6F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51" y="5033963"/>
              <a:ext cx="63500" cy="63500"/>
            </a:xfrm>
            <a:custGeom>
              <a:avLst/>
              <a:gdLst>
                <a:gd name="T0" fmla="*/ 28 w 40"/>
                <a:gd name="T1" fmla="*/ 40 h 40"/>
                <a:gd name="T2" fmla="*/ 0 w 40"/>
                <a:gd name="T3" fmla="*/ 14 h 40"/>
                <a:gd name="T4" fmla="*/ 14 w 40"/>
                <a:gd name="T5" fmla="*/ 0 h 40"/>
                <a:gd name="T6" fmla="*/ 40 w 40"/>
                <a:gd name="T7" fmla="*/ 28 h 40"/>
                <a:gd name="T8" fmla="*/ 28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8" y="4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40" y="28"/>
                  </a:lnTo>
                  <a:lnTo>
                    <a:pt x="2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369C4EA-0270-412A-A4C9-08E647FB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6" y="5033963"/>
              <a:ext cx="153988" cy="153988"/>
            </a:xfrm>
            <a:custGeom>
              <a:avLst/>
              <a:gdLst>
                <a:gd name="T0" fmla="*/ 12 w 97"/>
                <a:gd name="T1" fmla="*/ 97 h 97"/>
                <a:gd name="T2" fmla="*/ 0 w 97"/>
                <a:gd name="T3" fmla="*/ 83 h 97"/>
                <a:gd name="T4" fmla="*/ 83 w 97"/>
                <a:gd name="T5" fmla="*/ 0 h 97"/>
                <a:gd name="T6" fmla="*/ 97 w 97"/>
                <a:gd name="T7" fmla="*/ 14 h 97"/>
                <a:gd name="T8" fmla="*/ 12 w 9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12" y="9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97" y="14"/>
                  </a:lnTo>
                  <a:lnTo>
                    <a:pt x="1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162BA2CF-80E5-4224-84F9-108740A9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4932363"/>
              <a:ext cx="481013" cy="481013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05 w 128"/>
                <a:gd name="T7" fmla="*/ 15 h 128"/>
                <a:gd name="T8" fmla="*/ 100 w 128"/>
                <a:gd name="T9" fmla="*/ 21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107 w 128"/>
                <a:gd name="T19" fmla="*/ 28 h 128"/>
                <a:gd name="T20" fmla="*/ 113 w 128"/>
                <a:gd name="T21" fmla="*/ 23 h 128"/>
                <a:gd name="T22" fmla="*/ 128 w 128"/>
                <a:gd name="T23" fmla="*/ 64 h 128"/>
                <a:gd name="T24" fmla="*/ 64 w 128"/>
                <a:gd name="T2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79" y="0"/>
                    <a:pt x="94" y="5"/>
                    <a:pt x="105" y="15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0" y="13"/>
                    <a:pt x="77" y="8"/>
                    <a:pt x="64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51"/>
                    <a:pt x="115" y="38"/>
                    <a:pt x="107" y="28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23" y="34"/>
                    <a:pt x="128" y="4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50E458D-0FF2-4CF3-8358-FF31C1A9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5248275"/>
              <a:ext cx="203200" cy="71438"/>
            </a:xfrm>
            <a:custGeom>
              <a:avLst/>
              <a:gdLst>
                <a:gd name="T0" fmla="*/ 7 w 54"/>
                <a:gd name="T1" fmla="*/ 19 h 19"/>
                <a:gd name="T2" fmla="*/ 0 w 54"/>
                <a:gd name="T3" fmla="*/ 15 h 19"/>
                <a:gd name="T4" fmla="*/ 27 w 54"/>
                <a:gd name="T5" fmla="*/ 0 h 19"/>
                <a:gd name="T6" fmla="*/ 54 w 54"/>
                <a:gd name="T7" fmla="*/ 15 h 19"/>
                <a:gd name="T8" fmla="*/ 47 w 54"/>
                <a:gd name="T9" fmla="*/ 19 h 19"/>
                <a:gd name="T10" fmla="*/ 27 w 54"/>
                <a:gd name="T11" fmla="*/ 8 h 19"/>
                <a:gd name="T12" fmla="*/ 7 w 5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9">
                  <a:moveTo>
                    <a:pt x="7" y="19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6"/>
                    <a:pt x="16" y="0"/>
                    <a:pt x="27" y="0"/>
                  </a:cubicBezTo>
                  <a:cubicBezTo>
                    <a:pt x="38" y="0"/>
                    <a:pt x="48" y="6"/>
                    <a:pt x="54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3" y="12"/>
                    <a:pt x="35" y="8"/>
                    <a:pt x="27" y="8"/>
                  </a:cubicBezTo>
                  <a:cubicBezTo>
                    <a:pt x="19" y="8"/>
                    <a:pt x="11" y="12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D2CBBC-2CDA-4771-8A60-12D4FF001B85}"/>
              </a:ext>
            </a:extLst>
          </p:cNvPr>
          <p:cNvSpPr txBox="1"/>
          <p:nvPr/>
        </p:nvSpPr>
        <p:spPr>
          <a:xfrm>
            <a:off x="455698" y="4305990"/>
            <a:ext cx="1717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+mj-lt"/>
              </a:rPr>
              <a:t>Chart Analysis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F044AF-C864-467B-964B-D636A0CEAAF6}"/>
              </a:ext>
            </a:extLst>
          </p:cNvPr>
          <p:cNvSpPr txBox="1"/>
          <p:nvPr/>
        </p:nvSpPr>
        <p:spPr>
          <a:xfrm>
            <a:off x="1827563" y="4547105"/>
            <a:ext cx="250855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aliquaerat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27FD33-57C4-4BD2-BBCF-AE769DD67AFE}"/>
              </a:ext>
            </a:extLst>
          </p:cNvPr>
          <p:cNvSpPr txBox="1"/>
          <p:nvPr/>
        </p:nvSpPr>
        <p:spPr>
          <a:xfrm>
            <a:off x="455698" y="4614340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>
                <a:solidFill>
                  <a:schemeClr val="bg2"/>
                </a:solidFill>
                <a:latin typeface="+mj-lt"/>
              </a:rPr>
              <a:t>564K</a:t>
            </a:r>
            <a:endParaRPr lang="id-ID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DE92-99D0-47A0-B354-E9AEDC99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6324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33" grpId="0"/>
      <p:bldP spid="34" grpId="0"/>
      <p:bldP spid="3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E5B00-2407-4B17-AA09-201293CC0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496552"/>
              </p:ext>
            </p:extLst>
          </p:nvPr>
        </p:nvGraphicFramePr>
        <p:xfrm>
          <a:off x="4845701" y="2484194"/>
          <a:ext cx="3724418" cy="301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7763D1-7380-421C-9A71-3EFD759E9746}"/>
              </a:ext>
            </a:extLst>
          </p:cNvPr>
          <p:cNvGrpSpPr/>
          <p:nvPr/>
        </p:nvGrpSpPr>
        <p:grpSpPr>
          <a:xfrm>
            <a:off x="661105" y="3555811"/>
            <a:ext cx="3637196" cy="1774464"/>
            <a:chOff x="1922250" y="1859791"/>
            <a:chExt cx="8334980" cy="4066351"/>
          </a:xfrm>
          <a:solidFill>
            <a:srgbClr val="A8A8A8"/>
          </a:solidFill>
        </p:grpSpPr>
        <p:sp>
          <p:nvSpPr>
            <p:cNvPr id="4" name="Freeform 403">
              <a:extLst>
                <a:ext uri="{FF2B5EF4-FFF2-40B4-BE49-F238E27FC236}">
                  <a16:creationId xmlns:a16="http://schemas.microsoft.com/office/drawing/2014/main" id="{1553EF47-7975-4103-8BBF-F762982DE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913" y="4779344"/>
              <a:ext cx="952478" cy="711969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" name="Freeform 404">
              <a:extLst>
                <a:ext uri="{FF2B5EF4-FFF2-40B4-BE49-F238E27FC236}">
                  <a16:creationId xmlns:a16="http://schemas.microsoft.com/office/drawing/2014/main" id="{C3E3DB7A-1AFB-4736-9A49-32ECD105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2963582"/>
              <a:ext cx="186353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" name="Freeform 405">
              <a:extLst>
                <a:ext uri="{FF2B5EF4-FFF2-40B4-BE49-F238E27FC236}">
                  <a16:creationId xmlns:a16="http://schemas.microsoft.com/office/drawing/2014/main" id="{4635921E-7A99-455A-BA78-329FF181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593" y="2668920"/>
              <a:ext cx="251658" cy="122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" name="Freeform 418">
              <a:extLst>
                <a:ext uri="{FF2B5EF4-FFF2-40B4-BE49-F238E27FC236}">
                  <a16:creationId xmlns:a16="http://schemas.microsoft.com/office/drawing/2014/main" id="{5B5DFAD7-86CE-4A73-9459-217CBD6A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245" y="2538312"/>
              <a:ext cx="50968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419">
              <a:extLst>
                <a:ext uri="{FF2B5EF4-FFF2-40B4-BE49-F238E27FC236}">
                  <a16:creationId xmlns:a16="http://schemas.microsoft.com/office/drawing/2014/main" id="{4C1F27F5-393B-4084-BB60-59BFE9DC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2949248"/>
              <a:ext cx="28669" cy="2389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420">
              <a:extLst>
                <a:ext uri="{FF2B5EF4-FFF2-40B4-BE49-F238E27FC236}">
                  <a16:creationId xmlns:a16="http://schemas.microsoft.com/office/drawing/2014/main" id="{47B15A05-8DD1-4B44-B5A0-EE337008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311" y="3086227"/>
              <a:ext cx="23891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421">
              <a:extLst>
                <a:ext uri="{FF2B5EF4-FFF2-40B4-BE49-F238E27FC236}">
                  <a16:creationId xmlns:a16="http://schemas.microsoft.com/office/drawing/2014/main" id="{BE208769-F921-47A3-B9DA-ED2201CF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803" y="3226390"/>
              <a:ext cx="23891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422">
              <a:extLst>
                <a:ext uri="{FF2B5EF4-FFF2-40B4-BE49-F238E27FC236}">
                  <a16:creationId xmlns:a16="http://schemas.microsoft.com/office/drawing/2014/main" id="{AD3E1F0B-2D79-4DDD-9ADC-A3101ABB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468" y="3263023"/>
              <a:ext cx="9557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423">
              <a:extLst>
                <a:ext uri="{FF2B5EF4-FFF2-40B4-BE49-F238E27FC236}">
                  <a16:creationId xmlns:a16="http://schemas.microsoft.com/office/drawing/2014/main" id="{9F6D680C-FBA5-4B9E-B334-899DBE6B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165" y="3337884"/>
              <a:ext cx="14335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424">
              <a:extLst>
                <a:ext uri="{FF2B5EF4-FFF2-40B4-BE49-F238E27FC236}">
                  <a16:creationId xmlns:a16="http://schemas.microsoft.com/office/drawing/2014/main" id="{2994504C-D22E-4F18-AD60-9DB95AFD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417" y="3361775"/>
              <a:ext cx="33448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425">
              <a:extLst>
                <a:ext uri="{FF2B5EF4-FFF2-40B4-BE49-F238E27FC236}">
                  <a16:creationId xmlns:a16="http://schemas.microsoft.com/office/drawing/2014/main" id="{C723F87D-1324-41C8-980B-E7ED0DF0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784" y="3380889"/>
              <a:ext cx="27077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426">
              <a:extLst>
                <a:ext uri="{FF2B5EF4-FFF2-40B4-BE49-F238E27FC236}">
                  <a16:creationId xmlns:a16="http://schemas.microsoft.com/office/drawing/2014/main" id="{7BE112DD-56B7-4D72-9795-C95DF9B3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892" y="3395224"/>
              <a:ext cx="23891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427">
              <a:extLst>
                <a:ext uri="{FF2B5EF4-FFF2-40B4-BE49-F238E27FC236}">
                  <a16:creationId xmlns:a16="http://schemas.microsoft.com/office/drawing/2014/main" id="{77449108-A921-49A0-9CEE-1B30D1B4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5113" y="3427079"/>
              <a:ext cx="4778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428">
              <a:extLst>
                <a:ext uri="{FF2B5EF4-FFF2-40B4-BE49-F238E27FC236}">
                  <a16:creationId xmlns:a16="http://schemas.microsoft.com/office/drawing/2014/main" id="{12E972CE-CCDC-48E7-9B2B-28FC756D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222" y="3407966"/>
              <a:ext cx="23891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429">
              <a:extLst>
                <a:ext uri="{FF2B5EF4-FFF2-40B4-BE49-F238E27FC236}">
                  <a16:creationId xmlns:a16="http://schemas.microsoft.com/office/drawing/2014/main" id="{F9B47C1C-250D-48EB-B980-4B86527D3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202" y="3581578"/>
              <a:ext cx="9557" cy="1433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838A9A-7BD5-406B-ACFF-AE76218FD97F}"/>
                </a:ext>
              </a:extLst>
            </p:cNvPr>
            <p:cNvGrpSpPr/>
            <p:nvPr/>
          </p:nvGrpSpPr>
          <p:grpSpPr>
            <a:xfrm>
              <a:off x="8857184" y="3380889"/>
              <a:ext cx="348815" cy="331297"/>
              <a:chOff x="5961121" y="2686387"/>
              <a:chExt cx="288233" cy="273757"/>
            </a:xfrm>
            <a:grpFill/>
          </p:grpSpPr>
          <p:sp>
            <p:nvSpPr>
              <p:cNvPr id="281" name="Freeform 430">
                <a:extLst>
                  <a:ext uri="{FF2B5EF4-FFF2-40B4-BE49-F238E27FC236}">
                    <a16:creationId xmlns:a16="http://schemas.microsoft.com/office/drawing/2014/main" id="{95AD9232-C8C0-4613-82CA-49E449D7E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2" name="Freeform 431">
                <a:extLst>
                  <a:ext uri="{FF2B5EF4-FFF2-40B4-BE49-F238E27FC236}">
                    <a16:creationId xmlns:a16="http://schemas.microsoft.com/office/drawing/2014/main" id="{11AF27E3-C9E8-4D7E-B07E-918326FC6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sp>
          <p:nvSpPr>
            <p:cNvPr id="20" name="Freeform 432">
              <a:extLst>
                <a:ext uri="{FF2B5EF4-FFF2-40B4-BE49-F238E27FC236}">
                  <a16:creationId xmlns:a16="http://schemas.microsoft.com/office/drawing/2014/main" id="{59E03575-739B-4F71-B17E-56C9EFC6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4785" y="3685108"/>
              <a:ext cx="9557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33">
              <a:extLst>
                <a:ext uri="{FF2B5EF4-FFF2-40B4-BE49-F238E27FC236}">
                  <a16:creationId xmlns:a16="http://schemas.microsoft.com/office/drawing/2014/main" id="{D6A687D1-EA1C-4879-A20F-9FDDE81E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037" y="3685108"/>
              <a:ext cx="60525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34">
              <a:extLst>
                <a:ext uri="{FF2B5EF4-FFF2-40B4-BE49-F238E27FC236}">
                  <a16:creationId xmlns:a16="http://schemas.microsoft.com/office/drawing/2014/main" id="{E50142ED-4E8A-4501-8AAA-52B9223A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513" y="3702629"/>
              <a:ext cx="50968" cy="7486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5">
              <a:extLst>
                <a:ext uri="{FF2B5EF4-FFF2-40B4-BE49-F238E27FC236}">
                  <a16:creationId xmlns:a16="http://schemas.microsoft.com/office/drawing/2014/main" id="{892C6282-CC85-4B5D-A7EA-D28E8C0C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545" y="3885799"/>
              <a:ext cx="17521" cy="14335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36">
              <a:extLst>
                <a:ext uri="{FF2B5EF4-FFF2-40B4-BE49-F238E27FC236}">
                  <a16:creationId xmlns:a16="http://schemas.microsoft.com/office/drawing/2014/main" id="{27D64B4D-EBFE-421E-9A48-CDC239B2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6" y="3839608"/>
              <a:ext cx="9557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37">
              <a:extLst>
                <a:ext uri="{FF2B5EF4-FFF2-40B4-BE49-F238E27FC236}">
                  <a16:creationId xmlns:a16="http://schemas.microsoft.com/office/drawing/2014/main" id="{8E708149-246C-4A17-A458-DEF3D0C6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27" y="3936767"/>
              <a:ext cx="9557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438">
              <a:extLst>
                <a:ext uri="{FF2B5EF4-FFF2-40B4-BE49-F238E27FC236}">
                  <a16:creationId xmlns:a16="http://schemas.microsoft.com/office/drawing/2014/main" id="{0A2896D1-7012-4161-8831-468DC60F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933" y="3919246"/>
              <a:ext cx="55747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39">
              <a:extLst>
                <a:ext uri="{FF2B5EF4-FFF2-40B4-BE49-F238E27FC236}">
                  <a16:creationId xmlns:a16="http://schemas.microsoft.com/office/drawing/2014/main" id="{3369A33C-AFA1-42DD-8775-0C402EE0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383" y="4049854"/>
              <a:ext cx="65304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40">
              <a:extLst>
                <a:ext uri="{FF2B5EF4-FFF2-40B4-BE49-F238E27FC236}">
                  <a16:creationId xmlns:a16="http://schemas.microsoft.com/office/drawing/2014/main" id="{6D093E53-B1B4-4024-AD7D-FA3DAC6D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081710"/>
              <a:ext cx="93973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41">
              <a:extLst>
                <a:ext uri="{FF2B5EF4-FFF2-40B4-BE49-F238E27FC236}">
                  <a16:creationId xmlns:a16="http://schemas.microsoft.com/office/drawing/2014/main" id="{5EFFC854-CC34-4E7E-9D56-246D0A2D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194796"/>
              <a:ext cx="28669" cy="3663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443">
              <a:extLst>
                <a:ext uri="{FF2B5EF4-FFF2-40B4-BE49-F238E27FC236}">
                  <a16:creationId xmlns:a16="http://schemas.microsoft.com/office/drawing/2014/main" id="{A26F5C70-EE11-431A-BC79-473059D6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710" y="4199575"/>
              <a:ext cx="28669" cy="3663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444">
              <a:extLst>
                <a:ext uri="{FF2B5EF4-FFF2-40B4-BE49-F238E27FC236}">
                  <a16:creationId xmlns:a16="http://schemas.microsoft.com/office/drawing/2014/main" id="{E6C04899-09D2-45FB-B0C2-39DD5B27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159" y="4236208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445">
              <a:extLst>
                <a:ext uri="{FF2B5EF4-FFF2-40B4-BE49-F238E27FC236}">
                  <a16:creationId xmlns:a16="http://schemas.microsoft.com/office/drawing/2014/main" id="{DDFE6520-8D7A-4378-A640-2E9EAB24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716" y="4264878"/>
              <a:ext cx="31856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46">
              <a:extLst>
                <a:ext uri="{FF2B5EF4-FFF2-40B4-BE49-F238E27FC236}">
                  <a16:creationId xmlns:a16="http://schemas.microsoft.com/office/drawing/2014/main" id="{38F831A3-2EEB-403D-A9FC-2A359BB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91" y="4260100"/>
              <a:ext cx="19114" cy="3663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447">
              <a:extLst>
                <a:ext uri="{FF2B5EF4-FFF2-40B4-BE49-F238E27FC236}">
                  <a16:creationId xmlns:a16="http://schemas.microsoft.com/office/drawing/2014/main" id="{FB8DE03D-BACD-47C1-AD8D-1CF1A273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49" y="4283991"/>
              <a:ext cx="28669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450">
              <a:extLst>
                <a:ext uri="{FF2B5EF4-FFF2-40B4-BE49-F238E27FC236}">
                  <a16:creationId xmlns:a16="http://schemas.microsoft.com/office/drawing/2014/main" id="{5EE67271-0143-4E1F-A8F4-55DA034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3850" y="4269657"/>
              <a:ext cx="55747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451">
              <a:extLst>
                <a:ext uri="{FF2B5EF4-FFF2-40B4-BE49-F238E27FC236}">
                  <a16:creationId xmlns:a16="http://schemas.microsoft.com/office/drawing/2014/main" id="{EB6D402D-F39E-44DE-B9DB-568994B1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06" y="4199575"/>
              <a:ext cx="9557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452">
              <a:extLst>
                <a:ext uri="{FF2B5EF4-FFF2-40B4-BE49-F238E27FC236}">
                  <a16:creationId xmlns:a16="http://schemas.microsoft.com/office/drawing/2014/main" id="{AAB06100-7403-4C86-914D-77F1BBAE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977" y="4390707"/>
              <a:ext cx="261215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453">
              <a:extLst>
                <a:ext uri="{FF2B5EF4-FFF2-40B4-BE49-F238E27FC236}">
                  <a16:creationId xmlns:a16="http://schemas.microsoft.com/office/drawing/2014/main" id="{C6F7BFA9-1831-4DAC-9C03-DA3C04DB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167" y="4489461"/>
              <a:ext cx="23891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454">
              <a:extLst>
                <a:ext uri="{FF2B5EF4-FFF2-40B4-BE49-F238E27FC236}">
                  <a16:creationId xmlns:a16="http://schemas.microsoft.com/office/drawing/2014/main" id="{8834F528-B44A-4FE9-9DB9-1F0B5B25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16" y="4545208"/>
              <a:ext cx="22299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455">
              <a:extLst>
                <a:ext uri="{FF2B5EF4-FFF2-40B4-BE49-F238E27FC236}">
                  <a16:creationId xmlns:a16="http://schemas.microsoft.com/office/drawing/2014/main" id="{DAA6CA6F-96D2-43E1-853E-45784AFA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301" y="4559541"/>
              <a:ext cx="33448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456">
              <a:extLst>
                <a:ext uri="{FF2B5EF4-FFF2-40B4-BE49-F238E27FC236}">
                  <a16:creationId xmlns:a16="http://schemas.microsoft.com/office/drawing/2014/main" id="{52B608F2-0B34-4FEA-B260-9504205FE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862" y="4583434"/>
              <a:ext cx="17521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457">
              <a:extLst>
                <a:ext uri="{FF2B5EF4-FFF2-40B4-BE49-F238E27FC236}">
                  <a16:creationId xmlns:a16="http://schemas.microsoft.com/office/drawing/2014/main" id="{E0568DA3-9836-4EB4-BA3C-61EBA731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078" y="4663072"/>
              <a:ext cx="215025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458">
              <a:extLst>
                <a:ext uri="{FF2B5EF4-FFF2-40B4-BE49-F238E27FC236}">
                  <a16:creationId xmlns:a16="http://schemas.microsoft.com/office/drawing/2014/main" id="{E28FE3C3-A659-4186-935D-312654C5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356" y="4680592"/>
              <a:ext cx="36633" cy="1433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459">
              <a:extLst>
                <a:ext uri="{FF2B5EF4-FFF2-40B4-BE49-F238E27FC236}">
                  <a16:creationId xmlns:a16="http://schemas.microsoft.com/office/drawing/2014/main" id="{D16D470E-8E15-4CCF-B458-2AE4238C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24" y="4714040"/>
              <a:ext cx="28669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460">
              <a:extLst>
                <a:ext uri="{FF2B5EF4-FFF2-40B4-BE49-F238E27FC236}">
                  <a16:creationId xmlns:a16="http://schemas.microsoft.com/office/drawing/2014/main" id="{7FC8F74B-3CA9-4168-AFC3-2310F079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995" y="4718818"/>
              <a:ext cx="22299" cy="1433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461">
              <a:extLst>
                <a:ext uri="{FF2B5EF4-FFF2-40B4-BE49-F238E27FC236}">
                  <a16:creationId xmlns:a16="http://schemas.microsoft.com/office/drawing/2014/main" id="{6DB25C15-3666-4CC2-BEC3-F542853C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515" y="4718818"/>
              <a:ext cx="33448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462">
              <a:extLst>
                <a:ext uri="{FF2B5EF4-FFF2-40B4-BE49-F238E27FC236}">
                  <a16:creationId xmlns:a16="http://schemas.microsoft.com/office/drawing/2014/main" id="{695B1607-2BAF-4C8D-8B42-97C152A9A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406" y="4714040"/>
              <a:ext cx="38226" cy="2389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463">
              <a:extLst>
                <a:ext uri="{FF2B5EF4-FFF2-40B4-BE49-F238E27FC236}">
                  <a16:creationId xmlns:a16="http://schemas.microsoft.com/office/drawing/2014/main" id="{7986FFEB-B647-4016-A130-BE140EDC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718818"/>
              <a:ext cx="57340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464">
              <a:extLst>
                <a:ext uri="{FF2B5EF4-FFF2-40B4-BE49-F238E27FC236}">
                  <a16:creationId xmlns:a16="http://schemas.microsoft.com/office/drawing/2014/main" id="{48B2AF17-CC2D-4AC5-997F-11379301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855" y="4745895"/>
              <a:ext cx="50968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465">
              <a:extLst>
                <a:ext uri="{FF2B5EF4-FFF2-40B4-BE49-F238E27FC236}">
                  <a16:creationId xmlns:a16="http://schemas.microsoft.com/office/drawing/2014/main" id="{CEE84CA7-4A47-4BBF-B8AC-4B3CB035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17" y="4596176"/>
              <a:ext cx="28669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466">
              <a:extLst>
                <a:ext uri="{FF2B5EF4-FFF2-40B4-BE49-F238E27FC236}">
                  <a16:creationId xmlns:a16="http://schemas.microsoft.com/office/drawing/2014/main" id="{0043798C-38E1-4AA7-BA89-C3E94399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101" y="4592990"/>
              <a:ext cx="70082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467">
              <a:extLst>
                <a:ext uri="{FF2B5EF4-FFF2-40B4-BE49-F238E27FC236}">
                  <a16:creationId xmlns:a16="http://schemas.microsoft.com/office/drawing/2014/main" id="{730EC17D-B996-4FA2-8DC0-FC9D5971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076" y="4484680"/>
              <a:ext cx="149721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468">
              <a:extLst>
                <a:ext uri="{FF2B5EF4-FFF2-40B4-BE49-F238E27FC236}">
                  <a16:creationId xmlns:a16="http://schemas.microsoft.com/office/drawing/2014/main" id="{63B0A3BF-752E-4A76-A43D-85038F538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475124"/>
              <a:ext cx="36633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469">
              <a:extLst>
                <a:ext uri="{FF2B5EF4-FFF2-40B4-BE49-F238E27FC236}">
                  <a16:creationId xmlns:a16="http://schemas.microsoft.com/office/drawing/2014/main" id="{D30A910E-CD87-48E7-A74E-EF975AC8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880" y="4465568"/>
              <a:ext cx="12742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470">
              <a:extLst>
                <a:ext uri="{FF2B5EF4-FFF2-40B4-BE49-F238E27FC236}">
                  <a16:creationId xmlns:a16="http://schemas.microsoft.com/office/drawing/2014/main" id="{9EA81188-B2B2-4007-A243-657F37023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849" y="4526093"/>
              <a:ext cx="22299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71">
              <a:extLst>
                <a:ext uri="{FF2B5EF4-FFF2-40B4-BE49-F238E27FC236}">
                  <a16:creationId xmlns:a16="http://schemas.microsoft.com/office/drawing/2014/main" id="{5253D9D0-35C1-4C0C-AF6A-B6258E96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628" y="4530871"/>
              <a:ext cx="87603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72">
              <a:extLst>
                <a:ext uri="{FF2B5EF4-FFF2-40B4-BE49-F238E27FC236}">
                  <a16:creationId xmlns:a16="http://schemas.microsoft.com/office/drawing/2014/main" id="{8BA4206D-A289-4851-A5D8-77DE594D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341" y="4620067"/>
              <a:ext cx="97159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73">
              <a:extLst>
                <a:ext uri="{FF2B5EF4-FFF2-40B4-BE49-F238E27FC236}">
                  <a16:creationId xmlns:a16="http://schemas.microsoft.com/office/drawing/2014/main" id="{45EBACC6-F577-48AE-BFA6-F53306E9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505" y="4648736"/>
              <a:ext cx="4141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74">
              <a:extLst>
                <a:ext uri="{FF2B5EF4-FFF2-40B4-BE49-F238E27FC236}">
                  <a16:creationId xmlns:a16="http://schemas.microsoft.com/office/drawing/2014/main" id="{F93484D5-D014-436E-8DED-F94F255B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555" y="4742711"/>
              <a:ext cx="27077" cy="27077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475">
              <a:extLst>
                <a:ext uri="{FF2B5EF4-FFF2-40B4-BE49-F238E27FC236}">
                  <a16:creationId xmlns:a16="http://schemas.microsoft.com/office/drawing/2014/main" id="{5CD50C15-DEC0-4FB1-9C54-8261F37D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885" y="4699705"/>
              <a:ext cx="43005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476">
              <a:extLst>
                <a:ext uri="{FF2B5EF4-FFF2-40B4-BE49-F238E27FC236}">
                  <a16:creationId xmlns:a16="http://schemas.microsoft.com/office/drawing/2014/main" id="{0F576D32-D95A-46E7-9DEF-CAEF7DBA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473" y="4680592"/>
              <a:ext cx="19114" cy="2389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477">
              <a:extLst>
                <a:ext uri="{FF2B5EF4-FFF2-40B4-BE49-F238E27FC236}">
                  <a16:creationId xmlns:a16="http://schemas.microsoft.com/office/drawing/2014/main" id="{FBF4DDC0-5589-41F7-98DC-4F79756C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5008703"/>
              <a:ext cx="74859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482">
              <a:extLst>
                <a:ext uri="{FF2B5EF4-FFF2-40B4-BE49-F238E27FC236}">
                  <a16:creationId xmlns:a16="http://schemas.microsoft.com/office/drawing/2014/main" id="{4B581779-964E-4354-9BDF-90E5045B0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45" y="5532726"/>
              <a:ext cx="89196" cy="8441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83">
              <a:extLst>
                <a:ext uri="{FF2B5EF4-FFF2-40B4-BE49-F238E27FC236}">
                  <a16:creationId xmlns:a16="http://schemas.microsoft.com/office/drawing/2014/main" id="{E3DFDB43-9D83-49AC-B74C-EE800EDE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227" y="5508835"/>
              <a:ext cx="14335" cy="2389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84">
              <a:extLst>
                <a:ext uri="{FF2B5EF4-FFF2-40B4-BE49-F238E27FC236}">
                  <a16:creationId xmlns:a16="http://schemas.microsoft.com/office/drawing/2014/main" id="{87603397-148C-4472-866C-97C88C67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254" y="5508835"/>
              <a:ext cx="9557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486">
              <a:extLst>
                <a:ext uri="{FF2B5EF4-FFF2-40B4-BE49-F238E27FC236}">
                  <a16:creationId xmlns:a16="http://schemas.microsoft.com/office/drawing/2014/main" id="{E928C5B9-7871-4FD7-B4E4-1A3A7735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362" y="4803236"/>
              <a:ext cx="168834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89">
              <a:extLst>
                <a:ext uri="{FF2B5EF4-FFF2-40B4-BE49-F238E27FC236}">
                  <a16:creationId xmlns:a16="http://schemas.microsoft.com/office/drawing/2014/main" id="{B9E4114A-D805-40DA-A7A6-7D28914E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656" y="2383813"/>
              <a:ext cx="41412" cy="2389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90">
              <a:extLst>
                <a:ext uri="{FF2B5EF4-FFF2-40B4-BE49-F238E27FC236}">
                  <a16:creationId xmlns:a16="http://schemas.microsoft.com/office/drawing/2014/main" id="{11A51248-C622-499B-AA48-E92B193A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021" y="2337622"/>
              <a:ext cx="46190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2">
              <a:extLst>
                <a:ext uri="{FF2B5EF4-FFF2-40B4-BE49-F238E27FC236}">
                  <a16:creationId xmlns:a16="http://schemas.microsoft.com/office/drawing/2014/main" id="{CC2FC125-2985-414F-A1E3-418C1380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346" y="2402927"/>
              <a:ext cx="27077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493">
              <a:extLst>
                <a:ext uri="{FF2B5EF4-FFF2-40B4-BE49-F238E27FC236}">
                  <a16:creationId xmlns:a16="http://schemas.microsoft.com/office/drawing/2014/main" id="{F00B3EF5-9F83-4929-BF6E-2D94CFE3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3446193"/>
              <a:ext cx="27077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494">
              <a:extLst>
                <a:ext uri="{FF2B5EF4-FFF2-40B4-BE49-F238E27FC236}">
                  <a16:creationId xmlns:a16="http://schemas.microsoft.com/office/drawing/2014/main" id="{83FA9178-1C22-4BFD-B7D6-FF019AF0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3492384"/>
              <a:ext cx="4141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496">
              <a:extLst>
                <a:ext uri="{FF2B5EF4-FFF2-40B4-BE49-F238E27FC236}">
                  <a16:creationId xmlns:a16="http://schemas.microsoft.com/office/drawing/2014/main" id="{A992DEEC-00EB-47D8-8C2C-FEC10C43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703" y="3642104"/>
              <a:ext cx="60525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497">
              <a:extLst>
                <a:ext uri="{FF2B5EF4-FFF2-40B4-BE49-F238E27FC236}">
                  <a16:creationId xmlns:a16="http://schemas.microsoft.com/office/drawing/2014/main" id="{255CA2AB-EE6B-457F-9B97-EB0866684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5" y="3646882"/>
              <a:ext cx="70082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498">
              <a:extLst>
                <a:ext uri="{FF2B5EF4-FFF2-40B4-BE49-F238E27FC236}">
                  <a16:creationId xmlns:a16="http://schemas.microsoft.com/office/drawing/2014/main" id="{3C43855C-ABB3-4B38-B9F5-84317182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566" y="2958805"/>
              <a:ext cx="33448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499">
              <a:extLst>
                <a:ext uri="{FF2B5EF4-FFF2-40B4-BE49-F238E27FC236}">
                  <a16:creationId xmlns:a16="http://schemas.microsoft.com/office/drawing/2014/main" id="{223D8014-7B8D-4216-9905-DD48647F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344" y="2946063"/>
              <a:ext cx="23891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00">
              <a:extLst>
                <a:ext uri="{FF2B5EF4-FFF2-40B4-BE49-F238E27FC236}">
                  <a16:creationId xmlns:a16="http://schemas.microsoft.com/office/drawing/2014/main" id="{F8F15565-04C6-49B6-9A61-4EDF311B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185" y="2977917"/>
              <a:ext cx="27077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01">
              <a:extLst>
                <a:ext uri="{FF2B5EF4-FFF2-40B4-BE49-F238E27FC236}">
                  <a16:creationId xmlns:a16="http://schemas.microsoft.com/office/drawing/2014/main" id="{C3015331-BC59-474B-AABC-3976CA6E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2898279"/>
              <a:ext cx="19114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02">
              <a:extLst>
                <a:ext uri="{FF2B5EF4-FFF2-40B4-BE49-F238E27FC236}">
                  <a16:creationId xmlns:a16="http://schemas.microsoft.com/office/drawing/2014/main" id="{B3C918E2-3331-4260-92BF-59B6EE39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3043221"/>
              <a:ext cx="27077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503">
              <a:extLst>
                <a:ext uri="{FF2B5EF4-FFF2-40B4-BE49-F238E27FC236}">
                  <a16:creationId xmlns:a16="http://schemas.microsoft.com/office/drawing/2014/main" id="{BF0855E3-44FA-4725-B6DA-CC52D3D3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96" y="3052778"/>
              <a:ext cx="3822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504">
              <a:extLst>
                <a:ext uri="{FF2B5EF4-FFF2-40B4-BE49-F238E27FC236}">
                  <a16:creationId xmlns:a16="http://schemas.microsoft.com/office/drawing/2014/main" id="{1BE05F5D-18B1-40C2-9EE0-52347F07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553" y="3535388"/>
              <a:ext cx="22299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05">
              <a:extLst>
                <a:ext uri="{FF2B5EF4-FFF2-40B4-BE49-F238E27FC236}">
                  <a16:creationId xmlns:a16="http://schemas.microsoft.com/office/drawing/2014/main" id="{D84CF077-2C16-4A3C-8D9E-CBDB8EF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192" y="2963582"/>
              <a:ext cx="28669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06">
              <a:extLst>
                <a:ext uri="{FF2B5EF4-FFF2-40B4-BE49-F238E27FC236}">
                  <a16:creationId xmlns:a16="http://schemas.microsoft.com/office/drawing/2014/main" id="{20E66557-796D-4D25-AAB5-3FB70693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529" y="2997031"/>
              <a:ext cx="14335" cy="1433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507">
              <a:extLst>
                <a:ext uri="{FF2B5EF4-FFF2-40B4-BE49-F238E27FC236}">
                  <a16:creationId xmlns:a16="http://schemas.microsoft.com/office/drawing/2014/main" id="{379D4701-4DCA-4022-B750-1FD39342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11366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508">
              <a:extLst>
                <a:ext uri="{FF2B5EF4-FFF2-40B4-BE49-F238E27FC236}">
                  <a16:creationId xmlns:a16="http://schemas.microsoft.com/office/drawing/2014/main" id="{A09F928A-1F06-477C-8752-AE1A1FFB9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24108"/>
              <a:ext cx="4778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509">
              <a:extLst>
                <a:ext uri="{FF2B5EF4-FFF2-40B4-BE49-F238E27FC236}">
                  <a16:creationId xmlns:a16="http://schemas.microsoft.com/office/drawing/2014/main" id="{444DDC13-4A39-48DA-A1FF-8B291D02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33664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510">
              <a:extLst>
                <a:ext uri="{FF2B5EF4-FFF2-40B4-BE49-F238E27FC236}">
                  <a16:creationId xmlns:a16="http://schemas.microsoft.com/office/drawing/2014/main" id="{66E04D47-6557-436C-8483-1428214F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97" y="3103746"/>
              <a:ext cx="4778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511">
              <a:extLst>
                <a:ext uri="{FF2B5EF4-FFF2-40B4-BE49-F238E27FC236}">
                  <a16:creationId xmlns:a16="http://schemas.microsoft.com/office/drawing/2014/main" id="{F43C2C13-7C02-46DF-8E38-743E7ED08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580" y="2893501"/>
              <a:ext cx="9557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522">
              <a:extLst>
                <a:ext uri="{FF2B5EF4-FFF2-40B4-BE49-F238E27FC236}">
                  <a16:creationId xmlns:a16="http://schemas.microsoft.com/office/drawing/2014/main" id="{8E724B6F-8DF8-4C2D-901C-052C9414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313" y="5556617"/>
              <a:ext cx="28669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523">
              <a:extLst>
                <a:ext uri="{FF2B5EF4-FFF2-40B4-BE49-F238E27FC236}">
                  <a16:creationId xmlns:a16="http://schemas.microsoft.com/office/drawing/2014/main" id="{5A638485-3A38-4E09-A514-737CD665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86" y="4231429"/>
              <a:ext cx="22299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524">
              <a:extLst>
                <a:ext uri="{FF2B5EF4-FFF2-40B4-BE49-F238E27FC236}">
                  <a16:creationId xmlns:a16="http://schemas.microsoft.com/office/drawing/2014/main" id="{ED6DDA75-E2E2-48A8-B865-3C3467F9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75" y="4260100"/>
              <a:ext cx="27077" cy="3663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525">
              <a:extLst>
                <a:ext uri="{FF2B5EF4-FFF2-40B4-BE49-F238E27FC236}">
                  <a16:creationId xmlns:a16="http://schemas.microsoft.com/office/drawing/2014/main" id="{76281250-3653-4DEB-80DE-19484A88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413" y="4513351"/>
              <a:ext cx="65304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526">
              <a:extLst>
                <a:ext uri="{FF2B5EF4-FFF2-40B4-BE49-F238E27FC236}">
                  <a16:creationId xmlns:a16="http://schemas.microsoft.com/office/drawing/2014/main" id="{38785815-AAEF-4C06-A958-ECA1AC96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147" y="4081710"/>
              <a:ext cx="46190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529">
              <a:extLst>
                <a:ext uri="{FF2B5EF4-FFF2-40B4-BE49-F238E27FC236}">
                  <a16:creationId xmlns:a16="http://schemas.microsoft.com/office/drawing/2014/main" id="{743D893C-0748-4A68-BD9B-910CE49E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339" y="3919246"/>
              <a:ext cx="19114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531">
              <a:extLst>
                <a:ext uri="{FF2B5EF4-FFF2-40B4-BE49-F238E27FC236}">
                  <a16:creationId xmlns:a16="http://schemas.microsoft.com/office/drawing/2014/main" id="{F7D9AB5D-8230-4719-89AB-E9BF451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3328328"/>
              <a:ext cx="27077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532">
              <a:extLst>
                <a:ext uri="{FF2B5EF4-FFF2-40B4-BE49-F238E27FC236}">
                  <a16:creationId xmlns:a16="http://schemas.microsoft.com/office/drawing/2014/main" id="{07F051AB-EA3E-4C55-B0E0-0DAD7EF5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74" y="3352220"/>
              <a:ext cx="33448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533">
              <a:extLst>
                <a:ext uri="{FF2B5EF4-FFF2-40B4-BE49-F238E27FC236}">
                  <a16:creationId xmlns:a16="http://schemas.microsoft.com/office/drawing/2014/main" id="{4E65B1D4-4CE7-44A9-B7C0-3830C66D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93" y="3333106"/>
              <a:ext cx="70082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534">
              <a:extLst>
                <a:ext uri="{FF2B5EF4-FFF2-40B4-BE49-F238E27FC236}">
                  <a16:creationId xmlns:a16="http://schemas.microsoft.com/office/drawing/2014/main" id="{FA90BF0F-54D7-4FC7-A239-70C16B474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230" y="3240725"/>
              <a:ext cx="73267" cy="3663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535">
              <a:extLst>
                <a:ext uri="{FF2B5EF4-FFF2-40B4-BE49-F238E27FC236}">
                  <a16:creationId xmlns:a16="http://schemas.microsoft.com/office/drawing/2014/main" id="{E17274BB-B235-4315-A64E-6D4F88D7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501" y="3192942"/>
              <a:ext cx="149721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536">
              <a:extLst>
                <a:ext uri="{FF2B5EF4-FFF2-40B4-BE49-F238E27FC236}">
                  <a16:creationId xmlns:a16="http://schemas.microsoft.com/office/drawing/2014/main" id="{43F997E3-BA29-498C-80F5-4A1DC4EA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552" y="3296472"/>
              <a:ext cx="3822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537">
              <a:extLst>
                <a:ext uri="{FF2B5EF4-FFF2-40B4-BE49-F238E27FC236}">
                  <a16:creationId xmlns:a16="http://schemas.microsoft.com/office/drawing/2014/main" id="{529BBB3E-D839-473B-A633-D8290DBB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8" y="2847309"/>
              <a:ext cx="14335" cy="27077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538">
              <a:extLst>
                <a:ext uri="{FF2B5EF4-FFF2-40B4-BE49-F238E27FC236}">
                  <a16:creationId xmlns:a16="http://schemas.microsoft.com/office/drawing/2014/main" id="{C4D45272-2B39-48CD-AE9F-0A56462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257" y="2893501"/>
              <a:ext cx="14335" cy="1433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539">
              <a:extLst>
                <a:ext uri="{FF2B5EF4-FFF2-40B4-BE49-F238E27FC236}">
                  <a16:creationId xmlns:a16="http://schemas.microsoft.com/office/drawing/2014/main" id="{D729857A-8019-456D-916D-B2914824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515" y="3141974"/>
              <a:ext cx="31856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540">
              <a:extLst>
                <a:ext uri="{FF2B5EF4-FFF2-40B4-BE49-F238E27FC236}">
                  <a16:creationId xmlns:a16="http://schemas.microsoft.com/office/drawing/2014/main" id="{33FE9990-C2AE-45D3-9614-23410303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483" y="3028887"/>
              <a:ext cx="28669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541">
              <a:extLst>
                <a:ext uri="{FF2B5EF4-FFF2-40B4-BE49-F238E27FC236}">
                  <a16:creationId xmlns:a16="http://schemas.microsoft.com/office/drawing/2014/main" id="{EF19F454-DF83-4C1B-A325-155E360C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149" y="2828196"/>
              <a:ext cx="28669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542">
              <a:extLst>
                <a:ext uri="{FF2B5EF4-FFF2-40B4-BE49-F238E27FC236}">
                  <a16:creationId xmlns:a16="http://schemas.microsoft.com/office/drawing/2014/main" id="{9BB466E9-22AC-437A-9857-878E1B03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10" y="2809083"/>
              <a:ext cx="55747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543">
              <a:extLst>
                <a:ext uri="{FF2B5EF4-FFF2-40B4-BE49-F238E27FC236}">
                  <a16:creationId xmlns:a16="http://schemas.microsoft.com/office/drawing/2014/main" id="{DBEFBDDE-7AE9-45E2-9ABF-B4E12EFC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375" y="2791562"/>
              <a:ext cx="31856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544">
              <a:extLst>
                <a:ext uri="{FF2B5EF4-FFF2-40B4-BE49-F238E27FC236}">
                  <a16:creationId xmlns:a16="http://schemas.microsoft.com/office/drawing/2014/main" id="{ECAE001E-D612-400A-855E-6C7458179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871" y="2697589"/>
              <a:ext cx="159278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545">
              <a:extLst>
                <a:ext uri="{FF2B5EF4-FFF2-40B4-BE49-F238E27FC236}">
                  <a16:creationId xmlns:a16="http://schemas.microsoft.com/office/drawing/2014/main" id="{0CA41259-2115-43CC-93BF-3A4096CD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990" y="2688031"/>
              <a:ext cx="31856" cy="2389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546">
              <a:extLst>
                <a:ext uri="{FF2B5EF4-FFF2-40B4-BE49-F238E27FC236}">
                  <a16:creationId xmlns:a16="http://schemas.microsoft.com/office/drawing/2014/main" id="{BB6191FF-0001-4EFA-932D-006CFB6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432" y="2692810"/>
              <a:ext cx="17521" cy="2389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547">
              <a:extLst>
                <a:ext uri="{FF2B5EF4-FFF2-40B4-BE49-F238E27FC236}">
                  <a16:creationId xmlns:a16="http://schemas.microsoft.com/office/drawing/2014/main" id="{58C2EC00-98B5-4889-958F-B0B4B595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427" y="2603617"/>
              <a:ext cx="14335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548">
              <a:extLst>
                <a:ext uri="{FF2B5EF4-FFF2-40B4-BE49-F238E27FC236}">
                  <a16:creationId xmlns:a16="http://schemas.microsoft.com/office/drawing/2014/main" id="{760069DD-F65B-4DEF-AAFF-B788C2A2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2359922"/>
              <a:ext cx="672151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549">
              <a:extLst>
                <a:ext uri="{FF2B5EF4-FFF2-40B4-BE49-F238E27FC236}">
                  <a16:creationId xmlns:a16="http://schemas.microsoft.com/office/drawing/2014/main" id="{7A10BD3D-6398-402D-9F28-44B56B74D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172" y="2818641"/>
              <a:ext cx="28669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550">
              <a:extLst>
                <a:ext uri="{FF2B5EF4-FFF2-40B4-BE49-F238E27FC236}">
                  <a16:creationId xmlns:a16="http://schemas.microsoft.com/office/drawing/2014/main" id="{CEEFC5AD-8317-42A0-8B0F-6ED12B97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756" y="2613173"/>
              <a:ext cx="3822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551">
              <a:extLst>
                <a:ext uri="{FF2B5EF4-FFF2-40B4-BE49-F238E27FC236}">
                  <a16:creationId xmlns:a16="http://schemas.microsoft.com/office/drawing/2014/main" id="{B7030116-1919-4D68-B664-67354DB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009" y="2603617"/>
              <a:ext cx="55747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553">
              <a:extLst>
                <a:ext uri="{FF2B5EF4-FFF2-40B4-BE49-F238E27FC236}">
                  <a16:creationId xmlns:a16="http://schemas.microsoft.com/office/drawing/2014/main" id="{A9E30F4C-596F-42FB-AACB-F5205800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231" y="2557425"/>
              <a:ext cx="28669" cy="14335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555">
              <a:extLst>
                <a:ext uri="{FF2B5EF4-FFF2-40B4-BE49-F238E27FC236}">
                  <a16:creationId xmlns:a16="http://schemas.microsoft.com/office/drawing/2014/main" id="{791E6041-08BE-4A9B-8D7A-E8E106AE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814" y="2369478"/>
              <a:ext cx="122643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602">
              <a:extLst>
                <a:ext uri="{FF2B5EF4-FFF2-40B4-BE49-F238E27FC236}">
                  <a16:creationId xmlns:a16="http://schemas.microsoft.com/office/drawing/2014/main" id="{6FA966EE-6D49-4AAC-ABFC-54AC56AC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933" y="1883684"/>
              <a:ext cx="727898" cy="37907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610">
              <a:extLst>
                <a:ext uri="{FF2B5EF4-FFF2-40B4-BE49-F238E27FC236}">
                  <a16:creationId xmlns:a16="http://schemas.microsoft.com/office/drawing/2014/main" id="{45CE1E5D-84D6-47E7-8323-0EA4CA32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290" y="4569097"/>
              <a:ext cx="9557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611">
              <a:extLst>
                <a:ext uri="{FF2B5EF4-FFF2-40B4-BE49-F238E27FC236}">
                  <a16:creationId xmlns:a16="http://schemas.microsoft.com/office/drawing/2014/main" id="{52A9AF02-BB67-456A-A6D2-9AB0A6D8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559540"/>
              <a:ext cx="9557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612">
              <a:extLst>
                <a:ext uri="{FF2B5EF4-FFF2-40B4-BE49-F238E27FC236}">
                  <a16:creationId xmlns:a16="http://schemas.microsoft.com/office/drawing/2014/main" id="{65E6AC66-FD61-41CE-9BBC-0B2DA80B3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12" y="5392560"/>
              <a:ext cx="31856" cy="2389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Rectangle 613">
              <a:extLst>
                <a:ext uri="{FF2B5EF4-FFF2-40B4-BE49-F238E27FC236}">
                  <a16:creationId xmlns:a16="http://schemas.microsoft.com/office/drawing/2014/main" id="{5E1B96FC-5DFC-4FF9-AEE0-7C1619B46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16" y="2598838"/>
              <a:ext cx="1594" cy="159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614">
              <a:extLst>
                <a:ext uri="{FF2B5EF4-FFF2-40B4-BE49-F238E27FC236}">
                  <a16:creationId xmlns:a16="http://schemas.microsoft.com/office/drawing/2014/main" id="{7F5FE031-AE4A-4059-9A8F-190229A0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963" y="5252397"/>
              <a:ext cx="47783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615">
              <a:extLst>
                <a:ext uri="{FF2B5EF4-FFF2-40B4-BE49-F238E27FC236}">
                  <a16:creationId xmlns:a16="http://schemas.microsoft.com/office/drawing/2014/main" id="{10DCBFE7-060E-41CD-B52D-FA62330C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3366554"/>
              <a:ext cx="33448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618">
              <a:extLst>
                <a:ext uri="{FF2B5EF4-FFF2-40B4-BE49-F238E27FC236}">
                  <a16:creationId xmlns:a16="http://schemas.microsoft.com/office/drawing/2014/main" id="{57A63FE0-BAB7-456A-B91D-54C8AA86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425" y="4250542"/>
              <a:ext cx="355189" cy="258029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619">
              <a:extLst>
                <a:ext uri="{FF2B5EF4-FFF2-40B4-BE49-F238E27FC236}">
                  <a16:creationId xmlns:a16="http://schemas.microsoft.com/office/drawing/2014/main" id="{5800CA64-0A86-4E80-8B64-9484998E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4320625"/>
              <a:ext cx="121050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620">
              <a:extLst>
                <a:ext uri="{FF2B5EF4-FFF2-40B4-BE49-F238E27FC236}">
                  <a16:creationId xmlns:a16="http://schemas.microsoft.com/office/drawing/2014/main" id="{9E61B84C-6B1C-4F76-A3A2-70F91F5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78" y="4376372"/>
              <a:ext cx="103530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621">
              <a:extLst>
                <a:ext uri="{FF2B5EF4-FFF2-40B4-BE49-F238E27FC236}">
                  <a16:creationId xmlns:a16="http://schemas.microsoft.com/office/drawing/2014/main" id="{B3A21D6C-DAC1-4CCD-B5AB-2A082A27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95" y="4385930"/>
              <a:ext cx="74861" cy="8441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622">
              <a:extLst>
                <a:ext uri="{FF2B5EF4-FFF2-40B4-BE49-F238E27FC236}">
                  <a16:creationId xmlns:a16="http://schemas.microsoft.com/office/drawing/2014/main" id="{47EB49BC-7EF6-4986-9AD7-0933FFCB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4226652"/>
              <a:ext cx="377488" cy="39341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623">
              <a:extLst>
                <a:ext uri="{FF2B5EF4-FFF2-40B4-BE49-F238E27FC236}">
                  <a16:creationId xmlns:a16="http://schemas.microsoft.com/office/drawing/2014/main" id="{CB18ABC5-F3E4-4E6F-85BB-7F137531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592" y="4489458"/>
              <a:ext cx="130606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24">
              <a:extLst>
                <a:ext uri="{FF2B5EF4-FFF2-40B4-BE49-F238E27FC236}">
                  <a16:creationId xmlns:a16="http://schemas.microsoft.com/office/drawing/2014/main" id="{2EAF2B81-C685-4B33-8002-97B88E00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257" y="4518129"/>
              <a:ext cx="299441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25">
              <a:extLst>
                <a:ext uri="{FF2B5EF4-FFF2-40B4-BE49-F238E27FC236}">
                  <a16:creationId xmlns:a16="http://schemas.microsoft.com/office/drawing/2014/main" id="{9CEDBB22-4E3A-4574-BDBC-C83BC630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457" y="4933843"/>
              <a:ext cx="203874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6">
              <a:extLst>
                <a:ext uri="{FF2B5EF4-FFF2-40B4-BE49-F238E27FC236}">
                  <a16:creationId xmlns:a16="http://schemas.microsoft.com/office/drawing/2014/main" id="{9FD54B68-DCB7-4A2F-9213-253C0EE2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028" y="4742709"/>
              <a:ext cx="299441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27">
              <a:extLst>
                <a:ext uri="{FF2B5EF4-FFF2-40B4-BE49-F238E27FC236}">
                  <a16:creationId xmlns:a16="http://schemas.microsoft.com/office/drawing/2014/main" id="{03AE8145-691B-465E-8010-4CFFBF39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63" y="4975254"/>
              <a:ext cx="210246" cy="20706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28">
              <a:extLst>
                <a:ext uri="{FF2B5EF4-FFF2-40B4-BE49-F238E27FC236}">
                  <a16:creationId xmlns:a16="http://schemas.microsoft.com/office/drawing/2014/main" id="{A3FC10DA-21FA-485A-9DA8-776B55017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870" y="4400263"/>
              <a:ext cx="928586" cy="94132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135" name="Freeform 629">
              <a:extLst>
                <a:ext uri="{FF2B5EF4-FFF2-40B4-BE49-F238E27FC236}">
                  <a16:creationId xmlns:a16="http://schemas.microsoft.com/office/drawing/2014/main" id="{C7D30A74-3BFE-4AB7-96E9-7B7E2715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36" y="5242840"/>
              <a:ext cx="125829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30">
              <a:extLst>
                <a:ext uri="{FF2B5EF4-FFF2-40B4-BE49-F238E27FC236}">
                  <a16:creationId xmlns:a16="http://schemas.microsoft.com/office/drawing/2014/main" id="{7CCAB87F-ED61-44E4-A8EE-317930015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870" y="5037372"/>
              <a:ext cx="481017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31">
              <a:extLst>
                <a:ext uri="{FF2B5EF4-FFF2-40B4-BE49-F238E27FC236}">
                  <a16:creationId xmlns:a16="http://schemas.microsoft.com/office/drawing/2014/main" id="{CCD3B1AB-115B-45D2-8401-DFDECA02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685" y="4156570"/>
              <a:ext cx="101938" cy="113087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32">
              <a:extLst>
                <a:ext uri="{FF2B5EF4-FFF2-40B4-BE49-F238E27FC236}">
                  <a16:creationId xmlns:a16="http://schemas.microsoft.com/office/drawing/2014/main" id="{ED0862DA-3EA3-4051-814E-1960DBD9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542" y="4260099"/>
              <a:ext cx="7963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633">
              <a:extLst>
                <a:ext uri="{FF2B5EF4-FFF2-40B4-BE49-F238E27FC236}">
                  <a16:creationId xmlns:a16="http://schemas.microsoft.com/office/drawing/2014/main" id="{5FAD5793-591F-4B78-9FF6-A1D055350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4180460"/>
              <a:ext cx="52562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634">
              <a:extLst>
                <a:ext uri="{FF2B5EF4-FFF2-40B4-BE49-F238E27FC236}">
                  <a16:creationId xmlns:a16="http://schemas.microsoft.com/office/drawing/2014/main" id="{78536E44-5324-4369-A4AC-5A0F575F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599" y="4096045"/>
              <a:ext cx="93975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635">
              <a:extLst>
                <a:ext uri="{FF2B5EF4-FFF2-40B4-BE49-F238E27FC236}">
                  <a16:creationId xmlns:a16="http://schemas.microsoft.com/office/drawing/2014/main" id="{410362D4-B4C4-4934-B21F-52510ABF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979" y="3726521"/>
              <a:ext cx="699228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636">
              <a:extLst>
                <a:ext uri="{FF2B5EF4-FFF2-40B4-BE49-F238E27FC236}">
                  <a16:creationId xmlns:a16="http://schemas.microsoft.com/office/drawing/2014/main" id="{5A0B7AC1-07F7-4F54-ACB0-A9CD4AE9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143828"/>
              <a:ext cx="140164" cy="7486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637">
              <a:extLst>
                <a:ext uri="{FF2B5EF4-FFF2-40B4-BE49-F238E27FC236}">
                  <a16:creationId xmlns:a16="http://schemas.microsoft.com/office/drawing/2014/main" id="{D4C8078C-D395-48FF-855F-48946B7F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081710"/>
              <a:ext cx="33448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640">
              <a:extLst>
                <a:ext uri="{FF2B5EF4-FFF2-40B4-BE49-F238E27FC236}">
                  <a16:creationId xmlns:a16="http://schemas.microsoft.com/office/drawing/2014/main" id="{C4C35E5E-C60B-4376-A09C-78AB0300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250" y="2482565"/>
              <a:ext cx="906289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641">
              <a:extLst>
                <a:ext uri="{FF2B5EF4-FFF2-40B4-BE49-F238E27FC236}">
                  <a16:creationId xmlns:a16="http://schemas.microsoft.com/office/drawing/2014/main" id="{1BECA214-41B8-49BE-9285-9E95DC48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0" y="3258244"/>
              <a:ext cx="1349079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146" name="Freeform 642">
              <a:extLst>
                <a:ext uri="{FF2B5EF4-FFF2-40B4-BE49-F238E27FC236}">
                  <a16:creationId xmlns:a16="http://schemas.microsoft.com/office/drawing/2014/main" id="{6CA999A7-6AD2-428A-99D7-714B9905B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323" y="2453895"/>
              <a:ext cx="1992559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643">
              <a:extLst>
                <a:ext uri="{FF2B5EF4-FFF2-40B4-BE49-F238E27FC236}">
                  <a16:creationId xmlns:a16="http://schemas.microsoft.com/office/drawing/2014/main" id="{5FFCE1BE-663D-4AEE-9913-DF9F11F6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733153"/>
              <a:ext cx="47783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644">
              <a:extLst>
                <a:ext uri="{FF2B5EF4-FFF2-40B4-BE49-F238E27FC236}">
                  <a16:creationId xmlns:a16="http://schemas.microsoft.com/office/drawing/2014/main" id="{D7C35F28-29D7-47A9-8C5B-5DDC35D79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41" y="4723597"/>
              <a:ext cx="60525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645">
              <a:extLst>
                <a:ext uri="{FF2B5EF4-FFF2-40B4-BE49-F238E27FC236}">
                  <a16:creationId xmlns:a16="http://schemas.microsoft.com/office/drawing/2014/main" id="{8B333759-798F-4330-A74F-5B84C6D6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320" y="3207276"/>
              <a:ext cx="144943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646">
              <a:extLst>
                <a:ext uri="{FF2B5EF4-FFF2-40B4-BE49-F238E27FC236}">
                  <a16:creationId xmlns:a16="http://schemas.microsoft.com/office/drawing/2014/main" id="{57970641-C5E9-489F-931D-B0827C28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017" y="3272580"/>
              <a:ext cx="173611" cy="7486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647">
              <a:extLst>
                <a:ext uri="{FF2B5EF4-FFF2-40B4-BE49-F238E27FC236}">
                  <a16:creationId xmlns:a16="http://schemas.microsoft.com/office/drawing/2014/main" id="{D6D38F8F-870A-4771-AF8C-6C99ADCE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90" y="3328327"/>
              <a:ext cx="265993" cy="258029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648">
              <a:extLst>
                <a:ext uri="{FF2B5EF4-FFF2-40B4-BE49-F238E27FC236}">
                  <a16:creationId xmlns:a16="http://schemas.microsoft.com/office/drawing/2014/main" id="{8BCE126E-43C5-443A-BF56-B2C5EA92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990" y="3342662"/>
              <a:ext cx="125829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649">
              <a:extLst>
                <a:ext uri="{FF2B5EF4-FFF2-40B4-BE49-F238E27FC236}">
                  <a16:creationId xmlns:a16="http://schemas.microsoft.com/office/drawing/2014/main" id="{43846B1E-BBD7-4F09-8C40-B89FDFA2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41" y="3207276"/>
              <a:ext cx="308998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650">
              <a:extLst>
                <a:ext uri="{FF2B5EF4-FFF2-40B4-BE49-F238E27FC236}">
                  <a16:creationId xmlns:a16="http://schemas.microsoft.com/office/drawing/2014/main" id="{F34B06CD-38DD-46CE-8A8A-1A9DB844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377" y="3310807"/>
              <a:ext cx="103530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651">
              <a:extLst>
                <a:ext uri="{FF2B5EF4-FFF2-40B4-BE49-F238E27FC236}">
                  <a16:creationId xmlns:a16="http://schemas.microsoft.com/office/drawing/2014/main" id="{08EB1F7B-C3D6-46D1-A5F6-24D07803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775" y="3197720"/>
              <a:ext cx="97159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652">
              <a:extLst>
                <a:ext uri="{FF2B5EF4-FFF2-40B4-BE49-F238E27FC236}">
                  <a16:creationId xmlns:a16="http://schemas.microsoft.com/office/drawing/2014/main" id="{462E3291-78E5-4F79-9DC5-6E07C591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414" y="3240725"/>
              <a:ext cx="17521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653">
              <a:extLst>
                <a:ext uri="{FF2B5EF4-FFF2-40B4-BE49-F238E27FC236}">
                  <a16:creationId xmlns:a16="http://schemas.microsoft.com/office/drawing/2014/main" id="{6F8746DA-A62C-4BF2-BBD7-523D7246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074" y="3132416"/>
              <a:ext cx="93975" cy="84419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654">
              <a:extLst>
                <a:ext uri="{FF2B5EF4-FFF2-40B4-BE49-F238E27FC236}">
                  <a16:creationId xmlns:a16="http://schemas.microsoft.com/office/drawing/2014/main" id="{41AF2E7F-5D38-4C51-BC02-771C78F6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2992252"/>
              <a:ext cx="70082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655">
              <a:extLst>
                <a:ext uri="{FF2B5EF4-FFF2-40B4-BE49-F238E27FC236}">
                  <a16:creationId xmlns:a16="http://schemas.microsoft.com/office/drawing/2014/main" id="{50366D42-6B2F-4BD3-9D43-4D3303F2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192" y="3086227"/>
              <a:ext cx="208653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656">
              <a:extLst>
                <a:ext uri="{FF2B5EF4-FFF2-40B4-BE49-F238E27FC236}">
                  <a16:creationId xmlns:a16="http://schemas.microsoft.com/office/drawing/2014/main" id="{4D6E821A-1361-4C41-B666-B3E62CBB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161086"/>
              <a:ext cx="415714" cy="24688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657">
              <a:extLst>
                <a:ext uri="{FF2B5EF4-FFF2-40B4-BE49-F238E27FC236}">
                  <a16:creationId xmlns:a16="http://schemas.microsoft.com/office/drawing/2014/main" id="{D63EC66C-F623-44D2-B1B3-FC1925EF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516" y="3253467"/>
              <a:ext cx="140164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658">
              <a:extLst>
                <a:ext uri="{FF2B5EF4-FFF2-40B4-BE49-F238E27FC236}">
                  <a16:creationId xmlns:a16="http://schemas.microsoft.com/office/drawing/2014/main" id="{79BDAFDF-B20A-4A92-A0AC-03B1278B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3043221"/>
              <a:ext cx="219803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659">
              <a:extLst>
                <a:ext uri="{FF2B5EF4-FFF2-40B4-BE49-F238E27FC236}">
                  <a16:creationId xmlns:a16="http://schemas.microsoft.com/office/drawing/2014/main" id="{3C1984E9-F68E-40BF-BE66-0C295E4B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3033664"/>
              <a:ext cx="135385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660">
              <a:extLst>
                <a:ext uri="{FF2B5EF4-FFF2-40B4-BE49-F238E27FC236}">
                  <a16:creationId xmlns:a16="http://schemas.microsoft.com/office/drawing/2014/main" id="{6199D006-C8A8-40CE-967F-F09A4F43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2977917"/>
              <a:ext cx="167242" cy="84419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661">
              <a:extLst>
                <a:ext uri="{FF2B5EF4-FFF2-40B4-BE49-F238E27FC236}">
                  <a16:creationId xmlns:a16="http://schemas.microsoft.com/office/drawing/2014/main" id="{636BFE26-67AE-4257-99A2-62F938FE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2926949"/>
              <a:ext cx="111495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662">
              <a:extLst>
                <a:ext uri="{FF2B5EF4-FFF2-40B4-BE49-F238E27FC236}">
                  <a16:creationId xmlns:a16="http://schemas.microsoft.com/office/drawing/2014/main" id="{A5E773EC-ABA7-4C0F-B110-B516E47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3071891"/>
              <a:ext cx="74861" cy="3663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663">
              <a:extLst>
                <a:ext uri="{FF2B5EF4-FFF2-40B4-BE49-F238E27FC236}">
                  <a16:creationId xmlns:a16="http://schemas.microsoft.com/office/drawing/2014/main" id="{7694FAB8-B281-4E3D-A279-F91E5DC3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3081447"/>
              <a:ext cx="222988" cy="195911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664">
              <a:extLst>
                <a:ext uri="{FF2B5EF4-FFF2-40B4-BE49-F238E27FC236}">
                  <a16:creationId xmlns:a16="http://schemas.microsoft.com/office/drawing/2014/main" id="{C9081661-13C7-4187-A4F3-620CA910D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286916"/>
              <a:ext cx="215025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9" name="Freeform 665">
              <a:extLst>
                <a:ext uri="{FF2B5EF4-FFF2-40B4-BE49-F238E27FC236}">
                  <a16:creationId xmlns:a16="http://schemas.microsoft.com/office/drawing/2014/main" id="{A741B8ED-C112-42E0-9F64-FF284C33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431" y="3282137"/>
              <a:ext cx="78046" cy="93975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666">
              <a:extLst>
                <a:ext uri="{FF2B5EF4-FFF2-40B4-BE49-F238E27FC236}">
                  <a16:creationId xmlns:a16="http://schemas.microsoft.com/office/drawing/2014/main" id="{3B61AFA4-DFE9-4F9B-8FB2-9BFE58C7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286" y="3333105"/>
              <a:ext cx="46190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667">
              <a:extLst>
                <a:ext uri="{FF2B5EF4-FFF2-40B4-BE49-F238E27FC236}">
                  <a16:creationId xmlns:a16="http://schemas.microsoft.com/office/drawing/2014/main" id="{0818005E-A15B-4EB7-836E-EA2CED48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407966"/>
              <a:ext cx="149721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668">
              <a:extLst>
                <a:ext uri="{FF2B5EF4-FFF2-40B4-BE49-F238E27FC236}">
                  <a16:creationId xmlns:a16="http://schemas.microsoft.com/office/drawing/2014/main" id="{008B747F-2806-4CA2-8352-E1A9E68A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80" y="3385667"/>
              <a:ext cx="84417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669">
              <a:extLst>
                <a:ext uri="{FF2B5EF4-FFF2-40B4-BE49-F238E27FC236}">
                  <a16:creationId xmlns:a16="http://schemas.microsoft.com/office/drawing/2014/main" id="{8E9F81B5-1A06-45A7-A7AE-24A31995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705" y="3352219"/>
              <a:ext cx="103530" cy="125829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670">
              <a:extLst>
                <a:ext uri="{FF2B5EF4-FFF2-40B4-BE49-F238E27FC236}">
                  <a16:creationId xmlns:a16="http://schemas.microsoft.com/office/drawing/2014/main" id="{CD8638F5-16AF-4351-8C12-316DC2B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59" y="3277359"/>
              <a:ext cx="164057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671">
              <a:extLst>
                <a:ext uri="{FF2B5EF4-FFF2-40B4-BE49-F238E27FC236}">
                  <a16:creationId xmlns:a16="http://schemas.microsoft.com/office/drawing/2014/main" id="{5D6A8940-A049-4BFA-94C3-12B92354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31" y="3478048"/>
              <a:ext cx="144943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672">
              <a:extLst>
                <a:ext uri="{FF2B5EF4-FFF2-40B4-BE49-F238E27FC236}">
                  <a16:creationId xmlns:a16="http://schemas.microsoft.com/office/drawing/2014/main" id="{9446487D-CA7D-4898-AE92-1541C8CA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539" y="3470083"/>
              <a:ext cx="70082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673">
              <a:extLst>
                <a:ext uri="{FF2B5EF4-FFF2-40B4-BE49-F238E27FC236}">
                  <a16:creationId xmlns:a16="http://schemas.microsoft.com/office/drawing/2014/main" id="{0E375DE9-635A-4E95-AAE5-C694F3F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19" y="3455750"/>
              <a:ext cx="41412" cy="84419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674">
              <a:extLst>
                <a:ext uri="{FF2B5EF4-FFF2-40B4-BE49-F238E27FC236}">
                  <a16:creationId xmlns:a16="http://schemas.microsoft.com/office/drawing/2014/main" id="{A08BE4EF-921B-439C-85A5-D9090D52B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465306"/>
              <a:ext cx="60525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675">
              <a:extLst>
                <a:ext uri="{FF2B5EF4-FFF2-40B4-BE49-F238E27FC236}">
                  <a16:creationId xmlns:a16="http://schemas.microsoft.com/office/drawing/2014/main" id="{3C55BBC7-6E8A-4DDA-B31C-A4AB7759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583" y="3492382"/>
              <a:ext cx="89196" cy="7486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676">
              <a:extLst>
                <a:ext uri="{FF2B5EF4-FFF2-40B4-BE49-F238E27FC236}">
                  <a16:creationId xmlns:a16="http://schemas.microsoft.com/office/drawing/2014/main" id="{E807DD40-031E-4C53-89D0-DC675F6E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031" y="3530609"/>
              <a:ext cx="461905" cy="391821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677">
              <a:extLst>
                <a:ext uri="{FF2B5EF4-FFF2-40B4-BE49-F238E27FC236}">
                  <a16:creationId xmlns:a16="http://schemas.microsoft.com/office/drawing/2014/main" id="{EE818C48-68CE-4E76-8376-0B6D1F99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588" y="3535388"/>
              <a:ext cx="3663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678">
              <a:extLst>
                <a:ext uri="{FF2B5EF4-FFF2-40B4-BE49-F238E27FC236}">
                  <a16:creationId xmlns:a16="http://schemas.microsoft.com/office/drawing/2014/main" id="{6BE1E217-0852-4EFD-BA71-7ED2C369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78" y="3422300"/>
              <a:ext cx="164057" cy="84419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679">
              <a:extLst>
                <a:ext uri="{FF2B5EF4-FFF2-40B4-BE49-F238E27FC236}">
                  <a16:creationId xmlns:a16="http://schemas.microsoft.com/office/drawing/2014/main" id="{F444C528-820B-489A-8C4B-EC79EC4B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367" y="3478048"/>
              <a:ext cx="125829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680">
              <a:extLst>
                <a:ext uri="{FF2B5EF4-FFF2-40B4-BE49-F238E27FC236}">
                  <a16:creationId xmlns:a16="http://schemas.microsoft.com/office/drawing/2014/main" id="{593B0235-728E-4342-8067-C6B48FF2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778" y="3787046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681">
              <a:extLst>
                <a:ext uri="{FF2B5EF4-FFF2-40B4-BE49-F238E27FC236}">
                  <a16:creationId xmlns:a16="http://schemas.microsoft.com/office/drawing/2014/main" id="{E5D97320-DCA6-42B3-B5F1-0E80F6E8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564" y="3610247"/>
              <a:ext cx="162463" cy="125829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82">
              <a:extLst>
                <a:ext uri="{FF2B5EF4-FFF2-40B4-BE49-F238E27FC236}">
                  <a16:creationId xmlns:a16="http://schemas.microsoft.com/office/drawing/2014/main" id="{BEC58506-9848-4D29-B6AF-B9F46840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424" y="3600692"/>
              <a:ext cx="232545" cy="219803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83">
              <a:extLst>
                <a:ext uri="{FF2B5EF4-FFF2-40B4-BE49-F238E27FC236}">
                  <a16:creationId xmlns:a16="http://schemas.microsoft.com/office/drawing/2014/main" id="{FDE287F9-56E2-4634-8E23-4C8862FC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760" y="3473271"/>
              <a:ext cx="442791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84">
              <a:extLst>
                <a:ext uri="{FF2B5EF4-FFF2-40B4-BE49-F238E27FC236}">
                  <a16:creationId xmlns:a16="http://schemas.microsoft.com/office/drawing/2014/main" id="{28AD9202-D999-407A-AA99-69D3D0B8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450" y="3740856"/>
              <a:ext cx="490574" cy="393415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85">
              <a:extLst>
                <a:ext uri="{FF2B5EF4-FFF2-40B4-BE49-F238E27FC236}">
                  <a16:creationId xmlns:a16="http://schemas.microsoft.com/office/drawing/2014/main" id="{98D7CDA3-E6E0-4A60-92F4-2DBB467E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12184"/>
              <a:ext cx="97159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86">
              <a:extLst>
                <a:ext uri="{FF2B5EF4-FFF2-40B4-BE49-F238E27FC236}">
                  <a16:creationId xmlns:a16="http://schemas.microsoft.com/office/drawing/2014/main" id="{1E19D101-4035-4400-B598-4C075075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785" y="3675552"/>
              <a:ext cx="3663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87">
              <a:extLst>
                <a:ext uri="{FF2B5EF4-FFF2-40B4-BE49-F238E27FC236}">
                  <a16:creationId xmlns:a16="http://schemas.microsoft.com/office/drawing/2014/main" id="{920B7E2D-298F-4960-92C1-A0C983BA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31299"/>
              <a:ext cx="14336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88">
              <a:extLst>
                <a:ext uri="{FF2B5EF4-FFF2-40B4-BE49-F238E27FC236}">
                  <a16:creationId xmlns:a16="http://schemas.microsoft.com/office/drawing/2014/main" id="{B729AF32-4194-4E45-9296-5F8484728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894" y="3712184"/>
              <a:ext cx="38226" cy="122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9">
              <a:extLst>
                <a:ext uri="{FF2B5EF4-FFF2-40B4-BE49-F238E27FC236}">
                  <a16:creationId xmlns:a16="http://schemas.microsoft.com/office/drawing/2014/main" id="{F9C2B93B-1733-498D-8F30-CA4FB1E8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937" y="3895354"/>
              <a:ext cx="23891" cy="3663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0">
              <a:extLst>
                <a:ext uri="{FF2B5EF4-FFF2-40B4-BE49-F238E27FC236}">
                  <a16:creationId xmlns:a16="http://schemas.microsoft.com/office/drawing/2014/main" id="{8514E0E9-1877-4BFA-B330-0ADD5F41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805" y="4068968"/>
              <a:ext cx="248472" cy="157685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691">
              <a:extLst>
                <a:ext uri="{FF2B5EF4-FFF2-40B4-BE49-F238E27FC236}">
                  <a16:creationId xmlns:a16="http://schemas.microsoft.com/office/drawing/2014/main" id="{C2BD3371-2AFE-44F2-8556-2AF42947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607" y="3895354"/>
              <a:ext cx="19113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692">
              <a:extLst>
                <a:ext uri="{FF2B5EF4-FFF2-40B4-BE49-F238E27FC236}">
                  <a16:creationId xmlns:a16="http://schemas.microsoft.com/office/drawing/2014/main" id="{6ED24767-371C-44D9-BFE0-9DFABE58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763" y="3446193"/>
              <a:ext cx="256437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7" name="Freeform 693">
              <a:extLst>
                <a:ext uri="{FF2B5EF4-FFF2-40B4-BE49-F238E27FC236}">
                  <a16:creationId xmlns:a16="http://schemas.microsoft.com/office/drawing/2014/main" id="{59126FC2-A7FA-4AA5-BA2C-6B6486E1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581" y="3376111"/>
              <a:ext cx="415714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8" name="Freeform 694">
              <a:extLst>
                <a:ext uri="{FF2B5EF4-FFF2-40B4-BE49-F238E27FC236}">
                  <a16:creationId xmlns:a16="http://schemas.microsoft.com/office/drawing/2014/main" id="{6F16751B-561E-4CAD-8610-240C4CCE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10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695">
              <a:extLst>
                <a:ext uri="{FF2B5EF4-FFF2-40B4-BE49-F238E27FC236}">
                  <a16:creationId xmlns:a16="http://schemas.microsoft.com/office/drawing/2014/main" id="{646FF5D7-E16A-46CA-BB48-E33D8DB2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385" y="3460527"/>
              <a:ext cx="340852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696">
              <a:extLst>
                <a:ext uri="{FF2B5EF4-FFF2-40B4-BE49-F238E27FC236}">
                  <a16:creationId xmlns:a16="http://schemas.microsoft.com/office/drawing/2014/main" id="{CFC33038-5E10-48AC-98CC-7D871DB1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352" y="3506718"/>
              <a:ext cx="186353" cy="125829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697">
              <a:extLst>
                <a:ext uri="{FF2B5EF4-FFF2-40B4-BE49-F238E27FC236}">
                  <a16:creationId xmlns:a16="http://schemas.microsoft.com/office/drawing/2014/main" id="{6F8FB7D7-87FF-4CD3-8F20-D319AFA5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32" y="3615026"/>
              <a:ext cx="387045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698">
              <a:extLst>
                <a:ext uri="{FF2B5EF4-FFF2-40B4-BE49-F238E27FC236}">
                  <a16:creationId xmlns:a16="http://schemas.microsoft.com/office/drawing/2014/main" id="{CD2F6C86-9847-408A-A778-4415A0066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19" y="3572021"/>
              <a:ext cx="350410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699">
              <a:extLst>
                <a:ext uri="{FF2B5EF4-FFF2-40B4-BE49-F238E27FC236}">
                  <a16:creationId xmlns:a16="http://schemas.microsoft.com/office/drawing/2014/main" id="{38C1AE73-B3BE-4A44-A110-4E244674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63" y="3371332"/>
              <a:ext cx="12742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700">
              <a:extLst>
                <a:ext uri="{FF2B5EF4-FFF2-40B4-BE49-F238E27FC236}">
                  <a16:creationId xmlns:a16="http://schemas.microsoft.com/office/drawing/2014/main" id="{710A1C52-0D37-4389-8DE7-8ACD880A6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999" y="3076670"/>
              <a:ext cx="947700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701">
              <a:extLst>
                <a:ext uri="{FF2B5EF4-FFF2-40B4-BE49-F238E27FC236}">
                  <a16:creationId xmlns:a16="http://schemas.microsoft.com/office/drawing/2014/main" id="{533C4A13-180F-45BE-9AB3-1A9AFE1C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873" y="3642103"/>
              <a:ext cx="654630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6" name="Freeform 702">
              <a:extLst>
                <a:ext uri="{FF2B5EF4-FFF2-40B4-BE49-F238E27FC236}">
                  <a16:creationId xmlns:a16="http://schemas.microsoft.com/office/drawing/2014/main" id="{FB4B7FD0-A5E3-44BC-B51F-6597D186B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230" y="3834829"/>
              <a:ext cx="19113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703">
              <a:extLst>
                <a:ext uri="{FF2B5EF4-FFF2-40B4-BE49-F238E27FC236}">
                  <a16:creationId xmlns:a16="http://schemas.microsoft.com/office/drawing/2014/main" id="{CE3A9F84-4572-42C2-AAAA-0248C14C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890575"/>
              <a:ext cx="106717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704">
              <a:extLst>
                <a:ext uri="{FF2B5EF4-FFF2-40B4-BE49-F238E27FC236}">
                  <a16:creationId xmlns:a16="http://schemas.microsoft.com/office/drawing/2014/main" id="{93DB2338-318A-4100-8D98-4575B3A5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6724" y="4035518"/>
              <a:ext cx="195911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705">
              <a:extLst>
                <a:ext uri="{FF2B5EF4-FFF2-40B4-BE49-F238E27FC236}">
                  <a16:creationId xmlns:a16="http://schemas.microsoft.com/office/drawing/2014/main" id="{AB7F03DA-0085-420B-B8AD-953B35C5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440" y="3960658"/>
              <a:ext cx="178390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706">
              <a:extLst>
                <a:ext uri="{FF2B5EF4-FFF2-40B4-BE49-F238E27FC236}">
                  <a16:creationId xmlns:a16="http://schemas.microsoft.com/office/drawing/2014/main" id="{1AC718A8-33D0-46E6-A9A6-A181697A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028" y="3989328"/>
              <a:ext cx="172020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707">
              <a:extLst>
                <a:ext uri="{FF2B5EF4-FFF2-40B4-BE49-F238E27FC236}">
                  <a16:creationId xmlns:a16="http://schemas.microsoft.com/office/drawing/2014/main" id="{F4D12489-8E36-4624-8A3B-BC33B1BB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9481" y="4559540"/>
              <a:ext cx="210246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708">
              <a:extLst>
                <a:ext uri="{FF2B5EF4-FFF2-40B4-BE49-F238E27FC236}">
                  <a16:creationId xmlns:a16="http://schemas.microsoft.com/office/drawing/2014/main" id="{AAEBE17A-FF0A-4615-87EA-05A43AE2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949" y="4588211"/>
              <a:ext cx="238916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709">
              <a:extLst>
                <a:ext uri="{FF2B5EF4-FFF2-40B4-BE49-F238E27FC236}">
                  <a16:creationId xmlns:a16="http://schemas.microsoft.com/office/drawing/2014/main" id="{70BED038-FB76-4DD1-82D6-4D69BB03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717" y="4414599"/>
              <a:ext cx="238916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4" name="Freeform 710">
              <a:extLst>
                <a:ext uri="{FF2B5EF4-FFF2-40B4-BE49-F238E27FC236}">
                  <a16:creationId xmlns:a16="http://schemas.microsoft.com/office/drawing/2014/main" id="{F4B9C18F-349C-46E2-A084-4BA0511E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051" y="4358851"/>
              <a:ext cx="22936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5" name="Freeform 711">
              <a:extLst>
                <a:ext uri="{FF2B5EF4-FFF2-40B4-BE49-F238E27FC236}">
                  <a16:creationId xmlns:a16="http://schemas.microsoft.com/office/drawing/2014/main" id="{3A5D6DA9-5217-4024-859D-46F95789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370" y="3839607"/>
              <a:ext cx="7963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6" name="Freeform 712">
              <a:extLst>
                <a:ext uri="{FF2B5EF4-FFF2-40B4-BE49-F238E27FC236}">
                  <a16:creationId xmlns:a16="http://schemas.microsoft.com/office/drawing/2014/main" id="{053A470E-1CFC-4207-B0DC-0A187B97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01" y="3787046"/>
              <a:ext cx="173611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7" name="Freeform 713">
              <a:extLst>
                <a:ext uri="{FF2B5EF4-FFF2-40B4-BE49-F238E27FC236}">
                  <a16:creationId xmlns:a16="http://schemas.microsoft.com/office/drawing/2014/main" id="{23A4F16C-11A8-4285-B87E-9B31F7B6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218" y="4180460"/>
              <a:ext cx="130606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8" name="Freeform 714">
              <a:extLst>
                <a:ext uri="{FF2B5EF4-FFF2-40B4-BE49-F238E27FC236}">
                  <a16:creationId xmlns:a16="http://schemas.microsoft.com/office/drawing/2014/main" id="{7EB1FD5D-64BA-4583-97A1-2A4B895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249" y="4371593"/>
              <a:ext cx="103530" cy="122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9" name="Freeform 715">
              <a:extLst>
                <a:ext uri="{FF2B5EF4-FFF2-40B4-BE49-F238E27FC236}">
                  <a16:creationId xmlns:a16="http://schemas.microsoft.com/office/drawing/2014/main" id="{D3705695-6589-4123-988C-FC3802B2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294" y="3132416"/>
              <a:ext cx="1400048" cy="912659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0" name="Freeform 716">
              <a:extLst>
                <a:ext uri="{FF2B5EF4-FFF2-40B4-BE49-F238E27FC236}">
                  <a16:creationId xmlns:a16="http://schemas.microsoft.com/office/drawing/2014/main" id="{9BE981C9-9BA6-483F-A3FB-169676E5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178607"/>
              <a:ext cx="732675" cy="31855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1" name="Freeform 717">
              <a:extLst>
                <a:ext uri="{FF2B5EF4-FFF2-40B4-BE49-F238E27FC236}">
                  <a16:creationId xmlns:a16="http://schemas.microsoft.com/office/drawing/2014/main" id="{EA4F12DB-A938-4BD8-8EF0-7579549A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2566982"/>
              <a:ext cx="293070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2" name="Freeform 718">
              <a:extLst>
                <a:ext uri="{FF2B5EF4-FFF2-40B4-BE49-F238E27FC236}">
                  <a16:creationId xmlns:a16="http://schemas.microsoft.com/office/drawing/2014/main" id="{69E2BF00-1306-4D90-9BE2-527FB9D2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68" y="2528756"/>
              <a:ext cx="251658" cy="393415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3" name="Freeform 719">
              <a:extLst>
                <a:ext uri="{FF2B5EF4-FFF2-40B4-BE49-F238E27FC236}">
                  <a16:creationId xmlns:a16="http://schemas.microsoft.com/office/drawing/2014/main" id="{A0856B54-D1F5-4B93-B0C2-547F3FE2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300" y="2482565"/>
              <a:ext cx="597290" cy="500131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4" name="Freeform 720">
              <a:extLst>
                <a:ext uri="{FF2B5EF4-FFF2-40B4-BE49-F238E27FC236}">
                  <a16:creationId xmlns:a16="http://schemas.microsoft.com/office/drawing/2014/main" id="{15BD94CC-1FD9-4B63-BD9C-FFE828A90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4394" y="2183123"/>
              <a:ext cx="3782836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5" name="Freeform 721">
              <a:extLst>
                <a:ext uri="{FF2B5EF4-FFF2-40B4-BE49-F238E27FC236}">
                  <a16:creationId xmlns:a16="http://schemas.microsoft.com/office/drawing/2014/main" id="{9C17F950-9A65-41DB-8F93-A0350FAC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284" y="3113304"/>
              <a:ext cx="70082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6" name="Freeform 722">
              <a:extLst>
                <a:ext uri="{FF2B5EF4-FFF2-40B4-BE49-F238E27FC236}">
                  <a16:creationId xmlns:a16="http://schemas.microsoft.com/office/drawing/2014/main" id="{05C73235-1616-4ACA-B24A-477557AB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618" y="3258244"/>
              <a:ext cx="70082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7" name="Freeform 723">
              <a:extLst>
                <a:ext uri="{FF2B5EF4-FFF2-40B4-BE49-F238E27FC236}">
                  <a16:creationId xmlns:a16="http://schemas.microsoft.com/office/drawing/2014/main" id="{38E6C879-FE02-459D-BECF-A6233B21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095" y="3576800"/>
              <a:ext cx="98752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8" name="Freeform 724">
              <a:extLst>
                <a:ext uri="{FF2B5EF4-FFF2-40B4-BE49-F238E27FC236}">
                  <a16:creationId xmlns:a16="http://schemas.microsoft.com/office/drawing/2014/main" id="{F9115169-E10B-4EB4-9D45-20ECD146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84" y="3450971"/>
              <a:ext cx="149721" cy="144943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9" name="Freeform 725">
              <a:extLst>
                <a:ext uri="{FF2B5EF4-FFF2-40B4-BE49-F238E27FC236}">
                  <a16:creationId xmlns:a16="http://schemas.microsoft.com/office/drawing/2014/main" id="{0711842C-6FB2-4CAA-8DA6-EDE620C7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334" y="3081447"/>
              <a:ext cx="111495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0" name="Freeform 726">
              <a:extLst>
                <a:ext uri="{FF2B5EF4-FFF2-40B4-BE49-F238E27FC236}">
                  <a16:creationId xmlns:a16="http://schemas.microsoft.com/office/drawing/2014/main" id="{06649AE2-FE92-4BD4-A9A6-1D4CE0AA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080" y="3076670"/>
              <a:ext cx="7486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1" name="Freeform 727">
              <a:extLst>
                <a:ext uri="{FF2B5EF4-FFF2-40B4-BE49-F238E27FC236}">
                  <a16:creationId xmlns:a16="http://schemas.microsoft.com/office/drawing/2014/main" id="{42EBA2EA-470A-436D-8839-C1D26042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27079"/>
              <a:ext cx="293070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2" name="Freeform 728">
              <a:extLst>
                <a:ext uri="{FF2B5EF4-FFF2-40B4-BE49-F238E27FC236}">
                  <a16:creationId xmlns:a16="http://schemas.microsoft.com/office/drawing/2014/main" id="{262415A5-23A0-4781-86A1-A28AC107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73271"/>
              <a:ext cx="7486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3" name="Freeform 729">
              <a:extLst>
                <a:ext uri="{FF2B5EF4-FFF2-40B4-BE49-F238E27FC236}">
                  <a16:creationId xmlns:a16="http://schemas.microsoft.com/office/drawing/2014/main" id="{CCCD72FD-7030-43E3-BFC2-09F98860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4755451"/>
              <a:ext cx="246881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4" name="Freeform 730">
              <a:extLst>
                <a:ext uri="{FF2B5EF4-FFF2-40B4-BE49-F238E27FC236}">
                  <a16:creationId xmlns:a16="http://schemas.microsoft.com/office/drawing/2014/main" id="{FCC9E185-5156-40E4-B0FA-2650036A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59" y="4742709"/>
              <a:ext cx="7486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5" name="Freeform 731">
              <a:extLst>
                <a:ext uri="{FF2B5EF4-FFF2-40B4-BE49-F238E27FC236}">
                  <a16:creationId xmlns:a16="http://schemas.microsoft.com/office/drawing/2014/main" id="{2FAAA0CC-05A8-4FF8-877F-88B6ACFD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08" y="4709261"/>
              <a:ext cx="280328" cy="234139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6" name="Freeform 732">
              <a:extLst>
                <a:ext uri="{FF2B5EF4-FFF2-40B4-BE49-F238E27FC236}">
                  <a16:creationId xmlns:a16="http://schemas.microsoft.com/office/drawing/2014/main" id="{EADC8CD2-C706-4C7F-BFCD-294D6FD2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578" y="4919507"/>
              <a:ext cx="297849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7" name="Freeform 733">
              <a:extLst>
                <a:ext uri="{FF2B5EF4-FFF2-40B4-BE49-F238E27FC236}">
                  <a16:creationId xmlns:a16="http://schemas.microsoft.com/office/drawing/2014/main" id="{2AD83C83-0A8D-472B-9A69-A18D9B08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390707"/>
              <a:ext cx="425271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8" name="Freeform 734">
              <a:extLst>
                <a:ext uri="{FF2B5EF4-FFF2-40B4-BE49-F238E27FC236}">
                  <a16:creationId xmlns:a16="http://schemas.microsoft.com/office/drawing/2014/main" id="{0223CA6B-197C-48B3-984B-8DDD3C1F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762" y="4653515"/>
              <a:ext cx="262808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9" name="Freeform 735">
              <a:extLst>
                <a:ext uri="{FF2B5EF4-FFF2-40B4-BE49-F238E27FC236}">
                  <a16:creationId xmlns:a16="http://schemas.microsoft.com/office/drawing/2014/main" id="{57380AD3-3EB2-4427-96DE-3D412C45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7" y="4933843"/>
              <a:ext cx="215025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0" name="Freeform 736">
              <a:extLst>
                <a:ext uri="{FF2B5EF4-FFF2-40B4-BE49-F238E27FC236}">
                  <a16:creationId xmlns:a16="http://schemas.microsoft.com/office/drawing/2014/main" id="{780CF02B-4AAE-407B-94EE-343F10F0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869" y="4887651"/>
              <a:ext cx="183169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1" name="Freeform 737">
              <a:extLst>
                <a:ext uri="{FF2B5EF4-FFF2-40B4-BE49-F238E27FC236}">
                  <a16:creationId xmlns:a16="http://schemas.microsoft.com/office/drawing/2014/main" id="{1A673900-67E1-4DDD-B773-C81E8549B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5129753"/>
              <a:ext cx="46190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2" name="Freeform 738">
              <a:extLst>
                <a:ext uri="{FF2B5EF4-FFF2-40B4-BE49-F238E27FC236}">
                  <a16:creationId xmlns:a16="http://schemas.microsoft.com/office/drawing/2014/main" id="{E696B80D-ADEA-4ED2-9D12-36D23DC7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737" y="5045337"/>
              <a:ext cx="369523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3" name="Freeform 739">
              <a:extLst>
                <a:ext uri="{FF2B5EF4-FFF2-40B4-BE49-F238E27FC236}">
                  <a16:creationId xmlns:a16="http://schemas.microsoft.com/office/drawing/2014/main" id="{6E704EA4-C1A1-4FD7-A9FC-E89418F90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52" y="5199836"/>
              <a:ext cx="60525" cy="62119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4" name="Freeform 740">
              <a:extLst>
                <a:ext uri="{FF2B5EF4-FFF2-40B4-BE49-F238E27FC236}">
                  <a16:creationId xmlns:a16="http://schemas.microsoft.com/office/drawing/2014/main" id="{9C763CEA-6EC3-41B3-9912-A0E8813A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620065"/>
              <a:ext cx="23891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5" name="Freeform 741">
              <a:extLst>
                <a:ext uri="{FF2B5EF4-FFF2-40B4-BE49-F238E27FC236}">
                  <a16:creationId xmlns:a16="http://schemas.microsoft.com/office/drawing/2014/main" id="{4D0023C3-CC02-408F-B3DB-8FF521E17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1" y="4428933"/>
              <a:ext cx="162463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6" name="Freeform 742">
              <a:extLst>
                <a:ext uri="{FF2B5EF4-FFF2-40B4-BE49-F238E27FC236}">
                  <a16:creationId xmlns:a16="http://schemas.microsoft.com/office/drawing/2014/main" id="{4472A750-CD5F-4736-8352-5B942E19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4260099"/>
              <a:ext cx="297849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7" name="Freeform 743">
              <a:extLst>
                <a:ext uri="{FF2B5EF4-FFF2-40B4-BE49-F238E27FC236}">
                  <a16:creationId xmlns:a16="http://schemas.microsoft.com/office/drawing/2014/main" id="{4185DC6B-6224-439F-A8F7-D229291D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7" y="3960658"/>
              <a:ext cx="546322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8" name="Freeform 744">
              <a:extLst>
                <a:ext uri="{FF2B5EF4-FFF2-40B4-BE49-F238E27FC236}">
                  <a16:creationId xmlns:a16="http://schemas.microsoft.com/office/drawing/2014/main" id="{3FFD4C70-4394-4599-9172-B4373C3F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786" y="3970214"/>
              <a:ext cx="383859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9" name="Freeform 745">
              <a:extLst>
                <a:ext uri="{FF2B5EF4-FFF2-40B4-BE49-F238E27FC236}">
                  <a16:creationId xmlns:a16="http://schemas.microsoft.com/office/drawing/2014/main" id="{A4388A54-C975-4FB6-BE72-E0FFDE04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863" y="4091265"/>
              <a:ext cx="149721" cy="13538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0" name="Freeform 746">
              <a:extLst>
                <a:ext uri="{FF2B5EF4-FFF2-40B4-BE49-F238E27FC236}">
                  <a16:creationId xmlns:a16="http://schemas.microsoft.com/office/drawing/2014/main" id="{B735D429-3CF3-4415-B803-FA9BD0E8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16" y="4156570"/>
              <a:ext cx="34563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1" name="Freeform 747">
              <a:extLst>
                <a:ext uri="{FF2B5EF4-FFF2-40B4-BE49-F238E27FC236}">
                  <a16:creationId xmlns:a16="http://schemas.microsoft.com/office/drawing/2014/main" id="{8A21AB2E-4021-4E79-B2CD-9068A1C2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337" y="4240986"/>
              <a:ext cx="406157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2" name="Freeform 748">
              <a:extLst>
                <a:ext uri="{FF2B5EF4-FFF2-40B4-BE49-F238E27FC236}">
                  <a16:creationId xmlns:a16="http://schemas.microsoft.com/office/drawing/2014/main" id="{CCCF6A47-3BE4-49F0-991E-9E307B65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07" y="4218687"/>
              <a:ext cx="4141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3" name="Freeform 749">
              <a:extLst>
                <a:ext uri="{FF2B5EF4-FFF2-40B4-BE49-F238E27FC236}">
                  <a16:creationId xmlns:a16="http://schemas.microsoft.com/office/drawing/2014/main" id="{4F95E741-17B4-4030-B6FC-0CE2B4E88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179" y="4424156"/>
              <a:ext cx="121050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4" name="Freeform 750">
              <a:extLst>
                <a:ext uri="{FF2B5EF4-FFF2-40B4-BE49-F238E27FC236}">
                  <a16:creationId xmlns:a16="http://schemas.microsoft.com/office/drawing/2014/main" id="{E4957C2A-08A3-4612-A696-9132BCA5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73876"/>
              <a:ext cx="46190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5" name="Freeform 751">
              <a:extLst>
                <a:ext uri="{FF2B5EF4-FFF2-40B4-BE49-F238E27FC236}">
                  <a16:creationId xmlns:a16="http://schemas.microsoft.com/office/drawing/2014/main" id="{57164528-C260-4E2D-AF63-DA9AB897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45206"/>
              <a:ext cx="50968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6" name="Freeform 752">
              <a:extLst>
                <a:ext uri="{FF2B5EF4-FFF2-40B4-BE49-F238E27FC236}">
                  <a16:creationId xmlns:a16="http://schemas.microsoft.com/office/drawing/2014/main" id="{DEBA4F8F-4BA3-4B6D-B118-524CBE3C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400" y="4530871"/>
              <a:ext cx="251658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7" name="Freeform 753">
              <a:extLst>
                <a:ext uri="{FF2B5EF4-FFF2-40B4-BE49-F238E27FC236}">
                  <a16:creationId xmlns:a16="http://schemas.microsoft.com/office/drawing/2014/main" id="{98A39532-B11E-418E-B352-0A3B5161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275" y="4465567"/>
              <a:ext cx="125829" cy="144943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8" name="Freeform 754">
              <a:extLst>
                <a:ext uri="{FF2B5EF4-FFF2-40B4-BE49-F238E27FC236}">
                  <a16:creationId xmlns:a16="http://schemas.microsoft.com/office/drawing/2014/main" id="{8EDCD535-2E16-48E1-91B7-6989768DB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7" y="4465567"/>
              <a:ext cx="52562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9" name="Freeform 755">
              <a:extLst>
                <a:ext uri="{FF2B5EF4-FFF2-40B4-BE49-F238E27FC236}">
                  <a16:creationId xmlns:a16="http://schemas.microsoft.com/office/drawing/2014/main" id="{3E141359-6401-4878-A8C6-4F784485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4213910"/>
              <a:ext cx="172020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0" name="Freeform 756">
              <a:extLst>
                <a:ext uri="{FF2B5EF4-FFF2-40B4-BE49-F238E27FC236}">
                  <a16:creationId xmlns:a16="http://schemas.microsoft.com/office/drawing/2014/main" id="{04957269-A952-4626-8A73-48C3B10C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549" y="4226652"/>
              <a:ext cx="70082" cy="144943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1" name="Freeform 757">
              <a:extLst>
                <a:ext uri="{FF2B5EF4-FFF2-40B4-BE49-F238E27FC236}">
                  <a16:creationId xmlns:a16="http://schemas.microsoft.com/office/drawing/2014/main" id="{19CED6E7-C3A4-44B5-A25C-7148C9DB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332" y="4190016"/>
              <a:ext cx="275550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2" name="Freeform 758">
              <a:extLst>
                <a:ext uri="{FF2B5EF4-FFF2-40B4-BE49-F238E27FC236}">
                  <a16:creationId xmlns:a16="http://schemas.microsoft.com/office/drawing/2014/main" id="{18202163-E0E2-487E-98E7-781A95B1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828" y="4161345"/>
              <a:ext cx="197504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3" name="Freeform 759">
              <a:extLst>
                <a:ext uri="{FF2B5EF4-FFF2-40B4-BE49-F238E27FC236}">
                  <a16:creationId xmlns:a16="http://schemas.microsoft.com/office/drawing/2014/main" id="{AE941F2F-D601-4404-9563-61582B5E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8" y="4264876"/>
              <a:ext cx="46190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4" name="Freeform 760">
              <a:extLst>
                <a:ext uri="{FF2B5EF4-FFF2-40B4-BE49-F238E27FC236}">
                  <a16:creationId xmlns:a16="http://schemas.microsoft.com/office/drawing/2014/main" id="{D8301590-5CE4-4FB7-B9EA-E6249FCD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8" y="4269655"/>
              <a:ext cx="148127" cy="144943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5" name="Freeform 761">
              <a:extLst>
                <a:ext uri="{FF2B5EF4-FFF2-40B4-BE49-F238E27FC236}">
                  <a16:creationId xmlns:a16="http://schemas.microsoft.com/office/drawing/2014/main" id="{2DB7CA8A-DEEE-4525-A5DF-F4117EB7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168" y="4264876"/>
              <a:ext cx="106717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6" name="Freeform 762">
              <a:extLst>
                <a:ext uri="{FF2B5EF4-FFF2-40B4-BE49-F238E27FC236}">
                  <a16:creationId xmlns:a16="http://schemas.microsoft.com/office/drawing/2014/main" id="{B8EEB82D-6AE6-47C5-9F10-0BBB64F1C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030" y="4279211"/>
              <a:ext cx="70082" cy="8441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7" name="Freeform 763">
              <a:extLst>
                <a:ext uri="{FF2B5EF4-FFF2-40B4-BE49-F238E27FC236}">
                  <a16:creationId xmlns:a16="http://schemas.microsoft.com/office/drawing/2014/main" id="{2AC97B63-064E-410E-A83F-41046803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442" y="4315846"/>
              <a:ext cx="103530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8" name="Freeform 764">
              <a:extLst>
                <a:ext uri="{FF2B5EF4-FFF2-40B4-BE49-F238E27FC236}">
                  <a16:creationId xmlns:a16="http://schemas.microsoft.com/office/drawing/2014/main" id="{0284B59D-EFE5-4622-85DA-D3809B5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174" y="4221873"/>
              <a:ext cx="162463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9" name="Freeform 765">
              <a:extLst>
                <a:ext uri="{FF2B5EF4-FFF2-40B4-BE49-F238E27FC236}">
                  <a16:creationId xmlns:a16="http://schemas.microsoft.com/office/drawing/2014/main" id="{0BB60346-7A00-4520-88E2-ECF3EAD1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70" y="4226652"/>
              <a:ext cx="7486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0" name="Freeform 766">
              <a:extLst>
                <a:ext uri="{FF2B5EF4-FFF2-40B4-BE49-F238E27FC236}">
                  <a16:creationId xmlns:a16="http://schemas.microsoft.com/office/drawing/2014/main" id="{5629145D-2875-42AA-BA46-A9860B50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91" y="4194795"/>
              <a:ext cx="70082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1" name="Freeform 767">
              <a:extLst>
                <a:ext uri="{FF2B5EF4-FFF2-40B4-BE49-F238E27FC236}">
                  <a16:creationId xmlns:a16="http://schemas.microsoft.com/office/drawing/2014/main" id="{0A4C0EB5-9792-4749-9D5B-5D380068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3866685"/>
              <a:ext cx="280328" cy="318553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2" name="Freeform 768">
              <a:extLst>
                <a:ext uri="{FF2B5EF4-FFF2-40B4-BE49-F238E27FC236}">
                  <a16:creationId xmlns:a16="http://schemas.microsoft.com/office/drawing/2014/main" id="{44074CBA-FE52-4E64-9FDC-FF7300DF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4129491"/>
              <a:ext cx="135385" cy="106717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3" name="Freeform 769">
              <a:extLst>
                <a:ext uri="{FF2B5EF4-FFF2-40B4-BE49-F238E27FC236}">
                  <a16:creationId xmlns:a16="http://schemas.microsoft.com/office/drawing/2014/main" id="{A4F693D5-A2B0-46B4-9C80-7B2FCA74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700" y="3919245"/>
              <a:ext cx="391822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4" name="Freeform 770">
              <a:extLst>
                <a:ext uri="{FF2B5EF4-FFF2-40B4-BE49-F238E27FC236}">
                  <a16:creationId xmlns:a16="http://schemas.microsoft.com/office/drawing/2014/main" id="{D58EE027-0C31-4E8F-BC44-BF8E895E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091" y="3750410"/>
              <a:ext cx="258029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5" name="Freeform 771">
              <a:extLst>
                <a:ext uri="{FF2B5EF4-FFF2-40B4-BE49-F238E27FC236}">
                  <a16:creationId xmlns:a16="http://schemas.microsoft.com/office/drawing/2014/main" id="{EA6F6390-A4B7-4C47-AB60-CBAA4A6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825" y="3605470"/>
              <a:ext cx="93975" cy="181577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6" name="Freeform 772">
              <a:extLst>
                <a:ext uri="{FF2B5EF4-FFF2-40B4-BE49-F238E27FC236}">
                  <a16:creationId xmlns:a16="http://schemas.microsoft.com/office/drawing/2014/main" id="{716128C6-F0AA-4E30-9D9E-15CBBFAD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9" y="3712184"/>
              <a:ext cx="355189" cy="342447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7" name="Freeform 773">
              <a:extLst>
                <a:ext uri="{FF2B5EF4-FFF2-40B4-BE49-F238E27FC236}">
                  <a16:creationId xmlns:a16="http://schemas.microsoft.com/office/drawing/2014/main" id="{370EB8F6-3BB0-4E87-BAE2-FC105F99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613" y="3857128"/>
              <a:ext cx="195911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8" name="Freeform 774">
              <a:extLst>
                <a:ext uri="{FF2B5EF4-FFF2-40B4-BE49-F238E27FC236}">
                  <a16:creationId xmlns:a16="http://schemas.microsoft.com/office/drawing/2014/main" id="{FE578F5B-DFDC-45C9-825A-A2053B64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586" y="3632546"/>
              <a:ext cx="280328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856990EB-68A7-4C77-B72C-E08DF6C3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9" y="3610247"/>
              <a:ext cx="484203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0" name="Freeform 776">
              <a:extLst>
                <a:ext uri="{FF2B5EF4-FFF2-40B4-BE49-F238E27FC236}">
                  <a16:creationId xmlns:a16="http://schemas.microsoft.com/office/drawing/2014/main" id="{A5BE3CAE-436A-45BA-B7AE-04DA77AB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946" y="1859791"/>
              <a:ext cx="1425532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:a16="http://schemas.microsoft.com/office/drawing/2014/main" id="{A0BA73B4-FF80-48DB-8125-AFFDC6357EDA}"/>
              </a:ext>
            </a:extLst>
          </p:cNvPr>
          <p:cNvSpPr txBox="1"/>
          <p:nvPr/>
        </p:nvSpPr>
        <p:spPr>
          <a:xfrm>
            <a:off x="660789" y="2625678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A3165BA-82DB-470E-8D64-EFCDBC546708}"/>
              </a:ext>
            </a:extLst>
          </p:cNvPr>
          <p:cNvSpPr txBox="1"/>
          <p:nvPr/>
        </p:nvSpPr>
        <p:spPr>
          <a:xfrm>
            <a:off x="1837129" y="2780322"/>
            <a:ext cx="2734872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AF8F04D-C632-4F1D-8BE1-49620366081C}"/>
              </a:ext>
            </a:extLst>
          </p:cNvPr>
          <p:cNvSpPr txBox="1"/>
          <p:nvPr/>
        </p:nvSpPr>
        <p:spPr>
          <a:xfrm>
            <a:off x="660790" y="2879526"/>
            <a:ext cx="9813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300" dirty="0">
                <a:solidFill>
                  <a:schemeClr val="bg2"/>
                </a:solidFill>
                <a:latin typeface="+mj-lt"/>
              </a:rPr>
              <a:t>75%</a:t>
            </a:r>
          </a:p>
        </p:txBody>
      </p:sp>
      <p:sp>
        <p:nvSpPr>
          <p:cNvPr id="286" name="Title 285">
            <a:extLst>
              <a:ext uri="{FF2B5EF4-FFF2-40B4-BE49-F238E27FC236}">
                <a16:creationId xmlns:a16="http://schemas.microsoft.com/office/drawing/2014/main" id="{6A0A9F81-E345-4972-AA9F-978A61AE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5640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283" grpId="0"/>
      <p:bldP spid="284" grpId="0"/>
      <p:bldP spid="285" grpId="0"/>
      <p:bldP spid="2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C8F17-3F99-46F4-BEBB-EABE459C066D}"/>
              </a:ext>
            </a:extLst>
          </p:cNvPr>
          <p:cNvSpPr/>
          <p:nvPr/>
        </p:nvSpPr>
        <p:spPr>
          <a:xfrm flipH="1">
            <a:off x="815280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D7514-990A-4898-B47D-3903E393A09B}"/>
              </a:ext>
            </a:extLst>
          </p:cNvPr>
          <p:cNvSpPr/>
          <p:nvPr/>
        </p:nvSpPr>
        <p:spPr>
          <a:xfrm flipH="1">
            <a:off x="815280" y="2300287"/>
            <a:ext cx="1718074" cy="134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EE20-A7B9-4C48-9B0E-7E37FDBFB501}"/>
              </a:ext>
            </a:extLst>
          </p:cNvPr>
          <p:cNvSpPr/>
          <p:nvPr/>
        </p:nvSpPr>
        <p:spPr>
          <a:xfrm>
            <a:off x="814684" y="2518171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053AA-428E-4521-B1BF-E76C0A2EA651}"/>
              </a:ext>
            </a:extLst>
          </p:cNvPr>
          <p:cNvSpPr txBox="1"/>
          <p:nvPr/>
        </p:nvSpPr>
        <p:spPr>
          <a:xfrm>
            <a:off x="1024483" y="2505597"/>
            <a:ext cx="6543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Basic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5B533-529B-46C9-B605-2748BBEBB2A2}"/>
              </a:ext>
            </a:extLst>
          </p:cNvPr>
          <p:cNvSpPr txBox="1"/>
          <p:nvPr/>
        </p:nvSpPr>
        <p:spPr>
          <a:xfrm>
            <a:off x="1395908" y="2818440"/>
            <a:ext cx="100861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25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25E2A-F4F5-4C3C-9166-FB9786886BE5}"/>
              </a:ext>
            </a:extLst>
          </p:cNvPr>
          <p:cNvSpPr/>
          <p:nvPr/>
        </p:nvSpPr>
        <p:spPr>
          <a:xfrm>
            <a:off x="1087727" y="3916154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98C58-C9AF-4E82-AFB4-708F3E3EBC99}"/>
              </a:ext>
            </a:extLst>
          </p:cNvPr>
          <p:cNvSpPr txBox="1"/>
          <p:nvPr/>
        </p:nvSpPr>
        <p:spPr>
          <a:xfrm>
            <a:off x="1177760" y="3850864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7B9B17-DBB1-46F5-905C-6C2D4B1527A5}"/>
              </a:ext>
            </a:extLst>
          </p:cNvPr>
          <p:cNvSpPr/>
          <p:nvPr/>
        </p:nvSpPr>
        <p:spPr>
          <a:xfrm>
            <a:off x="1087727" y="4186611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96324-F579-4055-A4DC-B615D0176957}"/>
              </a:ext>
            </a:extLst>
          </p:cNvPr>
          <p:cNvSpPr txBox="1"/>
          <p:nvPr/>
        </p:nvSpPr>
        <p:spPr>
          <a:xfrm>
            <a:off x="1177760" y="4121321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955E1E-BBA4-41B9-9DF7-6BC58E8346C0}"/>
              </a:ext>
            </a:extLst>
          </p:cNvPr>
          <p:cNvSpPr/>
          <p:nvPr/>
        </p:nvSpPr>
        <p:spPr>
          <a:xfrm>
            <a:off x="1087727" y="4457068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69176-212A-416F-991B-C34E9D03955C}"/>
              </a:ext>
            </a:extLst>
          </p:cNvPr>
          <p:cNvSpPr txBox="1"/>
          <p:nvPr/>
        </p:nvSpPr>
        <p:spPr>
          <a:xfrm>
            <a:off x="1177760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127A81-7BBE-44D1-BB49-5D7393C60FA6}"/>
              </a:ext>
            </a:extLst>
          </p:cNvPr>
          <p:cNvSpPr/>
          <p:nvPr/>
        </p:nvSpPr>
        <p:spPr>
          <a:xfrm>
            <a:off x="1087727" y="4727524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997EC-8D8E-40FF-82FC-46538B313F80}"/>
              </a:ext>
            </a:extLst>
          </p:cNvPr>
          <p:cNvSpPr txBox="1"/>
          <p:nvPr/>
        </p:nvSpPr>
        <p:spPr>
          <a:xfrm>
            <a:off x="1177760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6A7EC1-22A7-4BBE-AC83-1CB35094DC82}"/>
              </a:ext>
            </a:extLst>
          </p:cNvPr>
          <p:cNvSpPr/>
          <p:nvPr/>
        </p:nvSpPr>
        <p:spPr>
          <a:xfrm>
            <a:off x="1193221" y="5130026"/>
            <a:ext cx="962195" cy="288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DABCA-E108-4868-B9DC-23AF05108E5A}"/>
              </a:ext>
            </a:extLst>
          </p:cNvPr>
          <p:cNvSpPr txBox="1"/>
          <p:nvPr/>
        </p:nvSpPr>
        <p:spPr>
          <a:xfrm>
            <a:off x="1226119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E8AFC-52E1-414E-A49B-74BC4133923B}"/>
              </a:ext>
            </a:extLst>
          </p:cNvPr>
          <p:cNvSpPr/>
          <p:nvPr/>
        </p:nvSpPr>
        <p:spPr>
          <a:xfrm flipH="1">
            <a:off x="2747664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A060E-EDD9-400B-925A-B920C5141952}"/>
              </a:ext>
            </a:extLst>
          </p:cNvPr>
          <p:cNvSpPr/>
          <p:nvPr/>
        </p:nvSpPr>
        <p:spPr>
          <a:xfrm flipH="1">
            <a:off x="2747664" y="2300287"/>
            <a:ext cx="1718074" cy="1349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72F293-F39C-49AF-A68E-5494654FAFA5}"/>
              </a:ext>
            </a:extLst>
          </p:cNvPr>
          <p:cNvSpPr/>
          <p:nvPr/>
        </p:nvSpPr>
        <p:spPr>
          <a:xfrm>
            <a:off x="2747069" y="2518170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FE680-FEB7-4A6F-96B8-FCAB208F9756}"/>
              </a:ext>
            </a:extLst>
          </p:cNvPr>
          <p:cNvSpPr txBox="1"/>
          <p:nvPr/>
        </p:nvSpPr>
        <p:spPr>
          <a:xfrm>
            <a:off x="2764507" y="2505596"/>
            <a:ext cx="10390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Standard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37D63-DCD0-484C-9F07-48068CAC7C14}"/>
              </a:ext>
            </a:extLst>
          </p:cNvPr>
          <p:cNvSpPr txBox="1"/>
          <p:nvPr/>
        </p:nvSpPr>
        <p:spPr>
          <a:xfrm>
            <a:off x="3217686" y="2818439"/>
            <a:ext cx="111921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50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07148A-FC6C-42A9-BB4A-D7FE3DD87C3E}"/>
              </a:ext>
            </a:extLst>
          </p:cNvPr>
          <p:cNvSpPr/>
          <p:nvPr/>
        </p:nvSpPr>
        <p:spPr>
          <a:xfrm>
            <a:off x="3020111" y="3916154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2B4B6-77B1-4427-9C44-F8CC37072490}"/>
              </a:ext>
            </a:extLst>
          </p:cNvPr>
          <p:cNvSpPr txBox="1"/>
          <p:nvPr/>
        </p:nvSpPr>
        <p:spPr>
          <a:xfrm>
            <a:off x="3110145" y="385086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50F2C7-7B83-43CB-953A-14B232C5B21F}"/>
              </a:ext>
            </a:extLst>
          </p:cNvPr>
          <p:cNvSpPr/>
          <p:nvPr/>
        </p:nvSpPr>
        <p:spPr>
          <a:xfrm>
            <a:off x="3020111" y="4186610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C8E77-CF93-4DCB-BB1D-47641BAD3101}"/>
              </a:ext>
            </a:extLst>
          </p:cNvPr>
          <p:cNvSpPr txBox="1"/>
          <p:nvPr/>
        </p:nvSpPr>
        <p:spPr>
          <a:xfrm>
            <a:off x="3110145" y="4121320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8B4247-0685-4DC7-A3A1-BC4BAE678EEF}"/>
              </a:ext>
            </a:extLst>
          </p:cNvPr>
          <p:cNvSpPr/>
          <p:nvPr/>
        </p:nvSpPr>
        <p:spPr>
          <a:xfrm>
            <a:off x="3020111" y="4457067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5FD0D-2BF7-406D-8734-C845CD7F1DCE}"/>
              </a:ext>
            </a:extLst>
          </p:cNvPr>
          <p:cNvSpPr txBox="1"/>
          <p:nvPr/>
        </p:nvSpPr>
        <p:spPr>
          <a:xfrm>
            <a:off x="3110145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A0FF36-E6A0-4C01-8F6B-5D4DB5BCBA49}"/>
              </a:ext>
            </a:extLst>
          </p:cNvPr>
          <p:cNvSpPr/>
          <p:nvPr/>
        </p:nvSpPr>
        <p:spPr>
          <a:xfrm>
            <a:off x="3020111" y="4727523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91FE-D785-45FD-84E6-A3744B4326D7}"/>
              </a:ext>
            </a:extLst>
          </p:cNvPr>
          <p:cNvSpPr txBox="1"/>
          <p:nvPr/>
        </p:nvSpPr>
        <p:spPr>
          <a:xfrm>
            <a:off x="3110145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68272-CE18-4BEB-9BFC-285B8343BDA0}"/>
              </a:ext>
            </a:extLst>
          </p:cNvPr>
          <p:cNvSpPr/>
          <p:nvPr/>
        </p:nvSpPr>
        <p:spPr>
          <a:xfrm>
            <a:off x="3125008" y="5127614"/>
            <a:ext cx="962195" cy="293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04139-5C90-4AEF-B1D8-2DD4EDC353EA}"/>
              </a:ext>
            </a:extLst>
          </p:cNvPr>
          <p:cNvSpPr txBox="1"/>
          <p:nvPr/>
        </p:nvSpPr>
        <p:spPr>
          <a:xfrm>
            <a:off x="3158503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88FFC7-3CE2-45C0-BCAD-AF81EE56BE51}"/>
              </a:ext>
            </a:extLst>
          </p:cNvPr>
          <p:cNvSpPr/>
          <p:nvPr/>
        </p:nvSpPr>
        <p:spPr>
          <a:xfrm flipH="1">
            <a:off x="4679753" y="2300286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95C065-C188-44B3-9704-F1ABEE2D0666}"/>
              </a:ext>
            </a:extLst>
          </p:cNvPr>
          <p:cNvSpPr/>
          <p:nvPr/>
        </p:nvSpPr>
        <p:spPr>
          <a:xfrm flipH="1">
            <a:off x="4679753" y="2300286"/>
            <a:ext cx="1718074" cy="1349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5AD1FB-461B-450C-AF3B-3AC2CA77300B}"/>
              </a:ext>
            </a:extLst>
          </p:cNvPr>
          <p:cNvSpPr/>
          <p:nvPr/>
        </p:nvSpPr>
        <p:spPr>
          <a:xfrm>
            <a:off x="4679157" y="2518169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51E3CF-04CF-4B24-878E-DD9124403D8B}"/>
              </a:ext>
            </a:extLst>
          </p:cNvPr>
          <p:cNvSpPr txBox="1"/>
          <p:nvPr/>
        </p:nvSpPr>
        <p:spPr>
          <a:xfrm>
            <a:off x="4717435" y="2505595"/>
            <a:ext cx="9973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latin typeface="+mj-lt"/>
                <a:cs typeface="Teko SemiBold" panose="02000000000000000000" pitchFamily="2" charset="0"/>
              </a:rPr>
              <a:t>Premium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0A242-D129-40C9-9E4F-9AFC30F0160F}"/>
              </a:ext>
            </a:extLst>
          </p:cNvPr>
          <p:cNvSpPr txBox="1"/>
          <p:nvPr/>
        </p:nvSpPr>
        <p:spPr>
          <a:xfrm>
            <a:off x="5292442" y="2818439"/>
            <a:ext cx="976549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75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1752EB-F67B-44AC-B8F2-12857E292D3C}"/>
              </a:ext>
            </a:extLst>
          </p:cNvPr>
          <p:cNvSpPr/>
          <p:nvPr/>
        </p:nvSpPr>
        <p:spPr>
          <a:xfrm>
            <a:off x="4952200" y="3916153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9788A-3E1B-4AEF-BB18-182D91CDEE33}"/>
              </a:ext>
            </a:extLst>
          </p:cNvPr>
          <p:cNvSpPr txBox="1"/>
          <p:nvPr/>
        </p:nvSpPr>
        <p:spPr>
          <a:xfrm>
            <a:off x="5042233" y="3850862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021502-11A1-415E-9FB4-E9269DEB318C}"/>
              </a:ext>
            </a:extLst>
          </p:cNvPr>
          <p:cNvSpPr/>
          <p:nvPr/>
        </p:nvSpPr>
        <p:spPr>
          <a:xfrm>
            <a:off x="4952200" y="4186610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6C1038-8E75-4A70-AAC4-6538C9964C71}"/>
              </a:ext>
            </a:extLst>
          </p:cNvPr>
          <p:cNvSpPr txBox="1"/>
          <p:nvPr/>
        </p:nvSpPr>
        <p:spPr>
          <a:xfrm>
            <a:off x="5042233" y="4121319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56BF1F-DB45-473D-B16F-50469C6121BA}"/>
              </a:ext>
            </a:extLst>
          </p:cNvPr>
          <p:cNvSpPr/>
          <p:nvPr/>
        </p:nvSpPr>
        <p:spPr>
          <a:xfrm>
            <a:off x="4952200" y="4457066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EC850-6FD6-4716-85D7-0A11379D5520}"/>
              </a:ext>
            </a:extLst>
          </p:cNvPr>
          <p:cNvSpPr txBox="1"/>
          <p:nvPr/>
        </p:nvSpPr>
        <p:spPr>
          <a:xfrm>
            <a:off x="5042233" y="4391776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66A508-9918-4BBC-AC2E-5D5317B625E4}"/>
              </a:ext>
            </a:extLst>
          </p:cNvPr>
          <p:cNvSpPr/>
          <p:nvPr/>
        </p:nvSpPr>
        <p:spPr>
          <a:xfrm>
            <a:off x="4952200" y="4727522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A4D892-D449-4A95-823F-19523E7D4F00}"/>
              </a:ext>
            </a:extLst>
          </p:cNvPr>
          <p:cNvSpPr txBox="1"/>
          <p:nvPr/>
        </p:nvSpPr>
        <p:spPr>
          <a:xfrm>
            <a:off x="5042233" y="4662232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B2CD46-5419-487F-82C0-3AA485BA7D34}"/>
              </a:ext>
            </a:extLst>
          </p:cNvPr>
          <p:cNvSpPr/>
          <p:nvPr/>
        </p:nvSpPr>
        <p:spPr>
          <a:xfrm>
            <a:off x="5057096" y="5130026"/>
            <a:ext cx="962195" cy="2887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BBD0EC-AF5F-4F0F-80F6-7CFEEA541505}"/>
              </a:ext>
            </a:extLst>
          </p:cNvPr>
          <p:cNvSpPr txBox="1"/>
          <p:nvPr/>
        </p:nvSpPr>
        <p:spPr>
          <a:xfrm>
            <a:off x="5090592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842870-A59B-41E1-B637-A5D72951E849}"/>
              </a:ext>
            </a:extLst>
          </p:cNvPr>
          <p:cNvSpPr/>
          <p:nvPr/>
        </p:nvSpPr>
        <p:spPr>
          <a:xfrm flipH="1">
            <a:off x="6611242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A9EADE-6132-4FBE-98DE-D8E4F920D376}"/>
              </a:ext>
            </a:extLst>
          </p:cNvPr>
          <p:cNvSpPr/>
          <p:nvPr/>
        </p:nvSpPr>
        <p:spPr>
          <a:xfrm flipH="1">
            <a:off x="6611242" y="2300287"/>
            <a:ext cx="1718074" cy="1349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DF91E2-7177-41B6-9223-2D7CDD1CF31E}"/>
              </a:ext>
            </a:extLst>
          </p:cNvPr>
          <p:cNvSpPr/>
          <p:nvPr/>
        </p:nvSpPr>
        <p:spPr>
          <a:xfrm>
            <a:off x="6610647" y="2518171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309113-037F-4130-BD6A-D80CEFDAFC78}"/>
              </a:ext>
            </a:extLst>
          </p:cNvPr>
          <p:cNvSpPr txBox="1"/>
          <p:nvPr/>
        </p:nvSpPr>
        <p:spPr>
          <a:xfrm>
            <a:off x="6611253" y="2505597"/>
            <a:ext cx="1072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Corporate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26DF43-AEFE-4A2B-9B75-92BB08562581}"/>
              </a:ext>
            </a:extLst>
          </p:cNvPr>
          <p:cNvSpPr txBox="1"/>
          <p:nvPr/>
        </p:nvSpPr>
        <p:spPr>
          <a:xfrm>
            <a:off x="7071645" y="2818440"/>
            <a:ext cx="1128835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99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27C6678-A4A2-4A05-966B-D912625214C2}"/>
              </a:ext>
            </a:extLst>
          </p:cNvPr>
          <p:cNvSpPr/>
          <p:nvPr/>
        </p:nvSpPr>
        <p:spPr>
          <a:xfrm>
            <a:off x="6883689" y="3916154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C04BDB-3DA6-4597-B953-0592F50A8C3D}"/>
              </a:ext>
            </a:extLst>
          </p:cNvPr>
          <p:cNvSpPr txBox="1"/>
          <p:nvPr/>
        </p:nvSpPr>
        <p:spPr>
          <a:xfrm>
            <a:off x="6973722" y="3850864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2DECB37-E1F8-4F5F-BE62-D636B81C1D60}"/>
              </a:ext>
            </a:extLst>
          </p:cNvPr>
          <p:cNvSpPr/>
          <p:nvPr/>
        </p:nvSpPr>
        <p:spPr>
          <a:xfrm>
            <a:off x="6883689" y="4186611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A62F46-024D-4F58-8525-501B2EAB4AE4}"/>
              </a:ext>
            </a:extLst>
          </p:cNvPr>
          <p:cNvSpPr txBox="1"/>
          <p:nvPr/>
        </p:nvSpPr>
        <p:spPr>
          <a:xfrm>
            <a:off x="6973722" y="4121321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EC591C-B97C-42AC-B22E-AA8E806B0A63}"/>
              </a:ext>
            </a:extLst>
          </p:cNvPr>
          <p:cNvSpPr/>
          <p:nvPr/>
        </p:nvSpPr>
        <p:spPr>
          <a:xfrm>
            <a:off x="6883689" y="4457068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98A996-FDD6-4B3C-8315-4A5F4B16025A}"/>
              </a:ext>
            </a:extLst>
          </p:cNvPr>
          <p:cNvSpPr txBox="1"/>
          <p:nvPr/>
        </p:nvSpPr>
        <p:spPr>
          <a:xfrm>
            <a:off x="6973722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B8EB97-4D6C-4982-928A-D725D7AAED31}"/>
              </a:ext>
            </a:extLst>
          </p:cNvPr>
          <p:cNvSpPr/>
          <p:nvPr/>
        </p:nvSpPr>
        <p:spPr>
          <a:xfrm>
            <a:off x="6883689" y="4727524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E1238C-399C-4D08-9D6F-E8FB2C8A7947}"/>
              </a:ext>
            </a:extLst>
          </p:cNvPr>
          <p:cNvSpPr txBox="1"/>
          <p:nvPr/>
        </p:nvSpPr>
        <p:spPr>
          <a:xfrm>
            <a:off x="6973722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AAC1EB-9EC4-4248-A091-E3710397F3AB}"/>
              </a:ext>
            </a:extLst>
          </p:cNvPr>
          <p:cNvSpPr/>
          <p:nvPr/>
        </p:nvSpPr>
        <p:spPr>
          <a:xfrm>
            <a:off x="6988585" y="5127614"/>
            <a:ext cx="962195" cy="2935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794D52-79C0-47A5-870F-67F34A8B6DE7}"/>
              </a:ext>
            </a:extLst>
          </p:cNvPr>
          <p:cNvSpPr txBox="1"/>
          <p:nvPr/>
        </p:nvSpPr>
        <p:spPr>
          <a:xfrm>
            <a:off x="7022081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62" name="Title 61">
            <a:extLst>
              <a:ext uri="{FF2B5EF4-FFF2-40B4-BE49-F238E27FC236}">
                <a16:creationId xmlns:a16="http://schemas.microsoft.com/office/drawing/2014/main" id="{2896B858-CE8D-4921-9988-4D25CE0A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92D5DE-9D7A-411C-8BF2-3A87B944CFE4}"/>
              </a:ext>
            </a:extLst>
          </p:cNvPr>
          <p:cNvSpPr txBox="1"/>
          <p:nvPr/>
        </p:nvSpPr>
        <p:spPr>
          <a:xfrm>
            <a:off x="47584" y="6271252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Price List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547B72C-F952-465D-AD67-15A2F99B6105}"/>
              </a:ext>
            </a:extLst>
          </p:cNvPr>
          <p:cNvSpPr/>
          <p:nvPr/>
        </p:nvSpPr>
        <p:spPr>
          <a:xfrm>
            <a:off x="-659454" y="149677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BCD3BC-FE51-4DDB-B647-CB382FA0196F}"/>
              </a:ext>
            </a:extLst>
          </p:cNvPr>
          <p:cNvSpPr/>
          <p:nvPr/>
        </p:nvSpPr>
        <p:spPr>
          <a:xfrm rot="5400000">
            <a:off x="8690419" y="926768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026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0"/>
                            </p:stCondLst>
                            <p:childTnLst>
                              <p:par>
                                <p:cTn id="2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500"/>
                            </p:stCondLst>
                            <p:childTnLst>
                              <p:par>
                                <p:cTn id="3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67A2AA9-418D-4388-B7AB-30DDF2598083}"/>
              </a:ext>
            </a:extLst>
          </p:cNvPr>
          <p:cNvSpPr/>
          <p:nvPr/>
        </p:nvSpPr>
        <p:spPr>
          <a:xfrm>
            <a:off x="4800601" y="1358682"/>
            <a:ext cx="3887391" cy="2066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7C02A-3233-4F0B-8088-0BB220F60091}"/>
              </a:ext>
            </a:extLst>
          </p:cNvPr>
          <p:cNvSpPr/>
          <p:nvPr/>
        </p:nvSpPr>
        <p:spPr>
          <a:xfrm>
            <a:off x="456009" y="3459938"/>
            <a:ext cx="3887391" cy="2066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pic>
        <p:nvPicPr>
          <p:cNvPr id="53" name="PpHolder3">
            <a:extLst>
              <a:ext uri="{FF2B5EF4-FFF2-40B4-BE49-F238E27FC236}">
                <a16:creationId xmlns:a16="http://schemas.microsoft.com/office/drawing/2014/main" id="{7FC96D0F-9ACA-4969-8C2F-4BA0E5E35FF8}"/>
              </a:ext>
            </a:extLst>
          </p:cNvPr>
          <p:cNvPicPr>
            <a:picLocks/>
          </p:cNvPicPr>
          <p:nvPr/>
        </p:nvPicPr>
        <p:blipFill>
          <a:blip r:embed="rId2"/>
          <a:srcRect l="7487" t="53773" r="82532" b="32778"/>
          <a:stretch>
            <a:fillRect/>
          </a:stretch>
        </p:blipFill>
        <p:spPr>
          <a:xfrm>
            <a:off x="684614" y="3687726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</p:spPr>
      </p:pic>
      <p:pic>
        <p:nvPicPr>
          <p:cNvPr id="52" name="PpHolder4">
            <a:extLst>
              <a:ext uri="{FF2B5EF4-FFF2-40B4-BE49-F238E27FC236}">
                <a16:creationId xmlns:a16="http://schemas.microsoft.com/office/drawing/2014/main" id="{7ED68A73-DC20-4D35-A3C8-3A4AA79FB9B3}"/>
              </a:ext>
            </a:extLst>
          </p:cNvPr>
          <p:cNvPicPr>
            <a:picLocks/>
          </p:cNvPicPr>
          <p:nvPr/>
        </p:nvPicPr>
        <p:blipFill>
          <a:blip r:embed="rId2"/>
          <a:srcRect l="55000" t="23133" r="35019" b="63417"/>
          <a:stretch>
            <a:fillRect/>
          </a:stretch>
        </p:blipFill>
        <p:spPr>
          <a:xfrm>
            <a:off x="5029204" y="1586470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620D81-5D27-421F-8ECD-01B3BE5F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</a:t>
            </a:r>
            <a:br>
              <a:rPr lang="en-US" dirty="0"/>
            </a:br>
            <a:r>
              <a:rPr lang="en-US" dirty="0"/>
              <a:t>Say About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10524-FBC9-44CE-9A0D-A0B22FCFA440}"/>
              </a:ext>
            </a:extLst>
          </p:cNvPr>
          <p:cNvSpPr/>
          <p:nvPr/>
        </p:nvSpPr>
        <p:spPr>
          <a:xfrm>
            <a:off x="684610" y="4721622"/>
            <a:ext cx="3430190" cy="5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050" dirty="0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9BC1125A-D398-443E-8AF0-BC0FC69E27B3}"/>
              </a:ext>
            </a:extLst>
          </p:cNvPr>
          <p:cNvGrpSpPr>
            <a:grpSpLocks/>
          </p:cNvGrpSpPr>
          <p:nvPr/>
        </p:nvGrpSpPr>
        <p:grpSpPr bwMode="auto">
          <a:xfrm>
            <a:off x="1874504" y="4566304"/>
            <a:ext cx="1003119" cy="839097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02B67C6-934C-4189-875D-9E265809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07BDCF2-CBD5-454D-AC2A-C5860F62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E4BCFD-F9AE-4ACA-8EA3-9808E9CB26C1}"/>
              </a:ext>
            </a:extLst>
          </p:cNvPr>
          <p:cNvSpPr txBox="1"/>
          <p:nvPr/>
        </p:nvSpPr>
        <p:spPr>
          <a:xfrm>
            <a:off x="1833398" y="3676179"/>
            <a:ext cx="1384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Mark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Loes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55643E-A6E1-47DD-A913-E97D16463F5B}"/>
              </a:ext>
            </a:extLst>
          </p:cNvPr>
          <p:cNvSpPr txBox="1"/>
          <p:nvPr/>
        </p:nvSpPr>
        <p:spPr>
          <a:xfrm>
            <a:off x="1833399" y="3976596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>
                <a:solidFill>
                  <a:schemeClr val="tx2"/>
                </a:solidFill>
                <a:latin typeface="+mj-lt"/>
              </a:rPr>
              <a:t>Designner</a:t>
            </a:r>
            <a:endParaRPr lang="id-ID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F0272-EE0B-4C53-95C0-306E6DA26CF2}"/>
              </a:ext>
            </a:extLst>
          </p:cNvPr>
          <p:cNvSpPr txBox="1"/>
          <p:nvPr/>
        </p:nvSpPr>
        <p:spPr>
          <a:xfrm>
            <a:off x="4800600" y="4144304"/>
            <a:ext cx="3887391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D885C1-7778-401E-9E55-6AB27FE2BDDD}"/>
              </a:ext>
            </a:extLst>
          </p:cNvPr>
          <p:cNvSpPr txBox="1"/>
          <p:nvPr/>
        </p:nvSpPr>
        <p:spPr>
          <a:xfrm>
            <a:off x="4800600" y="3901209"/>
            <a:ext cx="184206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9F51D8-1F2B-49BF-81A2-E3EC1DE314F4}"/>
              </a:ext>
            </a:extLst>
          </p:cNvPr>
          <p:cNvGrpSpPr/>
          <p:nvPr/>
        </p:nvGrpSpPr>
        <p:grpSpPr>
          <a:xfrm>
            <a:off x="1856392" y="4255191"/>
            <a:ext cx="1494027" cy="263351"/>
            <a:chOff x="3451420" y="4510226"/>
            <a:chExt cx="2401112" cy="423244"/>
          </a:xfrm>
        </p:grpSpPr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E79100A7-2956-479A-BDC7-65641004978A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ED953A45-560B-4E86-8058-E173B0F03C93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0D3481E7-76DD-42A3-9444-2CC38E842AA7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0FEE2089-565B-4D96-954E-F71FF716CAD1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9341A735-FA1F-4846-9D13-CE1EEA0230C7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29D0D-9D14-495B-A8D3-88DB1234E28A}"/>
              </a:ext>
            </a:extLst>
          </p:cNvPr>
          <p:cNvSpPr/>
          <p:nvPr/>
        </p:nvSpPr>
        <p:spPr>
          <a:xfrm>
            <a:off x="5029201" y="2620365"/>
            <a:ext cx="3430190" cy="5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050" dirty="0"/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51990071-2040-4C68-A09F-93638E6BCF98}"/>
              </a:ext>
            </a:extLst>
          </p:cNvPr>
          <p:cNvGrpSpPr>
            <a:grpSpLocks/>
          </p:cNvGrpSpPr>
          <p:nvPr/>
        </p:nvGrpSpPr>
        <p:grpSpPr bwMode="auto">
          <a:xfrm>
            <a:off x="6219096" y="2465048"/>
            <a:ext cx="1003119" cy="839097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3DE8532-01C3-425F-BDBE-F11BBEB8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8091810-B43C-47AB-8A77-AD73BA1C9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CA5B050-8B64-45AD-A75A-8B35FEF6E9C4}"/>
              </a:ext>
            </a:extLst>
          </p:cNvPr>
          <p:cNvSpPr txBox="1"/>
          <p:nvPr/>
        </p:nvSpPr>
        <p:spPr>
          <a:xfrm>
            <a:off x="6177990" y="1574923"/>
            <a:ext cx="20528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Maria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Theressa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D6F1B5D-BB01-447C-B7AD-E949E7EEE227}"/>
              </a:ext>
            </a:extLst>
          </p:cNvPr>
          <p:cNvSpPr txBox="1"/>
          <p:nvPr/>
        </p:nvSpPr>
        <p:spPr>
          <a:xfrm>
            <a:off x="6177991" y="1875340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>
                <a:solidFill>
                  <a:schemeClr val="tx2"/>
                </a:solidFill>
                <a:latin typeface="+mj-lt"/>
              </a:rPr>
              <a:t>Designner</a:t>
            </a:r>
            <a:endParaRPr lang="id-ID" sz="10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2CD805-AFA0-41E8-A48F-DFC3E452E3A5}"/>
              </a:ext>
            </a:extLst>
          </p:cNvPr>
          <p:cNvGrpSpPr/>
          <p:nvPr/>
        </p:nvGrpSpPr>
        <p:grpSpPr>
          <a:xfrm>
            <a:off x="6200984" y="2153935"/>
            <a:ext cx="1494027" cy="263351"/>
            <a:chOff x="3451420" y="4510226"/>
            <a:chExt cx="2401112" cy="423244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9E0A933F-B615-4D12-88E4-877F2D52F916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E658492-3DE9-4FB6-BFD0-8B8EF2878AE5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5103F042-7C3F-48AB-B01E-7EFFF89D2B80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7A38CBD0-F5F2-4EC5-9D2C-5D5369DD094D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634BE4A1-8F34-471A-B778-571B5F2DA30D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79275B9-BE67-40FE-8FAA-9D99DDAAF842}"/>
              </a:ext>
            </a:extLst>
          </p:cNvPr>
          <p:cNvSpPr txBox="1"/>
          <p:nvPr/>
        </p:nvSpPr>
        <p:spPr>
          <a:xfrm>
            <a:off x="-15517" y="6375400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Testimonial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6E86CD-9237-4919-BECC-26F732AAEAE7}"/>
              </a:ext>
            </a:extLst>
          </p:cNvPr>
          <p:cNvSpPr/>
          <p:nvPr/>
        </p:nvSpPr>
        <p:spPr>
          <a:xfrm>
            <a:off x="-686690" y="-2286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2FC09F-666F-4409-9695-A0BB00408B28}"/>
              </a:ext>
            </a:extLst>
          </p:cNvPr>
          <p:cNvSpPr/>
          <p:nvPr/>
        </p:nvSpPr>
        <p:spPr>
          <a:xfrm rot="5400000">
            <a:off x="8383238" y="5179172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841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" grpId="0"/>
      <p:bldP spid="13" grpId="0"/>
      <p:bldP spid="17" grpId="0"/>
      <p:bldP spid="18" grpId="0"/>
      <p:bldP spid="21" grpId="0"/>
      <p:bldP spid="22" grpId="0"/>
      <p:bldP spid="33" grpId="0"/>
      <p:bldP spid="37" grpId="0"/>
      <p:bldP spid="38" grpId="0"/>
      <p:bldP spid="45" grpId="0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86E30-E411-4501-9E90-D5D631288AC5}"/>
              </a:ext>
            </a:extLst>
          </p:cNvPr>
          <p:cNvSpPr txBox="1"/>
          <p:nvPr/>
        </p:nvSpPr>
        <p:spPr>
          <a:xfrm>
            <a:off x="6712294" y="2952305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Broadwell Street, No.56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64D33-8E54-4766-A5B8-4528E225F60D}"/>
              </a:ext>
            </a:extLst>
          </p:cNvPr>
          <p:cNvSpPr txBox="1"/>
          <p:nvPr/>
        </p:nvSpPr>
        <p:spPr>
          <a:xfrm>
            <a:off x="6712294" y="2628264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www.website.domain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13A78-9408-4CF2-9EB9-140AEC86AA65}"/>
              </a:ext>
            </a:extLst>
          </p:cNvPr>
          <p:cNvSpPr txBox="1"/>
          <p:nvPr/>
        </p:nvSpPr>
        <p:spPr>
          <a:xfrm>
            <a:off x="6712294" y="2304223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021-76543210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D994-4065-4766-973A-F5CA2DACF391}"/>
              </a:ext>
            </a:extLst>
          </p:cNvPr>
          <p:cNvSpPr txBox="1"/>
          <p:nvPr/>
        </p:nvSpPr>
        <p:spPr>
          <a:xfrm>
            <a:off x="5500732" y="2314453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Telephone: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CA35-543C-45CB-870F-783A9CB0CDCE}"/>
              </a:ext>
            </a:extLst>
          </p:cNvPr>
          <p:cNvSpPr txBox="1"/>
          <p:nvPr/>
        </p:nvSpPr>
        <p:spPr>
          <a:xfrm>
            <a:off x="5500732" y="2638494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Website: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27646-0FCE-424A-9A78-624D8BBF3FE4}"/>
              </a:ext>
            </a:extLst>
          </p:cNvPr>
          <p:cNvSpPr txBox="1"/>
          <p:nvPr/>
        </p:nvSpPr>
        <p:spPr>
          <a:xfrm>
            <a:off x="5500732" y="2962535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Address: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EA102-3DCD-4060-9AFA-B083A4C75972}"/>
              </a:ext>
            </a:extLst>
          </p:cNvPr>
          <p:cNvSpPr txBox="1"/>
          <p:nvPr/>
        </p:nvSpPr>
        <p:spPr>
          <a:xfrm>
            <a:off x="6712295" y="3272245"/>
            <a:ext cx="1957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2"/>
                </a:solidFill>
              </a:rPr>
              <a:t>company@domain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81007-0746-457F-BD02-91E78458B39B}"/>
              </a:ext>
            </a:extLst>
          </p:cNvPr>
          <p:cNvSpPr txBox="1"/>
          <p:nvPr/>
        </p:nvSpPr>
        <p:spPr>
          <a:xfrm>
            <a:off x="5500732" y="3282475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Email: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79952-A125-463B-AB1F-6684239D71C9}"/>
              </a:ext>
            </a:extLst>
          </p:cNvPr>
          <p:cNvSpPr txBox="1"/>
          <p:nvPr/>
        </p:nvSpPr>
        <p:spPr>
          <a:xfrm>
            <a:off x="5500731" y="3562906"/>
            <a:ext cx="3190705" cy="7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050" dirty="0">
                <a:solidFill>
                  <a:schemeClr val="bg2"/>
                </a:solidFill>
              </a:rPr>
              <a:t>Lorem ipsum </a:t>
            </a:r>
            <a:r>
              <a:rPr lang="en-ID" sz="1050" dirty="0" err="1">
                <a:solidFill>
                  <a:schemeClr val="bg2"/>
                </a:solidFill>
              </a:rPr>
              <a:t>dolor</a:t>
            </a:r>
            <a:r>
              <a:rPr lang="en-ID" sz="1050" dirty="0">
                <a:solidFill>
                  <a:schemeClr val="bg2"/>
                </a:solidFill>
              </a:rPr>
              <a:t> sit </a:t>
            </a:r>
            <a:r>
              <a:rPr lang="en-ID" sz="1050" dirty="0" err="1">
                <a:solidFill>
                  <a:schemeClr val="bg2"/>
                </a:solidFill>
              </a:rPr>
              <a:t>amet</a:t>
            </a:r>
            <a:r>
              <a:rPr lang="en-ID" sz="1050" dirty="0">
                <a:solidFill>
                  <a:schemeClr val="bg2"/>
                </a:solidFill>
              </a:rPr>
              <a:t>, </a:t>
            </a:r>
            <a:r>
              <a:rPr lang="en-ID" sz="1050" dirty="0" err="1">
                <a:solidFill>
                  <a:schemeClr val="bg2"/>
                </a:solidFill>
              </a:rPr>
              <a:t>consectetuer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adipiscing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elit</a:t>
            </a:r>
            <a:r>
              <a:rPr lang="en-ID" sz="1050" dirty="0">
                <a:solidFill>
                  <a:schemeClr val="bg2"/>
                </a:solidFill>
              </a:rPr>
              <a:t>, </a:t>
            </a:r>
            <a:r>
              <a:rPr lang="en-ID" sz="1050" dirty="0" err="1">
                <a:solidFill>
                  <a:schemeClr val="bg2"/>
                </a:solidFill>
              </a:rPr>
              <a:t>sed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diam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nonummy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nuismod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tincidunt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ut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laoreet</a:t>
            </a:r>
            <a:r>
              <a:rPr lang="en-ID" sz="1050" dirty="0">
                <a:solidFill>
                  <a:schemeClr val="bg2"/>
                </a:solidFill>
              </a:rPr>
              <a:t> dolore magna </a:t>
            </a:r>
            <a:r>
              <a:rPr lang="en-ID" sz="1050" dirty="0" err="1">
                <a:solidFill>
                  <a:schemeClr val="bg2"/>
                </a:solidFill>
              </a:rPr>
              <a:t>aliquaerat</a:t>
            </a:r>
            <a:r>
              <a:rPr lang="en-ID" sz="1050" dirty="0">
                <a:solidFill>
                  <a:schemeClr val="bg2"/>
                </a:solidFill>
              </a:rPr>
              <a:t> sit </a:t>
            </a:r>
            <a:r>
              <a:rPr lang="en-ID" sz="1050" dirty="0" err="1">
                <a:solidFill>
                  <a:schemeClr val="bg2"/>
                </a:solidFill>
              </a:rPr>
              <a:t>amet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dolor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cosnsectetur</a:t>
            </a:r>
            <a:endParaRPr lang="en-US" altLang="en-US" sz="105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pic>
        <p:nvPicPr>
          <p:cNvPr id="26" name="PpHolder10">
            <a:extLst>
              <a:ext uri="{FF2B5EF4-FFF2-40B4-BE49-F238E27FC236}">
                <a16:creationId xmlns:a16="http://schemas.microsoft.com/office/drawing/2014/main" id="{020AC798-E43B-40CE-B931-0521BB7D8997}"/>
              </a:ext>
            </a:extLst>
          </p:cNvPr>
          <p:cNvPicPr>
            <a:picLocks/>
          </p:cNvPicPr>
          <p:nvPr/>
        </p:nvPicPr>
        <p:blipFill>
          <a:blip r:embed="rId2"/>
          <a:srcRect l="7613" t="10000" r="47500" b="23333"/>
          <a:stretch>
            <a:fillRect/>
          </a:stretch>
        </p:blipFill>
        <p:spPr>
          <a:xfrm>
            <a:off x="696096" y="685800"/>
            <a:ext cx="4104509" cy="4572000"/>
          </a:xfrm>
          <a:custGeom>
            <a:avLst/>
            <a:gdLst>
              <a:gd name="connsiteX0" fmla="*/ 0 w 4104509"/>
              <a:gd name="connsiteY0" fmla="*/ 0 h 4572000"/>
              <a:gd name="connsiteX1" fmla="*/ 4104509 w 4104509"/>
              <a:gd name="connsiteY1" fmla="*/ 0 h 4572000"/>
              <a:gd name="connsiteX2" fmla="*/ 4104509 w 4104509"/>
              <a:gd name="connsiteY2" fmla="*/ 4572000 h 4572000"/>
              <a:gd name="connsiteX3" fmla="*/ 0 w 4104509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4509" h="4572000">
                <a:moveTo>
                  <a:pt x="0" y="0"/>
                </a:moveTo>
                <a:lnTo>
                  <a:pt x="4104509" y="0"/>
                </a:lnTo>
                <a:lnTo>
                  <a:pt x="4104509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C6119FB-1EDB-4F70-B64C-9ABD374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Contact 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90382B-BC92-48F3-8E85-99E5D90E79E6}"/>
              </a:ext>
            </a:extLst>
          </p:cNvPr>
          <p:cNvSpPr/>
          <p:nvPr/>
        </p:nvSpPr>
        <p:spPr>
          <a:xfrm>
            <a:off x="3429000" y="3874869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7BF71-0279-4080-8958-E190DFEB3EAC}"/>
              </a:ext>
            </a:extLst>
          </p:cNvPr>
          <p:cNvSpPr/>
          <p:nvPr/>
        </p:nvSpPr>
        <p:spPr>
          <a:xfrm rot="5400000">
            <a:off x="928310" y="707865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CA2829-CA85-4EA8-9063-C63D66C47C7E}"/>
              </a:ext>
            </a:extLst>
          </p:cNvPr>
          <p:cNvGrpSpPr/>
          <p:nvPr/>
        </p:nvGrpSpPr>
        <p:grpSpPr>
          <a:xfrm>
            <a:off x="2971800" y="2304223"/>
            <a:ext cx="502920" cy="502920"/>
            <a:chOff x="5242560" y="2133600"/>
            <a:chExt cx="883920" cy="883920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C9E7BC11-94B8-4F38-ADB6-2A6CE09A1A9F}"/>
                </a:ext>
              </a:extLst>
            </p:cNvPr>
            <p:cNvSpPr/>
            <p:nvPr/>
          </p:nvSpPr>
          <p:spPr>
            <a:xfrm rot="8100000">
              <a:off x="5242560" y="2133600"/>
              <a:ext cx="883920" cy="8839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A79276-D0A3-4EC7-BF2A-DB319FA3EBD7}"/>
                </a:ext>
              </a:extLst>
            </p:cNvPr>
            <p:cNvSpPr/>
            <p:nvPr/>
          </p:nvSpPr>
          <p:spPr>
            <a:xfrm>
              <a:off x="5402580" y="2293620"/>
              <a:ext cx="563880" cy="563880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8D4BFC-02E9-4524-AC0C-CA66A30EB1F9}"/>
              </a:ext>
            </a:extLst>
          </p:cNvPr>
          <p:cNvSpPr txBox="1"/>
          <p:nvPr/>
        </p:nvSpPr>
        <p:spPr>
          <a:xfrm rot="16200000">
            <a:off x="-1635442" y="3017017"/>
            <a:ext cx="341307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1240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328E298-9959-4F85-8A6E-DB8E5AAF6F47}"/>
              </a:ext>
            </a:extLst>
          </p:cNvPr>
          <p:cNvSpPr txBox="1"/>
          <p:nvPr/>
        </p:nvSpPr>
        <p:spPr>
          <a:xfrm>
            <a:off x="6442171" y="-403830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Content</a:t>
            </a:r>
          </a:p>
        </p:txBody>
      </p:sp>
      <p:pic>
        <p:nvPicPr>
          <p:cNvPr id="25" name="PpHolder2">
            <a:extLst>
              <a:ext uri="{FF2B5EF4-FFF2-40B4-BE49-F238E27FC236}">
                <a16:creationId xmlns:a16="http://schemas.microsoft.com/office/drawing/2014/main" id="{F99802E6-15AB-4A99-80CF-2713625B24D0}"/>
              </a:ext>
            </a:extLst>
          </p:cNvPr>
          <p:cNvPicPr>
            <a:picLocks/>
          </p:cNvPicPr>
          <p:nvPr/>
        </p:nvPicPr>
        <p:blipFill>
          <a:blip r:embed="rId2"/>
          <a:srcRect l="7487" r="57500" b="23333"/>
          <a:stretch>
            <a:fillRect/>
          </a:stretch>
        </p:blipFill>
        <p:spPr>
          <a:xfrm>
            <a:off x="684614" y="1"/>
            <a:ext cx="3201591" cy="5257800"/>
          </a:xfrm>
          <a:custGeom>
            <a:avLst/>
            <a:gdLst>
              <a:gd name="connsiteX0" fmla="*/ 0 w 3201591"/>
              <a:gd name="connsiteY0" fmla="*/ 0 h 5257800"/>
              <a:gd name="connsiteX1" fmla="*/ 3201591 w 3201591"/>
              <a:gd name="connsiteY1" fmla="*/ 0 h 5257800"/>
              <a:gd name="connsiteX2" fmla="*/ 3201591 w 3201591"/>
              <a:gd name="connsiteY2" fmla="*/ 5257800 h 5257800"/>
              <a:gd name="connsiteX3" fmla="*/ 0 w 3201591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91" h="5257800">
                <a:moveTo>
                  <a:pt x="0" y="0"/>
                </a:moveTo>
                <a:lnTo>
                  <a:pt x="3201591" y="0"/>
                </a:lnTo>
                <a:lnTo>
                  <a:pt x="3201591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B06017-D38C-4598-AD42-CA1AF499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Content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640E08-6CB4-4113-A107-409C7CA35529}"/>
              </a:ext>
            </a:extLst>
          </p:cNvPr>
          <p:cNvSpPr/>
          <p:nvPr/>
        </p:nvSpPr>
        <p:spPr>
          <a:xfrm>
            <a:off x="227410" y="4114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CE1FF9-F601-4D4D-BDAC-E50891CD164D}"/>
              </a:ext>
            </a:extLst>
          </p:cNvPr>
          <p:cNvSpPr/>
          <p:nvPr/>
        </p:nvSpPr>
        <p:spPr>
          <a:xfrm rot="5400000">
            <a:off x="3542704" y="586107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F57A5-20C3-4BFC-96C0-3D50E9EA38B3}"/>
              </a:ext>
            </a:extLst>
          </p:cNvPr>
          <p:cNvSpPr txBox="1"/>
          <p:nvPr/>
        </p:nvSpPr>
        <p:spPr>
          <a:xfrm>
            <a:off x="4584036" y="2262499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4A68F-EA36-4DC1-A70D-065E0B798DFF}"/>
              </a:ext>
            </a:extLst>
          </p:cNvPr>
          <p:cNvSpPr txBox="1"/>
          <p:nvPr/>
        </p:nvSpPr>
        <p:spPr>
          <a:xfrm>
            <a:off x="4584037" y="2713825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9F87C-828A-4034-802C-7AAF13680A68}"/>
              </a:ext>
            </a:extLst>
          </p:cNvPr>
          <p:cNvSpPr txBox="1"/>
          <p:nvPr/>
        </p:nvSpPr>
        <p:spPr>
          <a:xfrm>
            <a:off x="4584037" y="2969401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CD3CD5-8BDC-4FCE-8EA0-DB0A36653C68}"/>
              </a:ext>
            </a:extLst>
          </p:cNvPr>
          <p:cNvSpPr txBox="1"/>
          <p:nvPr/>
        </p:nvSpPr>
        <p:spPr>
          <a:xfrm>
            <a:off x="4584036" y="3662674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5D5DB-E678-407C-BB87-EF6084F3B953}"/>
              </a:ext>
            </a:extLst>
          </p:cNvPr>
          <p:cNvSpPr txBox="1"/>
          <p:nvPr/>
        </p:nvSpPr>
        <p:spPr>
          <a:xfrm>
            <a:off x="4584037" y="4114000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C95B1-70EF-446E-8BC9-D9AF3DC99D3E}"/>
              </a:ext>
            </a:extLst>
          </p:cNvPr>
          <p:cNvSpPr txBox="1"/>
          <p:nvPr/>
        </p:nvSpPr>
        <p:spPr>
          <a:xfrm>
            <a:off x="4584037" y="4369576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68794C-477D-4E7F-90AD-657762FADE3D}"/>
              </a:ext>
            </a:extLst>
          </p:cNvPr>
          <p:cNvSpPr txBox="1"/>
          <p:nvPr/>
        </p:nvSpPr>
        <p:spPr>
          <a:xfrm>
            <a:off x="6870036" y="2262499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CCF788-283F-445E-A6F6-B01D314D130D}"/>
              </a:ext>
            </a:extLst>
          </p:cNvPr>
          <p:cNvSpPr txBox="1"/>
          <p:nvPr/>
        </p:nvSpPr>
        <p:spPr>
          <a:xfrm>
            <a:off x="6870037" y="2713825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61AF7B-A43E-4BBF-B49E-774D88C21CCE}"/>
              </a:ext>
            </a:extLst>
          </p:cNvPr>
          <p:cNvSpPr txBox="1"/>
          <p:nvPr/>
        </p:nvSpPr>
        <p:spPr>
          <a:xfrm>
            <a:off x="6870037" y="2969401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C1E2E6-F0C5-49F8-865E-04D54945028B}"/>
              </a:ext>
            </a:extLst>
          </p:cNvPr>
          <p:cNvSpPr txBox="1"/>
          <p:nvPr/>
        </p:nvSpPr>
        <p:spPr>
          <a:xfrm>
            <a:off x="6870036" y="3662674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490EBB-4DF6-423A-BFEF-A4C78974B2ED}"/>
              </a:ext>
            </a:extLst>
          </p:cNvPr>
          <p:cNvSpPr txBox="1"/>
          <p:nvPr/>
        </p:nvSpPr>
        <p:spPr>
          <a:xfrm>
            <a:off x="6870037" y="4114000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020B88-A8CC-498D-8E75-D90D552C9C20}"/>
              </a:ext>
            </a:extLst>
          </p:cNvPr>
          <p:cNvSpPr txBox="1"/>
          <p:nvPr/>
        </p:nvSpPr>
        <p:spPr>
          <a:xfrm>
            <a:off x="6870037" y="4369576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pHolder1">
            <a:extLst>
              <a:ext uri="{FF2B5EF4-FFF2-40B4-BE49-F238E27FC236}">
                <a16:creationId xmlns:a16="http://schemas.microsoft.com/office/drawing/2014/main" id="{4F69DD2C-4352-42D3-8B56-EE83074B2BE7}"/>
              </a:ext>
            </a:extLst>
          </p:cNvPr>
          <p:cNvPicPr>
            <a:picLocks/>
          </p:cNvPicPr>
          <p:nvPr/>
        </p:nvPicPr>
        <p:blipFill>
          <a:blip r:embed="rId2"/>
          <a:srcRect l="52494" t="23333" r="9993" b="23333"/>
          <a:stretch>
            <a:fillRect/>
          </a:stretch>
        </p:blipFill>
        <p:spPr>
          <a:xfrm>
            <a:off x="4800008" y="1600200"/>
            <a:ext cx="3430191" cy="3657600"/>
          </a:xfrm>
          <a:custGeom>
            <a:avLst/>
            <a:gdLst>
              <a:gd name="connsiteX0" fmla="*/ 0 w 3430191"/>
              <a:gd name="connsiteY0" fmla="*/ 0 h 3657600"/>
              <a:gd name="connsiteX1" fmla="*/ 3430191 w 3430191"/>
              <a:gd name="connsiteY1" fmla="*/ 0 h 3657600"/>
              <a:gd name="connsiteX2" fmla="*/ 3430191 w 3430191"/>
              <a:gd name="connsiteY2" fmla="*/ 3657600 h 3657600"/>
              <a:gd name="connsiteX3" fmla="*/ 0 w 3430191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57600">
                <a:moveTo>
                  <a:pt x="0" y="0"/>
                </a:moveTo>
                <a:lnTo>
                  <a:pt x="3430191" y="0"/>
                </a:lnTo>
                <a:lnTo>
                  <a:pt x="3430191" y="3657600"/>
                </a:lnTo>
                <a:lnTo>
                  <a:pt x="0" y="365760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4D7714-5A23-4730-AC65-621FA87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Thank You</a:t>
            </a:r>
            <a:br>
              <a:rPr lang="en-ID" dirty="0"/>
            </a:br>
            <a:r>
              <a:rPr lang="en-ID" dirty="0"/>
              <a:t>And See You</a:t>
            </a:r>
            <a:br>
              <a:rPr lang="en-ID" dirty="0"/>
            </a:br>
            <a:r>
              <a:rPr lang="en-ID" dirty="0"/>
              <a:t>Next Time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5047B6-A85C-4AE4-A484-9C0BA5E28B99}"/>
              </a:ext>
            </a:extLst>
          </p:cNvPr>
          <p:cNvSpPr/>
          <p:nvPr/>
        </p:nvSpPr>
        <p:spPr>
          <a:xfrm>
            <a:off x="6860382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DCA90-B091-47E1-B320-CDC3BF749069}"/>
              </a:ext>
            </a:extLst>
          </p:cNvPr>
          <p:cNvSpPr/>
          <p:nvPr/>
        </p:nvSpPr>
        <p:spPr>
          <a:xfrm rot="5400000">
            <a:off x="5025581" y="4112372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12169-4A62-4A38-B2FB-A9498F803D65}"/>
              </a:ext>
            </a:extLst>
          </p:cNvPr>
          <p:cNvSpPr txBox="1"/>
          <p:nvPr/>
        </p:nvSpPr>
        <p:spPr>
          <a:xfrm>
            <a:off x="4989164" y="6154435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4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1A3CC-618A-460F-BA6F-DFDB04AA8EC3}"/>
              </a:ext>
            </a:extLst>
          </p:cNvPr>
          <p:cNvSpPr txBox="1"/>
          <p:nvPr/>
        </p:nvSpPr>
        <p:spPr>
          <a:xfrm>
            <a:off x="5036782" y="3347670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pic>
        <p:nvPicPr>
          <p:cNvPr id="13" name="PpHolder2">
            <a:extLst>
              <a:ext uri="{FF2B5EF4-FFF2-40B4-BE49-F238E27FC236}">
                <a16:creationId xmlns:a16="http://schemas.microsoft.com/office/drawing/2014/main" id="{86230E65-FE06-44A9-9351-B601FB0758D0}"/>
              </a:ext>
            </a:extLst>
          </p:cNvPr>
          <p:cNvPicPr>
            <a:picLocks/>
          </p:cNvPicPr>
          <p:nvPr/>
        </p:nvPicPr>
        <p:blipFill>
          <a:blip r:embed="rId2"/>
          <a:srcRect l="12487" t="27778" r="49993"/>
          <a:stretch>
            <a:fillRect/>
          </a:stretch>
        </p:blipFill>
        <p:spPr>
          <a:xfrm>
            <a:off x="1141815" y="1905000"/>
            <a:ext cx="3430785" cy="4953000"/>
          </a:xfrm>
          <a:custGeom>
            <a:avLst/>
            <a:gdLst>
              <a:gd name="connsiteX0" fmla="*/ 0 w 3430785"/>
              <a:gd name="connsiteY0" fmla="*/ 0 h 4953000"/>
              <a:gd name="connsiteX1" fmla="*/ 3430785 w 3430785"/>
              <a:gd name="connsiteY1" fmla="*/ 0 h 4953000"/>
              <a:gd name="connsiteX2" fmla="*/ 3430785 w 3430785"/>
              <a:gd name="connsiteY2" fmla="*/ 4953000 h 4953000"/>
              <a:gd name="connsiteX3" fmla="*/ 0 w 3430785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4953000">
                <a:moveTo>
                  <a:pt x="0" y="0"/>
                </a:moveTo>
                <a:lnTo>
                  <a:pt x="3430785" y="0"/>
                </a:lnTo>
                <a:lnTo>
                  <a:pt x="3430785" y="4953000"/>
                </a:lnTo>
                <a:lnTo>
                  <a:pt x="0" y="4953000"/>
                </a:lnTo>
                <a:close/>
              </a:path>
            </a:pathLst>
          </a:cu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244A2C0-C67A-4F9C-941B-926AE41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78C38-7E9C-47EA-B78D-A05F01EA792F}"/>
              </a:ext>
            </a:extLst>
          </p:cNvPr>
          <p:cNvSpPr/>
          <p:nvPr/>
        </p:nvSpPr>
        <p:spPr>
          <a:xfrm>
            <a:off x="670480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53ED9-2F91-4DCC-992A-CDC63A3D6BA0}"/>
              </a:ext>
            </a:extLst>
          </p:cNvPr>
          <p:cNvSpPr/>
          <p:nvPr/>
        </p:nvSpPr>
        <p:spPr>
          <a:xfrm rot="5400000">
            <a:off x="4568381" y="3995786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95E69-DC29-4AB6-9198-011E4306C033}"/>
              </a:ext>
            </a:extLst>
          </p:cNvPr>
          <p:cNvSpPr txBox="1"/>
          <p:nvPr/>
        </p:nvSpPr>
        <p:spPr>
          <a:xfrm>
            <a:off x="3438526" y="5996604"/>
            <a:ext cx="6026054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1400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42E13-2E26-4CBB-B48F-DB5875AA9BA5}"/>
              </a:ext>
            </a:extLst>
          </p:cNvPr>
          <p:cNvSpPr txBox="1"/>
          <p:nvPr/>
        </p:nvSpPr>
        <p:spPr>
          <a:xfrm>
            <a:off x="456010" y="2599452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7216B-E342-4A28-944A-0CF0868244AE}"/>
              </a:ext>
            </a:extLst>
          </p:cNvPr>
          <p:cNvSpPr txBox="1"/>
          <p:nvPr/>
        </p:nvSpPr>
        <p:spPr>
          <a:xfrm>
            <a:off x="456010" y="2287621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5275-9F07-4EB4-8AA5-C9D0584C6D12}"/>
              </a:ext>
            </a:extLst>
          </p:cNvPr>
          <p:cNvSpPr txBox="1"/>
          <p:nvPr/>
        </p:nvSpPr>
        <p:spPr>
          <a:xfrm>
            <a:off x="2018110" y="4280426"/>
            <a:ext cx="1384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Mark </a:t>
            </a:r>
            <a:r>
              <a:rPr lang="en-US" dirty="0" err="1">
                <a:solidFill>
                  <a:schemeClr val="bg2"/>
                </a:solidFill>
                <a:latin typeface="+mj-lt"/>
              </a:rPr>
              <a:t>Loes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AE87EA-A71C-4F91-A882-796F9592475E}"/>
              </a:ext>
            </a:extLst>
          </p:cNvPr>
          <p:cNvSpPr txBox="1"/>
          <p:nvPr/>
        </p:nvSpPr>
        <p:spPr>
          <a:xfrm>
            <a:off x="2018110" y="4580843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 dirty="0" err="1">
                <a:solidFill>
                  <a:schemeClr val="bg2"/>
                </a:solidFill>
                <a:latin typeface="+mj-lt"/>
              </a:rPr>
              <a:t>Ceo</a:t>
            </a:r>
            <a:r>
              <a:rPr lang="en-ID" sz="1050" dirty="0">
                <a:solidFill>
                  <a:schemeClr val="bg2"/>
                </a:solidFill>
                <a:latin typeface="+mj-lt"/>
              </a:rPr>
              <a:t> Company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4" name="PpHolder5">
            <a:extLst>
              <a:ext uri="{FF2B5EF4-FFF2-40B4-BE49-F238E27FC236}">
                <a16:creationId xmlns:a16="http://schemas.microsoft.com/office/drawing/2014/main" id="{D5F34418-84BC-44AF-9E34-212712113D84}"/>
              </a:ext>
            </a:extLst>
          </p:cNvPr>
          <p:cNvPicPr>
            <a:picLocks/>
          </p:cNvPicPr>
          <p:nvPr/>
        </p:nvPicPr>
        <p:blipFill>
          <a:blip r:embed="rId2"/>
          <a:srcRect l="54994" t="23333" r="7487"/>
          <a:stretch>
            <a:fillRect/>
          </a:stretch>
        </p:blipFill>
        <p:spPr>
          <a:xfrm>
            <a:off x="5028607" y="160020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</p:spPr>
      </p:pic>
      <p:pic>
        <p:nvPicPr>
          <p:cNvPr id="21" name="PpHolder6">
            <a:extLst>
              <a:ext uri="{FF2B5EF4-FFF2-40B4-BE49-F238E27FC236}">
                <a16:creationId xmlns:a16="http://schemas.microsoft.com/office/drawing/2014/main" id="{AF1481A1-E8EA-4263-B8B1-87758A3796E9}"/>
              </a:ext>
            </a:extLst>
          </p:cNvPr>
          <p:cNvPicPr>
            <a:picLocks/>
          </p:cNvPicPr>
          <p:nvPr/>
        </p:nvPicPr>
        <p:blipFill>
          <a:blip r:embed="rId2"/>
          <a:srcRect l="4972" t="56806" r="79883" b="23351"/>
          <a:stretch>
            <a:fillRect/>
          </a:stretch>
        </p:blipFill>
        <p:spPr>
          <a:xfrm>
            <a:off x="454654" y="3895725"/>
            <a:ext cx="1384862" cy="1360884"/>
          </a:xfrm>
          <a:custGeom>
            <a:avLst/>
            <a:gdLst>
              <a:gd name="connsiteX0" fmla="*/ 0 w 1384862"/>
              <a:gd name="connsiteY0" fmla="*/ 0 h 1360884"/>
              <a:gd name="connsiteX1" fmla="*/ 1384862 w 1384862"/>
              <a:gd name="connsiteY1" fmla="*/ 0 h 1360884"/>
              <a:gd name="connsiteX2" fmla="*/ 1384862 w 1384862"/>
              <a:gd name="connsiteY2" fmla="*/ 1360884 h 1360884"/>
              <a:gd name="connsiteX3" fmla="*/ 0 w 1384862"/>
              <a:gd name="connsiteY3" fmla="*/ 1360884 h 13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62" h="1360884">
                <a:moveTo>
                  <a:pt x="0" y="0"/>
                </a:moveTo>
                <a:lnTo>
                  <a:pt x="1384862" y="0"/>
                </a:lnTo>
                <a:lnTo>
                  <a:pt x="1384862" y="1360884"/>
                </a:lnTo>
                <a:lnTo>
                  <a:pt x="0" y="1360884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EC79D35-40E1-40CA-93D7-5844D2CB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About Us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32684D-8413-4E66-B570-2DFA7D24DC13}"/>
              </a:ext>
            </a:extLst>
          </p:cNvPr>
          <p:cNvSpPr/>
          <p:nvPr/>
        </p:nvSpPr>
        <p:spPr>
          <a:xfrm>
            <a:off x="7088982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3B189-BD59-4A42-BBE7-25CF1EF20B8D}"/>
              </a:ext>
            </a:extLst>
          </p:cNvPr>
          <p:cNvSpPr/>
          <p:nvPr/>
        </p:nvSpPr>
        <p:spPr>
          <a:xfrm rot="5400000">
            <a:off x="4579223" y="4568381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59717-16FE-4161-B751-CC5703677B69}"/>
              </a:ext>
            </a:extLst>
          </p:cNvPr>
          <p:cNvSpPr txBox="1"/>
          <p:nvPr/>
        </p:nvSpPr>
        <p:spPr>
          <a:xfrm rot="16200000">
            <a:off x="7449560" y="4052610"/>
            <a:ext cx="3200400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40537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7C79C-926D-4D9A-B145-647274112483}"/>
              </a:ext>
            </a:extLst>
          </p:cNvPr>
          <p:cNvSpPr txBox="1"/>
          <p:nvPr/>
        </p:nvSpPr>
        <p:spPr>
          <a:xfrm>
            <a:off x="4584036" y="4077943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4913E-46AF-4491-8239-78BB44AFF93C}"/>
              </a:ext>
            </a:extLst>
          </p:cNvPr>
          <p:cNvSpPr txBox="1"/>
          <p:nvPr/>
        </p:nvSpPr>
        <p:spPr>
          <a:xfrm>
            <a:off x="4584037" y="4529269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E241D-AEF5-4164-9F47-FE9CB7DE5D93}"/>
              </a:ext>
            </a:extLst>
          </p:cNvPr>
          <p:cNvSpPr txBox="1"/>
          <p:nvPr/>
        </p:nvSpPr>
        <p:spPr>
          <a:xfrm>
            <a:off x="4584037" y="4784844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0E505-B3E8-4566-ACB0-78CA459E553E}"/>
              </a:ext>
            </a:extLst>
          </p:cNvPr>
          <p:cNvSpPr txBox="1"/>
          <p:nvPr/>
        </p:nvSpPr>
        <p:spPr>
          <a:xfrm>
            <a:off x="6870036" y="4077943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E930A-B15F-474A-9761-EEC08468330B}"/>
              </a:ext>
            </a:extLst>
          </p:cNvPr>
          <p:cNvSpPr txBox="1"/>
          <p:nvPr/>
        </p:nvSpPr>
        <p:spPr>
          <a:xfrm>
            <a:off x="6870037" y="4529269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E25F7-63C4-4986-B995-72797ED9A468}"/>
              </a:ext>
            </a:extLst>
          </p:cNvPr>
          <p:cNvSpPr txBox="1"/>
          <p:nvPr/>
        </p:nvSpPr>
        <p:spPr>
          <a:xfrm>
            <a:off x="6870037" y="4784844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6CCD4-B885-4989-80A6-DB1CFEEF7741}"/>
              </a:ext>
            </a:extLst>
          </p:cNvPr>
          <p:cNvSpPr txBox="1"/>
          <p:nvPr/>
        </p:nvSpPr>
        <p:spPr>
          <a:xfrm>
            <a:off x="456010" y="4570383"/>
            <a:ext cx="3430190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116E8-A1D9-474E-B476-2711B6FF2DE5}"/>
              </a:ext>
            </a:extLst>
          </p:cNvPr>
          <p:cNvSpPr txBox="1"/>
          <p:nvPr/>
        </p:nvSpPr>
        <p:spPr>
          <a:xfrm>
            <a:off x="456010" y="4258551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Vision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2" name="PpHolder9">
            <a:extLst>
              <a:ext uri="{FF2B5EF4-FFF2-40B4-BE49-F238E27FC236}">
                <a16:creationId xmlns:a16="http://schemas.microsoft.com/office/drawing/2014/main" id="{4B621B5F-F84C-45E6-BAFB-47FF52038CFD}"/>
              </a:ext>
            </a:extLst>
          </p:cNvPr>
          <p:cNvPicPr>
            <a:picLocks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0" y="1"/>
            <a:ext cx="9144000" cy="3429000"/>
          </a:xfrm>
          <a:custGeom>
            <a:avLst/>
            <a:gdLst>
              <a:gd name="connsiteX0" fmla="*/ 0 w 9144000"/>
              <a:gd name="connsiteY0" fmla="*/ 0 h 3429000"/>
              <a:gd name="connsiteX1" fmla="*/ 9144000 w 9144000"/>
              <a:gd name="connsiteY1" fmla="*/ 0 h 3429000"/>
              <a:gd name="connsiteX2" fmla="*/ 9144000 w 9144000"/>
              <a:gd name="connsiteY2" fmla="*/ 3429000 h 3429000"/>
              <a:gd name="connsiteX3" fmla="*/ 0 w 914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23DCFA-2B1A-41C2-A011-33C0807B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Vision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21F78C-BAED-42C9-BAD3-456A6FE97AAB}"/>
              </a:ext>
            </a:extLst>
          </p:cNvPr>
          <p:cNvSpPr/>
          <p:nvPr/>
        </p:nvSpPr>
        <p:spPr>
          <a:xfrm>
            <a:off x="7773591" y="2147653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CDE1D-1D78-4AD7-91DB-59B79DB2E452}"/>
              </a:ext>
            </a:extLst>
          </p:cNvPr>
          <p:cNvSpPr/>
          <p:nvPr/>
        </p:nvSpPr>
        <p:spPr>
          <a:xfrm>
            <a:off x="3891108" y="2500675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405E8-4A0B-457C-9C05-7C98882E69A1}"/>
              </a:ext>
            </a:extLst>
          </p:cNvPr>
          <p:cNvSpPr txBox="1"/>
          <p:nvPr/>
        </p:nvSpPr>
        <p:spPr>
          <a:xfrm>
            <a:off x="-769589" y="6343848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6899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5" grpId="0"/>
      <p:bldP spid="16" grpId="0"/>
      <p:bldP spid="7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E641E-2A25-4F29-B4E1-40B29D6A6445}"/>
              </a:ext>
            </a:extLst>
          </p:cNvPr>
          <p:cNvSpPr txBox="1"/>
          <p:nvPr/>
        </p:nvSpPr>
        <p:spPr>
          <a:xfrm>
            <a:off x="456010" y="2331289"/>
            <a:ext cx="3430190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B1814-6F9C-48F8-A693-FAF168AF1733}"/>
              </a:ext>
            </a:extLst>
          </p:cNvPr>
          <p:cNvSpPr txBox="1"/>
          <p:nvPr/>
        </p:nvSpPr>
        <p:spPr>
          <a:xfrm>
            <a:off x="456010" y="2062320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Mission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90371-C4F7-4272-A085-3A1439C96438}"/>
              </a:ext>
            </a:extLst>
          </p:cNvPr>
          <p:cNvSpPr/>
          <p:nvPr/>
        </p:nvSpPr>
        <p:spPr>
          <a:xfrm>
            <a:off x="5496740" y="1604452"/>
            <a:ext cx="3191251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7390D-1878-49B7-B902-C3506EFE6817}"/>
              </a:ext>
            </a:extLst>
          </p:cNvPr>
          <p:cNvSpPr txBox="1"/>
          <p:nvPr/>
        </p:nvSpPr>
        <p:spPr>
          <a:xfrm>
            <a:off x="5496740" y="1382247"/>
            <a:ext cx="12107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2404-DBEE-4334-86EB-1B3594C5131C}"/>
              </a:ext>
            </a:extLst>
          </p:cNvPr>
          <p:cNvSpPr txBox="1"/>
          <p:nvPr/>
        </p:nvSpPr>
        <p:spPr>
          <a:xfrm>
            <a:off x="4572000" y="1359163"/>
            <a:ext cx="90330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F03B4-C3BA-4680-8189-77B983881B22}"/>
              </a:ext>
            </a:extLst>
          </p:cNvPr>
          <p:cNvSpPr/>
          <p:nvPr/>
        </p:nvSpPr>
        <p:spPr>
          <a:xfrm>
            <a:off x="5496740" y="2533404"/>
            <a:ext cx="3191251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C92F6-2224-4C12-A397-72B214D73E55}"/>
              </a:ext>
            </a:extLst>
          </p:cNvPr>
          <p:cNvSpPr txBox="1"/>
          <p:nvPr/>
        </p:nvSpPr>
        <p:spPr>
          <a:xfrm>
            <a:off x="5496740" y="2311199"/>
            <a:ext cx="12107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23B6B-659D-4B42-88F0-13DFFC392578}"/>
              </a:ext>
            </a:extLst>
          </p:cNvPr>
          <p:cNvSpPr txBox="1"/>
          <p:nvPr/>
        </p:nvSpPr>
        <p:spPr>
          <a:xfrm>
            <a:off x="4572000" y="2288115"/>
            <a:ext cx="90330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pic>
        <p:nvPicPr>
          <p:cNvPr id="20" name="PpHolder9">
            <a:extLst>
              <a:ext uri="{FF2B5EF4-FFF2-40B4-BE49-F238E27FC236}">
                <a16:creationId xmlns:a16="http://schemas.microsoft.com/office/drawing/2014/main" id="{52700D07-5BDF-4647-A816-DE5B84AA1AAC}"/>
              </a:ext>
            </a:extLst>
          </p:cNvPr>
          <p:cNvPicPr>
            <a:picLocks/>
          </p:cNvPicPr>
          <p:nvPr/>
        </p:nvPicPr>
        <p:blipFill>
          <a:blip r:embed="rId2"/>
          <a:srcRect t="49884"/>
          <a:stretch>
            <a:fillRect/>
          </a:stretch>
        </p:blipFill>
        <p:spPr>
          <a:xfrm>
            <a:off x="0" y="3421078"/>
            <a:ext cx="9144000" cy="3436923"/>
          </a:xfrm>
          <a:custGeom>
            <a:avLst/>
            <a:gdLst>
              <a:gd name="connsiteX0" fmla="*/ 0 w 9144000"/>
              <a:gd name="connsiteY0" fmla="*/ 0 h 3436923"/>
              <a:gd name="connsiteX1" fmla="*/ 9144000 w 9144000"/>
              <a:gd name="connsiteY1" fmla="*/ 0 h 3436923"/>
              <a:gd name="connsiteX2" fmla="*/ 9144000 w 9144000"/>
              <a:gd name="connsiteY2" fmla="*/ 3436923 h 3436923"/>
              <a:gd name="connsiteX3" fmla="*/ 0 w 9144000"/>
              <a:gd name="connsiteY3" fmla="*/ 3436923 h 343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36923">
                <a:moveTo>
                  <a:pt x="0" y="0"/>
                </a:moveTo>
                <a:lnTo>
                  <a:pt x="9144000" y="0"/>
                </a:lnTo>
                <a:lnTo>
                  <a:pt x="9144000" y="3436923"/>
                </a:lnTo>
                <a:lnTo>
                  <a:pt x="0" y="3436923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AA138730-B82C-4FBF-A6CA-24713B91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Mission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6CA61-6B34-4260-B4CA-3CE7A4690922}"/>
              </a:ext>
            </a:extLst>
          </p:cNvPr>
          <p:cNvSpPr/>
          <p:nvPr/>
        </p:nvSpPr>
        <p:spPr>
          <a:xfrm>
            <a:off x="8230196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0B4347-6174-40D0-92FD-E4083AD9421A}"/>
              </a:ext>
            </a:extLst>
          </p:cNvPr>
          <p:cNvSpPr/>
          <p:nvPr/>
        </p:nvSpPr>
        <p:spPr>
          <a:xfrm rot="16200000">
            <a:off x="223791" y="3183130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BEFD6-AE8D-4DF2-8874-DCCDE68636F0}"/>
              </a:ext>
            </a:extLst>
          </p:cNvPr>
          <p:cNvSpPr txBox="1"/>
          <p:nvPr/>
        </p:nvSpPr>
        <p:spPr>
          <a:xfrm>
            <a:off x="-697407" y="-425561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5028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9F5B1-6B9C-464C-9DE6-DC1A88AD191E}"/>
              </a:ext>
            </a:extLst>
          </p:cNvPr>
          <p:cNvCxnSpPr>
            <a:cxnSpLocks/>
          </p:cNvCxnSpPr>
          <p:nvPr/>
        </p:nvCxnSpPr>
        <p:spPr>
          <a:xfrm>
            <a:off x="5495322" y="3314700"/>
            <a:ext cx="91184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71157C-6364-4C05-98E5-4A8693FB9358}"/>
              </a:ext>
            </a:extLst>
          </p:cNvPr>
          <p:cNvSpPr/>
          <p:nvPr/>
        </p:nvSpPr>
        <p:spPr>
          <a:xfrm>
            <a:off x="3614424" y="4509183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B655C-CBF3-43D3-BCA0-03A082021B9C}"/>
              </a:ext>
            </a:extLst>
          </p:cNvPr>
          <p:cNvSpPr txBox="1"/>
          <p:nvPr/>
        </p:nvSpPr>
        <p:spPr>
          <a:xfrm>
            <a:off x="3683052" y="4291940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5F298-4A21-435C-A6A5-950F01CE37F0}"/>
              </a:ext>
            </a:extLst>
          </p:cNvPr>
          <p:cNvSpPr txBox="1"/>
          <p:nvPr/>
        </p:nvSpPr>
        <p:spPr>
          <a:xfrm>
            <a:off x="3925486" y="1951636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1999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1D919-FB48-491A-84CB-5E30EED0CEFD}"/>
              </a:ext>
            </a:extLst>
          </p:cNvPr>
          <p:cNvSpPr/>
          <p:nvPr/>
        </p:nvSpPr>
        <p:spPr>
          <a:xfrm>
            <a:off x="6634296" y="4509183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65E05-B941-4FA7-9F3E-BCB897426B8D}"/>
              </a:ext>
            </a:extLst>
          </p:cNvPr>
          <p:cNvSpPr txBox="1"/>
          <p:nvPr/>
        </p:nvSpPr>
        <p:spPr>
          <a:xfrm>
            <a:off x="6702924" y="4291940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A9A47-5A17-438A-9E0F-172C46F0483C}"/>
              </a:ext>
            </a:extLst>
          </p:cNvPr>
          <p:cNvSpPr txBox="1"/>
          <p:nvPr/>
        </p:nvSpPr>
        <p:spPr>
          <a:xfrm>
            <a:off x="6945358" y="1951636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2001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E03E78-DA6B-42F4-8C7F-DFC4625DDB1A}"/>
              </a:ext>
            </a:extLst>
          </p:cNvPr>
          <p:cNvCxnSpPr>
            <a:cxnSpLocks/>
          </p:cNvCxnSpPr>
          <p:nvPr/>
        </p:nvCxnSpPr>
        <p:spPr>
          <a:xfrm>
            <a:off x="8459391" y="3314700"/>
            <a:ext cx="245494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9ADBB3-2E23-4950-B755-4FB4E8419802}"/>
              </a:ext>
            </a:extLst>
          </p:cNvPr>
          <p:cNvSpPr txBox="1"/>
          <p:nvPr/>
        </p:nvSpPr>
        <p:spPr>
          <a:xfrm>
            <a:off x="456010" y="3441204"/>
            <a:ext cx="2287190" cy="152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. Duis </a:t>
            </a:r>
            <a:r>
              <a:rPr lang="en-ID" sz="900" dirty="0" err="1">
                <a:solidFill>
                  <a:schemeClr val="bg2"/>
                </a:solidFill>
              </a:rPr>
              <a:t>autem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62F68-D1A4-41DA-919D-CD153F5F9F5D}"/>
              </a:ext>
            </a:extLst>
          </p:cNvPr>
          <p:cNvSpPr txBox="1"/>
          <p:nvPr/>
        </p:nvSpPr>
        <p:spPr>
          <a:xfrm>
            <a:off x="456010" y="3117831"/>
            <a:ext cx="268724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Our History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987CF77-BD1B-4493-9C44-79DBE489B919}"/>
              </a:ext>
            </a:extLst>
          </p:cNvPr>
          <p:cNvSpPr/>
          <p:nvPr/>
        </p:nvSpPr>
        <p:spPr>
          <a:xfrm>
            <a:off x="8455365" y="-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856F5-F8B4-4190-83F0-3A75F533492F}"/>
              </a:ext>
            </a:extLst>
          </p:cNvPr>
          <p:cNvSpPr/>
          <p:nvPr/>
        </p:nvSpPr>
        <p:spPr>
          <a:xfrm rot="5400000">
            <a:off x="112513" y="12086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C40E7C-EBAA-406F-B175-293F19E4D10F}"/>
              </a:ext>
            </a:extLst>
          </p:cNvPr>
          <p:cNvSpPr txBox="1"/>
          <p:nvPr/>
        </p:nvSpPr>
        <p:spPr>
          <a:xfrm>
            <a:off x="-426844" y="6334157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History</a:t>
            </a:r>
          </a:p>
        </p:txBody>
      </p:sp>
      <p:pic>
        <p:nvPicPr>
          <p:cNvPr id="30" name="PpHolder14">
            <a:extLst>
              <a:ext uri="{FF2B5EF4-FFF2-40B4-BE49-F238E27FC236}">
                <a16:creationId xmlns:a16="http://schemas.microsoft.com/office/drawing/2014/main" id="{AA680AA4-85D3-45D0-A840-7E14428D1A50}"/>
              </a:ext>
            </a:extLst>
          </p:cNvPr>
          <p:cNvPicPr>
            <a:picLocks/>
          </p:cNvPicPr>
          <p:nvPr/>
        </p:nvPicPr>
        <p:blipFill>
          <a:blip r:embed="rId2"/>
          <a:srcRect l="37654" t="36667" r="39902" b="40000"/>
          <a:stretch>
            <a:fillRect/>
          </a:stretch>
        </p:blipFill>
        <p:spPr>
          <a:xfrm>
            <a:off x="3443095" y="2514603"/>
            <a:ext cx="2052228" cy="1600199"/>
          </a:xfrm>
          <a:custGeom>
            <a:avLst/>
            <a:gdLst>
              <a:gd name="connsiteX0" fmla="*/ 0 w 2052228"/>
              <a:gd name="connsiteY0" fmla="*/ 0 h 1600199"/>
              <a:gd name="connsiteX1" fmla="*/ 2052228 w 2052228"/>
              <a:gd name="connsiteY1" fmla="*/ 0 h 1600199"/>
              <a:gd name="connsiteX2" fmla="*/ 2052228 w 2052228"/>
              <a:gd name="connsiteY2" fmla="*/ 1600199 h 1600199"/>
              <a:gd name="connsiteX3" fmla="*/ 0 w 2052228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28" h="1600199">
                <a:moveTo>
                  <a:pt x="0" y="0"/>
                </a:moveTo>
                <a:lnTo>
                  <a:pt x="2052228" y="0"/>
                </a:lnTo>
                <a:lnTo>
                  <a:pt x="2052228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28" name="PpHolder15">
            <a:extLst>
              <a:ext uri="{FF2B5EF4-FFF2-40B4-BE49-F238E27FC236}">
                <a16:creationId xmlns:a16="http://schemas.microsoft.com/office/drawing/2014/main" id="{93E08136-3889-4E70-894D-62AE4E9044FD}"/>
              </a:ext>
            </a:extLst>
          </p:cNvPr>
          <p:cNvPicPr>
            <a:picLocks/>
          </p:cNvPicPr>
          <p:nvPr/>
        </p:nvPicPr>
        <p:blipFill>
          <a:blip r:embed="rId2"/>
          <a:srcRect l="70070" t="36667" r="7487" b="40000"/>
          <a:stretch>
            <a:fillRect/>
          </a:stretch>
        </p:blipFill>
        <p:spPr>
          <a:xfrm>
            <a:off x="6407161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6D94BC5-70ED-4B00-82B7-A46C810D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 Start</a:t>
            </a:r>
            <a:br>
              <a:rPr lang="en-ID" dirty="0"/>
            </a:br>
            <a:r>
              <a:rPr lang="en-ID" dirty="0"/>
              <a:t>From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8" grpId="0" animBg="1"/>
      <p:bldP spid="19" grpId="0" animBg="1"/>
      <p:bldP spid="2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955CF8-8DD5-4450-A3EB-5429669B2C83}"/>
              </a:ext>
            </a:extLst>
          </p:cNvPr>
          <p:cNvCxnSpPr>
            <a:cxnSpLocks/>
          </p:cNvCxnSpPr>
          <p:nvPr/>
        </p:nvCxnSpPr>
        <p:spPr>
          <a:xfrm>
            <a:off x="-857250" y="3314700"/>
            <a:ext cx="161843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E5F6F8C-4453-490B-BAE6-2BFC9CD20ABF}"/>
              </a:ext>
            </a:extLst>
          </p:cNvPr>
          <p:cNvSpPr/>
          <p:nvPr/>
        </p:nvSpPr>
        <p:spPr>
          <a:xfrm>
            <a:off x="916861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7395F-5BE5-46FC-84BD-856CBFAB9147}"/>
              </a:ext>
            </a:extLst>
          </p:cNvPr>
          <p:cNvSpPr txBox="1"/>
          <p:nvPr/>
        </p:nvSpPr>
        <p:spPr>
          <a:xfrm>
            <a:off x="985490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A066A-2C0E-4D36-97EF-B1CCB109AECF}"/>
              </a:ext>
            </a:extLst>
          </p:cNvPr>
          <p:cNvSpPr txBox="1"/>
          <p:nvPr/>
        </p:nvSpPr>
        <p:spPr>
          <a:xfrm>
            <a:off x="1227923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2005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CD369E-F330-4A04-A03D-6A3E9CBAFFBB}"/>
              </a:ext>
            </a:extLst>
          </p:cNvPr>
          <p:cNvCxnSpPr>
            <a:cxnSpLocks/>
          </p:cNvCxnSpPr>
          <p:nvPr/>
        </p:nvCxnSpPr>
        <p:spPr>
          <a:xfrm>
            <a:off x="2813411" y="3314700"/>
            <a:ext cx="78048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C3E623-098B-4AA2-A390-1999260AD502}"/>
              </a:ext>
            </a:extLst>
          </p:cNvPr>
          <p:cNvSpPr/>
          <p:nvPr/>
        </p:nvSpPr>
        <p:spPr>
          <a:xfrm>
            <a:off x="3749576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D8E9-6FD5-4818-B195-B58CA512AF7E}"/>
              </a:ext>
            </a:extLst>
          </p:cNvPr>
          <p:cNvSpPr txBox="1"/>
          <p:nvPr/>
        </p:nvSpPr>
        <p:spPr>
          <a:xfrm>
            <a:off x="3818205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D52D9-CAA5-4680-80E8-03D0B20045AE}"/>
              </a:ext>
            </a:extLst>
          </p:cNvPr>
          <p:cNvSpPr txBox="1"/>
          <p:nvPr/>
        </p:nvSpPr>
        <p:spPr>
          <a:xfrm>
            <a:off x="4060638" y="1700726"/>
            <a:ext cx="111874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2009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6AB34-8666-4D7D-9AC5-4C2BE24EA5F9}"/>
              </a:ext>
            </a:extLst>
          </p:cNvPr>
          <p:cNvCxnSpPr>
            <a:cxnSpLocks/>
          </p:cNvCxnSpPr>
          <p:nvPr/>
        </p:nvCxnSpPr>
        <p:spPr>
          <a:xfrm>
            <a:off x="5646126" y="3314700"/>
            <a:ext cx="89095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A63B0-556F-41E1-AC3F-A4FF1F2D6F9D}"/>
              </a:ext>
            </a:extLst>
          </p:cNvPr>
          <p:cNvSpPr/>
          <p:nvPr/>
        </p:nvSpPr>
        <p:spPr>
          <a:xfrm>
            <a:off x="6692757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CE5D4-BD8D-48E0-8BE0-23639B21D142}"/>
              </a:ext>
            </a:extLst>
          </p:cNvPr>
          <p:cNvSpPr txBox="1"/>
          <p:nvPr/>
        </p:nvSpPr>
        <p:spPr>
          <a:xfrm>
            <a:off x="6761385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E9C3C-BF8E-467D-9101-5361C0C9C8FA}"/>
              </a:ext>
            </a:extLst>
          </p:cNvPr>
          <p:cNvSpPr txBox="1"/>
          <p:nvPr/>
        </p:nvSpPr>
        <p:spPr>
          <a:xfrm>
            <a:off x="7003819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2014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069EE-62CB-4AEA-896F-6C0DD069021B}"/>
              </a:ext>
            </a:extLst>
          </p:cNvPr>
          <p:cNvCxnSpPr>
            <a:cxnSpLocks/>
          </p:cNvCxnSpPr>
          <p:nvPr/>
        </p:nvCxnSpPr>
        <p:spPr>
          <a:xfrm>
            <a:off x="8589306" y="3314700"/>
            <a:ext cx="186914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pHolder14">
            <a:extLst>
              <a:ext uri="{FF2B5EF4-FFF2-40B4-BE49-F238E27FC236}">
                <a16:creationId xmlns:a16="http://schemas.microsoft.com/office/drawing/2014/main" id="{0DD7CF3D-2700-4F10-B2D4-05096095C420}"/>
              </a:ext>
            </a:extLst>
          </p:cNvPr>
          <p:cNvPicPr>
            <a:picLocks/>
          </p:cNvPicPr>
          <p:nvPr/>
        </p:nvPicPr>
        <p:blipFill>
          <a:blip r:embed="rId2"/>
          <a:srcRect l="8324" t="36667" r="69232" b="40000"/>
          <a:stretch>
            <a:fillRect/>
          </a:stretch>
        </p:blipFill>
        <p:spPr>
          <a:xfrm>
            <a:off x="761183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35" name="PpHolder15">
            <a:extLst>
              <a:ext uri="{FF2B5EF4-FFF2-40B4-BE49-F238E27FC236}">
                <a16:creationId xmlns:a16="http://schemas.microsoft.com/office/drawing/2014/main" id="{C1CA92FC-C7BB-4314-B648-8843E89FBC3E}"/>
              </a:ext>
            </a:extLst>
          </p:cNvPr>
          <p:cNvPicPr>
            <a:picLocks/>
          </p:cNvPicPr>
          <p:nvPr/>
        </p:nvPicPr>
        <p:blipFill>
          <a:blip r:embed="rId2"/>
          <a:srcRect l="39303" t="36667" r="38253" b="40000"/>
          <a:stretch>
            <a:fillRect/>
          </a:stretch>
        </p:blipFill>
        <p:spPr>
          <a:xfrm>
            <a:off x="3593896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32" name="PpHolder16">
            <a:extLst>
              <a:ext uri="{FF2B5EF4-FFF2-40B4-BE49-F238E27FC236}">
                <a16:creationId xmlns:a16="http://schemas.microsoft.com/office/drawing/2014/main" id="{D23D1391-AAA3-44B8-86E3-552BB94B914A}"/>
              </a:ext>
            </a:extLst>
          </p:cNvPr>
          <p:cNvPicPr>
            <a:picLocks/>
          </p:cNvPicPr>
          <p:nvPr/>
        </p:nvPicPr>
        <p:blipFill>
          <a:blip r:embed="rId2"/>
          <a:srcRect l="71490" t="36667" r="6066" b="40000"/>
          <a:stretch>
            <a:fillRect/>
          </a:stretch>
        </p:blipFill>
        <p:spPr>
          <a:xfrm>
            <a:off x="6537076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3976FB-9E5B-4601-A4A3-3CA6FD851152}"/>
              </a:ext>
            </a:extLst>
          </p:cNvPr>
          <p:cNvSpPr/>
          <p:nvPr/>
        </p:nvSpPr>
        <p:spPr>
          <a:xfrm>
            <a:off x="-695899" y="-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36162E-C7DB-41DD-B54C-B6870E6B7C8C}"/>
              </a:ext>
            </a:extLst>
          </p:cNvPr>
          <p:cNvSpPr/>
          <p:nvPr/>
        </p:nvSpPr>
        <p:spPr>
          <a:xfrm rot="5400000">
            <a:off x="8919019" y="690190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16897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olor Full 3 Light">
      <a:dk1>
        <a:srgbClr val="191919"/>
      </a:dk1>
      <a:lt1>
        <a:srgbClr val="FFFFFF"/>
      </a:lt1>
      <a:dk2>
        <a:srgbClr val="131313"/>
      </a:dk2>
      <a:lt2>
        <a:srgbClr val="FFFFFF"/>
      </a:lt2>
      <a:accent1>
        <a:srgbClr val="55B0F8"/>
      </a:accent1>
      <a:accent2>
        <a:srgbClr val="58CBA5"/>
      </a:accent2>
      <a:accent3>
        <a:srgbClr val="83D339"/>
      </a:accent3>
      <a:accent4>
        <a:srgbClr val="F6E13A"/>
      </a:accent4>
      <a:accent5>
        <a:srgbClr val="FF8302"/>
      </a:accent5>
      <a:accent6>
        <a:srgbClr val="AD1C23"/>
      </a:accent6>
      <a:hlink>
        <a:srgbClr val="4BC394"/>
      </a:hlink>
      <a:folHlink>
        <a:srgbClr val="00B0F0"/>
      </a:folHlink>
    </a:clrScheme>
    <a:fontScheme name="Main Font">
      <a:majorFont>
        <a:latin typeface="Paytone One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1546</TotalTime>
  <Words>1861</Words>
  <Application>Microsoft Office PowerPoint</Application>
  <PresentationFormat>On-screen Show (4:3)</PresentationFormat>
  <Paragraphs>261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Paytone One</vt:lpstr>
      <vt:lpstr>Raleway</vt:lpstr>
      <vt:lpstr>Source Sans Pro</vt:lpstr>
      <vt:lpstr>Teko SemiBold</vt:lpstr>
      <vt:lpstr>Times New Roman</vt:lpstr>
      <vt:lpstr>1_Office Theme</vt:lpstr>
      <vt:lpstr>Anaka</vt:lpstr>
      <vt:lpstr>Welcome  Message</vt:lpstr>
      <vt:lpstr>Content</vt:lpstr>
      <vt:lpstr>Section Break</vt:lpstr>
      <vt:lpstr>About Us</vt:lpstr>
      <vt:lpstr>Vision</vt:lpstr>
      <vt:lpstr>Mission</vt:lpstr>
      <vt:lpstr>We Start From Here</vt:lpstr>
      <vt:lpstr>PowerPoint Presentation</vt:lpstr>
      <vt:lpstr>PowerPoint Presentation</vt:lpstr>
      <vt:lpstr>Service</vt:lpstr>
      <vt:lpstr>Achievement</vt:lpstr>
      <vt:lpstr>Section Break</vt:lpstr>
      <vt:lpstr>Meet The Team</vt:lpstr>
      <vt:lpstr>Meet The Team</vt:lpstr>
      <vt:lpstr>Mark Loes</vt:lpstr>
      <vt:lpstr>Section Break</vt:lpstr>
      <vt:lpstr>All portfolio we have</vt:lpstr>
      <vt:lpstr>All Works Has Done</vt:lpstr>
      <vt:lpstr>Smartphone Mockup Device</vt:lpstr>
      <vt:lpstr>Desktop Mockup Device</vt:lpstr>
      <vt:lpstr>Section Break</vt:lpstr>
      <vt:lpstr>Proces Data</vt:lpstr>
      <vt:lpstr>Chart Data</vt:lpstr>
      <vt:lpstr>Proces Data</vt:lpstr>
      <vt:lpstr>World Map</vt:lpstr>
      <vt:lpstr>Price List</vt:lpstr>
      <vt:lpstr>What People Say About Us</vt:lpstr>
      <vt:lpstr>Contact Us</vt:lpstr>
      <vt:lpstr>Thank You And See You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Anaka</dc:title>
  <dc:creator>DESIGNESTO</dc:creator>
  <cp:lastModifiedBy>Windows User</cp:lastModifiedBy>
  <cp:revision>138</cp:revision>
  <dcterms:created xsi:type="dcterms:W3CDTF">2019-01-23T07:32:06Z</dcterms:created>
  <dcterms:modified xsi:type="dcterms:W3CDTF">2021-03-21T13:45:10Z</dcterms:modified>
</cp:coreProperties>
</file>