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92" r:id="rId5"/>
    <p:sldId id="293" r:id="rId6"/>
    <p:sldId id="294" r:id="rId7"/>
    <p:sldId id="295" r:id="rId8"/>
    <p:sldId id="297" r:id="rId9"/>
    <p:sldId id="296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CCFF"/>
    <a:srgbClr val="FF9933"/>
    <a:srgbClr val="CC00CC"/>
    <a:srgbClr val="0E5623"/>
    <a:srgbClr val="006600"/>
    <a:srgbClr val="15142A"/>
    <a:srgbClr val="13742F"/>
    <a:srgbClr val="FAE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94291" autoAdjust="0"/>
  </p:normalViewPr>
  <p:slideViewPr>
    <p:cSldViewPr snapToGrid="0">
      <p:cViewPr varScale="1">
        <p:scale>
          <a:sx n="89" d="100"/>
          <a:sy n="89" d="100"/>
        </p:scale>
        <p:origin x="2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1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24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4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99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6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/>
          <p:cNvSpPr txBox="1"/>
          <p:nvPr/>
        </p:nvSpPr>
        <p:spPr>
          <a:xfrm>
            <a:off x="262255" y="160655"/>
            <a:ext cx="9144000" cy="111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 ….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!!1"/>
          <p:cNvSpPr txBox="1"/>
          <p:nvPr/>
        </p:nvSpPr>
        <p:spPr>
          <a:xfrm>
            <a:off x="2410691" y="2465708"/>
            <a:ext cx="74347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CUỐI C3 –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/>
          <p:cNvSpPr/>
          <p:nvPr/>
        </p:nvSpPr>
        <p:spPr>
          <a:xfrm>
            <a:off x="2745057" y="130389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6239" y="1117287"/>
            <a:ext cx="117509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Xem lại các bài tập đã chữa.</a:t>
            </a:r>
            <a:endParaRPr lang="en-US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Ghi nhớ các công thức tính chu vi và diện tích của các hình đã được học.</a:t>
            </a:r>
            <a:endParaRPr lang="en-US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nl-NL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BTVN</a:t>
            </a:r>
            <a:endParaRPr lang="en-US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F7082-3F19-4138-A9B6-934748CD830E}"/>
              </a:ext>
            </a:extLst>
          </p:cNvPr>
          <p:cNvSpPr txBox="1"/>
          <p:nvPr/>
        </p:nvSpPr>
        <p:spPr>
          <a:xfrm>
            <a:off x="112542" y="2267894"/>
            <a:ext cx="11750961" cy="2604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871B200A-0134-4C37-B879-AB9109B30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42" y="491505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3F2A2DD8-5114-48F2-BCF1-DEBCDB6EA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45" y="4915058"/>
            <a:ext cx="117746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tờ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giấy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cm x 10 cm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cm x 4 cm? 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/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 rot="19823548">
            <a:off x="11392974" y="-2468362"/>
            <a:ext cx="3136324" cy="8030311"/>
            <a:chOff x="9055676" y="0"/>
            <a:chExt cx="3136324" cy="6858000"/>
          </a:xfrm>
        </p:grpSpPr>
        <p:sp>
          <p:nvSpPr>
            <p:cNvPr id="27" name="Rectangle 26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/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687A83B8-D0C1-475E-858C-114E2F01BEF5}"/>
              </a:ext>
            </a:extLst>
          </p:cNvPr>
          <p:cNvSpPr>
            <a:spLocks noGrp="1"/>
          </p:cNvSpPr>
          <p:nvPr/>
        </p:nvSpPr>
        <p:spPr>
          <a:xfrm>
            <a:off x="373921" y="1273019"/>
            <a:ext cx="5722079" cy="117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–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37A65E-BED5-466C-B4C1-C5A2C136A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3" t="2581" r="2721" b="3468"/>
          <a:stretch/>
        </p:blipFill>
        <p:spPr>
          <a:xfrm>
            <a:off x="7131127" y="703560"/>
            <a:ext cx="3493008" cy="453542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18C2AE56-239E-4B47-A73E-4F71E5DFFB51}"/>
              </a:ext>
            </a:extLst>
          </p:cNvPr>
          <p:cNvSpPr txBox="1"/>
          <p:nvPr/>
        </p:nvSpPr>
        <p:spPr>
          <a:xfrm>
            <a:off x="0" y="848585"/>
            <a:ext cx="4648238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(SGK TR 117)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49387E-34F7-4845-8445-0A103762A796}"/>
              </a:ext>
            </a:extLst>
          </p:cNvPr>
          <p:cNvSpPr txBox="1"/>
          <p:nvPr/>
        </p:nvSpPr>
        <p:spPr>
          <a:xfrm>
            <a:off x="83518" y="2390212"/>
            <a:ext cx="3310289" cy="548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F6AC12BC-A6BF-469C-AC71-B4EAE4BB1E53}"/>
              </a:ext>
            </a:extLst>
          </p:cNvPr>
          <p:cNvSpPr>
            <a:spLocks noGrp="1"/>
          </p:cNvSpPr>
          <p:nvPr/>
        </p:nvSpPr>
        <p:spPr>
          <a:xfrm>
            <a:off x="530113" y="2828839"/>
            <a:ext cx="5722079" cy="117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26.5 cm</a:t>
            </a:r>
          </a:p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cm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647DD30-061C-4216-8374-538C0FEE39B8}"/>
              </a:ext>
            </a:extLst>
          </p:cNvPr>
          <p:cNvSpPr>
            <a:spLocks noGrp="1"/>
          </p:cNvSpPr>
          <p:nvPr/>
        </p:nvSpPr>
        <p:spPr>
          <a:xfrm>
            <a:off x="480425" y="3795872"/>
            <a:ext cx="5722079" cy="117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(26.5 + 9) .2 = 91 cm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9077498" cy="1043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 (SGK TR 118): Cho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383392" y="3102157"/>
            <a:ext cx="6891246" cy="653685"/>
            <a:chOff x="4871257" y="83128"/>
            <a:chExt cx="7501721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FF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0F262653-658F-4E8D-A5F3-B257A47A64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55474" y="1911322"/>
            <a:ext cx="3015440" cy="2776875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996210F-A220-403E-AAF6-EDD03D2EB2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07331" y="1916709"/>
            <a:ext cx="3334423" cy="2776874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11371642" cy="1043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 (SGK TR 118):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97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ghép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383392" y="3102157"/>
            <a:ext cx="6891246" cy="653685"/>
            <a:chOff x="4871257" y="83128"/>
            <a:chExt cx="7501721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LUYỆN TẬP  - VẬN DỤNG</a:t>
              </a:r>
              <a:endPara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8019C32-3786-4EEF-A72F-52551AB7C014}"/>
              </a:ext>
            </a:extLst>
          </p:cNvPr>
          <p:cNvGrpSpPr/>
          <p:nvPr/>
        </p:nvGrpSpPr>
        <p:grpSpPr>
          <a:xfrm>
            <a:off x="2084353" y="3579697"/>
            <a:ext cx="1699734" cy="1881058"/>
            <a:chOff x="2084353" y="3579697"/>
            <a:chExt cx="1699734" cy="188105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305DDD6-5FEB-49DC-BA5D-7B24DB436769}"/>
                </a:ext>
              </a:extLst>
            </p:cNvPr>
            <p:cNvCxnSpPr>
              <a:cxnSpLocks/>
            </p:cNvCxnSpPr>
            <p:nvPr/>
          </p:nvCxnSpPr>
          <p:spPr>
            <a:xfrm>
              <a:off x="3317891" y="3579697"/>
              <a:ext cx="457322" cy="1198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67FA534-561A-4F48-94D9-8425E1AD0A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4398" y="4781024"/>
              <a:ext cx="1499689" cy="6797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BA89ED-66F6-4169-AC6F-DEC2EF538E6D}"/>
                </a:ext>
              </a:extLst>
            </p:cNvPr>
            <p:cNvCxnSpPr>
              <a:cxnSpLocks/>
            </p:cNvCxnSpPr>
            <p:nvPr/>
          </p:nvCxnSpPr>
          <p:spPr>
            <a:xfrm>
              <a:off x="2084353" y="4100139"/>
              <a:ext cx="200045" cy="13606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C563143-0596-419F-9C42-878208BD6185}"/>
                </a:ext>
              </a:extLst>
            </p:cNvPr>
            <p:cNvSpPr/>
            <p:nvPr/>
          </p:nvSpPr>
          <p:spPr>
            <a:xfrm rot="3969607">
              <a:off x="3580430" y="4646584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CC98501-F3B4-4F2B-BC97-3C285D9A9DD7}"/>
              </a:ext>
            </a:extLst>
          </p:cNvPr>
          <p:cNvGrpSpPr/>
          <p:nvPr/>
        </p:nvGrpSpPr>
        <p:grpSpPr>
          <a:xfrm>
            <a:off x="327873" y="1818577"/>
            <a:ext cx="1788997" cy="1724064"/>
            <a:chOff x="327873" y="1818577"/>
            <a:chExt cx="1788997" cy="172406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C94E2EE-35FA-4DA8-B749-21C4F5F34E95}"/>
                </a:ext>
              </a:extLst>
            </p:cNvPr>
            <p:cNvSpPr/>
            <p:nvPr/>
          </p:nvSpPr>
          <p:spPr>
            <a:xfrm rot="20164374">
              <a:off x="506563" y="2002261"/>
              <a:ext cx="1353312" cy="1353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90A7547-1144-4E4E-B18D-04A25C4F2ED6}"/>
                </a:ext>
              </a:extLst>
            </p:cNvPr>
            <p:cNvSpPr/>
            <p:nvPr/>
          </p:nvSpPr>
          <p:spPr>
            <a:xfrm rot="20034662">
              <a:off x="795091" y="3359761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8C49BC3-3734-439E-BCCE-D4FB8F760914}"/>
                </a:ext>
              </a:extLst>
            </p:cNvPr>
            <p:cNvSpPr/>
            <p:nvPr/>
          </p:nvSpPr>
          <p:spPr>
            <a:xfrm rot="20034662">
              <a:off x="1860743" y="2886933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1BCBDEB-3A58-449E-A1AE-6E1371DD812F}"/>
                </a:ext>
              </a:extLst>
            </p:cNvPr>
            <p:cNvSpPr/>
            <p:nvPr/>
          </p:nvSpPr>
          <p:spPr>
            <a:xfrm rot="20034662">
              <a:off x="327873" y="2293966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71111B5-C86B-4DFE-AF0B-F9AE0B7FB8AE}"/>
                </a:ext>
              </a:extLst>
            </p:cNvPr>
            <p:cNvSpPr/>
            <p:nvPr/>
          </p:nvSpPr>
          <p:spPr>
            <a:xfrm rot="20034662">
              <a:off x="1384625" y="1818577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B44BB1-734E-46EF-9A3E-D4278426B824}"/>
                </a:ext>
              </a:extLst>
            </p:cNvPr>
            <p:cNvSpPr txBox="1"/>
            <p:nvPr/>
          </p:nvSpPr>
          <p:spPr>
            <a:xfrm rot="19747620">
              <a:off x="705690" y="1853489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42376C4-B53F-42AE-83C1-15D36D6957C1}"/>
                </a:ext>
              </a:extLst>
            </p:cNvPr>
            <p:cNvSpPr txBox="1"/>
            <p:nvPr/>
          </p:nvSpPr>
          <p:spPr>
            <a:xfrm rot="19747620">
              <a:off x="1221878" y="3107460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6149FF-6C1C-4180-A6A6-DA0CF568DBFA}"/>
                </a:ext>
              </a:extLst>
            </p:cNvPr>
            <p:cNvSpPr txBox="1"/>
            <p:nvPr/>
          </p:nvSpPr>
          <p:spPr>
            <a:xfrm rot="1639306">
              <a:off x="1635098" y="2234447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348B756-F195-479E-908A-2F0303F3BF08}"/>
                </a:ext>
              </a:extLst>
            </p:cNvPr>
            <p:cNvSpPr txBox="1"/>
            <p:nvPr/>
          </p:nvSpPr>
          <p:spPr>
            <a:xfrm rot="1639306">
              <a:off x="421044" y="2842972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53AA11B-38DE-4953-880F-E145CF684F5A}"/>
              </a:ext>
            </a:extLst>
          </p:cNvPr>
          <p:cNvGrpSpPr/>
          <p:nvPr/>
        </p:nvGrpSpPr>
        <p:grpSpPr>
          <a:xfrm>
            <a:off x="2099763" y="2407072"/>
            <a:ext cx="1535750" cy="1372845"/>
            <a:chOff x="2099763" y="2407072"/>
            <a:chExt cx="1535750" cy="137284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BD4EAF-A0E7-48C1-97A4-85B99FDEFD5E}"/>
                </a:ext>
              </a:extLst>
            </p:cNvPr>
            <p:cNvSpPr/>
            <p:nvPr/>
          </p:nvSpPr>
          <p:spPr>
            <a:xfrm rot="1427415">
              <a:off x="2171514" y="2628646"/>
              <a:ext cx="1353312" cy="69945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4B20A6A-0102-4AEC-876A-6B8EB0D5222F}"/>
                </a:ext>
              </a:extLst>
            </p:cNvPr>
            <p:cNvSpPr/>
            <p:nvPr/>
          </p:nvSpPr>
          <p:spPr>
            <a:xfrm rot="3969607">
              <a:off x="3177313" y="3597037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4139686-D512-405E-A608-2A11A5A7BA68}"/>
                </a:ext>
              </a:extLst>
            </p:cNvPr>
            <p:cNvSpPr txBox="1"/>
            <p:nvPr/>
          </p:nvSpPr>
          <p:spPr>
            <a:xfrm rot="1639306">
              <a:off x="2858154" y="2557700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7B1FD5-B6EC-4AC8-9787-98C33BC5E2CB}"/>
                </a:ext>
              </a:extLst>
            </p:cNvPr>
            <p:cNvSpPr txBox="1"/>
            <p:nvPr/>
          </p:nvSpPr>
          <p:spPr>
            <a:xfrm rot="5400000">
              <a:off x="2012766" y="2586517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//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4DB99B7-501D-41CF-A021-C1F9122F7E2E}"/>
                </a:ext>
              </a:extLst>
            </p:cNvPr>
            <p:cNvSpPr txBox="1"/>
            <p:nvPr/>
          </p:nvSpPr>
          <p:spPr>
            <a:xfrm rot="5400000">
              <a:off x="3240739" y="3190347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//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A3782D6-895A-4566-92AA-9CDBEEAA4CDE}"/>
                </a:ext>
              </a:extLst>
            </p:cNvPr>
            <p:cNvSpPr/>
            <p:nvPr/>
          </p:nvSpPr>
          <p:spPr>
            <a:xfrm rot="1431420">
              <a:off x="2329174" y="2407072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1C006BF-D748-4E80-8ED9-B1335C1F4AD5}"/>
                </a:ext>
              </a:extLst>
            </p:cNvPr>
            <p:cNvSpPr/>
            <p:nvPr/>
          </p:nvSpPr>
          <p:spPr>
            <a:xfrm rot="1431420">
              <a:off x="2127724" y="2891298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9B62005-6ED0-464B-8DC5-EA88F67E54D0}"/>
                </a:ext>
              </a:extLst>
            </p:cNvPr>
            <p:cNvSpPr/>
            <p:nvPr/>
          </p:nvSpPr>
          <p:spPr>
            <a:xfrm rot="1431420">
              <a:off x="3185656" y="3373098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E5A56D2-F39E-4501-BD40-1FBB46189B99}"/>
                </a:ext>
              </a:extLst>
            </p:cNvPr>
            <p:cNvSpPr/>
            <p:nvPr/>
          </p:nvSpPr>
          <p:spPr>
            <a:xfrm rot="1431420">
              <a:off x="3388103" y="2893323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226D91D-5B72-4B79-9955-0005DB1EBA59}"/>
              </a:ext>
            </a:extLst>
          </p:cNvPr>
          <p:cNvGrpSpPr/>
          <p:nvPr/>
        </p:nvGrpSpPr>
        <p:grpSpPr>
          <a:xfrm>
            <a:off x="834041" y="3008497"/>
            <a:ext cx="2493819" cy="1101790"/>
            <a:chOff x="834041" y="3008497"/>
            <a:chExt cx="2493819" cy="1101790"/>
          </a:xfrm>
        </p:grpSpPr>
        <p:sp>
          <p:nvSpPr>
            <p:cNvPr id="2" name="Diamond 1">
              <a:extLst>
                <a:ext uri="{FF2B5EF4-FFF2-40B4-BE49-F238E27FC236}">
                  <a16:creationId xmlns:a16="http://schemas.microsoft.com/office/drawing/2014/main" id="{2CBFC2FE-720A-4938-92F7-A01AF6C23622}"/>
                </a:ext>
              </a:extLst>
            </p:cNvPr>
            <p:cNvSpPr/>
            <p:nvPr/>
          </p:nvSpPr>
          <p:spPr>
            <a:xfrm>
              <a:off x="834042" y="3025476"/>
              <a:ext cx="2493818" cy="1084811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5025BCA-02C2-4BFC-8944-E2F68EF8F3F3}"/>
                </a:ext>
              </a:extLst>
            </p:cNvPr>
            <p:cNvSpPr txBox="1"/>
            <p:nvPr/>
          </p:nvSpPr>
          <p:spPr>
            <a:xfrm rot="19747620">
              <a:off x="2398385" y="3686924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B487237-193C-47C5-92E0-5C8949883B8E}"/>
                </a:ext>
              </a:extLst>
            </p:cNvPr>
            <p:cNvSpPr txBox="1"/>
            <p:nvPr/>
          </p:nvSpPr>
          <p:spPr>
            <a:xfrm rot="1639306">
              <a:off x="1380700" y="3728932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A8BCBDA-A44F-447F-B8FF-1B62A5D0C7C8}"/>
                </a:ext>
              </a:extLst>
            </p:cNvPr>
            <p:cNvSpPr txBox="1"/>
            <p:nvPr/>
          </p:nvSpPr>
          <p:spPr>
            <a:xfrm rot="1639306">
              <a:off x="2622624" y="3249062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2DFC9E0-612D-4395-92FF-1A00F4D3DFB5}"/>
                </a:ext>
              </a:extLst>
            </p:cNvPr>
            <p:cNvCxnSpPr>
              <a:cxnSpLocks/>
              <a:stCxn id="2" idx="1"/>
              <a:endCxn id="21" idx="1"/>
            </p:cNvCxnSpPr>
            <p:nvPr/>
          </p:nvCxnSpPr>
          <p:spPr>
            <a:xfrm>
              <a:off x="834041" y="3567882"/>
              <a:ext cx="246888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B2BE635-A3F9-4628-9F16-C94C6ABAC699}"/>
                </a:ext>
              </a:extLst>
            </p:cNvPr>
            <p:cNvCxnSpPr>
              <a:cxnSpLocks/>
            </p:cNvCxnSpPr>
            <p:nvPr/>
          </p:nvCxnSpPr>
          <p:spPr>
            <a:xfrm>
              <a:off x="2084546" y="3008497"/>
              <a:ext cx="0" cy="10972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98140F1D-1468-4A6E-9102-A7C058CECF8F}"/>
              </a:ext>
            </a:extLst>
          </p:cNvPr>
          <p:cNvSpPr txBox="1"/>
          <p:nvPr/>
        </p:nvSpPr>
        <p:spPr>
          <a:xfrm>
            <a:off x="3964373" y="863539"/>
            <a:ext cx="2567052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thoi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9795E8D-1787-4841-AB14-1F3E88D61649}"/>
              </a:ext>
            </a:extLst>
          </p:cNvPr>
          <p:cNvSpPr txBox="1"/>
          <p:nvPr/>
        </p:nvSpPr>
        <p:spPr>
          <a:xfrm>
            <a:off x="3964372" y="1411894"/>
            <a:ext cx="7537800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AC48D68-2B64-4EFF-8299-B21927125455}"/>
              </a:ext>
            </a:extLst>
          </p:cNvPr>
          <p:cNvSpPr txBox="1"/>
          <p:nvPr/>
        </p:nvSpPr>
        <p:spPr>
          <a:xfrm>
            <a:off x="3964372" y="1907415"/>
            <a:ext cx="7537800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8E41B3E-6234-4D96-AFB3-0BD9DB094BD0}"/>
              </a:ext>
            </a:extLst>
          </p:cNvPr>
          <p:cNvSpPr txBox="1"/>
          <p:nvPr/>
        </p:nvSpPr>
        <p:spPr>
          <a:xfrm>
            <a:off x="3929012" y="2402936"/>
            <a:ext cx="7537800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thang (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đáy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90B349D-F64D-4E65-A470-24030714F36E}"/>
              </a:ext>
            </a:extLst>
          </p:cNvPr>
          <p:cNvSpPr txBox="1"/>
          <p:nvPr/>
        </p:nvSpPr>
        <p:spPr>
          <a:xfrm>
            <a:off x="15277" y="75260"/>
            <a:ext cx="11371642" cy="1043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97 ta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BE7A338-141F-47B8-8543-28C048B6D538}"/>
              </a:ext>
            </a:extLst>
          </p:cNvPr>
          <p:cNvSpPr txBox="1"/>
          <p:nvPr/>
        </p:nvSpPr>
        <p:spPr>
          <a:xfrm>
            <a:off x="3890005" y="2932343"/>
            <a:ext cx="753780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C0F00D7-8330-49D3-96F6-97D3A5D3C793}"/>
              </a:ext>
            </a:extLst>
          </p:cNvPr>
          <p:cNvSpPr txBox="1"/>
          <p:nvPr/>
        </p:nvSpPr>
        <p:spPr>
          <a:xfrm>
            <a:off x="6096000" y="3363684"/>
            <a:ext cx="1347865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u="sng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4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endParaRPr lang="en-US" sz="2400" u="sng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9D9556-1D5A-434D-B0BD-6A5BD3E15C50}"/>
                  </a:ext>
                </a:extLst>
              </p:cNvPr>
              <p:cNvSpPr txBox="1"/>
              <p:nvPr/>
            </p:nvSpPr>
            <p:spPr>
              <a:xfrm>
                <a:off x="3896989" y="3838320"/>
                <a:ext cx="7537800" cy="709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thoi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S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9D9556-1D5A-434D-B0BD-6A5BD3E15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989" y="3838320"/>
                <a:ext cx="7537800" cy="709810"/>
              </a:xfrm>
              <a:prstGeom prst="rect">
                <a:avLst/>
              </a:prstGeom>
              <a:blipFill>
                <a:blip r:embed="rId3"/>
                <a:stretch>
                  <a:fillRect l="-1213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E7CCA5F4-9124-4246-BDFC-C23A7228B485}"/>
              </a:ext>
            </a:extLst>
          </p:cNvPr>
          <p:cNvSpPr txBox="1"/>
          <p:nvPr/>
        </p:nvSpPr>
        <p:spPr>
          <a:xfrm>
            <a:off x="1179898" y="3306146"/>
            <a:ext cx="100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12cm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20BEE25-BAF8-413C-8F8F-4A0B3AB08F7E}"/>
              </a:ext>
            </a:extLst>
          </p:cNvPr>
          <p:cNvSpPr txBox="1"/>
          <p:nvPr/>
        </p:nvSpPr>
        <p:spPr>
          <a:xfrm>
            <a:off x="2230374" y="3295256"/>
            <a:ext cx="100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12cm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0A5C10C-B6D4-4B8A-83FB-968D06E55789}"/>
              </a:ext>
            </a:extLst>
          </p:cNvPr>
          <p:cNvSpPr txBox="1"/>
          <p:nvPr/>
        </p:nvSpPr>
        <p:spPr>
          <a:xfrm rot="16200000">
            <a:off x="1648528" y="3585309"/>
            <a:ext cx="69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8FCA151-FA16-45B2-8ED4-A4BE8F36E886}"/>
              </a:ext>
            </a:extLst>
          </p:cNvPr>
          <p:cNvSpPr txBox="1"/>
          <p:nvPr/>
        </p:nvSpPr>
        <p:spPr>
          <a:xfrm rot="16200000">
            <a:off x="1653969" y="3068234"/>
            <a:ext cx="69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3873A04-5B0B-4DD3-B41F-301324BF2A84}"/>
              </a:ext>
            </a:extLst>
          </p:cNvPr>
          <p:cNvSpPr txBox="1"/>
          <p:nvPr/>
        </p:nvSpPr>
        <p:spPr>
          <a:xfrm rot="17176935">
            <a:off x="3418027" y="3068235"/>
            <a:ext cx="69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DD7B17-3E4A-4F6D-B741-DA381C7A47A3}"/>
              </a:ext>
            </a:extLst>
          </p:cNvPr>
          <p:cNvSpPr txBox="1"/>
          <p:nvPr/>
        </p:nvSpPr>
        <p:spPr>
          <a:xfrm>
            <a:off x="3869792" y="4503716"/>
            <a:ext cx="7537800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 = 13</a:t>
            </a:r>
            <a:r>
              <a:rPr lang="en-US" sz="24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169 cm</a:t>
            </a:r>
            <a:r>
              <a:rPr lang="en-US" sz="24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5F1DE99-B616-4C32-BBC9-95A69332D9DE}"/>
              </a:ext>
            </a:extLst>
          </p:cNvPr>
          <p:cNvSpPr txBox="1"/>
          <p:nvPr/>
        </p:nvSpPr>
        <p:spPr>
          <a:xfrm rot="20131442">
            <a:off x="2343696" y="3719691"/>
            <a:ext cx="69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13cm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C015634-7696-4C30-87E0-439CD2C0C885}"/>
              </a:ext>
            </a:extLst>
          </p:cNvPr>
          <p:cNvSpPr txBox="1"/>
          <p:nvPr/>
        </p:nvSpPr>
        <p:spPr>
          <a:xfrm>
            <a:off x="3858454" y="4963348"/>
            <a:ext cx="7537800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 = 13 . 3 = 39 cm</a:t>
            </a:r>
            <a:r>
              <a:rPr lang="en-US" sz="24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B58D885-7C42-4BBE-8D3B-7FC6D0AACD9F}"/>
                  </a:ext>
                </a:extLst>
              </p:cNvPr>
              <p:cNvSpPr txBox="1"/>
              <p:nvPr/>
            </p:nvSpPr>
            <p:spPr>
              <a:xfrm>
                <a:off x="3096566" y="5376628"/>
                <a:ext cx="7537800" cy="1111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thang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S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d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𝟏𝟏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𝟏𝟓𝟒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r>
                  <a:rPr lang="en-US" sz="2400" baseline="30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B58D885-7C42-4BBE-8D3B-7FC6D0AAC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566" y="5376628"/>
                <a:ext cx="7537800" cy="1111586"/>
              </a:xfrm>
              <a:prstGeom prst="rect">
                <a:avLst/>
              </a:prstGeom>
              <a:blipFill>
                <a:blip r:embed="rId4"/>
                <a:stretch>
                  <a:fillRect l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69781183-F02C-412C-91DD-7EC7BABC2993}"/>
              </a:ext>
            </a:extLst>
          </p:cNvPr>
          <p:cNvSpPr txBox="1"/>
          <p:nvPr/>
        </p:nvSpPr>
        <p:spPr>
          <a:xfrm rot="20131442">
            <a:off x="2545074" y="4706133"/>
            <a:ext cx="69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15cm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76BCA9D-EB57-4939-97DE-CAC69BC41037}"/>
              </a:ext>
            </a:extLst>
          </p:cNvPr>
          <p:cNvSpPr txBox="1"/>
          <p:nvPr/>
        </p:nvSpPr>
        <p:spPr>
          <a:xfrm rot="4026838">
            <a:off x="3383090" y="3781107"/>
            <a:ext cx="69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11cm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6C7B2D6-A7B0-490F-ABE6-C353FCD1F01E}"/>
              </a:ext>
            </a:extLst>
          </p:cNvPr>
          <p:cNvSpPr txBox="1"/>
          <p:nvPr/>
        </p:nvSpPr>
        <p:spPr>
          <a:xfrm>
            <a:off x="1387415" y="6070032"/>
            <a:ext cx="9943767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120 + 169 + 39 + 154 = 482 cm</a:t>
            </a:r>
            <a:r>
              <a:rPr lang="en-US" sz="24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C72169F5-6B12-4C24-BF26-780218A81B5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676121" y="3519910"/>
            <a:ext cx="3015440" cy="2776875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891500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-22191" y="35320"/>
            <a:ext cx="11371642" cy="1043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 (SGK TR 118):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98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ghép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383392" y="3102157"/>
            <a:ext cx="6891246" cy="653685"/>
            <a:chOff x="4871257" y="83128"/>
            <a:chExt cx="7501721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98140F1D-1468-4A6E-9102-A7C058CECF8F}"/>
              </a:ext>
            </a:extLst>
          </p:cNvPr>
          <p:cNvSpPr txBox="1"/>
          <p:nvPr/>
        </p:nvSpPr>
        <p:spPr>
          <a:xfrm>
            <a:off x="3964373" y="863539"/>
            <a:ext cx="7490996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 cm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45 cm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9795E8D-1787-4841-AB14-1F3E88D61649}"/>
              </a:ext>
            </a:extLst>
          </p:cNvPr>
          <p:cNvSpPr txBox="1"/>
          <p:nvPr/>
        </p:nvSpPr>
        <p:spPr>
          <a:xfrm>
            <a:off x="3964372" y="1411894"/>
            <a:ext cx="7537800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18cm,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đáy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45 cm 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AC48D68-2B64-4EFF-8299-B21927125455}"/>
              </a:ext>
            </a:extLst>
          </p:cNvPr>
          <p:cNvSpPr txBox="1"/>
          <p:nvPr/>
        </p:nvSpPr>
        <p:spPr>
          <a:xfrm>
            <a:off x="3964372" y="2198311"/>
            <a:ext cx="753780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45 cm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 cm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90B349D-F64D-4E65-A470-24030714F36E}"/>
              </a:ext>
            </a:extLst>
          </p:cNvPr>
          <p:cNvSpPr txBox="1"/>
          <p:nvPr/>
        </p:nvSpPr>
        <p:spPr>
          <a:xfrm>
            <a:off x="54170" y="105185"/>
            <a:ext cx="11371642" cy="1043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98 ta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C0F00D7-8330-49D3-96F6-97D3A5D3C793}"/>
              </a:ext>
            </a:extLst>
          </p:cNvPr>
          <p:cNvSpPr txBox="1"/>
          <p:nvPr/>
        </p:nvSpPr>
        <p:spPr>
          <a:xfrm>
            <a:off x="5987242" y="2817744"/>
            <a:ext cx="1347865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u="sng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4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endParaRPr lang="en-US" sz="2400" u="sng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F9D9556-1D5A-434D-B0BD-6A5BD3E15C50}"/>
              </a:ext>
            </a:extLst>
          </p:cNvPr>
          <p:cNvSpPr txBox="1"/>
          <p:nvPr/>
        </p:nvSpPr>
        <p:spPr>
          <a:xfrm>
            <a:off x="3403888" y="3313038"/>
            <a:ext cx="8021923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 = 45 . 20 = 900 cm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2DD7B17-3E4A-4F6D-B741-DA381C7A47A3}"/>
                  </a:ext>
                </a:extLst>
              </p:cNvPr>
              <p:cNvSpPr txBox="1"/>
              <p:nvPr/>
            </p:nvSpPr>
            <p:spPr>
              <a:xfrm>
                <a:off x="3334731" y="3890140"/>
                <a:ext cx="7537800" cy="709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𝟒𝟎𝟓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r>
                  <a:rPr lang="en-US" sz="2400" baseline="30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2DD7B17-3E4A-4F6D-B741-DA381C7A4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731" y="3890140"/>
                <a:ext cx="7537800" cy="709810"/>
              </a:xfrm>
              <a:prstGeom prst="rect">
                <a:avLst/>
              </a:prstGeom>
              <a:blipFill>
                <a:blip r:embed="rId3"/>
                <a:stretch>
                  <a:fillRect l="-1213" b="-6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7C015634-7696-4C30-87E0-439CD2C0C885}"/>
              </a:ext>
            </a:extLst>
          </p:cNvPr>
          <p:cNvSpPr txBox="1"/>
          <p:nvPr/>
        </p:nvSpPr>
        <p:spPr>
          <a:xfrm>
            <a:off x="3302616" y="4669841"/>
            <a:ext cx="753780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 = 15 . 45 =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675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cm</a:t>
            </a:r>
            <a:r>
              <a:rPr lang="en-US" sz="24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6C7B2D6-A7B0-490F-ABE6-C353FCD1F01E}"/>
              </a:ext>
            </a:extLst>
          </p:cNvPr>
          <p:cNvSpPr txBox="1"/>
          <p:nvPr/>
        </p:nvSpPr>
        <p:spPr>
          <a:xfrm>
            <a:off x="1359084" y="5599643"/>
            <a:ext cx="7685163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900 + 405 + 675 					         = 1980 cm</a:t>
            </a:r>
            <a:r>
              <a:rPr lang="en-US" sz="2400" b="1" baseline="300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FFC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87E3858-E0CB-4C14-97C5-06A00784F22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930008" y="3793939"/>
            <a:ext cx="3334423" cy="2776874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6C7B0D0-7297-4546-A787-A2EFB1C5CDDE}"/>
              </a:ext>
            </a:extLst>
          </p:cNvPr>
          <p:cNvGrpSpPr/>
          <p:nvPr/>
        </p:nvGrpSpPr>
        <p:grpSpPr>
          <a:xfrm>
            <a:off x="34943" y="2208457"/>
            <a:ext cx="2597070" cy="1356857"/>
            <a:chOff x="34943" y="2208457"/>
            <a:chExt cx="2597070" cy="135685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5ACB718-60E7-41D8-963F-6107107C5E8D}"/>
                </a:ext>
              </a:extLst>
            </p:cNvPr>
            <p:cNvSpPr txBox="1"/>
            <p:nvPr/>
          </p:nvSpPr>
          <p:spPr>
            <a:xfrm rot="255829">
              <a:off x="1358826" y="3257537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//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7DBB578-7D16-4F58-B139-A5E0EBF06AA9}"/>
                </a:ext>
              </a:extLst>
            </p:cNvPr>
            <p:cNvGrpSpPr/>
            <p:nvPr/>
          </p:nvGrpSpPr>
          <p:grpSpPr>
            <a:xfrm>
              <a:off x="34943" y="2208457"/>
              <a:ext cx="2597070" cy="1207691"/>
              <a:chOff x="34943" y="2208457"/>
              <a:chExt cx="2597070" cy="120769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4C4E375-E252-43B9-9B73-68D15C407504}"/>
                  </a:ext>
                </a:extLst>
              </p:cNvPr>
              <p:cNvSpPr/>
              <p:nvPr/>
            </p:nvSpPr>
            <p:spPr>
              <a:xfrm>
                <a:off x="425357" y="2494144"/>
                <a:ext cx="2008868" cy="92200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6D2AB76-F337-4506-98B9-2EF484E458B3}"/>
                  </a:ext>
                </a:extLst>
              </p:cNvPr>
              <p:cNvSpPr/>
              <p:nvPr/>
            </p:nvSpPr>
            <p:spPr>
              <a:xfrm>
                <a:off x="430494" y="3232672"/>
                <a:ext cx="182880" cy="18288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55A587A-D258-4107-BC46-9FF74878E5CF}"/>
                  </a:ext>
                </a:extLst>
              </p:cNvPr>
              <p:cNvSpPr/>
              <p:nvPr/>
            </p:nvSpPr>
            <p:spPr>
              <a:xfrm>
                <a:off x="2241985" y="3213706"/>
                <a:ext cx="182880" cy="18288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A42CE78-6DF8-4083-9108-C2DA6B12C39F}"/>
                  </a:ext>
                </a:extLst>
              </p:cNvPr>
              <p:cNvSpPr/>
              <p:nvPr/>
            </p:nvSpPr>
            <p:spPr>
              <a:xfrm>
                <a:off x="428313" y="2501035"/>
                <a:ext cx="182880" cy="18288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91284BF-AA41-40B1-89E1-FB8CAFF8A975}"/>
                  </a:ext>
                </a:extLst>
              </p:cNvPr>
              <p:cNvSpPr/>
              <p:nvPr/>
            </p:nvSpPr>
            <p:spPr>
              <a:xfrm>
                <a:off x="2250077" y="2495165"/>
                <a:ext cx="182880" cy="18288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0803C6A-BFBA-4D2F-82C6-B867766FA6A0}"/>
                  </a:ext>
                </a:extLst>
              </p:cNvPr>
              <p:cNvSpPr txBox="1"/>
              <p:nvPr/>
            </p:nvSpPr>
            <p:spPr>
              <a:xfrm rot="4101898">
                <a:off x="223292" y="2872389"/>
                <a:ext cx="4817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A651D83-1A53-4D41-BB58-6FB4FB001536}"/>
                  </a:ext>
                </a:extLst>
              </p:cNvPr>
              <p:cNvSpPr txBox="1"/>
              <p:nvPr/>
            </p:nvSpPr>
            <p:spPr>
              <a:xfrm rot="4101898">
                <a:off x="2237239" y="2936907"/>
                <a:ext cx="4817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22CEA5E-BC86-4F49-93F4-7321B80A225F}"/>
                  </a:ext>
                </a:extLst>
              </p:cNvPr>
              <p:cNvSpPr txBox="1"/>
              <p:nvPr/>
            </p:nvSpPr>
            <p:spPr>
              <a:xfrm rot="255829">
                <a:off x="1251929" y="2343136"/>
                <a:ext cx="4817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C39998A-0ED5-48F8-A50D-B9EDF4CD5FE2}"/>
                  </a:ext>
                </a:extLst>
              </p:cNvPr>
              <p:cNvSpPr txBox="1"/>
              <p:nvPr/>
            </p:nvSpPr>
            <p:spPr>
              <a:xfrm>
                <a:off x="1438241" y="2208458"/>
                <a:ext cx="100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45cm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E8FB982-8ED3-462D-B364-17F4C17094EC}"/>
                  </a:ext>
                </a:extLst>
              </p:cNvPr>
              <p:cNvSpPr txBox="1"/>
              <p:nvPr/>
            </p:nvSpPr>
            <p:spPr>
              <a:xfrm rot="16200000">
                <a:off x="-302945" y="2546345"/>
                <a:ext cx="1045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 cm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AEEFAEA-A582-4923-B958-F98815501722}"/>
              </a:ext>
            </a:extLst>
          </p:cNvPr>
          <p:cNvGrpSpPr/>
          <p:nvPr/>
        </p:nvGrpSpPr>
        <p:grpSpPr>
          <a:xfrm>
            <a:off x="400188" y="3103942"/>
            <a:ext cx="2767855" cy="1153921"/>
            <a:chOff x="415937" y="3104797"/>
            <a:chExt cx="2767855" cy="1153921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4C6C603-3987-4ACA-B83B-097CFB7E75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5937" y="3412790"/>
              <a:ext cx="296229" cy="6996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08111E1-9B03-4182-9778-9EC76F46CB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50956" y="3425503"/>
              <a:ext cx="294314" cy="6644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563F301-7B55-49B7-84F8-929A773A24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032" y="4107906"/>
              <a:ext cx="201168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DF6F660-C2BF-48C6-A88F-56F7BD72E4BF}"/>
                </a:ext>
              </a:extLst>
            </p:cNvPr>
            <p:cNvCxnSpPr>
              <a:cxnSpLocks/>
            </p:cNvCxnSpPr>
            <p:nvPr/>
          </p:nvCxnSpPr>
          <p:spPr>
            <a:xfrm>
              <a:off x="2424865" y="3418371"/>
              <a:ext cx="32004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955B070-EB98-45BC-B999-F672DE132D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7226" y="3417508"/>
              <a:ext cx="0" cy="694944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C9615ED-1D52-410C-B9A6-57FC3F635D24}"/>
                </a:ext>
              </a:extLst>
            </p:cNvPr>
            <p:cNvSpPr/>
            <p:nvPr/>
          </p:nvSpPr>
          <p:spPr>
            <a:xfrm>
              <a:off x="2653830" y="3424651"/>
              <a:ext cx="91440" cy="91440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B3AC67F-D3E7-446D-AFC8-23046CFBECAC}"/>
                </a:ext>
              </a:extLst>
            </p:cNvPr>
            <p:cNvSpPr txBox="1"/>
            <p:nvPr/>
          </p:nvSpPr>
          <p:spPr>
            <a:xfrm rot="4101898">
              <a:off x="2362479" y="3592680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05C4D7F-49A8-4126-AB91-4C51E43A3B93}"/>
                </a:ext>
              </a:extLst>
            </p:cNvPr>
            <p:cNvSpPr txBox="1"/>
            <p:nvPr/>
          </p:nvSpPr>
          <p:spPr>
            <a:xfrm rot="255829">
              <a:off x="1618794" y="3950941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//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CCEBF65-D907-43ED-877A-6E8FF2D5DBB0}"/>
                </a:ext>
              </a:extLst>
            </p:cNvPr>
            <p:cNvSpPr txBox="1"/>
            <p:nvPr/>
          </p:nvSpPr>
          <p:spPr>
            <a:xfrm rot="4101898">
              <a:off x="358077" y="3671692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94F591A-9399-4F4B-A186-B2DFE1EBA504}"/>
                </a:ext>
              </a:extLst>
            </p:cNvPr>
            <p:cNvSpPr txBox="1"/>
            <p:nvPr/>
          </p:nvSpPr>
          <p:spPr>
            <a:xfrm rot="16200000">
              <a:off x="2442561" y="3476696"/>
              <a:ext cx="1113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cm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A1377C8-59A8-4931-B396-480087E2CBD3}"/>
              </a:ext>
            </a:extLst>
          </p:cNvPr>
          <p:cNvGrpSpPr/>
          <p:nvPr/>
        </p:nvGrpSpPr>
        <p:grpSpPr>
          <a:xfrm>
            <a:off x="422745" y="1484062"/>
            <a:ext cx="3096653" cy="1043877"/>
            <a:chOff x="424089" y="1497485"/>
            <a:chExt cx="3096653" cy="104387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0BFDC50-D8AD-44DF-A544-55549B6FA2BF}"/>
                </a:ext>
              </a:extLst>
            </p:cNvPr>
            <p:cNvCxnSpPr/>
            <p:nvPr/>
          </p:nvCxnSpPr>
          <p:spPr>
            <a:xfrm flipV="1">
              <a:off x="424089" y="1678075"/>
              <a:ext cx="2672477" cy="8154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07B305E-DC05-431B-90CA-99912F2AD1E5}"/>
                </a:ext>
              </a:extLst>
            </p:cNvPr>
            <p:cNvCxnSpPr/>
            <p:nvPr/>
          </p:nvCxnSpPr>
          <p:spPr>
            <a:xfrm flipV="1">
              <a:off x="2432957" y="1678075"/>
              <a:ext cx="663609" cy="8154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872FC8A-830E-4A0A-86B7-95C24EBEC9CB}"/>
                </a:ext>
              </a:extLst>
            </p:cNvPr>
            <p:cNvCxnSpPr/>
            <p:nvPr/>
          </p:nvCxnSpPr>
          <p:spPr>
            <a:xfrm>
              <a:off x="2457589" y="2494411"/>
              <a:ext cx="64008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5DC14B2-4418-4F29-8F59-D3727252ED64}"/>
                </a:ext>
              </a:extLst>
            </p:cNvPr>
            <p:cNvCxnSpPr/>
            <p:nvPr/>
          </p:nvCxnSpPr>
          <p:spPr>
            <a:xfrm>
              <a:off x="3096566" y="1678075"/>
              <a:ext cx="0" cy="82296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F45E886-81F6-49FC-98B7-53EA2E41015B}"/>
                </a:ext>
              </a:extLst>
            </p:cNvPr>
            <p:cNvSpPr/>
            <p:nvPr/>
          </p:nvSpPr>
          <p:spPr>
            <a:xfrm>
              <a:off x="2913686" y="2300904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38C47E-6842-490D-84AB-0B4477CBE00E}"/>
                </a:ext>
              </a:extLst>
            </p:cNvPr>
            <p:cNvSpPr txBox="1"/>
            <p:nvPr/>
          </p:nvSpPr>
          <p:spPr>
            <a:xfrm rot="16200000">
              <a:off x="2814137" y="1834758"/>
              <a:ext cx="1043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715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58" grpId="0"/>
      <p:bldP spid="59" grpId="0"/>
      <p:bldP spid="60" grpId="0"/>
      <p:bldP spid="62" grpId="0"/>
      <p:bldP spid="64" grpId="0"/>
      <p:bldP spid="65" grpId="0"/>
      <p:bldP spid="71" grpId="0"/>
      <p:bldP spid="73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11371642" cy="203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(SGK TR 118):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mảnh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28 cm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rông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24 cm,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xây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bớt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383392" y="3102157"/>
            <a:ext cx="6891246" cy="653685"/>
            <a:chOff x="4871257" y="83128"/>
            <a:chExt cx="7501721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FF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949FE8B-312C-48B5-9059-159B6EB63E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567" y="1668751"/>
            <a:ext cx="2505075" cy="2178685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BECE36-1A98-4955-B691-FBB1826C5938}"/>
              </a:ext>
            </a:extLst>
          </p:cNvPr>
          <p:cNvSpPr txBox="1"/>
          <p:nvPr/>
        </p:nvSpPr>
        <p:spPr>
          <a:xfrm>
            <a:off x="184155" y="2225105"/>
            <a:ext cx="8498258" cy="3454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15000"/>
              </a:lnSpc>
              <a:buAutoNum type="alphaLcParenR"/>
            </a:pP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mảnh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endParaRPr lang="en-US" sz="2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15000"/>
              </a:lnSpc>
              <a:buAutoNum type="alphaLcParenR"/>
            </a:pP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15000"/>
              </a:lnSpc>
              <a:buAutoNum type="alphaLcParenR"/>
            </a:pP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chống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trượt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lát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rằng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mối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hao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hụt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lnSpc>
                <a:spcPct val="115000"/>
              </a:lnSpc>
              <a:buAutoNum type="alphaLcParenR"/>
            </a:pP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rào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rào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n-US" sz="24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56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3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3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3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-1" y="99749"/>
            <a:ext cx="8029039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(SGK TR 118):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99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383392" y="3102157"/>
            <a:ext cx="6891246" cy="653685"/>
            <a:chOff x="4871257" y="83128"/>
            <a:chExt cx="7501721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LUYỆN TẬP  - VẬN DỤNG</a:t>
              </a:r>
              <a:endPara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949FE8B-312C-48B5-9059-159B6EB63E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81" y="3571823"/>
            <a:ext cx="2505075" cy="2178685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ED41E10-012E-40B0-921B-E8A83055E8B0}"/>
              </a:ext>
            </a:extLst>
          </p:cNvPr>
          <p:cNvGrpSpPr/>
          <p:nvPr/>
        </p:nvGrpSpPr>
        <p:grpSpPr>
          <a:xfrm>
            <a:off x="-54197" y="592437"/>
            <a:ext cx="3668155" cy="2504241"/>
            <a:chOff x="-54197" y="592437"/>
            <a:chExt cx="3668155" cy="250424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6508650-82BB-4631-B218-EF2C5D02DA93}"/>
                </a:ext>
              </a:extLst>
            </p:cNvPr>
            <p:cNvGrpSpPr/>
            <p:nvPr/>
          </p:nvGrpSpPr>
          <p:grpSpPr>
            <a:xfrm>
              <a:off x="376107" y="592437"/>
              <a:ext cx="3237851" cy="2247666"/>
              <a:chOff x="376107" y="592437"/>
              <a:chExt cx="3237851" cy="224766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643F1CE-BDD2-495B-A561-1FAA3AFDF043}"/>
                  </a:ext>
                </a:extLst>
              </p:cNvPr>
              <p:cNvSpPr/>
              <p:nvPr/>
            </p:nvSpPr>
            <p:spPr>
              <a:xfrm>
                <a:off x="376107" y="870857"/>
                <a:ext cx="3089880" cy="189667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79345A0-930F-48F4-B964-A325D0C75DE2}"/>
                  </a:ext>
                </a:extLst>
              </p:cNvPr>
              <p:cNvSpPr/>
              <p:nvPr/>
            </p:nvSpPr>
            <p:spPr>
              <a:xfrm>
                <a:off x="1087306" y="1393371"/>
                <a:ext cx="1683657" cy="85634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hoa</a:t>
                </a:r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EB6D6C-8FEE-41AB-A0C1-E1B83F64F42D}"/>
                  </a:ext>
                </a:extLst>
              </p:cNvPr>
              <p:cNvSpPr txBox="1"/>
              <p:nvPr/>
            </p:nvSpPr>
            <p:spPr>
              <a:xfrm>
                <a:off x="376107" y="852857"/>
                <a:ext cx="15965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 </a:t>
                </a:r>
                <a:r>
                  <a:rPr lang="en-US" sz="20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endPara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B41EDDA-F38D-40A8-9E5B-70206B75A510}"/>
                  </a:ext>
                </a:extLst>
              </p:cNvPr>
              <p:cNvCxnSpPr/>
              <p:nvPr/>
            </p:nvCxnSpPr>
            <p:spPr>
              <a:xfrm>
                <a:off x="2554514" y="870857"/>
                <a:ext cx="0" cy="493486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AB1EA65-CDCE-44A6-9DD1-184DDF5EED6E}"/>
                  </a:ext>
                </a:extLst>
              </p:cNvPr>
              <p:cNvCxnSpPr/>
              <p:nvPr/>
            </p:nvCxnSpPr>
            <p:spPr>
              <a:xfrm>
                <a:off x="2184400" y="2274044"/>
                <a:ext cx="0" cy="493486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9A14B40-F9B5-4BE8-B5CD-170529142FF0}"/>
                  </a:ext>
                </a:extLst>
              </p:cNvPr>
              <p:cNvCxnSpPr>
                <a:cxnSpLocks/>
                <a:stCxn id="16" idx="1"/>
                <a:endCxn id="2" idx="1"/>
              </p:cNvCxnSpPr>
              <p:nvPr/>
            </p:nvCxnSpPr>
            <p:spPr>
              <a:xfrm>
                <a:off x="376107" y="1819194"/>
                <a:ext cx="711199" cy="2349"/>
              </a:xfrm>
              <a:prstGeom prst="line">
                <a:avLst/>
              </a:prstGeom>
              <a:ln w="12700">
                <a:solidFill>
                  <a:schemeClr val="bg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79DB532-3205-44B0-8C8C-622B8EC5F443}"/>
                  </a:ext>
                </a:extLst>
              </p:cNvPr>
              <p:cNvCxnSpPr/>
              <p:nvPr/>
            </p:nvCxnSpPr>
            <p:spPr>
              <a:xfrm flipV="1">
                <a:off x="2772229" y="1778000"/>
                <a:ext cx="711199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24C33B-11E2-4346-A90D-E5DD4DF39F77}"/>
                  </a:ext>
                </a:extLst>
              </p:cNvPr>
              <p:cNvSpPr txBox="1"/>
              <p:nvPr/>
            </p:nvSpPr>
            <p:spPr>
              <a:xfrm>
                <a:off x="392281" y="1435463"/>
                <a:ext cx="812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1m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B5982C-F09D-400B-A079-ED6C8F2B5DA4}"/>
                  </a:ext>
                </a:extLst>
              </p:cNvPr>
              <p:cNvSpPr txBox="1"/>
              <p:nvPr/>
            </p:nvSpPr>
            <p:spPr>
              <a:xfrm>
                <a:off x="2801158" y="1426171"/>
                <a:ext cx="812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1m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593D313-FAEB-4E68-BA48-B914E85D839F}"/>
                  </a:ext>
                </a:extLst>
              </p:cNvPr>
              <p:cNvSpPr txBox="1"/>
              <p:nvPr/>
            </p:nvSpPr>
            <p:spPr>
              <a:xfrm rot="16200000">
                <a:off x="1566279" y="2233648"/>
                <a:ext cx="812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1m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DDE686-C04A-4169-98D4-F7484ABBBFD2}"/>
                  </a:ext>
                </a:extLst>
              </p:cNvPr>
              <p:cNvSpPr txBox="1"/>
              <p:nvPr/>
            </p:nvSpPr>
            <p:spPr>
              <a:xfrm rot="16200000">
                <a:off x="1985495" y="798782"/>
                <a:ext cx="812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1m</a:t>
                </a: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0BE8AB6-7FD6-4CEB-BFE3-6C2482D56BC0}"/>
                </a:ext>
              </a:extLst>
            </p:cNvPr>
            <p:cNvCxnSpPr/>
            <p:nvPr/>
          </p:nvCxnSpPr>
          <p:spPr>
            <a:xfrm>
              <a:off x="290459" y="860099"/>
              <a:ext cx="0" cy="1896673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820ADBF-C969-4BE8-BA3E-F8688F4EC599}"/>
                </a:ext>
              </a:extLst>
            </p:cNvPr>
            <p:cNvSpPr txBox="1"/>
            <p:nvPr/>
          </p:nvSpPr>
          <p:spPr>
            <a:xfrm rot="16200000">
              <a:off x="-342635" y="1385718"/>
              <a:ext cx="9769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 m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9864CD6-583F-4152-AFAC-1FD3DB3C346F}"/>
                </a:ext>
              </a:extLst>
            </p:cNvPr>
            <p:cNvCxnSpPr/>
            <p:nvPr/>
          </p:nvCxnSpPr>
          <p:spPr>
            <a:xfrm flipV="1">
              <a:off x="376107" y="3018602"/>
              <a:ext cx="310732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F0E1518-243B-41D8-923B-ED5806B5D5FE}"/>
                </a:ext>
              </a:extLst>
            </p:cNvPr>
            <p:cNvSpPr txBox="1"/>
            <p:nvPr/>
          </p:nvSpPr>
          <p:spPr>
            <a:xfrm>
              <a:off x="1365767" y="2696568"/>
              <a:ext cx="81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 m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EAF0ABC-6EF8-4C7C-94B9-E6874546D7C6}"/>
              </a:ext>
            </a:extLst>
          </p:cNvPr>
          <p:cNvSpPr txBox="1"/>
          <p:nvPr/>
        </p:nvSpPr>
        <p:spPr>
          <a:xfrm>
            <a:off x="3759244" y="852857"/>
            <a:ext cx="744967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mảnh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endParaRPr lang="en-US" sz="2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B6E26F-5566-4243-90E3-72EB173A7851}"/>
              </a:ext>
            </a:extLst>
          </p:cNvPr>
          <p:cNvSpPr txBox="1"/>
          <p:nvPr/>
        </p:nvSpPr>
        <p:spPr>
          <a:xfrm>
            <a:off x="3662170" y="842533"/>
            <a:ext cx="8215949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mảnh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S =  24 . 28 = 672 (m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2F94C2C-A5D9-43E9-93D1-5C94E764883B}"/>
              </a:ext>
            </a:extLst>
          </p:cNvPr>
          <p:cNvSpPr txBox="1"/>
          <p:nvPr/>
        </p:nvSpPr>
        <p:spPr>
          <a:xfrm>
            <a:off x="3710384" y="1853599"/>
            <a:ext cx="7449670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2A1DDF-C9FA-434B-9A14-2DF85F50E7E3}"/>
              </a:ext>
            </a:extLst>
          </p:cNvPr>
          <p:cNvSpPr txBox="1"/>
          <p:nvPr/>
        </p:nvSpPr>
        <p:spPr>
          <a:xfrm>
            <a:off x="3767965" y="1853599"/>
            <a:ext cx="791322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S =  (24 – 2 . 1) .(28 – 2 . 1) = 22 . 26 = 572 (m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766C82D-56E5-4DA7-8B18-084004D941B1}"/>
              </a:ext>
            </a:extLst>
          </p:cNvPr>
          <p:cNvSpPr txBox="1"/>
          <p:nvPr/>
        </p:nvSpPr>
        <p:spPr>
          <a:xfrm>
            <a:off x="3705018" y="2884135"/>
            <a:ext cx="7449670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9412B2-994C-4E18-828D-EB51F36A3D90}"/>
              </a:ext>
            </a:extLst>
          </p:cNvPr>
          <p:cNvSpPr txBox="1"/>
          <p:nvPr/>
        </p:nvSpPr>
        <p:spPr>
          <a:xfrm>
            <a:off x="3687577" y="2831159"/>
            <a:ext cx="744967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S =  672 – 572 = 100 (m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= 1 000 000 (cm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D4015F-8762-4D9F-94AD-C5E446CF10F5}"/>
              </a:ext>
            </a:extLst>
          </p:cNvPr>
          <p:cNvSpPr txBox="1"/>
          <p:nvPr/>
        </p:nvSpPr>
        <p:spPr>
          <a:xfrm>
            <a:off x="3687577" y="3843458"/>
            <a:ext cx="7449670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1930EBE-1171-4F85-8974-4068A1F7A203}"/>
              </a:ext>
            </a:extLst>
          </p:cNvPr>
          <p:cNvSpPr txBox="1"/>
          <p:nvPr/>
        </p:nvSpPr>
        <p:spPr>
          <a:xfrm>
            <a:off x="3396856" y="3831275"/>
            <a:ext cx="8029040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=  50.50 = 2 500 (cm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DFE598-B84A-4849-B8AB-5F0EAEAADCD8}"/>
              </a:ext>
            </a:extLst>
          </p:cNvPr>
          <p:cNvSpPr txBox="1"/>
          <p:nvPr/>
        </p:nvSpPr>
        <p:spPr>
          <a:xfrm>
            <a:off x="3320580" y="4320531"/>
            <a:ext cx="744967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lát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F31B766-9FE9-454F-9285-C7D249D8B66A}"/>
              </a:ext>
            </a:extLst>
          </p:cNvPr>
          <p:cNvSpPr txBox="1"/>
          <p:nvPr/>
        </p:nvSpPr>
        <p:spPr>
          <a:xfrm>
            <a:off x="3404093" y="4364673"/>
            <a:ext cx="6685304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S =  1 000 000 : 2 500 = 400 (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91CEF91-ECD0-4002-98E5-16E2950B98EF}"/>
              </a:ext>
            </a:extLst>
          </p:cNvPr>
          <p:cNvSpPr txBox="1"/>
          <p:nvPr/>
        </p:nvSpPr>
        <p:spPr>
          <a:xfrm>
            <a:off x="3301958" y="5278421"/>
            <a:ext cx="744967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hang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rao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tức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chu vi hay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3AAE93E-F581-49FF-9845-6573A3DDFF01}"/>
              </a:ext>
            </a:extLst>
          </p:cNvPr>
          <p:cNvSpPr txBox="1"/>
          <p:nvPr/>
        </p:nvSpPr>
        <p:spPr>
          <a:xfrm>
            <a:off x="3431528" y="5288039"/>
            <a:ext cx="6685304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rào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(22 + 26) . 2 = 96 (m)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13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38" grpId="1"/>
      <p:bldP spid="42" grpId="0"/>
      <p:bldP spid="43" grpId="0"/>
      <p:bldP spid="43" grpId="1"/>
      <p:bldP spid="44" grpId="0"/>
      <p:bldP spid="46" grpId="0"/>
      <p:bldP spid="46" grpId="1"/>
      <p:bldP spid="47" grpId="0"/>
      <p:bldP spid="48" grpId="0"/>
      <p:bldP spid="48" grpId="1"/>
      <p:bldP spid="49" grpId="0"/>
      <p:bldP spid="50" grpId="0"/>
      <p:bldP spid="50" grpId="1"/>
      <p:bldP spid="51" grpId="0"/>
      <p:bldP spid="52" grpId="0"/>
      <p:bldP spid="52" grpId="1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-1" y="99749"/>
            <a:ext cx="11433133" cy="1539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TR 118):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miếng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bìa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28 cm</a:t>
            </a:r>
            <a:r>
              <a:rPr lang="en-US" sz="2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chu vi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16cm.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EG.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383392" y="3102157"/>
            <a:ext cx="6891246" cy="653685"/>
            <a:chOff x="4871257" y="83128"/>
            <a:chExt cx="7501721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LUYỆN TẬP  - VẬN DỤNG</a:t>
              </a:r>
              <a:endPara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CAC2B07D-BD38-42D3-A8C9-ED978B0C9F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2" y="2043538"/>
            <a:ext cx="2920382" cy="2853926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5B33B37-9179-4811-9833-4EAAB77D2722}"/>
              </a:ext>
            </a:extLst>
          </p:cNvPr>
          <p:cNvSpPr txBox="1"/>
          <p:nvPr/>
        </p:nvSpPr>
        <p:spPr>
          <a:xfrm>
            <a:off x="6150292" y="1626408"/>
            <a:ext cx="1612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 = ?</a:t>
            </a:r>
            <a:endParaRPr lang="en-US" sz="28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049B04A-B638-45B3-938A-F02A85DFA95A}"/>
                  </a:ext>
                </a:extLst>
              </p:cNvPr>
              <p:cNvSpPr txBox="1"/>
              <p:nvPr/>
            </p:nvSpPr>
            <p:spPr>
              <a:xfrm>
                <a:off x="6302819" y="2005806"/>
                <a:ext cx="653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049B04A-B638-45B3-938A-F02A85DFA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19" y="2005806"/>
                <a:ext cx="65368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1F2927FD-FC9C-4CFC-8433-575345983941}"/>
              </a:ext>
            </a:extLst>
          </p:cNvPr>
          <p:cNvSpPr txBox="1"/>
          <p:nvPr/>
        </p:nvSpPr>
        <p:spPr>
          <a:xfrm>
            <a:off x="4635148" y="2331399"/>
            <a:ext cx="46870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thang AEGB</a:t>
            </a:r>
            <a:endParaRPr lang="en-US" sz="28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A731471-DE5B-42C6-A564-02DF3017319E}"/>
              </a:ext>
            </a:extLst>
          </p:cNvPr>
          <p:cNvSpPr txBox="1"/>
          <p:nvPr/>
        </p:nvSpPr>
        <p:spPr>
          <a:xfrm>
            <a:off x="3749403" y="3925349"/>
            <a:ext cx="31923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miếng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B9FAFCE-6EFF-4CB6-A37D-44131077A9E2}"/>
              </a:ext>
            </a:extLst>
          </p:cNvPr>
          <p:cNvSpPr txBox="1"/>
          <p:nvPr/>
        </p:nvSpPr>
        <p:spPr>
          <a:xfrm>
            <a:off x="4438824" y="3187126"/>
            <a:ext cx="5757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bìa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thang</a:t>
            </a:r>
            <a:endParaRPr lang="en-US" sz="28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1BAD9AB-08FF-4EBF-9F2A-382720650614}"/>
                  </a:ext>
                </a:extLst>
              </p:cNvPr>
              <p:cNvSpPr txBox="1"/>
              <p:nvPr/>
            </p:nvSpPr>
            <p:spPr>
              <a:xfrm>
                <a:off x="6339768" y="2701812"/>
                <a:ext cx="653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1BAD9AB-08FF-4EBF-9F2A-382720650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768" y="2701812"/>
                <a:ext cx="65368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6E4DB9-EDCB-49ED-A4B9-A887D7B2FACA}"/>
                  </a:ext>
                </a:extLst>
              </p:cNvPr>
              <p:cNvSpPr txBox="1"/>
              <p:nvPr/>
            </p:nvSpPr>
            <p:spPr>
              <a:xfrm rot="2375787">
                <a:off x="6302819" y="3582617"/>
                <a:ext cx="653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6E4DB9-EDCB-49ED-A4B9-A887D7B2F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375787">
                <a:off x="6302819" y="3582617"/>
                <a:ext cx="65368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769CF79-7FD0-4BCE-BFF7-6E741A34878F}"/>
                  </a:ext>
                </a:extLst>
              </p:cNvPr>
              <p:cNvSpPr txBox="1"/>
              <p:nvPr/>
            </p:nvSpPr>
            <p:spPr>
              <a:xfrm rot="18887140">
                <a:off x="6553987" y="3580185"/>
                <a:ext cx="653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769CF79-7FD0-4BCE-BFF7-6E741A348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87140">
                <a:off x="6553987" y="3580185"/>
                <a:ext cx="65368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F57E238D-57AF-46EB-8F24-04DE58D17D0D}"/>
              </a:ext>
            </a:extLst>
          </p:cNvPr>
          <p:cNvSpPr txBox="1"/>
          <p:nvPr/>
        </p:nvSpPr>
        <p:spPr>
          <a:xfrm>
            <a:off x="6906836" y="3925348"/>
            <a:ext cx="31923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6F1B7C-0808-4089-A4D1-8A667E76FDF6}"/>
                  </a:ext>
                </a:extLst>
              </p:cNvPr>
              <p:cNvSpPr txBox="1"/>
              <p:nvPr/>
            </p:nvSpPr>
            <p:spPr>
              <a:xfrm>
                <a:off x="7851799" y="4739197"/>
                <a:ext cx="653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6F1B7C-0808-4089-A4D1-8A667E76F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799" y="4739197"/>
                <a:ext cx="65368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B873C631-E9AA-40E8-A777-EC3BAD3F3F9A}"/>
              </a:ext>
            </a:extLst>
          </p:cNvPr>
          <p:cNvSpPr txBox="1"/>
          <p:nvPr/>
        </p:nvSpPr>
        <p:spPr>
          <a:xfrm>
            <a:off x="6906835" y="5114477"/>
            <a:ext cx="31923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DB38AB3-BD9D-41D1-9FA0-FAA153A6E952}"/>
                  </a:ext>
                </a:extLst>
              </p:cNvPr>
              <p:cNvSpPr txBox="1"/>
              <p:nvPr/>
            </p:nvSpPr>
            <p:spPr>
              <a:xfrm>
                <a:off x="7802147" y="5922268"/>
                <a:ext cx="653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DB38AB3-BD9D-41D1-9FA0-FAA153A6E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147" y="5922268"/>
                <a:ext cx="65368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AA0B61FC-EE93-4E82-B884-A34FDA3F30B3}"/>
              </a:ext>
            </a:extLst>
          </p:cNvPr>
          <p:cNvSpPr txBox="1"/>
          <p:nvPr/>
        </p:nvSpPr>
        <p:spPr>
          <a:xfrm>
            <a:off x="6880830" y="6296885"/>
            <a:ext cx="31923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chu vi chia 4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84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4" grpId="0"/>
      <p:bldP spid="55" grpId="0"/>
      <p:bldP spid="56" grpId="0"/>
      <p:bldP spid="57" grpId="0"/>
      <p:bldP spid="5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-1" y="99749"/>
            <a:ext cx="11433133" cy="1539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TR 118):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miếng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bìa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28 cm</a:t>
            </a:r>
            <a:r>
              <a:rPr lang="en-US" sz="2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chu vi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16cm.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EG.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383392" y="3102157"/>
            <a:ext cx="6891246" cy="653685"/>
            <a:chOff x="4871257" y="83128"/>
            <a:chExt cx="7501721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LUYỆN TẬP  - VẬN DỤNG</a:t>
              </a:r>
              <a:endPara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CAC2B07D-BD38-42D3-A8C9-ED978B0C9F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2" y="2043538"/>
            <a:ext cx="2920382" cy="2853926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049B04A-B638-45B3-938A-F02A85DFA95A}"/>
              </a:ext>
            </a:extLst>
          </p:cNvPr>
          <p:cNvSpPr txBox="1"/>
          <p:nvPr/>
        </p:nvSpPr>
        <p:spPr>
          <a:xfrm>
            <a:off x="3556958" y="1654201"/>
            <a:ext cx="7814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16 : 4 = 4 (cm)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A731471-DE5B-42C6-A564-02DF3017319E}"/>
              </a:ext>
            </a:extLst>
          </p:cNvPr>
          <p:cNvSpPr txBox="1"/>
          <p:nvPr/>
        </p:nvSpPr>
        <p:spPr>
          <a:xfrm>
            <a:off x="3563506" y="2146409"/>
            <a:ext cx="74546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4 . 4 = 16 cm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EBBAA81-12DF-464E-993D-9A2586E88AA5}"/>
              </a:ext>
            </a:extLst>
          </p:cNvPr>
          <p:cNvSpPr txBox="1"/>
          <p:nvPr/>
        </p:nvSpPr>
        <p:spPr>
          <a:xfrm>
            <a:off x="3533011" y="2622442"/>
            <a:ext cx="7454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28 – 16 = 12 cm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F7D5507-C5FB-4F60-B41F-988E7DE850C1}"/>
              </a:ext>
            </a:extLst>
          </p:cNvPr>
          <p:cNvSpPr txBox="1"/>
          <p:nvPr/>
        </p:nvSpPr>
        <p:spPr>
          <a:xfrm>
            <a:off x="3502015" y="3145662"/>
            <a:ext cx="74546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thang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AEGB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12 : 4 = 3 cm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91B6A0A-5D88-4D30-BCB4-99F3B553D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894" y="41655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3C7DC39-F252-48DC-AF63-A926315D79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703986"/>
              </p:ext>
            </p:extLst>
          </p:nvPr>
        </p:nvGraphicFramePr>
        <p:xfrm>
          <a:off x="3543300" y="4057650"/>
          <a:ext cx="353536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30320" imgH="863280" progId="Equation.DSMT4">
                  <p:embed/>
                </p:oleObj>
              </mc:Choice>
              <mc:Fallback>
                <p:oleObj name="Equation" r:id="rId3" imgW="1930320" imgH="863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4057650"/>
                        <a:ext cx="3535363" cy="1584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7573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5" grpId="0"/>
      <p:bldP spid="57" grpId="0"/>
      <p:bldP spid="59" grpId="0"/>
      <p:bldP spid="6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845</TotalTime>
  <Words>1333</Words>
  <Application>Microsoft Office PowerPoint</Application>
  <PresentationFormat>Widescreen</PresentationFormat>
  <Paragraphs>142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41</cp:revision>
  <dcterms:created xsi:type="dcterms:W3CDTF">2021-06-07T13:44:00Z</dcterms:created>
  <dcterms:modified xsi:type="dcterms:W3CDTF">2021-08-29T09:59:36Z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KSOProductBuildVer">
    <vt:lpwstr>1033-11.2.0.10223</vt:lpwstr>
  </property>
</Properties>
</file>