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7" r:id="rId3"/>
    <p:sldId id="260" r:id="rId4"/>
    <p:sldId id="256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4" r:id="rId13"/>
    <p:sldId id="273" r:id="rId14"/>
    <p:sldId id="272" r:id="rId15"/>
    <p:sldId id="271" r:id="rId16"/>
    <p:sldId id="270" r:id="rId17"/>
    <p:sldId id="269" r:id="rId18"/>
    <p:sldId id="276" r:id="rId19"/>
    <p:sldId id="275" r:id="rId20"/>
    <p:sldId id="277" r:id="rId21"/>
    <p:sldId id="278" r:id="rId22"/>
    <p:sldId id="28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11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E2F8D-251A-4E22-9356-C4CE26527396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A27C5-16F2-4AFA-A073-9289340D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4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27C5-16F2-4AFA-A073-9289340DD3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Đây</a:t>
            </a:r>
            <a:r>
              <a:rPr lang="en-US" baseline="0" dirty="0" smtClean="0"/>
              <a:t> chỉ là gợi ý GV đưa ra sau khi GV đã trả lời xong. HĐ này GV nên tổ chức thi đua trên bảng lớp hoặc bảng nhóm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27C5-16F2-4AFA-A073-9289340DD3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5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6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29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46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8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0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9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8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8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1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37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2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3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2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6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3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1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5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5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4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openxmlformats.org/officeDocument/2006/relationships/image" Target="../media/image30.jpe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.png"/><Relationship Id="rId3" Type="http://schemas.microsoft.com/office/2007/relationships/hdphoto" Target="../media/hdphoto14.wdp"/><Relationship Id="rId7" Type="http://schemas.microsoft.com/office/2007/relationships/hdphoto" Target="../media/hdphoto3.wdp"/><Relationship Id="rId12" Type="http://schemas.openxmlformats.org/officeDocument/2006/relationships/slide" Target="slide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microsoft.com/office/2007/relationships/hdphoto" Target="../media/hdphoto15.wdp"/><Relationship Id="rId10" Type="http://schemas.openxmlformats.org/officeDocument/2006/relationships/slide" Target="slide5.xml"/><Relationship Id="rId4" Type="http://schemas.openxmlformats.org/officeDocument/2006/relationships/image" Target="../media/image36.png"/><Relationship Id="rId9" Type="http://schemas.microsoft.com/office/2007/relationships/hdphoto" Target="../media/hdphoto16.wdp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10.jp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8.wdp"/><Relationship Id="rId5" Type="http://schemas.openxmlformats.org/officeDocument/2006/relationships/slide" Target="slide5.xml"/><Relationship Id="rId15" Type="http://schemas.microsoft.com/office/2007/relationships/hdphoto" Target="../media/hdphoto10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openxmlformats.org/officeDocument/2006/relationships/slide" Target="slide9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/>
        </p:nvSpPr>
        <p:spPr>
          <a:xfrm>
            <a:off x="0" y="-13855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Flowchart: Document 17"/>
          <p:cNvSpPr/>
          <p:nvPr/>
        </p:nvSpPr>
        <p:spPr>
          <a:xfrm>
            <a:off x="0" y="-20782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49030" y="378590"/>
            <a:ext cx="61722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620603" y="-574925"/>
            <a:ext cx="2469633" cy="2296731"/>
            <a:chOff x="-2957976" y="-1125796"/>
            <a:chExt cx="2469633" cy="2296731"/>
          </a:xfrm>
        </p:grpSpPr>
        <p:sp>
          <p:nvSpPr>
            <p:cNvPr id="13" name="Oval 12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20036" y="12472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4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  <a:endParaRPr lang="en-US" sz="6600" b="1" dirty="0">
              <a:solidFill>
                <a:schemeClr val="accent4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8000" y="2581318"/>
            <a:ext cx="5422018" cy="971720"/>
            <a:chOff x="9590210" y="966823"/>
            <a:chExt cx="5422018" cy="695802"/>
          </a:xfrm>
        </p:grpSpPr>
        <p:sp>
          <p:nvSpPr>
            <p:cNvPr id="2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2179113" y="2560353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0"/>
          <p:cNvSpPr/>
          <p:nvPr/>
        </p:nvSpPr>
        <p:spPr>
          <a:xfrm>
            <a:off x="2652894" y="2560451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52948" y="2608291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39409" y="2704784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600" b="1" dirty="0" smtClean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3600" b="1" dirty="0">
              <a:solidFill>
                <a:srgbClr val="F6842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99834" y="2607473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6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855" y="-36522"/>
            <a:ext cx="5326568" cy="65722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khởi động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9471"/>
            <a:ext cx="7483884" cy="380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0684" y="1112198"/>
            <a:ext cx="739140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 các bạn nhỏ đang trên đường tới trường.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353" y="5867400"/>
            <a:ext cx="64203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1353" y="562117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Nói về cảm xúc của em sau mỗi ngày đi học.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486400" y="493343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  <a:endParaRPr lang="en-US" sz="20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7091" y="-30260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11750" y="238125"/>
            <a:ext cx="4894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học </a:t>
            </a:r>
          </a:p>
        </p:txBody>
      </p:sp>
      <p:sp>
        <p:nvSpPr>
          <p:cNvPr id="6" name="Rectangle 5"/>
          <p:cNvSpPr/>
          <p:nvPr/>
        </p:nvSpPr>
        <p:spPr>
          <a:xfrm>
            <a:off x="-78751" y="1524000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    Hôm qua em tới trường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Mẹ dắt tay từng bước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Hôm nay mẹ lên nương 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Một mình em tới lớp.</a:t>
            </a:r>
          </a:p>
          <a:p>
            <a:endParaRPr lang="en-GB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    Trường của em be bé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Nằm lặng giữa rừng cây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Cô giáo em tre trẻ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Dạy em hát rất hay.</a:t>
            </a:r>
            <a:endParaRPr lang="en-GB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25908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  <a:p>
            <a:pPr>
              <a:defRPr/>
            </a:pP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 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thơm đồi vắng</a:t>
            </a:r>
          </a:p>
          <a:p>
            <a:pPr>
              <a:defRPr/>
            </a:pP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 trong thầm thì</a:t>
            </a:r>
          </a:p>
          <a:p>
            <a:pPr>
              <a:defRPr/>
            </a:pP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 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 ô che nắng…</a:t>
            </a:r>
          </a:p>
          <a:p>
            <a:pPr>
              <a:defRPr/>
            </a:pP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 đường em 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đi.</a:t>
            </a:r>
          </a:p>
          <a:p>
            <a:pPr algn="r">
              <a:defRPr/>
            </a:pP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  <a:endParaRPr lang="en-GB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162800" y="105122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  <a:endParaRPr lang="en-US" sz="2000" b="1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[hanhtrangso.nxbgd.vn] Đọc_ Đi học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8414" y="63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953"/>
            <a:ext cx="4962574" cy="4163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57088"/>
            <a:ext cx="4816257" cy="2883658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2800" y="-152985"/>
            <a:ext cx="4894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học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5615" y="5413086"/>
            <a:ext cx="6420370" cy="4616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667000" y="160020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048000" y="243840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043989" y="1981200"/>
            <a:ext cx="346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200400" y="3276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43800" y="220980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13795" y="5303614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3794" y="5326712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658" y="1343066"/>
            <a:ext cx="156645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altLang="en-US" sz="4000" b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GB" altLang="en-US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ẻ đẹp của hình tượng người Mẹ qua ca khúc &quot;Lời ru trên nươ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2027"/>
            <a:ext cx="3733800" cy="22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501188"/>
            <a:ext cx="7070558" cy="23020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3784" y="180718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trồng trọt ở vùng đồi núi.</a:t>
            </a:r>
            <a:endParaRPr lang="en-GB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42531" y="1787342"/>
            <a:ext cx="2229469" cy="70949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6" idx="0"/>
          </p:cNvCxnSpPr>
          <p:nvPr/>
        </p:nvCxnSpPr>
        <p:spPr>
          <a:xfrm>
            <a:off x="1508885" y="2050952"/>
            <a:ext cx="3245594" cy="14502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1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09600"/>
            <a:ext cx="41148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609600"/>
            <a:ext cx="4114800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5200" y="4191000"/>
            <a:ext cx="1919115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alt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GB" altLang="en-US" sz="4000" b="1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hầm thì</a:t>
            </a:r>
            <a:endParaRPr lang="en-GB" altLang="en-US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>
            <a:stCxn id="5" idx="2"/>
            <a:endCxn id="7" idx="1"/>
          </p:cNvCxnSpPr>
          <p:nvPr/>
        </p:nvCxnSpPr>
        <p:spPr>
          <a:xfrm>
            <a:off x="2286000" y="3733800"/>
            <a:ext cx="1219200" cy="81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5424315" y="3733800"/>
            <a:ext cx="1205085" cy="811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8600" y="5562600"/>
            <a:ext cx="906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suối chảy thì thầm, khe khẽ như tiếng người nói thì thầm với nhau.</a:t>
            </a:r>
            <a:endParaRPr lang="en-GB" alt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448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953"/>
            <a:ext cx="4962574" cy="4163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57088"/>
            <a:ext cx="4816257" cy="2883658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2800" y="-152985"/>
            <a:ext cx="4894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học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5662" y="5258450"/>
            <a:ext cx="4488266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lần 2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1707" y="525844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khổ thơ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186781" y="769726"/>
            <a:ext cx="122238" cy="4873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93424" y="1542087"/>
            <a:ext cx="122238" cy="488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996787" y="2031037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19025" y="2055099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810000" y="4127457"/>
            <a:ext cx="98712" cy="435617"/>
            <a:chOff x="2590800" y="2272159"/>
            <a:chExt cx="98712" cy="435617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8197707" y="3048000"/>
            <a:ext cx="98712" cy="435617"/>
            <a:chOff x="2590800" y="2272159"/>
            <a:chExt cx="98712" cy="435617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52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3" y="990600"/>
            <a:ext cx="4495800" cy="4163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743" y="1630735"/>
            <a:ext cx="4435257" cy="2883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0"/>
            <a:ext cx="5139373" cy="1182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7747" y="515452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7747" y="5173831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theo nhóm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7747" y="515452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nhóm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70447" y="119124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5943600" y="238635"/>
            <a:ext cx="3200400" cy="120916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</a:t>
            </a:r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</a:t>
            </a:r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5139373" cy="1182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" y="1295400"/>
            <a:ext cx="4495800" cy="4163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743" y="2133600"/>
            <a:ext cx="4435257" cy="2883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70447" y="119125"/>
            <a:ext cx="2514600" cy="7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728" y="269313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cuối các dòng thơ những tiếng cùng vần với nhau.</a:t>
            </a:r>
            <a:endParaRPr lang="en-US" sz="2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50059" y="797378"/>
            <a:ext cx="210544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 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9023" y="1685053"/>
            <a:ext cx="1411804" cy="708172"/>
            <a:chOff x="777446" y="2168380"/>
            <a:chExt cx="1411804" cy="708172"/>
          </a:xfrm>
        </p:grpSpPr>
        <p:sp>
          <p:nvSpPr>
            <p:cNvPr id="8" name="Right Arrow 7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1414773">
            <a:off x="1220828" y="2258243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1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6073" y="2422063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1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43700">
            <a:off x="2993858" y="2327173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1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74364" y="867198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nương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32864" y="1715520"/>
            <a:ext cx="1411804" cy="708172"/>
            <a:chOff x="777446" y="2168380"/>
            <a:chExt cx="1411804" cy="708172"/>
          </a:xfrm>
        </p:grpSpPr>
        <p:sp>
          <p:nvSpPr>
            <p:cNvPr id="16" name="Right Arrow 15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 rot="1414773">
            <a:off x="5458056" y="2294899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1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39661" y="244510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1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rot="20743700">
            <a:off x="7203385" y="2327173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16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34885" y="3330591"/>
            <a:ext cx="210544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847809" y="3357946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rẻ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234885" y="4885914"/>
            <a:ext cx="210544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97218" y="4886114"/>
            <a:ext cx="2105443" cy="102302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7" name="Straight Connector 26"/>
          <p:cNvCxnSpPr>
            <a:stCxn id="22" idx="6"/>
            <a:endCxn id="23" idx="2"/>
          </p:cNvCxnSpPr>
          <p:nvPr/>
        </p:nvCxnSpPr>
        <p:spPr>
          <a:xfrm>
            <a:off x="3340328" y="3800142"/>
            <a:ext cx="2507481" cy="27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4" idx="6"/>
            <a:endCxn id="25" idx="2"/>
          </p:cNvCxnSpPr>
          <p:nvPr/>
        </p:nvCxnSpPr>
        <p:spPr>
          <a:xfrm>
            <a:off x="3340328" y="5355465"/>
            <a:ext cx="2556890" cy="42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 rot="5400000">
            <a:off x="2028286" y="4492314"/>
            <a:ext cx="595976" cy="150734"/>
          </a:xfrm>
          <a:prstGeom prst="rightArrow">
            <a:avLst/>
          </a:prstGeom>
          <a:solidFill>
            <a:srgbClr val="FFDF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6473957" y="4518429"/>
            <a:ext cx="595976" cy="150734"/>
          </a:xfrm>
          <a:prstGeom prst="rightArrow">
            <a:avLst/>
          </a:prstGeom>
          <a:solidFill>
            <a:srgbClr val="FFDF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1044" y="96808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55" y="170800"/>
            <a:ext cx="22028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5139373" cy="1182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4" y="877207"/>
            <a:ext cx="4495800" cy="4055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508" y="1182727"/>
            <a:ext cx="4435257" cy="331307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5943600" y="32085"/>
            <a:ext cx="2971800" cy="84512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</a:t>
            </a:r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thầm toàn </a:t>
            </a:r>
            <a:r>
              <a:rPr lang="en-US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417" y="4752610"/>
            <a:ext cx="8001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Vì sao hôm nay nạm nhỏ đi học một mình?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Minus 12"/>
          <p:cNvSpPr/>
          <p:nvPr/>
        </p:nvSpPr>
        <p:spPr>
          <a:xfrm>
            <a:off x="2103330" y="2177821"/>
            <a:ext cx="2286000" cy="11702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3417" y="4730060"/>
            <a:ext cx="8001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Trường của bạn nhỏ có đặc điểm gì?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Minus 14"/>
          <p:cNvSpPr/>
          <p:nvPr/>
        </p:nvSpPr>
        <p:spPr>
          <a:xfrm flipV="1">
            <a:off x="2795337" y="3363236"/>
            <a:ext cx="1089402" cy="6270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5448" y="4757143"/>
            <a:ext cx="8001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Cảnh trên đường đến trường có gì?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Minus 16"/>
          <p:cNvSpPr/>
          <p:nvPr/>
        </p:nvSpPr>
        <p:spPr>
          <a:xfrm flipV="1">
            <a:off x="5226110" y="2241764"/>
            <a:ext cx="2491221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 flipV="1">
            <a:off x="7771280" y="2232137"/>
            <a:ext cx="1089402" cy="6270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 flipV="1">
            <a:off x="7592295" y="2728568"/>
            <a:ext cx="1089402" cy="6270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 flipV="1">
            <a:off x="5514842" y="3657600"/>
            <a:ext cx="1089402" cy="6270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1" y="5368965"/>
            <a:ext cx="8041105" cy="1336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95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3276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5501751" y="2504384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057400" y="2504385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357255" y="2150963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</a:t>
            </a:r>
            <a:r>
              <a:rPr lang="en-US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khởi động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5351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  <a:endParaRPr lang="en-US" sz="20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1371600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    Hôm qua em tới trường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Mẹ dắt tay từng bước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Hôm nay mẹ lên nương 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Một mình em tới lớp.</a:t>
            </a:r>
          </a:p>
          <a:p>
            <a:endParaRPr lang="en-GB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    Trường của em be bé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Nằm lặng giữa rừng cây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Cô giáo em tre trẻ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Dạy em hát rất hay.</a:t>
            </a:r>
            <a:endParaRPr lang="en-GB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1387368"/>
            <a:ext cx="4835235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    Hôm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em tới trường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Mẹ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 tay từng bước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Hôm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mẹ lên nương 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Một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em tới lớp.</a:t>
            </a:r>
          </a:p>
          <a:p>
            <a:endParaRPr lang="en-GB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    Trường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em be bé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Nằm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giữa rừng cây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Cô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em tre trẻ</a:t>
            </a:r>
          </a:p>
          <a:p>
            <a:r>
              <a:rPr lang="en-GB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Dạy </a:t>
            </a:r>
            <a:r>
              <a:rPr lang="en-GB" alt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hát rất hay.</a:t>
            </a:r>
            <a:endParaRPr lang="en-GB" alt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3290887" cy="3633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8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  <a:endParaRPr lang="en-US" sz="2800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thầy cô.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999588" cy="268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[hanhtrangso.nxbgd.vn] Bài hát Cô và mẹ là đôi bàn tay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1063388"/>
            <a:ext cx="609600" cy="609600"/>
          </a:xfrm>
          <a:prstGeom prst="rect">
            <a:avLst/>
          </a:prstGeom>
        </p:spPr>
      </p:pic>
      <p:pic>
        <p:nvPicPr>
          <p:cNvPr id="8" name="Picture 2" descr="Sách điện tử"/>
          <p:cNvPicPr>
            <a:picLocks noChangeAspect="1" noChangeArrowheads="1"/>
          </p:cNvPicPr>
          <p:nvPr/>
        </p:nvPicPr>
        <p:blipFill rotWithShape="1"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58997" r="16585" b="8501"/>
          <a:stretch/>
        </p:blipFill>
        <p:spPr bwMode="auto">
          <a:xfrm>
            <a:off x="4800600" y="4234490"/>
            <a:ext cx="3505200" cy="213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" y="2063972"/>
            <a:ext cx="8610600" cy="1779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658532" y="6092898"/>
            <a:ext cx="986911" cy="765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-139971" y="5882453"/>
            <a:ext cx="1551096" cy="8824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112391" y="5304193"/>
            <a:ext cx="1071714" cy="159179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55" y="6246179"/>
            <a:ext cx="521350" cy="45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96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3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9601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391878" y="531993"/>
            <a:ext cx="6161322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990600" y="903467"/>
            <a:ext cx="54102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TH-THCS BÓ MƯỜI B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75442" y="3267049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61156" y="4236824"/>
            <a:ext cx="1478191" cy="164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908783" y="4171032"/>
            <a:ext cx="898953" cy="173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239000" y="4559965"/>
            <a:ext cx="841957" cy="12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5715000"/>
            <a:ext cx="9144000" cy="11128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tạm biệt các bạn hẹn gặp lại ở 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yêu thương 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 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8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1737281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4876800" y="388234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722269" y="396735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3886997" y="2590799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1039164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7239000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946177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359585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862347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1197111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3016803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2105917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3975864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4878480" y="480684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355210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59659" y="3076268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-228600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754276" y="3014204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" y="384558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005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1890424" y="2718487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8245047" y="3346550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20771" y="2819400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781800" y="2290349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856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752601" y="3733799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587474" y="598589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761175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913576" y="612086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6713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9725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76713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0636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245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4981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32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20771" y="2819400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781800" y="2290349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323392" y="0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1905001" y="3276599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587474" y="598589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761175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913576" y="612086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6713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9725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76713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0636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245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4981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32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20771" y="2819400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781800" y="2290349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323392" y="0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575105" y="3276599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587474" y="598589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761175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913576" y="612086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6713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9725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76713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0636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245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4981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32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20771" y="2819400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781800" y="2290349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323392" y="0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085107" y="3276599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587474" y="598589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761175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913576" y="612086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6713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9725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76713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0636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245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4981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32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20771" y="2819400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781800" y="2290349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323392" y="0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1a1 ai là cô giáo chủ nhiệm? Lớp có bao nhiêu bạn, bạn ngồi cạnh em là ai?.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575105" y="3276599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Trang; lớp có 33 bạn. Bạn ngồi cạnh em………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7587474" y="598589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761175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913576" y="612086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6713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9725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76713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50636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245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24981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32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720</Words>
  <PresentationFormat>On-screen Show (4:3)</PresentationFormat>
  <Paragraphs>147</Paragraphs>
  <Slides>22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Rounded MT Bold</vt:lpstr>
      <vt:lpstr>Arial-Rounded</vt:lpstr>
      <vt:lpstr>Calibri</vt:lpstr>
      <vt:lpstr>Times New Roman</vt:lpstr>
      <vt:lpstr>Office Theme</vt:lpstr>
      <vt:lpstr>1_Office Theme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2020-05-09T07:22:58Z</dcterms:created>
  <dcterms:modified xsi:type="dcterms:W3CDTF">2021-02-01T09:06:27Z</dcterms:modified>
</cp:coreProperties>
</file>