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</p:sldMasterIdLst>
  <p:notesMasterIdLst>
    <p:notesMasterId r:id="rId33"/>
  </p:notesMasterIdLst>
  <p:sldIdLst>
    <p:sldId id="848" r:id="rId2"/>
    <p:sldId id="1482" r:id="rId3"/>
    <p:sldId id="1502" r:id="rId4"/>
    <p:sldId id="1477" r:id="rId5"/>
    <p:sldId id="1479" r:id="rId6"/>
    <p:sldId id="1494" r:id="rId7"/>
    <p:sldId id="1496" r:id="rId8"/>
    <p:sldId id="1503" r:id="rId9"/>
    <p:sldId id="1497" r:id="rId10"/>
    <p:sldId id="1518" r:id="rId11"/>
    <p:sldId id="1498" r:id="rId12"/>
    <p:sldId id="1500" r:id="rId13"/>
    <p:sldId id="1499" r:id="rId14"/>
    <p:sldId id="1453" r:id="rId15"/>
    <p:sldId id="1501" r:id="rId16"/>
    <p:sldId id="1454" r:id="rId17"/>
    <p:sldId id="1507" r:id="rId18"/>
    <p:sldId id="1508" r:id="rId19"/>
    <p:sldId id="299" r:id="rId20"/>
    <p:sldId id="1486" r:id="rId21"/>
    <p:sldId id="1488" r:id="rId22"/>
    <p:sldId id="1489" r:id="rId23"/>
    <p:sldId id="1483" r:id="rId24"/>
    <p:sldId id="1490" r:id="rId25"/>
    <p:sldId id="1509" r:id="rId26"/>
    <p:sldId id="1510" r:id="rId27"/>
    <p:sldId id="1512" r:id="rId28"/>
    <p:sldId id="1513" r:id="rId29"/>
    <p:sldId id="1514" r:id="rId30"/>
    <p:sldId id="1515" r:id="rId31"/>
    <p:sldId id="682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THONG" initials="H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68E"/>
    <a:srgbClr val="2600FB"/>
    <a:srgbClr val="BDA4F1"/>
    <a:srgbClr val="00FF00"/>
    <a:srgbClr val="00F123"/>
    <a:srgbClr val="FA7DA2"/>
    <a:srgbClr val="8E83EE"/>
    <a:srgbClr val="CC97F0"/>
    <a:srgbClr val="FA8CE4"/>
    <a:srgbClr val="FB63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/>
    <p:restoredTop sz="93195"/>
  </p:normalViewPr>
  <p:slideViewPr>
    <p:cSldViewPr snapToGrid="0" snapToObjects="1">
      <p:cViewPr varScale="1">
        <p:scale>
          <a:sx n="109" d="100"/>
          <a:sy n="109" d="100"/>
        </p:scale>
        <p:origin x="68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F077DB-5A5A-4DB0-8F0E-6DAFDD2469D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679AE2-CA92-480D-BA5C-7BBD63D1D8DC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1</a:t>
          </a:r>
        </a:p>
      </dgm:t>
    </dgm:pt>
    <dgm:pt modelId="{7FDC3D2F-6EF6-4F13-BE90-FE7AB58E760E}" type="parTrans" cxnId="{5FE58992-FCC9-4188-820A-C04C356D138D}">
      <dgm:prSet/>
      <dgm:spPr/>
      <dgm:t>
        <a:bodyPr/>
        <a:lstStyle/>
        <a:p>
          <a:endParaRPr lang="en-US"/>
        </a:p>
      </dgm:t>
    </dgm:pt>
    <dgm:pt modelId="{85918BCA-DDAE-4408-8B05-B860E9EDD0DE}" type="sibTrans" cxnId="{5FE58992-FCC9-4188-820A-C04C356D138D}">
      <dgm:prSet/>
      <dgm:spPr/>
      <dgm:t>
        <a:bodyPr/>
        <a:lstStyle/>
        <a:p>
          <a:endParaRPr lang="en-US"/>
        </a:p>
      </dgm:t>
    </dgm:pt>
    <dgm:pt modelId="{6699F7EC-B9B0-4DD9-85AC-99E9B745556B}">
      <dgm:prSet phldrT="[Text]" custT="1"/>
      <dgm:spPr>
        <a:solidFill>
          <a:srgbClr val="E9E8B6">
            <a:alpha val="90000"/>
          </a:srgbClr>
        </a:solidFill>
      </dgm:spPr>
      <dgm:t>
        <a:bodyPr/>
        <a:lstStyle/>
        <a:p>
          <a:pPr algn="just"/>
          <a:r>
            <a:rPr lang="en-US" sz="3600" b="1" dirty="0"/>
            <a:t>ĐÁNH GIÁ THƯỜNG XUYÊN</a:t>
          </a:r>
        </a:p>
      </dgm:t>
    </dgm:pt>
    <dgm:pt modelId="{8415E149-A0E0-47EF-B024-49E7D8789589}" type="parTrans" cxnId="{C6D31253-8A6B-46D3-AB8F-AE8E925C9546}">
      <dgm:prSet/>
      <dgm:spPr/>
      <dgm:t>
        <a:bodyPr/>
        <a:lstStyle/>
        <a:p>
          <a:endParaRPr lang="en-US"/>
        </a:p>
      </dgm:t>
    </dgm:pt>
    <dgm:pt modelId="{6DAD3764-8716-4E32-9956-3F45701CECDA}" type="sibTrans" cxnId="{C6D31253-8A6B-46D3-AB8F-AE8E925C9546}">
      <dgm:prSet/>
      <dgm:spPr/>
      <dgm:t>
        <a:bodyPr/>
        <a:lstStyle/>
        <a:p>
          <a:endParaRPr lang="en-US"/>
        </a:p>
      </dgm:t>
    </dgm:pt>
    <dgm:pt modelId="{75F50322-CD23-412D-B448-7E243C685B5F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2</a:t>
          </a:r>
        </a:p>
      </dgm:t>
    </dgm:pt>
    <dgm:pt modelId="{A5352286-2912-445C-B096-83E3B6FA3E7F}" type="parTrans" cxnId="{FCCBDEC5-5EF2-487B-AC4E-6C047EC504C0}">
      <dgm:prSet/>
      <dgm:spPr/>
      <dgm:t>
        <a:bodyPr/>
        <a:lstStyle/>
        <a:p>
          <a:endParaRPr lang="en-US"/>
        </a:p>
      </dgm:t>
    </dgm:pt>
    <dgm:pt modelId="{689EB8E4-2A58-4E81-A8B0-BAE99D34216C}" type="sibTrans" cxnId="{FCCBDEC5-5EF2-487B-AC4E-6C047EC504C0}">
      <dgm:prSet/>
      <dgm:spPr/>
      <dgm:t>
        <a:bodyPr/>
        <a:lstStyle/>
        <a:p>
          <a:endParaRPr lang="en-US"/>
        </a:p>
      </dgm:t>
    </dgm:pt>
    <dgm:pt modelId="{D68D75E9-6939-43B6-8013-40CA1C02D682}">
      <dgm:prSet phldrT="[Text]" custT="1"/>
      <dgm:spPr>
        <a:solidFill>
          <a:srgbClr val="F5B5F2">
            <a:alpha val="90000"/>
          </a:srgbClr>
        </a:solidFill>
      </dgm:spPr>
      <dgm:t>
        <a:bodyPr/>
        <a:lstStyle/>
        <a:p>
          <a:pPr algn="just"/>
          <a:r>
            <a:rPr lang="en-US" sz="3600" b="1" dirty="0"/>
            <a:t>ĐÁNH GIÁ ĐỊNH KÌ</a:t>
          </a:r>
        </a:p>
      </dgm:t>
    </dgm:pt>
    <dgm:pt modelId="{22077365-901D-4A28-BE43-30FB0920BE12}" type="parTrans" cxnId="{1F9E38A1-2751-48C2-82E3-F5D957B5C0EA}">
      <dgm:prSet/>
      <dgm:spPr/>
      <dgm:t>
        <a:bodyPr/>
        <a:lstStyle/>
        <a:p>
          <a:endParaRPr lang="en-US"/>
        </a:p>
      </dgm:t>
    </dgm:pt>
    <dgm:pt modelId="{0A34774B-6312-4313-AA64-13E43509BD4C}" type="sibTrans" cxnId="{1F9E38A1-2751-48C2-82E3-F5D957B5C0EA}">
      <dgm:prSet/>
      <dgm:spPr/>
      <dgm:t>
        <a:bodyPr/>
        <a:lstStyle/>
        <a:p>
          <a:endParaRPr lang="en-US"/>
        </a:p>
      </dgm:t>
    </dgm:pt>
    <dgm:pt modelId="{A493CE9D-D92C-4893-8547-06745BBA4C56}" type="pres">
      <dgm:prSet presAssocID="{46F077DB-5A5A-4DB0-8F0E-6DAFDD2469D9}" presName="linearFlow" presStyleCnt="0">
        <dgm:presLayoutVars>
          <dgm:dir/>
          <dgm:animLvl val="lvl"/>
          <dgm:resizeHandles val="exact"/>
        </dgm:presLayoutVars>
      </dgm:prSet>
      <dgm:spPr/>
    </dgm:pt>
    <dgm:pt modelId="{8E8FB40C-FD9F-49D4-8F1D-EEDB9532E698}" type="pres">
      <dgm:prSet presAssocID="{8E679AE2-CA92-480D-BA5C-7BBD63D1D8DC}" presName="composite" presStyleCnt="0"/>
      <dgm:spPr/>
    </dgm:pt>
    <dgm:pt modelId="{BE4F2035-2C54-4CFE-9EF5-ACB5D06EA9BB}" type="pres">
      <dgm:prSet presAssocID="{8E679AE2-CA92-480D-BA5C-7BBD63D1D8DC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FFA70C57-1C31-4218-B842-E1DE0A9C61EC}" type="pres">
      <dgm:prSet presAssocID="{8E679AE2-CA92-480D-BA5C-7BBD63D1D8DC}" presName="descendantText" presStyleLbl="alignAcc1" presStyleIdx="0" presStyleCnt="2" custScaleY="117221">
        <dgm:presLayoutVars>
          <dgm:bulletEnabled val="1"/>
        </dgm:presLayoutVars>
      </dgm:prSet>
      <dgm:spPr/>
    </dgm:pt>
    <dgm:pt modelId="{B51224C5-C641-4A43-8B8B-BA6E5299AA48}" type="pres">
      <dgm:prSet presAssocID="{85918BCA-DDAE-4408-8B05-B860E9EDD0DE}" presName="sp" presStyleCnt="0"/>
      <dgm:spPr/>
    </dgm:pt>
    <dgm:pt modelId="{3C56CCD8-C774-4E22-9720-50786A92FD48}" type="pres">
      <dgm:prSet presAssocID="{75F50322-CD23-412D-B448-7E243C685B5F}" presName="composite" presStyleCnt="0"/>
      <dgm:spPr/>
    </dgm:pt>
    <dgm:pt modelId="{66253BA3-1892-4FD0-B280-FA760415FEF0}" type="pres">
      <dgm:prSet presAssocID="{75F50322-CD23-412D-B448-7E243C685B5F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AFF6EE13-C7FD-4D19-AC38-138C8F10B232}" type="pres">
      <dgm:prSet presAssocID="{75F50322-CD23-412D-B448-7E243C685B5F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C6D31253-8A6B-46D3-AB8F-AE8E925C9546}" srcId="{8E679AE2-CA92-480D-BA5C-7BBD63D1D8DC}" destId="{6699F7EC-B9B0-4DD9-85AC-99E9B745556B}" srcOrd="0" destOrd="0" parTransId="{8415E149-A0E0-47EF-B024-49E7D8789589}" sibTransId="{6DAD3764-8716-4E32-9956-3F45701CECDA}"/>
    <dgm:cxn modelId="{461BF155-1E01-1E4C-B960-B3AED48ADB2D}" type="presOf" srcId="{46F077DB-5A5A-4DB0-8F0E-6DAFDD2469D9}" destId="{A493CE9D-D92C-4893-8547-06745BBA4C56}" srcOrd="0" destOrd="0" presId="urn:microsoft.com/office/officeart/2005/8/layout/chevron2"/>
    <dgm:cxn modelId="{32934861-9A9D-FA41-A389-B7FBBD69B910}" type="presOf" srcId="{8E679AE2-CA92-480D-BA5C-7BBD63D1D8DC}" destId="{BE4F2035-2C54-4CFE-9EF5-ACB5D06EA9BB}" srcOrd="0" destOrd="0" presId="urn:microsoft.com/office/officeart/2005/8/layout/chevron2"/>
    <dgm:cxn modelId="{0613D065-FEA6-EB45-A7ED-A853991393A4}" type="presOf" srcId="{6699F7EC-B9B0-4DD9-85AC-99E9B745556B}" destId="{FFA70C57-1C31-4218-B842-E1DE0A9C61EC}" srcOrd="0" destOrd="0" presId="urn:microsoft.com/office/officeart/2005/8/layout/chevron2"/>
    <dgm:cxn modelId="{5FE58992-FCC9-4188-820A-C04C356D138D}" srcId="{46F077DB-5A5A-4DB0-8F0E-6DAFDD2469D9}" destId="{8E679AE2-CA92-480D-BA5C-7BBD63D1D8DC}" srcOrd="0" destOrd="0" parTransId="{7FDC3D2F-6EF6-4F13-BE90-FE7AB58E760E}" sibTransId="{85918BCA-DDAE-4408-8B05-B860E9EDD0DE}"/>
    <dgm:cxn modelId="{1F9E38A1-2751-48C2-82E3-F5D957B5C0EA}" srcId="{75F50322-CD23-412D-B448-7E243C685B5F}" destId="{D68D75E9-6939-43B6-8013-40CA1C02D682}" srcOrd="0" destOrd="0" parTransId="{22077365-901D-4A28-BE43-30FB0920BE12}" sibTransId="{0A34774B-6312-4313-AA64-13E43509BD4C}"/>
    <dgm:cxn modelId="{AE0FA7A4-3971-D540-981B-6668BF7E64F8}" type="presOf" srcId="{D68D75E9-6939-43B6-8013-40CA1C02D682}" destId="{AFF6EE13-C7FD-4D19-AC38-138C8F10B232}" srcOrd="0" destOrd="0" presId="urn:microsoft.com/office/officeart/2005/8/layout/chevron2"/>
    <dgm:cxn modelId="{FCCBDEC5-5EF2-487B-AC4E-6C047EC504C0}" srcId="{46F077DB-5A5A-4DB0-8F0E-6DAFDD2469D9}" destId="{75F50322-CD23-412D-B448-7E243C685B5F}" srcOrd="1" destOrd="0" parTransId="{A5352286-2912-445C-B096-83E3B6FA3E7F}" sibTransId="{689EB8E4-2A58-4E81-A8B0-BAE99D34216C}"/>
    <dgm:cxn modelId="{8ADADFC6-8B1F-CE4F-A5AC-7A535DF6F735}" type="presOf" srcId="{75F50322-CD23-412D-B448-7E243C685B5F}" destId="{66253BA3-1892-4FD0-B280-FA760415FEF0}" srcOrd="0" destOrd="0" presId="urn:microsoft.com/office/officeart/2005/8/layout/chevron2"/>
    <dgm:cxn modelId="{EDFCD57B-EB00-8A4D-885C-3CDC23C3199D}" type="presParOf" srcId="{A493CE9D-D92C-4893-8547-06745BBA4C56}" destId="{8E8FB40C-FD9F-49D4-8F1D-EEDB9532E698}" srcOrd="0" destOrd="0" presId="urn:microsoft.com/office/officeart/2005/8/layout/chevron2"/>
    <dgm:cxn modelId="{5C932800-57FF-7C4A-B8EE-C0BC65D1DF65}" type="presParOf" srcId="{8E8FB40C-FD9F-49D4-8F1D-EEDB9532E698}" destId="{BE4F2035-2C54-4CFE-9EF5-ACB5D06EA9BB}" srcOrd="0" destOrd="0" presId="urn:microsoft.com/office/officeart/2005/8/layout/chevron2"/>
    <dgm:cxn modelId="{FA7A149C-3021-D64C-8162-8A1BD59067CE}" type="presParOf" srcId="{8E8FB40C-FD9F-49D4-8F1D-EEDB9532E698}" destId="{FFA70C57-1C31-4218-B842-E1DE0A9C61EC}" srcOrd="1" destOrd="0" presId="urn:microsoft.com/office/officeart/2005/8/layout/chevron2"/>
    <dgm:cxn modelId="{4858A172-7CA4-7B4E-8CF5-F4D30963152E}" type="presParOf" srcId="{A493CE9D-D92C-4893-8547-06745BBA4C56}" destId="{B51224C5-C641-4A43-8B8B-BA6E5299AA48}" srcOrd="1" destOrd="0" presId="urn:microsoft.com/office/officeart/2005/8/layout/chevron2"/>
    <dgm:cxn modelId="{FCA9A836-FDD9-BF48-AD37-9A4C2AE6B611}" type="presParOf" srcId="{A493CE9D-D92C-4893-8547-06745BBA4C56}" destId="{3C56CCD8-C774-4E22-9720-50786A92FD48}" srcOrd="2" destOrd="0" presId="urn:microsoft.com/office/officeart/2005/8/layout/chevron2"/>
    <dgm:cxn modelId="{C682DC1B-0454-334A-81BD-DBEC86BF1031}" type="presParOf" srcId="{3C56CCD8-C774-4E22-9720-50786A92FD48}" destId="{66253BA3-1892-4FD0-B280-FA760415FEF0}" srcOrd="0" destOrd="0" presId="urn:microsoft.com/office/officeart/2005/8/layout/chevron2"/>
    <dgm:cxn modelId="{640AF887-C76D-B041-A847-99C75956EFC3}" type="presParOf" srcId="{3C56CCD8-C774-4E22-9720-50786A92FD48}" destId="{AFF6EE13-C7FD-4D19-AC38-138C8F10B232}" srcOrd="1" destOrd="0" presId="urn:microsoft.com/office/officeart/2005/8/layout/chevron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F077DB-5A5A-4DB0-8F0E-6DAFDD2469D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679AE2-CA92-480D-BA5C-7BBD63D1D8DC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1</a:t>
          </a:r>
        </a:p>
      </dgm:t>
    </dgm:pt>
    <dgm:pt modelId="{7FDC3D2F-6EF6-4F13-BE90-FE7AB58E760E}" type="parTrans" cxnId="{5FE58992-FCC9-4188-820A-C04C356D138D}">
      <dgm:prSet/>
      <dgm:spPr/>
      <dgm:t>
        <a:bodyPr/>
        <a:lstStyle/>
        <a:p>
          <a:endParaRPr lang="en-US"/>
        </a:p>
      </dgm:t>
    </dgm:pt>
    <dgm:pt modelId="{85918BCA-DDAE-4408-8B05-B860E9EDD0DE}" type="sibTrans" cxnId="{5FE58992-FCC9-4188-820A-C04C356D138D}">
      <dgm:prSet/>
      <dgm:spPr/>
      <dgm:t>
        <a:bodyPr/>
        <a:lstStyle/>
        <a:p>
          <a:endParaRPr lang="en-US"/>
        </a:p>
      </dgm:t>
    </dgm:pt>
    <dgm:pt modelId="{6699F7EC-B9B0-4DD9-85AC-99E9B745556B}">
      <dgm:prSet phldrT="[Text]" custT="1"/>
      <dgm:spPr>
        <a:solidFill>
          <a:srgbClr val="E9E8B6">
            <a:alpha val="90000"/>
          </a:srgbClr>
        </a:solidFill>
      </dgm:spPr>
      <dgm:t>
        <a:bodyPr/>
        <a:lstStyle/>
        <a:p>
          <a:pPr algn="just"/>
          <a:r>
            <a:rPr lang="en-US" sz="3600" b="1" dirty="0"/>
            <a:t>ĐÁNH GIÁ ĐỊNH KÌ HỌC KÌ I</a:t>
          </a:r>
        </a:p>
      </dgm:t>
    </dgm:pt>
    <dgm:pt modelId="{8415E149-A0E0-47EF-B024-49E7D8789589}" type="parTrans" cxnId="{C6D31253-8A6B-46D3-AB8F-AE8E925C9546}">
      <dgm:prSet/>
      <dgm:spPr/>
      <dgm:t>
        <a:bodyPr/>
        <a:lstStyle/>
        <a:p>
          <a:endParaRPr lang="en-US"/>
        </a:p>
      </dgm:t>
    </dgm:pt>
    <dgm:pt modelId="{6DAD3764-8716-4E32-9956-3F45701CECDA}" type="sibTrans" cxnId="{C6D31253-8A6B-46D3-AB8F-AE8E925C9546}">
      <dgm:prSet/>
      <dgm:spPr/>
      <dgm:t>
        <a:bodyPr/>
        <a:lstStyle/>
        <a:p>
          <a:endParaRPr lang="en-US"/>
        </a:p>
      </dgm:t>
    </dgm:pt>
    <dgm:pt modelId="{75F50322-CD23-412D-B448-7E243C685B5F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2</a:t>
          </a:r>
        </a:p>
      </dgm:t>
    </dgm:pt>
    <dgm:pt modelId="{A5352286-2912-445C-B096-83E3B6FA3E7F}" type="parTrans" cxnId="{FCCBDEC5-5EF2-487B-AC4E-6C047EC504C0}">
      <dgm:prSet/>
      <dgm:spPr/>
      <dgm:t>
        <a:bodyPr/>
        <a:lstStyle/>
        <a:p>
          <a:endParaRPr lang="en-US"/>
        </a:p>
      </dgm:t>
    </dgm:pt>
    <dgm:pt modelId="{689EB8E4-2A58-4E81-A8B0-BAE99D34216C}" type="sibTrans" cxnId="{FCCBDEC5-5EF2-487B-AC4E-6C047EC504C0}">
      <dgm:prSet/>
      <dgm:spPr/>
      <dgm:t>
        <a:bodyPr/>
        <a:lstStyle/>
        <a:p>
          <a:endParaRPr lang="en-US"/>
        </a:p>
      </dgm:t>
    </dgm:pt>
    <dgm:pt modelId="{D68D75E9-6939-43B6-8013-40CA1C02D682}">
      <dgm:prSet phldrT="[Text]" custT="1"/>
      <dgm:spPr>
        <a:solidFill>
          <a:srgbClr val="F5B5F2">
            <a:alpha val="90000"/>
          </a:srgbClr>
        </a:solidFill>
      </dgm:spPr>
      <dgm:t>
        <a:bodyPr/>
        <a:lstStyle/>
        <a:p>
          <a:pPr algn="just"/>
          <a:r>
            <a:rPr lang="en-US" sz="3600" b="1" dirty="0"/>
            <a:t>ĐÁNH GIÁ ĐỊNH KÌ HỌC KÌ II</a:t>
          </a:r>
        </a:p>
      </dgm:t>
    </dgm:pt>
    <dgm:pt modelId="{22077365-901D-4A28-BE43-30FB0920BE12}" type="parTrans" cxnId="{1F9E38A1-2751-48C2-82E3-F5D957B5C0EA}">
      <dgm:prSet/>
      <dgm:spPr/>
      <dgm:t>
        <a:bodyPr/>
        <a:lstStyle/>
        <a:p>
          <a:endParaRPr lang="en-US"/>
        </a:p>
      </dgm:t>
    </dgm:pt>
    <dgm:pt modelId="{0A34774B-6312-4313-AA64-13E43509BD4C}" type="sibTrans" cxnId="{1F9E38A1-2751-48C2-82E3-F5D957B5C0EA}">
      <dgm:prSet/>
      <dgm:spPr/>
      <dgm:t>
        <a:bodyPr/>
        <a:lstStyle/>
        <a:p>
          <a:endParaRPr lang="en-US"/>
        </a:p>
      </dgm:t>
    </dgm:pt>
    <dgm:pt modelId="{A493CE9D-D92C-4893-8547-06745BBA4C56}" type="pres">
      <dgm:prSet presAssocID="{46F077DB-5A5A-4DB0-8F0E-6DAFDD2469D9}" presName="linearFlow" presStyleCnt="0">
        <dgm:presLayoutVars>
          <dgm:dir/>
          <dgm:animLvl val="lvl"/>
          <dgm:resizeHandles val="exact"/>
        </dgm:presLayoutVars>
      </dgm:prSet>
      <dgm:spPr/>
    </dgm:pt>
    <dgm:pt modelId="{8E8FB40C-FD9F-49D4-8F1D-EEDB9532E698}" type="pres">
      <dgm:prSet presAssocID="{8E679AE2-CA92-480D-BA5C-7BBD63D1D8DC}" presName="composite" presStyleCnt="0"/>
      <dgm:spPr/>
    </dgm:pt>
    <dgm:pt modelId="{BE4F2035-2C54-4CFE-9EF5-ACB5D06EA9BB}" type="pres">
      <dgm:prSet presAssocID="{8E679AE2-CA92-480D-BA5C-7BBD63D1D8DC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FFA70C57-1C31-4218-B842-E1DE0A9C61EC}" type="pres">
      <dgm:prSet presAssocID="{8E679AE2-CA92-480D-BA5C-7BBD63D1D8DC}" presName="descendantText" presStyleLbl="alignAcc1" presStyleIdx="0" presStyleCnt="2" custScaleY="117221">
        <dgm:presLayoutVars>
          <dgm:bulletEnabled val="1"/>
        </dgm:presLayoutVars>
      </dgm:prSet>
      <dgm:spPr/>
    </dgm:pt>
    <dgm:pt modelId="{B51224C5-C641-4A43-8B8B-BA6E5299AA48}" type="pres">
      <dgm:prSet presAssocID="{85918BCA-DDAE-4408-8B05-B860E9EDD0DE}" presName="sp" presStyleCnt="0"/>
      <dgm:spPr/>
    </dgm:pt>
    <dgm:pt modelId="{3C56CCD8-C774-4E22-9720-50786A92FD48}" type="pres">
      <dgm:prSet presAssocID="{75F50322-CD23-412D-B448-7E243C685B5F}" presName="composite" presStyleCnt="0"/>
      <dgm:spPr/>
    </dgm:pt>
    <dgm:pt modelId="{66253BA3-1892-4FD0-B280-FA760415FEF0}" type="pres">
      <dgm:prSet presAssocID="{75F50322-CD23-412D-B448-7E243C685B5F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AFF6EE13-C7FD-4D19-AC38-138C8F10B232}" type="pres">
      <dgm:prSet presAssocID="{75F50322-CD23-412D-B448-7E243C685B5F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C6D31253-8A6B-46D3-AB8F-AE8E925C9546}" srcId="{8E679AE2-CA92-480D-BA5C-7BBD63D1D8DC}" destId="{6699F7EC-B9B0-4DD9-85AC-99E9B745556B}" srcOrd="0" destOrd="0" parTransId="{8415E149-A0E0-47EF-B024-49E7D8789589}" sibTransId="{6DAD3764-8716-4E32-9956-3F45701CECDA}"/>
    <dgm:cxn modelId="{461BF155-1E01-1E4C-B960-B3AED48ADB2D}" type="presOf" srcId="{46F077DB-5A5A-4DB0-8F0E-6DAFDD2469D9}" destId="{A493CE9D-D92C-4893-8547-06745BBA4C56}" srcOrd="0" destOrd="0" presId="urn:microsoft.com/office/officeart/2005/8/layout/chevron2"/>
    <dgm:cxn modelId="{32934861-9A9D-FA41-A389-B7FBBD69B910}" type="presOf" srcId="{8E679AE2-CA92-480D-BA5C-7BBD63D1D8DC}" destId="{BE4F2035-2C54-4CFE-9EF5-ACB5D06EA9BB}" srcOrd="0" destOrd="0" presId="urn:microsoft.com/office/officeart/2005/8/layout/chevron2"/>
    <dgm:cxn modelId="{0613D065-FEA6-EB45-A7ED-A853991393A4}" type="presOf" srcId="{6699F7EC-B9B0-4DD9-85AC-99E9B745556B}" destId="{FFA70C57-1C31-4218-B842-E1DE0A9C61EC}" srcOrd="0" destOrd="0" presId="urn:microsoft.com/office/officeart/2005/8/layout/chevron2"/>
    <dgm:cxn modelId="{5FE58992-FCC9-4188-820A-C04C356D138D}" srcId="{46F077DB-5A5A-4DB0-8F0E-6DAFDD2469D9}" destId="{8E679AE2-CA92-480D-BA5C-7BBD63D1D8DC}" srcOrd="0" destOrd="0" parTransId="{7FDC3D2F-6EF6-4F13-BE90-FE7AB58E760E}" sibTransId="{85918BCA-DDAE-4408-8B05-B860E9EDD0DE}"/>
    <dgm:cxn modelId="{1F9E38A1-2751-48C2-82E3-F5D957B5C0EA}" srcId="{75F50322-CD23-412D-B448-7E243C685B5F}" destId="{D68D75E9-6939-43B6-8013-40CA1C02D682}" srcOrd="0" destOrd="0" parTransId="{22077365-901D-4A28-BE43-30FB0920BE12}" sibTransId="{0A34774B-6312-4313-AA64-13E43509BD4C}"/>
    <dgm:cxn modelId="{AE0FA7A4-3971-D540-981B-6668BF7E64F8}" type="presOf" srcId="{D68D75E9-6939-43B6-8013-40CA1C02D682}" destId="{AFF6EE13-C7FD-4D19-AC38-138C8F10B232}" srcOrd="0" destOrd="0" presId="urn:microsoft.com/office/officeart/2005/8/layout/chevron2"/>
    <dgm:cxn modelId="{FCCBDEC5-5EF2-487B-AC4E-6C047EC504C0}" srcId="{46F077DB-5A5A-4DB0-8F0E-6DAFDD2469D9}" destId="{75F50322-CD23-412D-B448-7E243C685B5F}" srcOrd="1" destOrd="0" parTransId="{A5352286-2912-445C-B096-83E3B6FA3E7F}" sibTransId="{689EB8E4-2A58-4E81-A8B0-BAE99D34216C}"/>
    <dgm:cxn modelId="{8ADADFC6-8B1F-CE4F-A5AC-7A535DF6F735}" type="presOf" srcId="{75F50322-CD23-412D-B448-7E243C685B5F}" destId="{66253BA3-1892-4FD0-B280-FA760415FEF0}" srcOrd="0" destOrd="0" presId="urn:microsoft.com/office/officeart/2005/8/layout/chevron2"/>
    <dgm:cxn modelId="{EDFCD57B-EB00-8A4D-885C-3CDC23C3199D}" type="presParOf" srcId="{A493CE9D-D92C-4893-8547-06745BBA4C56}" destId="{8E8FB40C-FD9F-49D4-8F1D-EEDB9532E698}" srcOrd="0" destOrd="0" presId="urn:microsoft.com/office/officeart/2005/8/layout/chevron2"/>
    <dgm:cxn modelId="{5C932800-57FF-7C4A-B8EE-C0BC65D1DF65}" type="presParOf" srcId="{8E8FB40C-FD9F-49D4-8F1D-EEDB9532E698}" destId="{BE4F2035-2C54-4CFE-9EF5-ACB5D06EA9BB}" srcOrd="0" destOrd="0" presId="urn:microsoft.com/office/officeart/2005/8/layout/chevron2"/>
    <dgm:cxn modelId="{FA7A149C-3021-D64C-8162-8A1BD59067CE}" type="presParOf" srcId="{8E8FB40C-FD9F-49D4-8F1D-EEDB9532E698}" destId="{FFA70C57-1C31-4218-B842-E1DE0A9C61EC}" srcOrd="1" destOrd="0" presId="urn:microsoft.com/office/officeart/2005/8/layout/chevron2"/>
    <dgm:cxn modelId="{4858A172-7CA4-7B4E-8CF5-F4D30963152E}" type="presParOf" srcId="{A493CE9D-D92C-4893-8547-06745BBA4C56}" destId="{B51224C5-C641-4A43-8B8B-BA6E5299AA48}" srcOrd="1" destOrd="0" presId="urn:microsoft.com/office/officeart/2005/8/layout/chevron2"/>
    <dgm:cxn modelId="{FCA9A836-FDD9-BF48-AD37-9A4C2AE6B611}" type="presParOf" srcId="{A493CE9D-D92C-4893-8547-06745BBA4C56}" destId="{3C56CCD8-C774-4E22-9720-50786A92FD48}" srcOrd="2" destOrd="0" presId="urn:microsoft.com/office/officeart/2005/8/layout/chevron2"/>
    <dgm:cxn modelId="{C682DC1B-0454-334A-81BD-DBEC86BF1031}" type="presParOf" srcId="{3C56CCD8-C774-4E22-9720-50786A92FD48}" destId="{66253BA3-1892-4FD0-B280-FA760415FEF0}" srcOrd="0" destOrd="0" presId="urn:microsoft.com/office/officeart/2005/8/layout/chevron2"/>
    <dgm:cxn modelId="{640AF887-C76D-B041-A847-99C75956EFC3}" type="presParOf" srcId="{3C56CCD8-C774-4E22-9720-50786A92FD48}" destId="{AFF6EE13-C7FD-4D19-AC38-138C8F10B232}" srcOrd="1" destOrd="0" presId="urn:microsoft.com/office/officeart/2005/8/layout/chevron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F077DB-5A5A-4DB0-8F0E-6DAFDD2469D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679AE2-CA92-480D-BA5C-7BBD63D1D8DC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1</a:t>
          </a:r>
        </a:p>
      </dgm:t>
    </dgm:pt>
    <dgm:pt modelId="{7FDC3D2F-6EF6-4F13-BE90-FE7AB58E760E}" type="parTrans" cxnId="{5FE58992-FCC9-4188-820A-C04C356D138D}">
      <dgm:prSet/>
      <dgm:spPr/>
      <dgm:t>
        <a:bodyPr/>
        <a:lstStyle/>
        <a:p>
          <a:endParaRPr lang="en-US"/>
        </a:p>
      </dgm:t>
    </dgm:pt>
    <dgm:pt modelId="{85918BCA-DDAE-4408-8B05-B860E9EDD0DE}" type="sibTrans" cxnId="{5FE58992-FCC9-4188-820A-C04C356D138D}">
      <dgm:prSet/>
      <dgm:spPr/>
      <dgm:t>
        <a:bodyPr/>
        <a:lstStyle/>
        <a:p>
          <a:endParaRPr lang="en-US"/>
        </a:p>
      </dgm:t>
    </dgm:pt>
    <dgm:pt modelId="{6699F7EC-B9B0-4DD9-85AC-99E9B745556B}">
      <dgm:prSet phldrT="[Text]" custT="1"/>
      <dgm:spPr>
        <a:solidFill>
          <a:srgbClr val="E9E8B6">
            <a:alpha val="90000"/>
          </a:srgbClr>
        </a:solidFill>
      </dgm:spPr>
      <dgm:t>
        <a:bodyPr/>
        <a:lstStyle/>
        <a:p>
          <a:pPr algn="just"/>
          <a:r>
            <a:rPr lang="en-US" sz="3600" b="1" dirty="0"/>
            <a:t>KIỂM TRA ĐỌC</a:t>
          </a:r>
        </a:p>
      </dgm:t>
    </dgm:pt>
    <dgm:pt modelId="{8415E149-A0E0-47EF-B024-49E7D8789589}" type="parTrans" cxnId="{C6D31253-8A6B-46D3-AB8F-AE8E925C9546}">
      <dgm:prSet/>
      <dgm:spPr/>
      <dgm:t>
        <a:bodyPr/>
        <a:lstStyle/>
        <a:p>
          <a:endParaRPr lang="en-US"/>
        </a:p>
      </dgm:t>
    </dgm:pt>
    <dgm:pt modelId="{6DAD3764-8716-4E32-9956-3F45701CECDA}" type="sibTrans" cxnId="{C6D31253-8A6B-46D3-AB8F-AE8E925C9546}">
      <dgm:prSet/>
      <dgm:spPr/>
      <dgm:t>
        <a:bodyPr/>
        <a:lstStyle/>
        <a:p>
          <a:endParaRPr lang="en-US"/>
        </a:p>
      </dgm:t>
    </dgm:pt>
    <dgm:pt modelId="{75F50322-CD23-412D-B448-7E243C685B5F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2</a:t>
          </a:r>
        </a:p>
      </dgm:t>
    </dgm:pt>
    <dgm:pt modelId="{A5352286-2912-445C-B096-83E3B6FA3E7F}" type="parTrans" cxnId="{FCCBDEC5-5EF2-487B-AC4E-6C047EC504C0}">
      <dgm:prSet/>
      <dgm:spPr/>
      <dgm:t>
        <a:bodyPr/>
        <a:lstStyle/>
        <a:p>
          <a:endParaRPr lang="en-US"/>
        </a:p>
      </dgm:t>
    </dgm:pt>
    <dgm:pt modelId="{689EB8E4-2A58-4E81-A8B0-BAE99D34216C}" type="sibTrans" cxnId="{FCCBDEC5-5EF2-487B-AC4E-6C047EC504C0}">
      <dgm:prSet/>
      <dgm:spPr/>
      <dgm:t>
        <a:bodyPr/>
        <a:lstStyle/>
        <a:p>
          <a:endParaRPr lang="en-US"/>
        </a:p>
      </dgm:t>
    </dgm:pt>
    <dgm:pt modelId="{D68D75E9-6939-43B6-8013-40CA1C02D682}">
      <dgm:prSet phldrT="[Text]" custT="1"/>
      <dgm:spPr>
        <a:solidFill>
          <a:srgbClr val="F5B5F2">
            <a:alpha val="90000"/>
          </a:srgbClr>
        </a:solidFill>
      </dgm:spPr>
      <dgm:t>
        <a:bodyPr/>
        <a:lstStyle/>
        <a:p>
          <a:pPr algn="just"/>
          <a:r>
            <a:rPr lang="en-US" sz="3600" b="1" dirty="0"/>
            <a:t>KIỂM TRA VIẾT</a:t>
          </a:r>
        </a:p>
      </dgm:t>
    </dgm:pt>
    <dgm:pt modelId="{22077365-901D-4A28-BE43-30FB0920BE12}" type="parTrans" cxnId="{1F9E38A1-2751-48C2-82E3-F5D957B5C0EA}">
      <dgm:prSet/>
      <dgm:spPr/>
      <dgm:t>
        <a:bodyPr/>
        <a:lstStyle/>
        <a:p>
          <a:endParaRPr lang="en-US"/>
        </a:p>
      </dgm:t>
    </dgm:pt>
    <dgm:pt modelId="{0A34774B-6312-4313-AA64-13E43509BD4C}" type="sibTrans" cxnId="{1F9E38A1-2751-48C2-82E3-F5D957B5C0EA}">
      <dgm:prSet/>
      <dgm:spPr/>
      <dgm:t>
        <a:bodyPr/>
        <a:lstStyle/>
        <a:p>
          <a:endParaRPr lang="en-US"/>
        </a:p>
      </dgm:t>
    </dgm:pt>
    <dgm:pt modelId="{A493CE9D-D92C-4893-8547-06745BBA4C56}" type="pres">
      <dgm:prSet presAssocID="{46F077DB-5A5A-4DB0-8F0E-6DAFDD2469D9}" presName="linearFlow" presStyleCnt="0">
        <dgm:presLayoutVars>
          <dgm:dir/>
          <dgm:animLvl val="lvl"/>
          <dgm:resizeHandles val="exact"/>
        </dgm:presLayoutVars>
      </dgm:prSet>
      <dgm:spPr/>
    </dgm:pt>
    <dgm:pt modelId="{8E8FB40C-FD9F-49D4-8F1D-EEDB9532E698}" type="pres">
      <dgm:prSet presAssocID="{8E679AE2-CA92-480D-BA5C-7BBD63D1D8DC}" presName="composite" presStyleCnt="0"/>
      <dgm:spPr/>
    </dgm:pt>
    <dgm:pt modelId="{BE4F2035-2C54-4CFE-9EF5-ACB5D06EA9BB}" type="pres">
      <dgm:prSet presAssocID="{8E679AE2-CA92-480D-BA5C-7BBD63D1D8DC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FFA70C57-1C31-4218-B842-E1DE0A9C61EC}" type="pres">
      <dgm:prSet presAssocID="{8E679AE2-CA92-480D-BA5C-7BBD63D1D8DC}" presName="descendantText" presStyleLbl="alignAcc1" presStyleIdx="0" presStyleCnt="2" custScaleY="117221">
        <dgm:presLayoutVars>
          <dgm:bulletEnabled val="1"/>
        </dgm:presLayoutVars>
      </dgm:prSet>
      <dgm:spPr/>
    </dgm:pt>
    <dgm:pt modelId="{B51224C5-C641-4A43-8B8B-BA6E5299AA48}" type="pres">
      <dgm:prSet presAssocID="{85918BCA-DDAE-4408-8B05-B860E9EDD0DE}" presName="sp" presStyleCnt="0"/>
      <dgm:spPr/>
    </dgm:pt>
    <dgm:pt modelId="{3C56CCD8-C774-4E22-9720-50786A92FD48}" type="pres">
      <dgm:prSet presAssocID="{75F50322-CD23-412D-B448-7E243C685B5F}" presName="composite" presStyleCnt="0"/>
      <dgm:spPr/>
    </dgm:pt>
    <dgm:pt modelId="{66253BA3-1892-4FD0-B280-FA760415FEF0}" type="pres">
      <dgm:prSet presAssocID="{75F50322-CD23-412D-B448-7E243C685B5F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AFF6EE13-C7FD-4D19-AC38-138C8F10B232}" type="pres">
      <dgm:prSet presAssocID="{75F50322-CD23-412D-B448-7E243C685B5F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C6D31253-8A6B-46D3-AB8F-AE8E925C9546}" srcId="{8E679AE2-CA92-480D-BA5C-7BBD63D1D8DC}" destId="{6699F7EC-B9B0-4DD9-85AC-99E9B745556B}" srcOrd="0" destOrd="0" parTransId="{8415E149-A0E0-47EF-B024-49E7D8789589}" sibTransId="{6DAD3764-8716-4E32-9956-3F45701CECDA}"/>
    <dgm:cxn modelId="{461BF155-1E01-1E4C-B960-B3AED48ADB2D}" type="presOf" srcId="{46F077DB-5A5A-4DB0-8F0E-6DAFDD2469D9}" destId="{A493CE9D-D92C-4893-8547-06745BBA4C56}" srcOrd="0" destOrd="0" presId="urn:microsoft.com/office/officeart/2005/8/layout/chevron2"/>
    <dgm:cxn modelId="{32934861-9A9D-FA41-A389-B7FBBD69B910}" type="presOf" srcId="{8E679AE2-CA92-480D-BA5C-7BBD63D1D8DC}" destId="{BE4F2035-2C54-4CFE-9EF5-ACB5D06EA9BB}" srcOrd="0" destOrd="0" presId="urn:microsoft.com/office/officeart/2005/8/layout/chevron2"/>
    <dgm:cxn modelId="{0613D065-FEA6-EB45-A7ED-A853991393A4}" type="presOf" srcId="{6699F7EC-B9B0-4DD9-85AC-99E9B745556B}" destId="{FFA70C57-1C31-4218-B842-E1DE0A9C61EC}" srcOrd="0" destOrd="0" presId="urn:microsoft.com/office/officeart/2005/8/layout/chevron2"/>
    <dgm:cxn modelId="{5FE58992-FCC9-4188-820A-C04C356D138D}" srcId="{46F077DB-5A5A-4DB0-8F0E-6DAFDD2469D9}" destId="{8E679AE2-CA92-480D-BA5C-7BBD63D1D8DC}" srcOrd="0" destOrd="0" parTransId="{7FDC3D2F-6EF6-4F13-BE90-FE7AB58E760E}" sibTransId="{85918BCA-DDAE-4408-8B05-B860E9EDD0DE}"/>
    <dgm:cxn modelId="{1F9E38A1-2751-48C2-82E3-F5D957B5C0EA}" srcId="{75F50322-CD23-412D-B448-7E243C685B5F}" destId="{D68D75E9-6939-43B6-8013-40CA1C02D682}" srcOrd="0" destOrd="0" parTransId="{22077365-901D-4A28-BE43-30FB0920BE12}" sibTransId="{0A34774B-6312-4313-AA64-13E43509BD4C}"/>
    <dgm:cxn modelId="{AE0FA7A4-3971-D540-981B-6668BF7E64F8}" type="presOf" srcId="{D68D75E9-6939-43B6-8013-40CA1C02D682}" destId="{AFF6EE13-C7FD-4D19-AC38-138C8F10B232}" srcOrd="0" destOrd="0" presId="urn:microsoft.com/office/officeart/2005/8/layout/chevron2"/>
    <dgm:cxn modelId="{FCCBDEC5-5EF2-487B-AC4E-6C047EC504C0}" srcId="{46F077DB-5A5A-4DB0-8F0E-6DAFDD2469D9}" destId="{75F50322-CD23-412D-B448-7E243C685B5F}" srcOrd="1" destOrd="0" parTransId="{A5352286-2912-445C-B096-83E3B6FA3E7F}" sibTransId="{689EB8E4-2A58-4E81-A8B0-BAE99D34216C}"/>
    <dgm:cxn modelId="{8ADADFC6-8B1F-CE4F-A5AC-7A535DF6F735}" type="presOf" srcId="{75F50322-CD23-412D-B448-7E243C685B5F}" destId="{66253BA3-1892-4FD0-B280-FA760415FEF0}" srcOrd="0" destOrd="0" presId="urn:microsoft.com/office/officeart/2005/8/layout/chevron2"/>
    <dgm:cxn modelId="{EDFCD57B-EB00-8A4D-885C-3CDC23C3199D}" type="presParOf" srcId="{A493CE9D-D92C-4893-8547-06745BBA4C56}" destId="{8E8FB40C-FD9F-49D4-8F1D-EEDB9532E698}" srcOrd="0" destOrd="0" presId="urn:microsoft.com/office/officeart/2005/8/layout/chevron2"/>
    <dgm:cxn modelId="{5C932800-57FF-7C4A-B8EE-C0BC65D1DF65}" type="presParOf" srcId="{8E8FB40C-FD9F-49D4-8F1D-EEDB9532E698}" destId="{BE4F2035-2C54-4CFE-9EF5-ACB5D06EA9BB}" srcOrd="0" destOrd="0" presId="urn:microsoft.com/office/officeart/2005/8/layout/chevron2"/>
    <dgm:cxn modelId="{FA7A149C-3021-D64C-8162-8A1BD59067CE}" type="presParOf" srcId="{8E8FB40C-FD9F-49D4-8F1D-EEDB9532E698}" destId="{FFA70C57-1C31-4218-B842-E1DE0A9C61EC}" srcOrd="1" destOrd="0" presId="urn:microsoft.com/office/officeart/2005/8/layout/chevron2"/>
    <dgm:cxn modelId="{4858A172-7CA4-7B4E-8CF5-F4D30963152E}" type="presParOf" srcId="{A493CE9D-D92C-4893-8547-06745BBA4C56}" destId="{B51224C5-C641-4A43-8B8B-BA6E5299AA48}" srcOrd="1" destOrd="0" presId="urn:microsoft.com/office/officeart/2005/8/layout/chevron2"/>
    <dgm:cxn modelId="{FCA9A836-FDD9-BF48-AD37-9A4C2AE6B611}" type="presParOf" srcId="{A493CE9D-D92C-4893-8547-06745BBA4C56}" destId="{3C56CCD8-C774-4E22-9720-50786A92FD48}" srcOrd="2" destOrd="0" presId="urn:microsoft.com/office/officeart/2005/8/layout/chevron2"/>
    <dgm:cxn modelId="{C682DC1B-0454-334A-81BD-DBEC86BF1031}" type="presParOf" srcId="{3C56CCD8-C774-4E22-9720-50786A92FD48}" destId="{66253BA3-1892-4FD0-B280-FA760415FEF0}" srcOrd="0" destOrd="0" presId="urn:microsoft.com/office/officeart/2005/8/layout/chevron2"/>
    <dgm:cxn modelId="{640AF887-C76D-B041-A847-99C75956EFC3}" type="presParOf" srcId="{3C56CCD8-C774-4E22-9720-50786A92FD48}" destId="{AFF6EE13-C7FD-4D19-AC38-138C8F10B232}" srcOrd="1" destOrd="0" presId="urn:microsoft.com/office/officeart/2005/8/layout/chevron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F2035-2C54-4CFE-9EF5-ACB5D06EA9BB}">
      <dsp:nvSpPr>
        <dsp:cNvPr id="0" name=""/>
        <dsp:cNvSpPr/>
      </dsp:nvSpPr>
      <dsp:spPr>
        <a:xfrm rot="5400000">
          <a:off x="-316706" y="435567"/>
          <a:ext cx="2111375" cy="14779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>
              <a:solidFill>
                <a:schemeClr val="tx1"/>
              </a:solidFill>
            </a:rPr>
            <a:t>1</a:t>
          </a:r>
        </a:p>
      </dsp:txBody>
      <dsp:txXfrm rot="-5400000">
        <a:off x="1" y="857841"/>
        <a:ext cx="1477962" cy="633413"/>
      </dsp:txXfrm>
    </dsp:sp>
    <dsp:sp modelId="{FFA70C57-1C31-4218-B842-E1DE0A9C61EC}">
      <dsp:nvSpPr>
        <dsp:cNvPr id="0" name=""/>
        <dsp:cNvSpPr/>
      </dsp:nvSpPr>
      <dsp:spPr>
        <a:xfrm rot="5400000">
          <a:off x="3840606" y="-2361952"/>
          <a:ext cx="1608733" cy="6334021"/>
        </a:xfrm>
        <a:prstGeom prst="round2SameRect">
          <a:avLst/>
        </a:prstGeom>
        <a:solidFill>
          <a:srgbClr val="E9E8B6">
            <a:alpha val="90000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just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b="1" kern="1200" dirty="0"/>
            <a:t>ĐÁNH GIÁ THƯỜNG XUYÊN</a:t>
          </a:r>
        </a:p>
      </dsp:txBody>
      <dsp:txXfrm rot="-5400000">
        <a:off x="1477962" y="79224"/>
        <a:ext cx="6255489" cy="1451669"/>
      </dsp:txXfrm>
    </dsp:sp>
    <dsp:sp modelId="{66253BA3-1892-4FD0-B280-FA760415FEF0}">
      <dsp:nvSpPr>
        <dsp:cNvPr id="0" name=""/>
        <dsp:cNvSpPr/>
      </dsp:nvSpPr>
      <dsp:spPr>
        <a:xfrm rot="5400000">
          <a:off x="-316706" y="2268639"/>
          <a:ext cx="2111375" cy="14779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>
              <a:solidFill>
                <a:schemeClr val="tx1"/>
              </a:solidFill>
            </a:rPr>
            <a:t>2</a:t>
          </a:r>
        </a:p>
      </dsp:txBody>
      <dsp:txXfrm rot="-5400000">
        <a:off x="1" y="2690913"/>
        <a:ext cx="1477962" cy="633413"/>
      </dsp:txXfrm>
    </dsp:sp>
    <dsp:sp modelId="{AFF6EE13-C7FD-4D19-AC38-138C8F10B232}">
      <dsp:nvSpPr>
        <dsp:cNvPr id="0" name=""/>
        <dsp:cNvSpPr/>
      </dsp:nvSpPr>
      <dsp:spPr>
        <a:xfrm rot="5400000">
          <a:off x="3958776" y="-528880"/>
          <a:ext cx="1372393" cy="6334021"/>
        </a:xfrm>
        <a:prstGeom prst="round2SameRect">
          <a:avLst/>
        </a:prstGeom>
        <a:solidFill>
          <a:srgbClr val="F5B5F2">
            <a:alpha val="90000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just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b="1" kern="1200" dirty="0"/>
            <a:t>ĐÁNH GIÁ ĐỊNH KÌ</a:t>
          </a:r>
        </a:p>
      </dsp:txBody>
      <dsp:txXfrm rot="-5400000">
        <a:off x="1477963" y="2018928"/>
        <a:ext cx="6267026" cy="12384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F2035-2C54-4CFE-9EF5-ACB5D06EA9BB}">
      <dsp:nvSpPr>
        <dsp:cNvPr id="0" name=""/>
        <dsp:cNvSpPr/>
      </dsp:nvSpPr>
      <dsp:spPr>
        <a:xfrm rot="5400000">
          <a:off x="-316706" y="435567"/>
          <a:ext cx="2111375" cy="14779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>
              <a:solidFill>
                <a:schemeClr val="tx1"/>
              </a:solidFill>
            </a:rPr>
            <a:t>1</a:t>
          </a:r>
        </a:p>
      </dsp:txBody>
      <dsp:txXfrm rot="-5400000">
        <a:off x="1" y="857841"/>
        <a:ext cx="1477962" cy="633413"/>
      </dsp:txXfrm>
    </dsp:sp>
    <dsp:sp modelId="{FFA70C57-1C31-4218-B842-E1DE0A9C61EC}">
      <dsp:nvSpPr>
        <dsp:cNvPr id="0" name=""/>
        <dsp:cNvSpPr/>
      </dsp:nvSpPr>
      <dsp:spPr>
        <a:xfrm rot="5400000">
          <a:off x="3840606" y="-2361952"/>
          <a:ext cx="1608733" cy="6334021"/>
        </a:xfrm>
        <a:prstGeom prst="round2SameRect">
          <a:avLst/>
        </a:prstGeom>
        <a:solidFill>
          <a:srgbClr val="E9E8B6">
            <a:alpha val="90000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just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b="1" kern="1200" dirty="0"/>
            <a:t>ĐÁNH GIÁ ĐỊNH KÌ HỌC KÌ I</a:t>
          </a:r>
        </a:p>
      </dsp:txBody>
      <dsp:txXfrm rot="-5400000">
        <a:off x="1477962" y="79224"/>
        <a:ext cx="6255489" cy="1451669"/>
      </dsp:txXfrm>
    </dsp:sp>
    <dsp:sp modelId="{66253BA3-1892-4FD0-B280-FA760415FEF0}">
      <dsp:nvSpPr>
        <dsp:cNvPr id="0" name=""/>
        <dsp:cNvSpPr/>
      </dsp:nvSpPr>
      <dsp:spPr>
        <a:xfrm rot="5400000">
          <a:off x="-316706" y="2268639"/>
          <a:ext cx="2111375" cy="14779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>
              <a:solidFill>
                <a:schemeClr val="tx1"/>
              </a:solidFill>
            </a:rPr>
            <a:t>2</a:t>
          </a:r>
        </a:p>
      </dsp:txBody>
      <dsp:txXfrm rot="-5400000">
        <a:off x="1" y="2690913"/>
        <a:ext cx="1477962" cy="633413"/>
      </dsp:txXfrm>
    </dsp:sp>
    <dsp:sp modelId="{AFF6EE13-C7FD-4D19-AC38-138C8F10B232}">
      <dsp:nvSpPr>
        <dsp:cNvPr id="0" name=""/>
        <dsp:cNvSpPr/>
      </dsp:nvSpPr>
      <dsp:spPr>
        <a:xfrm rot="5400000">
          <a:off x="3958776" y="-528880"/>
          <a:ext cx="1372393" cy="6334021"/>
        </a:xfrm>
        <a:prstGeom prst="round2SameRect">
          <a:avLst/>
        </a:prstGeom>
        <a:solidFill>
          <a:srgbClr val="F5B5F2">
            <a:alpha val="90000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just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b="1" kern="1200" dirty="0"/>
            <a:t>ĐÁNH GIÁ ĐỊNH KÌ HỌC KÌ II</a:t>
          </a:r>
        </a:p>
      </dsp:txBody>
      <dsp:txXfrm rot="-5400000">
        <a:off x="1477963" y="2018928"/>
        <a:ext cx="6267026" cy="12384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F2035-2C54-4CFE-9EF5-ACB5D06EA9BB}">
      <dsp:nvSpPr>
        <dsp:cNvPr id="0" name=""/>
        <dsp:cNvSpPr/>
      </dsp:nvSpPr>
      <dsp:spPr>
        <a:xfrm rot="5400000">
          <a:off x="-316706" y="435567"/>
          <a:ext cx="2111375" cy="14779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>
              <a:solidFill>
                <a:schemeClr val="tx1"/>
              </a:solidFill>
            </a:rPr>
            <a:t>1</a:t>
          </a:r>
        </a:p>
      </dsp:txBody>
      <dsp:txXfrm rot="-5400000">
        <a:off x="1" y="857841"/>
        <a:ext cx="1477962" cy="633413"/>
      </dsp:txXfrm>
    </dsp:sp>
    <dsp:sp modelId="{FFA70C57-1C31-4218-B842-E1DE0A9C61EC}">
      <dsp:nvSpPr>
        <dsp:cNvPr id="0" name=""/>
        <dsp:cNvSpPr/>
      </dsp:nvSpPr>
      <dsp:spPr>
        <a:xfrm rot="5400000">
          <a:off x="3840606" y="-2361952"/>
          <a:ext cx="1608733" cy="6334021"/>
        </a:xfrm>
        <a:prstGeom prst="round2SameRect">
          <a:avLst/>
        </a:prstGeom>
        <a:solidFill>
          <a:srgbClr val="E9E8B6">
            <a:alpha val="90000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just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b="1" kern="1200" dirty="0"/>
            <a:t>KIỂM TRA ĐỌC</a:t>
          </a:r>
        </a:p>
      </dsp:txBody>
      <dsp:txXfrm rot="-5400000">
        <a:off x="1477962" y="79224"/>
        <a:ext cx="6255489" cy="1451669"/>
      </dsp:txXfrm>
    </dsp:sp>
    <dsp:sp modelId="{66253BA3-1892-4FD0-B280-FA760415FEF0}">
      <dsp:nvSpPr>
        <dsp:cNvPr id="0" name=""/>
        <dsp:cNvSpPr/>
      </dsp:nvSpPr>
      <dsp:spPr>
        <a:xfrm rot="5400000">
          <a:off x="-316706" y="2268639"/>
          <a:ext cx="2111375" cy="14779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>
              <a:solidFill>
                <a:schemeClr val="tx1"/>
              </a:solidFill>
            </a:rPr>
            <a:t>2</a:t>
          </a:r>
        </a:p>
      </dsp:txBody>
      <dsp:txXfrm rot="-5400000">
        <a:off x="1" y="2690913"/>
        <a:ext cx="1477962" cy="633413"/>
      </dsp:txXfrm>
    </dsp:sp>
    <dsp:sp modelId="{AFF6EE13-C7FD-4D19-AC38-138C8F10B232}">
      <dsp:nvSpPr>
        <dsp:cNvPr id="0" name=""/>
        <dsp:cNvSpPr/>
      </dsp:nvSpPr>
      <dsp:spPr>
        <a:xfrm rot="5400000">
          <a:off x="3958776" y="-528880"/>
          <a:ext cx="1372393" cy="6334021"/>
        </a:xfrm>
        <a:prstGeom prst="round2SameRect">
          <a:avLst/>
        </a:prstGeom>
        <a:solidFill>
          <a:srgbClr val="F5B5F2">
            <a:alpha val="90000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just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b="1" kern="1200" dirty="0"/>
            <a:t>KIỂM TRA VIẾT</a:t>
          </a:r>
        </a:p>
      </dsp:txBody>
      <dsp:txXfrm rot="-5400000">
        <a:off x="1477963" y="2018928"/>
        <a:ext cx="6267026" cy="1238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43BC7-D24F-1B45-880B-3B90BA288743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FDBB8-EBD9-8740-AD0F-05A8A7509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24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>
                <a:solidFill>
                  <a:srgbClr val="514843"/>
                </a:solidFill>
                <a:latin typeface="Euphemia"/>
              </a:rPr>
              <a:pPr/>
              <a:t>1</a:t>
            </a:fld>
            <a:endParaRPr lang="en-US">
              <a:solidFill>
                <a:srgbClr val="514843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3176178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FDBB8-EBD9-8740-AD0F-05A8A7509C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02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vi-V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4308-0F09-1443-8C04-03530591D0C7}" type="datetime1">
              <a:rPr lang="en-US" smtClean="0"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@taphuanchuongtrinhNV2018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254402"/>
      </p:ext>
    </p:extLst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BD4A-E5D5-7646-A701-6CD0C93D5601}" type="datetime1">
              <a:rPr lang="en-US" smtClean="0"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@taphuanchuongtrinhNV2018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742689"/>
      </p:ext>
    </p:extLst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D87A-104A-ED40-9CAD-15C5358E715A}" type="datetime1">
              <a:rPr lang="en-US" smtClean="0"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@taphuanchuongtrinhNV2018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41159"/>
      </p:ext>
    </p:extLst>
  </p:cSld>
  <p:clrMapOvr>
    <a:masterClrMapping/>
  </p:clrMapOvr>
  <p:transition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2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2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sz="135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6"/>
            <a:ext cx="5734051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t>Click to edit Master title style</a:t>
            </a:r>
          </a:p>
        </p:txBody>
      </p:sp>
      <p:sp>
        <p:nvSpPr>
          <p:cNvPr id="11" name="Picture Placeholder 10" title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6981065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6"/>
            <a:ext cx="573405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t>Click to edit Master subtitle style</a:t>
            </a:r>
          </a:p>
        </p:txBody>
      </p:sp>
      <p:pic>
        <p:nvPicPr>
          <p:cNvPr id="10" name="Picture 9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1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4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D8FE-99D5-804F-8A5E-5F18AA6FDBCD}" type="datetime1">
              <a:rPr lang="en-US" smtClean="0"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@taphuanchuongtrinhNV2018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222902"/>
      </p:ext>
    </p:extLst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295D-D266-E54E-99EE-5E5936A83B07}" type="datetime1">
              <a:rPr lang="en-US" smtClean="0"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@taphuanchuongtrinhNV2018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487812"/>
      </p:ext>
    </p:extLst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8CFB-E7EA-9649-99AF-45C6BE95BBC6}" type="datetime1">
              <a:rPr lang="en-US" smtClean="0"/>
              <a:t>10/19/20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@taphuanchuongtrinhNV2018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964670"/>
      </p:ext>
    </p:extLst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A299-2F6A-634C-9EAD-35B18CB57C09}" type="datetime1">
              <a:rPr lang="en-US" smtClean="0"/>
              <a:t>10/19/20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@taphuanchuongtrinhNV2018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46884"/>
      </p:ext>
    </p:extLst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16F3-3743-2844-BD35-5925FE282E6A}" type="datetime1">
              <a:rPr lang="en-US" smtClean="0"/>
              <a:t>10/19/20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@taphuanchuongtrinhNV2018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304385"/>
      </p:ext>
    </p:extLst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65CB-39FB-DD44-8344-AB20326B4E99}" type="datetime1">
              <a:rPr lang="en-US" smtClean="0"/>
              <a:t>10/19/20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@taphuanchuongtrinhNV2018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24681"/>
      </p:ext>
    </p:extLst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81FA43D-188F-2B41-8C86-B38B31E2D7E5}" type="datetime1">
              <a:rPr lang="en-US" smtClean="0"/>
              <a:t>10/19/20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@taphuanchuongtrinhNV2018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969915"/>
      </p:ext>
    </p:extLst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AAF5F-FEDF-A34C-9FA5-74A5C11274CE}" type="datetime1">
              <a:rPr lang="en-US" smtClean="0"/>
              <a:t>10/19/20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@taphuanchuongtrinhNV2018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57841"/>
      </p:ext>
    </p:extLst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C770911-E5A9-954E-8E5F-1BFEDED5B4EA}" type="datetime1">
              <a:rPr lang="en-US" smtClean="0"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@taphuanchuongtrinhNV2018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08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9" r:id="rId12"/>
  </p:sldLayoutIdLst>
  <p:transition>
    <p:push dir="u"/>
  </p:transition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3296" y="2214332"/>
            <a:ext cx="7430307" cy="1826231"/>
          </a:xfrm>
        </p:spPr>
        <p:txBody>
          <a:bodyPr anchor="ctr">
            <a:normAutofit fontScale="90000"/>
          </a:bodyPr>
          <a:lstStyle/>
          <a:p>
            <a:pPr lvl="0" algn="ctr">
              <a:lnSpc>
                <a:spcPct val="100000"/>
              </a:lnSpc>
            </a:pPr>
            <a:r>
              <a:rPr lang="vi-VN" sz="4000" b="1" dirty="0">
                <a:solidFill>
                  <a:srgbClr val="4E8F00"/>
                </a:solidFill>
                <a:latin typeface="Arial" charset="0"/>
                <a:ea typeface="Arial" charset="0"/>
                <a:cs typeface="Arial" charset="0"/>
              </a:rPr>
              <a:t>ĐÁNH GIÁ học sinh tiểu học</a:t>
            </a:r>
            <a:r>
              <a:rPr lang="vi-VN" sz="4400" b="1" dirty="0">
                <a:solidFill>
                  <a:srgbClr val="4E8F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br>
              <a:rPr lang="vi-VN" sz="4400" b="1" dirty="0">
                <a:solidFill>
                  <a:srgbClr val="4E8F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vi-VN" sz="4400" b="1" dirty="0">
                <a:solidFill>
                  <a:srgbClr val="4E8F00"/>
                </a:solidFill>
                <a:latin typeface="Arial" charset="0"/>
                <a:ea typeface="Arial" charset="0"/>
                <a:cs typeface="Arial" charset="0"/>
              </a:rPr>
              <a:t>(môn tiếng việt) </a:t>
            </a:r>
            <a:endParaRPr lang="vi-VN" sz="4400" b="1" dirty="0">
              <a:solidFill>
                <a:schemeClr val="accent4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Placeholder 3" title="Open book on table, blurred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6967" y="1691510"/>
            <a:ext cx="2457835" cy="2871877"/>
          </a:xfrm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308602" y="4265756"/>
            <a:ext cx="5094687" cy="115190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endParaRPr lang="vi-VN" sz="1800" dirty="0">
              <a:latin typeface="Arial" charset="0"/>
              <a:ea typeface="Arial" charset="0"/>
              <a:cs typeface="Arial" charset="0"/>
            </a:endParaRPr>
          </a:p>
          <a:p>
            <a:pPr algn="ctr">
              <a:lnSpc>
                <a:spcPct val="100000"/>
              </a:lnSpc>
            </a:pPr>
            <a:endParaRPr lang="vi-VN" sz="1800" dirty="0">
              <a:latin typeface="Arial" charset="0"/>
              <a:ea typeface="Arial" charset="0"/>
              <a:cs typeface="Arial" charset="0"/>
            </a:endParaRPr>
          </a:p>
          <a:p>
            <a:pPr algn="ctr">
              <a:lnSpc>
                <a:spcPct val="100000"/>
              </a:lnSpc>
            </a:pPr>
            <a:r>
              <a:rPr lang="vi-VN" sz="2800" b="1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Tháng 10 – 2020</a:t>
            </a:r>
          </a:p>
        </p:txBody>
      </p:sp>
    </p:spTree>
    <p:extLst>
      <p:ext uri="{BB962C8B-B14F-4D97-AF65-F5344CB8AC3E}">
        <p14:creationId xmlns:p14="http://schemas.microsoft.com/office/powerpoint/2010/main" val="90451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9E864-85B6-4E16-AEE7-E7BBFFCB673F}" type="slidenum">
              <a:rPr lang="en-US" smtClean="0">
                <a:solidFill>
                  <a:srgbClr val="DF5327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DF5327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946872"/>
              </p:ext>
            </p:extLst>
          </p:nvPr>
        </p:nvGraphicFramePr>
        <p:xfrm>
          <a:off x="1806424" y="1433276"/>
          <a:ext cx="10509749" cy="4184529"/>
        </p:xfrm>
        <a:graphic>
          <a:graphicData uri="http://schemas.openxmlformats.org/drawingml/2006/table">
            <a:tbl>
              <a:tblPr firstRow="1" firstCol="1" bandRow="1"/>
              <a:tblGrid>
                <a:gridCol w="10509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ĐÁNH GIÁ HOẠT ĐỘNG ĐỌC HIỂU</a:t>
                      </a: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1611">
                <a:tc>
                  <a:txBody>
                    <a:bodyPr/>
                    <a:lstStyle/>
                    <a:p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 H</a:t>
                      </a:r>
                      <a:r>
                        <a:rPr lang="vi-VN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ư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ớng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dẫn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hỗ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trợ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HS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yêu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cầu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đọc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hiểu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Thay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đổi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hỏi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phong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phú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hấp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dẫn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Giảm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khó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hỏi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nếu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)…</a:t>
                      </a:r>
                    </a:p>
                    <a:p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KTĐG: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vấn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đáp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sản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phẩm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phiếu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đọc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hiểu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nếu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,…)</a:t>
                      </a:r>
                      <a:endParaRPr lang="en-VN" sz="3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366063" y="958310"/>
            <a:ext cx="5197642" cy="338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ĐÁNH GIÁ HOẠT ĐỘNG ĐỌC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533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@taphuanchuongtrinhNV2018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1" t="21336" r="19544" b="9051"/>
          <a:stretch/>
        </p:blipFill>
        <p:spPr bwMode="auto">
          <a:xfrm>
            <a:off x="365806" y="134007"/>
            <a:ext cx="11650718" cy="606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850722"/>
      </p:ext>
    </p:extLst>
  </p:cSld>
  <p:clrMapOvr>
    <a:masterClrMapping/>
  </p:clrMapOvr>
  <p:transition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955158"/>
              </p:ext>
            </p:extLst>
          </p:nvPr>
        </p:nvGraphicFramePr>
        <p:xfrm>
          <a:off x="2173487" y="1743683"/>
          <a:ext cx="7901032" cy="3607850"/>
        </p:xfrm>
        <a:graphic>
          <a:graphicData uri="http://schemas.openxmlformats.org/drawingml/2006/table">
            <a:tbl>
              <a:tblPr firstRow="1" firstCol="1" bandRow="1"/>
              <a:tblGrid>
                <a:gridCol w="7901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76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vi-VN" sz="2000" b="1" i="1" baseline="0" dirty="0"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ĐÁNH GIÁ HOẠT ĐỘNG VIẾT LỚP 1</a:t>
                      </a:r>
                      <a:endParaRPr lang="en-US" sz="2000" i="1" dirty="0">
                        <a:solidFill>
                          <a:srgbClr val="C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0248">
                <a:tc>
                  <a:txBody>
                    <a:bodyPr/>
                    <a:lstStyle/>
                    <a:p>
                      <a:pPr marL="457200" indent="-457200"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AutoNum type="arabicPeriod"/>
                      </a:pP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Viết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đúng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chữ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cái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từ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câu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đoạn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</a:p>
                    <a:p>
                      <a:pPr marL="457200" indent="-457200"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AutoNum type="arabicPeriod"/>
                      </a:pP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Viết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– 2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câu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thể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hiện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ý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tưởng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có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sự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hỗ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trợ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của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hình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ảnh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câu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hỏi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lời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gợi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ý</a:t>
                      </a:r>
                      <a:endParaRPr lang="en-US" sz="4000" b="1" kern="1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173487" y="1091680"/>
            <a:ext cx="7901032" cy="424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ĐÁNH GIÁ THƯỜNG XUYÊN MÔN TIẾNG VIỆT LỚP 1 </a:t>
            </a:r>
          </a:p>
        </p:txBody>
      </p:sp>
    </p:spTree>
    <p:extLst>
      <p:ext uri="{BB962C8B-B14F-4D97-AF65-F5344CB8AC3E}">
        <p14:creationId xmlns:p14="http://schemas.microsoft.com/office/powerpoint/2010/main" val="243133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9E864-85B6-4E16-AEE7-E7BBFFCB673F}" type="slidenum">
              <a:rPr lang="en-US" smtClean="0">
                <a:solidFill>
                  <a:srgbClr val="DF5327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DF5327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06424" y="1433276"/>
          <a:ext cx="10509749" cy="4184529"/>
        </p:xfrm>
        <a:graphic>
          <a:graphicData uri="http://schemas.openxmlformats.org/drawingml/2006/table">
            <a:tbl>
              <a:tblPr firstRow="1" firstCol="1" bandRow="1"/>
              <a:tblGrid>
                <a:gridCol w="10509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ĐÁNH GIÁ KĨ THUẬT VIẾT</a:t>
                      </a: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1611">
                <a:tc>
                  <a:txBody>
                    <a:bodyPr/>
                    <a:lstStyle/>
                    <a:p>
                      <a:r>
                        <a:rPr lang="en-VN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Ngồi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đúng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tư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thế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cầm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bút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rõ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ràng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đúng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thường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hoa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tô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hoa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Đặt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dấu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thanh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đúng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trí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Tốc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đạt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yêu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cầu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(30 - 35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/15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phút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en-VN" sz="3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đúng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chính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tả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mắc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quá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lỗi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endParaRPr lang="en-VN" sz="3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bày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đúng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quy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định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endParaRPr lang="en-VN" sz="3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366063" y="958310"/>
            <a:ext cx="5197642" cy="338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ĐÁNH GIÁ KĨ NĂNG VIẾT LỚP 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800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128601" y="1899556"/>
          <a:ext cx="7941522" cy="3608705"/>
        </p:xfrm>
        <a:graphic>
          <a:graphicData uri="http://schemas.openxmlformats.org/drawingml/2006/table">
            <a:tbl>
              <a:tblPr firstRow="1" firstCol="1" bandRow="1"/>
              <a:tblGrid>
                <a:gridCol w="7941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Calibri" charset="0"/>
                          <a:ea typeface="Calibri" charset="0"/>
                        </a:rPr>
                        <a:t>YÊU CẦU VỀ </a:t>
                      </a:r>
                      <a:r>
                        <a:rPr lang="vi-VN" sz="2000" b="1" i="1" dirty="0">
                          <a:solidFill>
                            <a:srgbClr val="C00000"/>
                          </a:solidFill>
                          <a:latin typeface="Calibri" charset="0"/>
                          <a:ea typeface="Calibri" charset="0"/>
                        </a:rPr>
                        <a:t>VIẾT</a:t>
                      </a:r>
                      <a:endParaRPr lang="en-US" sz="2000" i="1" dirty="0">
                        <a:solidFill>
                          <a:srgbClr val="C00000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2110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0" i="0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VIẾT</a:t>
                      </a:r>
                      <a:r>
                        <a:rPr lang="en-US" sz="2000" b="0" i="0" baseline="0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 CÂU, ĐOẠN VĂN NGẮN</a:t>
                      </a:r>
                    </a:p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2000" b="1" i="1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Q</a:t>
                      </a:r>
                      <a:r>
                        <a:rPr lang="en-US" sz="2000" b="1" i="1" dirty="0" err="1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uy</a:t>
                      </a:r>
                      <a:r>
                        <a:rPr lang="en-US" sz="2000" b="1" i="1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trình</a:t>
                      </a:r>
                      <a:r>
                        <a:rPr lang="en-US" sz="2000" b="1" i="1" baseline="0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2000" b="1" i="1" baseline="0" dirty="0" err="1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viết</a:t>
                      </a:r>
                      <a:r>
                        <a:rPr lang="vi-VN" sz="2000" b="0" i="0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 </a:t>
                      </a:r>
                    </a:p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2000" b="0" i="0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Bước đầu trả lời được những câu hỏi như: </a:t>
                      </a:r>
                      <a:r>
                        <a:rPr lang="vi-VN" sz="2000" b="0" i="1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Viết về ai? Viết về cái gì,</a:t>
                      </a:r>
                      <a:r>
                        <a:rPr lang="vi-VN" sz="2000" b="0" i="1" baseline="0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 việ</a:t>
                      </a:r>
                      <a:r>
                        <a:rPr lang="en-US" sz="2000" b="0" i="1" baseline="0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c</a:t>
                      </a:r>
                      <a:r>
                        <a:rPr lang="vi-VN" sz="2000" b="0" i="1" baseline="0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 gì?</a:t>
                      </a:r>
                    </a:p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1" i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Thực</a:t>
                      </a:r>
                      <a:r>
                        <a:rPr lang="en-US" sz="2000" b="1" i="1" kern="1200" baseline="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2000" b="1" i="1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hành</a:t>
                      </a:r>
                      <a:r>
                        <a:rPr lang="en-US" sz="2000" b="1" i="1" kern="1200" baseline="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2000" b="1" i="1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viết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 </a:t>
                      </a:r>
                    </a:p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- Điền được phần thông tin còn trống, viết được trả lời câu hỏi, viết câu dưới tranh phù hợp với nội dung câu chuyện đã đọc hoặc đã nghe.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- Điền được vào phần thông tin còn trống, viết câu nói về hình dáng hoặc hoạt động của nhân vật trong câu chuyện đã</a:t>
                      </a:r>
                      <a:r>
                        <a:rPr lang="vi-VN" sz="2000" b="0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 học dựa trên gợi ý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.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- Điền được phần thông tin còn trống, viết câu trả lời hoặc viết lại câu đã nói để giới thiệu bản thân</a:t>
                      </a:r>
                      <a:r>
                        <a:rPr lang="vi-VN" sz="2000" b="0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 dựa trên  gợi ý. </a:t>
                      </a:r>
                      <a:endParaRPr lang="en-US" sz="20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292642" y="1283626"/>
            <a:ext cx="5197642" cy="424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YÊU CẦU </a:t>
            </a:r>
            <a:r>
              <a:rPr lang="vi-VN" b="1"/>
              <a:t>CẦN ĐẠT Ở LỚP 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794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173487" y="1743683"/>
          <a:ext cx="7901032" cy="3607850"/>
        </p:xfrm>
        <a:graphic>
          <a:graphicData uri="http://schemas.openxmlformats.org/drawingml/2006/table">
            <a:tbl>
              <a:tblPr firstRow="1" firstCol="1" bandRow="1"/>
              <a:tblGrid>
                <a:gridCol w="7901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76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vi-VN" sz="2000" b="1" i="1" baseline="0" dirty="0"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ĐÁNH GIÁ HOẠT ĐỘNG NÓI VÀ NGHE LỚP 1</a:t>
                      </a:r>
                      <a:endParaRPr lang="en-US" sz="2000" i="1" dirty="0">
                        <a:solidFill>
                          <a:srgbClr val="C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0248">
                <a:tc>
                  <a:txBody>
                    <a:bodyPr/>
                    <a:lstStyle/>
                    <a:p>
                      <a:pPr marL="457200" indent="-457200"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AutoNum type="arabicPeriod"/>
                      </a:pP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Kĩ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năng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nói</a:t>
                      </a:r>
                      <a:endParaRPr lang="en-US" sz="4000" b="1" kern="1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457200" indent="-457200"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AutoNum type="arabicPeriod"/>
                      </a:pP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Kĩ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năng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nghe</a:t>
                      </a:r>
                      <a:endParaRPr lang="en-US" sz="4000" b="1" kern="1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457200" indent="-457200"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AutoNum type="arabicPeriod"/>
                      </a:pP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Kĩ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năng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nói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–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nghe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tương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tác</a:t>
                      </a:r>
                      <a:endParaRPr lang="en-US" sz="4000" b="1" kern="1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450903" y="1091680"/>
            <a:ext cx="5197642" cy="424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ĐÁNH GIÁ THƯỜNG XUYÊN </a:t>
            </a:r>
          </a:p>
        </p:txBody>
      </p:sp>
    </p:spTree>
    <p:extLst>
      <p:ext uri="{BB962C8B-B14F-4D97-AF65-F5344CB8AC3E}">
        <p14:creationId xmlns:p14="http://schemas.microsoft.com/office/powerpoint/2010/main" val="326840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112293" y="1664991"/>
          <a:ext cx="8072130" cy="3901440"/>
        </p:xfrm>
        <a:graphic>
          <a:graphicData uri="http://schemas.openxmlformats.org/drawingml/2006/table">
            <a:tbl>
              <a:tblPr firstRow="1" firstCol="1" bandRow="1"/>
              <a:tblGrid>
                <a:gridCol w="8072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alibri" charset="0"/>
                          <a:ea typeface="Calibri" charset="0"/>
                        </a:rPr>
                        <a:t>YÊU CẦU VỀ </a:t>
                      </a:r>
                      <a:r>
                        <a:rPr lang="vi-VN" sz="1600" b="1" i="1" dirty="0">
                          <a:solidFill>
                            <a:srgbClr val="C00000"/>
                          </a:solidFill>
                          <a:latin typeface="Calibri" charset="0"/>
                          <a:ea typeface="Calibri" charset="0"/>
                        </a:rPr>
                        <a:t>NÓI VÀ NGHE</a:t>
                      </a:r>
                      <a:endParaRPr lang="en-US" sz="1600" i="1" dirty="0">
                        <a:solidFill>
                          <a:srgbClr val="C00000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0650"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600" b="1" i="1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Nói</a:t>
                      </a:r>
                    </a:p>
                    <a:p>
                      <a:r>
                        <a:rPr lang="vi-VN" sz="16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 Nói rõ ràng, thành câu. Biết nhìn vào người nghe khi nói.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just"/>
                      <a:r>
                        <a:rPr lang="vi-VN" sz="16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 Đặt được câu hỏi đơn giản và trả lời đúng vào nội dung câu hỏi.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just"/>
                      <a:r>
                        <a:rPr lang="vi-VN" sz="16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 Nói và đáp lại được lời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vi-VN" sz="16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chào hỏi, xin phép, cảm ơn, xin lỗi phù hợp với đối tượng người nghe.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just"/>
                      <a:r>
                        <a:rPr lang="vi-VN" sz="16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 Biết giới thiệu ngắn về bản thân, gia đình, đồ vật yêu thích dựa trên gợi ý.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just"/>
                      <a:r>
                        <a:rPr lang="vi-VN" sz="16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Kể</a:t>
                      </a:r>
                      <a:r>
                        <a:rPr lang="vi-VN" sz="16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lại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được</a:t>
                      </a:r>
                      <a:r>
                        <a:rPr lang="vi-VN" sz="16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một đoạn hoặc cả câu chuyện đơn giản đã đọc,</a:t>
                      </a:r>
                      <a:r>
                        <a:rPr lang="vi-VN" sz="1600" kern="1200" baseline="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xem hoặc nghe </a:t>
                      </a:r>
                      <a:r>
                        <a:rPr lang="vi-VN" sz="16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(dựa vào các tranh minh hoạ và lời gợi ý dưới tranh).</a:t>
                      </a:r>
                    </a:p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600" b="1" i="1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Nghe</a:t>
                      </a:r>
                      <a:endParaRPr lang="en-US" sz="1600" b="1" i="1" kern="1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vi-VN" sz="16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 Có thói quen và thái độ chú ý nghe người khác nói (nhìn vào người nghe, có tư thế nghe phù hợp). Đặt một vài câu hỏi để hỏi lại những điều chưa rõ.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vi-VN" sz="16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 Nghe hiểu các thông báo, hướng dẫn, yêu cầu, nội quy trong lớp học.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vi-VN" sz="16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 Nghe một câu chuyện và trả lời được các câu hỏi:</a:t>
                      </a:r>
                      <a:r>
                        <a:rPr lang="vi-VN" sz="1600" kern="1200" baseline="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vi-VN" sz="1600" i="1" kern="1200" baseline="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Ai? C</a:t>
                      </a:r>
                      <a:r>
                        <a:rPr lang="en-US" sz="1600" i="1" kern="1200" baseline="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á</a:t>
                      </a:r>
                      <a:r>
                        <a:rPr lang="vi-VN" sz="1600" i="1" kern="1200" baseline="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 gì? Khi nào? Ở đâu? </a:t>
                      </a:r>
                      <a:endParaRPr lang="vi-VN" sz="1600" i="1" kern="1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vi-VN" sz="1600" b="1" i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Nói nghe tương tác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vi-VN" sz="16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 Biết đưa tay xin phát biểu, chờ đến lượt được phát biểu.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vi-VN" sz="16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 Biết trao đổi trong nhóm  để chia sẻ những ý nghĩ và thông tin đơn giản.</a:t>
                      </a:r>
                      <a:r>
                        <a:rPr lang="en-US" sz="16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345396" y="1081403"/>
            <a:ext cx="5197642" cy="424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YÊU CẦU CẦN ĐẠT </a:t>
            </a:r>
            <a:r>
              <a:rPr lang="en-US" b="1" dirty="0"/>
              <a:t>VỀ NÓI VÀ NGHE LƠP 1</a:t>
            </a:r>
          </a:p>
        </p:txBody>
      </p:sp>
    </p:spTree>
    <p:extLst>
      <p:ext uri="{BB962C8B-B14F-4D97-AF65-F5344CB8AC3E}">
        <p14:creationId xmlns:p14="http://schemas.microsoft.com/office/powerpoint/2010/main" val="70654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286000" y="990601"/>
            <a:ext cx="7924800" cy="5730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b="1" dirty="0">
                <a:solidFill>
                  <a:srgbClr val="FF0000"/>
                </a:solidFill>
              </a:rPr>
              <a:t>ĐÁNH GIÁ ĐỊNH KÌ MÔN TIẾNG VIỆT LỚP 1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C32C301-78CF-446A-B44B-6B5A8C183EF7}" type="datetime1">
              <a:rPr lang="en-US" smtClean="0"/>
              <a:pPr>
                <a:defRPr/>
              </a:pPr>
              <a:t>10/19/20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2B2C1A1-D271-4E7C-8E9E-6469EE143109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6584213"/>
              </p:ext>
            </p:extLst>
          </p:nvPr>
        </p:nvGraphicFramePr>
        <p:xfrm>
          <a:off x="2398816" y="2209800"/>
          <a:ext cx="7811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995333"/>
      </p:ext>
    </p:extLst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286000" y="990601"/>
            <a:ext cx="7924800" cy="5730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b="1" dirty="0">
                <a:solidFill>
                  <a:srgbClr val="FF0000"/>
                </a:solidFill>
              </a:rPr>
              <a:t>BÀI KIỂM TRA ĐỊNH KÌ MÔN TIẾNG VIỆT LỚP 1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C32C301-78CF-446A-B44B-6B5A8C183EF7}" type="datetime1">
              <a:rPr lang="en-US" smtClean="0"/>
              <a:pPr>
                <a:defRPr/>
              </a:pPr>
              <a:t>10/19/20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2B2C1A1-D271-4E7C-8E9E-6469EE143109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48278443"/>
              </p:ext>
            </p:extLst>
          </p:nvPr>
        </p:nvGraphicFramePr>
        <p:xfrm>
          <a:off x="2398816" y="2209800"/>
          <a:ext cx="7811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4178497"/>
      </p:ext>
    </p:extLst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8" name="AutoShape 4"/>
          <p:cNvSpPr>
            <a:spLocks noChangeArrowheads="1"/>
          </p:cNvSpPr>
          <p:nvPr/>
        </p:nvSpPr>
        <p:spPr bwMode="auto">
          <a:xfrm>
            <a:off x="756745" y="2907323"/>
            <a:ext cx="3030651" cy="3223846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altLang="en-US" sz="2800" dirty="0">
              <a:solidFill>
                <a:srgbClr val="000000"/>
              </a:solidFill>
              <a:latin typeface="Cambria" charset="0"/>
              <a:ea typeface="Cambria" charset="0"/>
              <a:cs typeface="Cambria" charset="0"/>
            </a:endParaRPr>
          </a:p>
          <a:p>
            <a:r>
              <a:rPr lang="en-US" sz="2800" dirty="0"/>
              <a:t>1) 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âm</a:t>
            </a:r>
            <a:r>
              <a:rPr lang="en-US" sz="2800" dirty="0"/>
              <a:t>,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vần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; </a:t>
            </a:r>
            <a:endParaRPr lang="en-VN" sz="2800" dirty="0"/>
          </a:p>
          <a:p>
            <a:pPr algn="ctr"/>
            <a:endParaRPr lang="en-US" altLang="en-US" sz="2800" dirty="0">
              <a:solidFill>
                <a:srgbClr val="000000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2" name="AutoShape 4"/>
          <p:cNvSpPr>
            <a:spLocks noChangeArrowheads="1"/>
          </p:cNvSpPr>
          <p:nvPr/>
        </p:nvSpPr>
        <p:spPr bwMode="auto">
          <a:xfrm>
            <a:off x="4035052" y="2907323"/>
            <a:ext cx="2118996" cy="3247292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/>
              <a:t>2) 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hiểu</a:t>
            </a:r>
            <a:r>
              <a:rPr lang="en-US" sz="2800" dirty="0"/>
              <a:t> </a:t>
            </a:r>
            <a:r>
              <a:rPr lang="en-US" sz="2800" dirty="0" err="1"/>
              <a:t>nghĩa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gợi</a:t>
            </a:r>
            <a:r>
              <a:rPr lang="en-US" sz="2800" dirty="0"/>
              <a:t> </a:t>
            </a:r>
            <a:r>
              <a:rPr lang="en-US" sz="2800" dirty="0" err="1"/>
              <a:t>ý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; </a:t>
            </a:r>
            <a:endParaRPr lang="en-VN" sz="2800" dirty="0"/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6309727" y="2907323"/>
            <a:ext cx="2178056" cy="3247292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/>
              <a:t>3) 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hiểu</a:t>
            </a:r>
            <a:r>
              <a:rPr lang="en-US" sz="2800" dirty="0"/>
              <a:t> </a:t>
            </a:r>
            <a:r>
              <a:rPr lang="en-US" sz="2800" dirty="0" err="1"/>
              <a:t>nghĩa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gợi</a:t>
            </a:r>
            <a:r>
              <a:rPr lang="en-US" sz="2800" dirty="0"/>
              <a:t> </a:t>
            </a:r>
            <a:r>
              <a:rPr lang="en-US" sz="2800" dirty="0" err="1"/>
              <a:t>ý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; </a:t>
            </a:r>
            <a:endParaRPr lang="en-VN" sz="2800" dirty="0"/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auto">
          <a:xfrm>
            <a:off x="8664125" y="2907323"/>
            <a:ext cx="2918275" cy="3247292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/>
              <a:t>4) 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vi-VN" sz="2800" dirty="0"/>
              <a:t> lời câu hỏi để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tin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trọng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.</a:t>
            </a:r>
            <a:endParaRPr lang="en-VN" sz="2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5FED65-54B8-E24E-8AFA-1F5E3D6D56B4}"/>
              </a:ext>
            </a:extLst>
          </p:cNvPr>
          <p:cNvSpPr txBox="1"/>
          <p:nvPr/>
        </p:nvSpPr>
        <p:spPr>
          <a:xfrm>
            <a:off x="357559" y="1195909"/>
            <a:ext cx="4689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I. KIỂM TRA ĐỌC – HỌC KÌ I  (Gợi ý)</a:t>
            </a:r>
            <a:endParaRPr lang="en-US" sz="2800" b="1" dirty="0">
              <a:solidFill>
                <a:srgbClr val="FF0000"/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53113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8" grpId="0" animBg="1"/>
      <p:bldP spid="32" grpId="0" animBg="1"/>
      <p:bldP spid="33" grpId="0" animBg="1"/>
      <p:bldP spid="34" grpId="0" animBg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286000" y="990601"/>
            <a:ext cx="7924800" cy="5730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b="1" dirty="0">
                <a:solidFill>
                  <a:srgbClr val="FF0000"/>
                </a:solidFill>
              </a:rPr>
              <a:t>ĐÁNH GIÁ MÔN TIẾNG VIỆT 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C32C301-78CF-446A-B44B-6B5A8C183EF7}" type="datetime1">
              <a:rPr lang="en-US" smtClean="0"/>
              <a:pPr>
                <a:defRPr/>
              </a:pPr>
              <a:t>10/19/20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2B2C1A1-D271-4E7C-8E9E-6469EE143109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66375036"/>
              </p:ext>
            </p:extLst>
          </p:nvPr>
        </p:nvGraphicFramePr>
        <p:xfrm>
          <a:off x="2398816" y="2209800"/>
          <a:ext cx="7811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762234"/>
      </p:ext>
    </p:extLst>
  </p:cSld>
  <p:clrMapOvr>
    <a:masterClrMapping/>
  </p:clrMapOvr>
  <p:transition spd="slow"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8" name="AutoShape 4"/>
          <p:cNvSpPr>
            <a:spLocks noChangeArrowheads="1"/>
          </p:cNvSpPr>
          <p:nvPr/>
        </p:nvSpPr>
        <p:spPr bwMode="auto">
          <a:xfrm>
            <a:off x="756745" y="2907323"/>
            <a:ext cx="3030651" cy="3223846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altLang="en-US" sz="2800" dirty="0">
              <a:solidFill>
                <a:srgbClr val="000000"/>
              </a:solidFill>
              <a:latin typeface="Cambria" charset="0"/>
              <a:ea typeface="Cambria" charset="0"/>
              <a:cs typeface="Cambria" charset="0"/>
            </a:endParaRPr>
          </a:p>
          <a:p>
            <a:r>
              <a:rPr lang="en-US" sz="3200" dirty="0"/>
              <a:t>1) </a:t>
            </a:r>
            <a:r>
              <a:rPr lang="en-US" sz="3200" dirty="0" err="1"/>
              <a:t>Viết</a:t>
            </a:r>
            <a:r>
              <a:rPr lang="en-US" sz="3200" dirty="0"/>
              <a:t> </a:t>
            </a:r>
            <a:r>
              <a:rPr lang="en-US" sz="3200" dirty="0" err="1"/>
              <a:t>chữ</a:t>
            </a:r>
            <a:r>
              <a:rPr lang="en-US" sz="3200" dirty="0"/>
              <a:t> </a:t>
            </a:r>
            <a:r>
              <a:rPr lang="en-US" sz="3200" dirty="0" err="1"/>
              <a:t>cái</a:t>
            </a:r>
            <a:r>
              <a:rPr lang="en-US" sz="3200" dirty="0"/>
              <a:t>, </a:t>
            </a:r>
            <a:r>
              <a:rPr lang="en-US" sz="3200" dirty="0" err="1"/>
              <a:t>vần</a:t>
            </a:r>
            <a:r>
              <a:rPr lang="en-US" sz="3200" dirty="0"/>
              <a:t> </a:t>
            </a:r>
            <a:r>
              <a:rPr lang="en-US" sz="3200" dirty="0" err="1"/>
              <a:t>mới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dirty="0"/>
              <a:t> </a:t>
            </a:r>
            <a:endParaRPr lang="en-VN" dirty="0"/>
          </a:p>
          <a:p>
            <a:pPr algn="ctr"/>
            <a:endParaRPr lang="en-US" altLang="en-US" sz="2800" dirty="0">
              <a:solidFill>
                <a:srgbClr val="000000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2" name="AutoShape 4"/>
          <p:cNvSpPr>
            <a:spLocks noChangeArrowheads="1"/>
          </p:cNvSpPr>
          <p:nvPr/>
        </p:nvSpPr>
        <p:spPr bwMode="auto">
          <a:xfrm>
            <a:off x="4035052" y="2907323"/>
            <a:ext cx="2118996" cy="3247292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dirty="0"/>
              <a:t>2) </a:t>
            </a:r>
            <a:r>
              <a:rPr lang="en-US" sz="3200" dirty="0" err="1"/>
              <a:t>Viết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ngữ</a:t>
            </a:r>
            <a:r>
              <a:rPr lang="en-US" sz="3200" dirty="0"/>
              <a:t> </a:t>
            </a:r>
            <a:r>
              <a:rPr lang="en-US" sz="3200" dirty="0" err="1"/>
              <a:t>chứa</a:t>
            </a:r>
            <a:r>
              <a:rPr lang="en-US" sz="3200" dirty="0"/>
              <a:t> </a:t>
            </a:r>
            <a:r>
              <a:rPr lang="en-US" sz="3200" dirty="0" err="1"/>
              <a:t>tiếng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vần</a:t>
            </a:r>
            <a:r>
              <a:rPr lang="en-US" sz="3200" dirty="0"/>
              <a:t> </a:t>
            </a:r>
            <a:r>
              <a:rPr lang="en-US" sz="3200" dirty="0" err="1"/>
              <a:t>mới</a:t>
            </a:r>
            <a:r>
              <a:rPr lang="en-US" sz="3200" dirty="0"/>
              <a:t> </a:t>
            </a:r>
            <a:endParaRPr lang="en-VN" sz="3200" dirty="0"/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6309727" y="2907323"/>
            <a:ext cx="2178056" cy="3247292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dirty="0"/>
              <a:t>3) </a:t>
            </a:r>
            <a:r>
              <a:rPr lang="en-US" sz="3200" dirty="0" err="1"/>
              <a:t>Điền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chỗ</a:t>
            </a:r>
            <a:r>
              <a:rPr lang="en-US" sz="3200" dirty="0"/>
              <a:t> </a:t>
            </a:r>
            <a:r>
              <a:rPr lang="en-US" sz="3200" dirty="0" err="1"/>
              <a:t>trống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hoàn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 </a:t>
            </a:r>
            <a:endParaRPr lang="en-VN" sz="3200" dirty="0"/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auto">
          <a:xfrm>
            <a:off x="8664125" y="2907323"/>
            <a:ext cx="2918275" cy="3247292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dirty="0"/>
              <a:t>4) </a:t>
            </a:r>
            <a:r>
              <a:rPr lang="en-US" sz="3200" dirty="0" err="1"/>
              <a:t>Viết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ngắn</a:t>
            </a:r>
            <a:endParaRPr lang="en-VN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5FED65-54B8-E24E-8AFA-1F5E3D6D56B4}"/>
              </a:ext>
            </a:extLst>
          </p:cNvPr>
          <p:cNvSpPr txBox="1"/>
          <p:nvPr/>
        </p:nvSpPr>
        <p:spPr>
          <a:xfrm>
            <a:off x="318284" y="1195909"/>
            <a:ext cx="57777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I. KIỂM TRA VIẾT – HỌC KÌ I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Gợi</a:t>
            </a:r>
            <a:r>
              <a:rPr lang="en-US" sz="2800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ý</a:t>
            </a:r>
            <a:r>
              <a:rPr lang="en-US" sz="2800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4068301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8" grpId="0" animBg="1"/>
      <p:bldP spid="32" grpId="0" animBg="1"/>
      <p:bldP spid="33" grpId="0" animBg="1"/>
      <p:bldP spid="34" grpId="0" animBg="1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44E39-FA31-D749-9E65-6A5C9D18C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II. KIỂM TRA ĐỌC – HỌC KÌ II</a:t>
            </a:r>
            <a:br>
              <a:rPr lang="vi-VN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vi-VN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(Gợi ý)</a:t>
            </a:r>
            <a:endParaRPr lang="en-US" b="1" dirty="0">
              <a:solidFill>
                <a:srgbClr val="FF0000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DE443-9529-A249-B731-805D38F34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328050"/>
            <a:ext cx="4937760" cy="3541043"/>
          </a:xfrm>
        </p:spPr>
        <p:txBody>
          <a:bodyPr>
            <a:norm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 và t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rả</a:t>
            </a: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 lời câu hỏi để n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hận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509A4D-3FAB-8847-8867-F5EC4D4CA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2328050"/>
            <a:ext cx="4937760" cy="3541045"/>
          </a:xfrm>
        </p:spPr>
        <p:txBody>
          <a:bodyPr>
            <a:normAutofit/>
          </a:bodyPr>
          <a:lstStyle/>
          <a:p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endParaRPr lang="en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A5CCE-2740-9546-98D7-7FB8A6576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@taphuanchuongtrinhNV2018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59D25-84C1-8A4A-AECE-C4D164B07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449733"/>
      </p:ext>
    </p:extLst>
  </p:cSld>
  <p:clrMapOvr>
    <a:masterClrMapping/>
  </p:clrMapOvr>
  <p:transition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8" name="AutoShape 4"/>
          <p:cNvSpPr>
            <a:spLocks noChangeArrowheads="1"/>
          </p:cNvSpPr>
          <p:nvPr/>
        </p:nvSpPr>
        <p:spPr bwMode="auto">
          <a:xfrm>
            <a:off x="756745" y="2907323"/>
            <a:ext cx="3030651" cy="3223846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altLang="en-US" sz="3600" b="1" dirty="0">
              <a:solidFill>
                <a:srgbClr val="000000"/>
              </a:solidFill>
              <a:latin typeface="Cambria" charset="0"/>
              <a:ea typeface="Cambria" charset="0"/>
              <a:cs typeface="Cambria" charset="0"/>
            </a:endParaRPr>
          </a:p>
          <a:p>
            <a:r>
              <a:rPr lang="vi-VN" sz="3600" b="1" dirty="0"/>
              <a:t>1</a:t>
            </a:r>
            <a:r>
              <a:rPr lang="en-US" sz="3600" b="1" dirty="0"/>
              <a:t>) </a:t>
            </a:r>
            <a:r>
              <a:rPr lang="en-US" sz="3600" b="1" dirty="0" err="1"/>
              <a:t>Viết</a:t>
            </a:r>
            <a:r>
              <a:rPr lang="en-US" sz="3600" b="1" dirty="0"/>
              <a:t> </a:t>
            </a:r>
            <a:r>
              <a:rPr lang="en-US" sz="3600" b="1" dirty="0" err="1"/>
              <a:t>đúng</a:t>
            </a:r>
            <a:r>
              <a:rPr lang="en-US" sz="3600" b="1" dirty="0"/>
              <a:t> </a:t>
            </a:r>
            <a:r>
              <a:rPr lang="en-US" sz="3600" b="1" dirty="0" err="1"/>
              <a:t>từ</a:t>
            </a:r>
            <a:r>
              <a:rPr lang="en-US" sz="3600" b="1" dirty="0"/>
              <a:t> </a:t>
            </a:r>
            <a:r>
              <a:rPr lang="en-US" sz="3600" b="1" dirty="0" err="1"/>
              <a:t>ngữ</a:t>
            </a:r>
            <a:r>
              <a:rPr lang="en-US" sz="3600" b="1" dirty="0"/>
              <a:t> </a:t>
            </a:r>
            <a:r>
              <a:rPr lang="en-US" sz="3600" b="1" dirty="0" err="1"/>
              <a:t>theo</a:t>
            </a:r>
            <a:r>
              <a:rPr lang="en-US" sz="3600" b="1" dirty="0"/>
              <a:t> </a:t>
            </a:r>
            <a:r>
              <a:rPr lang="en-US" sz="3600" b="1" dirty="0" err="1"/>
              <a:t>quy</a:t>
            </a:r>
            <a:r>
              <a:rPr lang="en-US" sz="3600" b="1" dirty="0"/>
              <a:t> </a:t>
            </a:r>
            <a:r>
              <a:rPr lang="en-US" sz="3600" b="1" dirty="0" err="1"/>
              <a:t>tắc</a:t>
            </a:r>
            <a:r>
              <a:rPr lang="en-US" sz="3600" b="1" dirty="0"/>
              <a:t> </a:t>
            </a:r>
            <a:r>
              <a:rPr lang="en-US" sz="3600" b="1" dirty="0" err="1"/>
              <a:t>chính</a:t>
            </a:r>
            <a:r>
              <a:rPr lang="en-US" sz="3600" b="1" dirty="0"/>
              <a:t> </a:t>
            </a:r>
            <a:r>
              <a:rPr lang="en-US" sz="3600" b="1" dirty="0" err="1"/>
              <a:t>tả</a:t>
            </a:r>
            <a:endParaRPr lang="en-VN" sz="3600" b="1" dirty="0"/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4548249" y="2907323"/>
            <a:ext cx="3939534" cy="3247292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vi-VN" sz="3600" b="1" dirty="0"/>
              <a:t>2</a:t>
            </a:r>
            <a:r>
              <a:rPr lang="en-US" sz="3600" b="1" dirty="0"/>
              <a:t>) </a:t>
            </a:r>
            <a:r>
              <a:rPr lang="en-US" sz="3600" b="1" dirty="0" err="1"/>
              <a:t>Viết</a:t>
            </a:r>
            <a:r>
              <a:rPr lang="en-US" sz="3600" b="1" dirty="0"/>
              <a:t> </a:t>
            </a:r>
            <a:r>
              <a:rPr lang="en-US" sz="3600" b="1" dirty="0" err="1"/>
              <a:t>đúng</a:t>
            </a:r>
            <a:r>
              <a:rPr lang="en-US" sz="3600" b="1" dirty="0"/>
              <a:t> </a:t>
            </a:r>
            <a:r>
              <a:rPr lang="en-US" sz="3600" b="1" dirty="0" err="1"/>
              <a:t>chính</a:t>
            </a:r>
            <a:r>
              <a:rPr lang="en-US" sz="3600" b="1" dirty="0"/>
              <a:t> </a:t>
            </a:r>
            <a:r>
              <a:rPr lang="en-US" sz="3600" b="1" dirty="0" err="1"/>
              <a:t>tả</a:t>
            </a:r>
            <a:r>
              <a:rPr lang="en-US" sz="3600" b="1" dirty="0"/>
              <a:t> </a:t>
            </a:r>
            <a:r>
              <a:rPr lang="en-US" sz="3600" b="1" dirty="0" err="1"/>
              <a:t>đoạn</a:t>
            </a:r>
            <a:r>
              <a:rPr lang="en-US" sz="3600" b="1" dirty="0"/>
              <a:t> </a:t>
            </a:r>
            <a:r>
              <a:rPr lang="en-US" sz="3600" b="1" dirty="0" err="1"/>
              <a:t>thơ</a:t>
            </a:r>
            <a:r>
              <a:rPr lang="en-US" sz="3600" b="1" dirty="0"/>
              <a:t>, </a:t>
            </a:r>
            <a:r>
              <a:rPr lang="en-US" sz="3600" b="1" dirty="0" err="1"/>
              <a:t>đoạn</a:t>
            </a:r>
            <a:r>
              <a:rPr lang="en-US" sz="3600" b="1" dirty="0"/>
              <a:t> </a:t>
            </a:r>
            <a:r>
              <a:rPr lang="en-US" sz="3600" b="1" dirty="0" err="1"/>
              <a:t>văn</a:t>
            </a:r>
            <a:endParaRPr lang="en-VN" sz="3600" b="1" dirty="0"/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auto">
          <a:xfrm>
            <a:off x="8664125" y="2907323"/>
            <a:ext cx="2918275" cy="3247292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/>
            <a:r>
              <a:rPr lang="en-US" sz="3200" b="1" dirty="0"/>
              <a:t>3) </a:t>
            </a:r>
            <a:r>
              <a:rPr lang="en-US" sz="3200" b="1" dirty="0" err="1"/>
              <a:t>Viết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err="1"/>
              <a:t>ngắn</a:t>
            </a:r>
            <a:r>
              <a:rPr lang="en-US" sz="3200" b="1" dirty="0"/>
              <a:t> </a:t>
            </a:r>
            <a:r>
              <a:rPr lang="en-US" sz="3200" b="1" dirty="0" err="1"/>
              <a:t>theo</a:t>
            </a:r>
            <a:r>
              <a:rPr lang="en-US" sz="3200" b="1" dirty="0"/>
              <a:t> </a:t>
            </a:r>
            <a:r>
              <a:rPr lang="en-US" sz="3200" b="1" dirty="0" err="1"/>
              <a:t>gợi</a:t>
            </a:r>
            <a:r>
              <a:rPr lang="en-US" sz="3200" b="1" dirty="0"/>
              <a:t> </a:t>
            </a:r>
            <a:r>
              <a:rPr lang="en-US" sz="3200" b="1" dirty="0" err="1"/>
              <a:t>ý</a:t>
            </a:r>
            <a:endParaRPr lang="en-VN" sz="32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5FED65-54B8-E24E-8AFA-1F5E3D6D56B4}"/>
              </a:ext>
            </a:extLst>
          </p:cNvPr>
          <p:cNvSpPr txBox="1"/>
          <p:nvPr/>
        </p:nvSpPr>
        <p:spPr>
          <a:xfrm>
            <a:off x="318284" y="1195909"/>
            <a:ext cx="57777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I. KIỂM TRA VIẾT – HỌC KÌ II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Gợi</a:t>
            </a:r>
            <a:r>
              <a:rPr lang="en-US" sz="2800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ý</a:t>
            </a:r>
            <a:r>
              <a:rPr lang="en-US" sz="2800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812668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8" grpId="0" animBg="1"/>
      <p:bldP spid="33" grpId="0" animBg="1"/>
      <p:bldP spid="34" grpId="0" animBg="1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9E864-85B6-4E16-AEE7-E7BBFFCB673F}" type="slidenum">
              <a:rPr lang="en-US" smtClean="0">
                <a:solidFill>
                  <a:srgbClr val="DF5327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DF5327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308576"/>
              </p:ext>
            </p:extLst>
          </p:nvPr>
        </p:nvGraphicFramePr>
        <p:xfrm>
          <a:off x="1806424" y="1433276"/>
          <a:ext cx="10509749" cy="4191641"/>
        </p:xfrm>
        <a:graphic>
          <a:graphicData uri="http://schemas.openxmlformats.org/drawingml/2006/table">
            <a:tbl>
              <a:tblPr firstRow="1" firstCol="1" bandRow="1"/>
              <a:tblGrid>
                <a:gridCol w="10509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Kiểm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đọc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thành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tiếng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kết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hợp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kiểm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nghe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nói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400" i="1" dirty="0">
                        <a:solidFill>
                          <a:srgbClr val="C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161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MỤC TIÊU</a:t>
                      </a:r>
                    </a:p>
                    <a:p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Kiểm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kĩ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đọc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tiếng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kiểm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kĩ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nghe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nói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Lưu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ý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endParaRPr lang="en-VN" sz="2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n-VN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HS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đọc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đoạn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văn / bài ngắn (có dung lượng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quy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định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Chương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Tiếng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Việt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sách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giáo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khoa (do GV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lựa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chọn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chuẩn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trước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en-VN" sz="2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 HS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trả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lời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hỏi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đoạn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đọc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do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giáo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viên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nêu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ra.</a:t>
                      </a:r>
                      <a:endParaRPr lang="en-VN" sz="2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354188" y="958310"/>
            <a:ext cx="5197642" cy="338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KIỂM TRA ĐỌC – HỌC KI II (Gợi ý)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4842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9E864-85B6-4E16-AEE7-E7BBFFCB673F}" type="slidenum">
              <a:rPr lang="en-US" smtClean="0">
                <a:solidFill>
                  <a:srgbClr val="DF5327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DF5327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104852"/>
              </p:ext>
            </p:extLst>
          </p:nvPr>
        </p:nvGraphicFramePr>
        <p:xfrm>
          <a:off x="1806424" y="1433276"/>
          <a:ext cx="10509749" cy="4282250"/>
        </p:xfrm>
        <a:graphic>
          <a:graphicData uri="http://schemas.openxmlformats.org/drawingml/2006/table">
            <a:tbl>
              <a:tblPr firstRow="1" firstCol="1" bandRow="1"/>
              <a:tblGrid>
                <a:gridCol w="10509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Kiểm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đọc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thành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tiếng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kết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hợp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kiểm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nghe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nói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400" i="1" dirty="0">
                        <a:solidFill>
                          <a:srgbClr val="C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161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Nội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 dung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đánh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giá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:</a:t>
                      </a:r>
                    </a:p>
                    <a:p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Thao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đọc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đúng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tư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thế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cách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đặt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sách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vở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cách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đưa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mắt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đọc</a:t>
                      </a:r>
                      <a:endParaRPr lang="en-VN" sz="3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Đọc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trơn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đúng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tiếng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cụm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câu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VN" sz="3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Âm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lượng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đọc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vừa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đủ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nghe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Tốc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đọc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đạt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yêu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cầu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(40 – 60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tiếng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/1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phút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en-VN" sz="3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Ngắt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nghỉ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hơi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đúng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ở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dấu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câu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cụm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en-VN" sz="3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Trả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lời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đúng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câu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hỏi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nội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dung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đoạn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đọc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VN" sz="3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354188" y="958310"/>
            <a:ext cx="5197642" cy="338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KIỂM TRA ĐỌC – HỌC KÌ II (Gợi ý)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3532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9E864-85B6-4E16-AEE7-E7BBFFCB673F}" type="slidenum">
              <a:rPr lang="en-US" smtClean="0">
                <a:solidFill>
                  <a:srgbClr val="DF5327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DF5327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708129"/>
              </p:ext>
            </p:extLst>
          </p:nvPr>
        </p:nvGraphicFramePr>
        <p:xfrm>
          <a:off x="1806424" y="1433276"/>
          <a:ext cx="9836205" cy="4429570"/>
        </p:xfrm>
        <a:graphic>
          <a:graphicData uri="http://schemas.openxmlformats.org/drawingml/2006/table">
            <a:tbl>
              <a:tblPr firstRow="1" firstCol="1" bandRow="1"/>
              <a:tblGrid>
                <a:gridCol w="9836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Kiểm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đọc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hiểu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kết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hợp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kiểm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kiến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thức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tiếng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Việt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ở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mức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đơn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giản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400" i="1" dirty="0">
                        <a:solidFill>
                          <a:srgbClr val="C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161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MỤC TIÊU</a:t>
                      </a:r>
                    </a:p>
                    <a:p>
                      <a:pPr algn="just"/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Kiểm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kĩ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năng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đọc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hiểu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HS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theo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quy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định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Chương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trình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Tiếng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Việt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+mn-ea"/>
                          <a:cs typeface="Times New Roman" charset="0"/>
                        </a:rPr>
                        <a:t>CÁCH ĐÁNH GIÁ, CHO ĐIỂM</a:t>
                      </a:r>
                      <a:endParaRPr lang="en-VN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Điểm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tối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đa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mỗi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câu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trắc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nghiệm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lựa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chọn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trả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lời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ngắn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điền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nối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…): 1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điểm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VN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Điểm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tối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đa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mỗi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câu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trả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lời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câu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hỏi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mở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chủ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yếu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câu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hỏi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ở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mức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3) : 1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điểm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VN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354188" y="958310"/>
            <a:ext cx="5197642" cy="338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KIỂM TRA ĐỌC – HỌC KÌ 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0665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9E864-85B6-4E16-AEE7-E7BBFFCB673F}" type="slidenum">
              <a:rPr lang="en-US" smtClean="0">
                <a:solidFill>
                  <a:srgbClr val="DF5327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DF5327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088535"/>
              </p:ext>
            </p:extLst>
          </p:nvPr>
        </p:nvGraphicFramePr>
        <p:xfrm>
          <a:off x="1806424" y="1433276"/>
          <a:ext cx="9836205" cy="4191641"/>
        </p:xfrm>
        <a:graphic>
          <a:graphicData uri="http://schemas.openxmlformats.org/drawingml/2006/table">
            <a:tbl>
              <a:tblPr firstRow="1" firstCol="1" bandRow="1"/>
              <a:tblGrid>
                <a:gridCol w="9836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Kiểm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đọc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hiểu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400" i="1" dirty="0">
                        <a:solidFill>
                          <a:srgbClr val="C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1611">
                <a:tc>
                  <a:txBody>
                    <a:bodyPr/>
                    <a:lstStyle/>
                    <a:p>
                      <a:pPr algn="just"/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trận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kiểm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đọc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hiểu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VN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n-US" sz="32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Phân</a:t>
                      </a:r>
                      <a:r>
                        <a:rPr lang="en-US" sz="3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bố</a:t>
                      </a:r>
                      <a:r>
                        <a:rPr lang="en-US" sz="3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nội</a:t>
                      </a:r>
                      <a:r>
                        <a:rPr lang="en-US" sz="3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dung </a:t>
                      </a:r>
                      <a:r>
                        <a:rPr lang="en-US" sz="32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kiểm</a:t>
                      </a:r>
                      <a:r>
                        <a:rPr lang="en-US" sz="3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</a:t>
                      </a:r>
                      <a:r>
                        <a:rPr lang="en-US" sz="3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ở</a:t>
                      </a:r>
                      <a:r>
                        <a:rPr lang="en-US" sz="3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từng</a:t>
                      </a:r>
                      <a:r>
                        <a:rPr lang="en-US" sz="3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mức</a:t>
                      </a:r>
                      <a:r>
                        <a:rPr lang="en-US" sz="3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</a:t>
                      </a: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Mức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1: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khoảng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50% </a:t>
                      </a:r>
                    </a:p>
                    <a:p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Mức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2: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khoảng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30% </a:t>
                      </a:r>
                    </a:p>
                    <a:p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Mức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3: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khoảng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20%</a:t>
                      </a:r>
                      <a:endParaRPr lang="en-VN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354188" y="958310"/>
            <a:ext cx="5197642" cy="338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KIỂM TRA ĐỌC – HỌC KÌ II (Gợi ý)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5824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9E864-85B6-4E16-AEE7-E7BBFFCB673F}" type="slidenum">
              <a:rPr lang="en-US" smtClean="0">
                <a:solidFill>
                  <a:srgbClr val="DF5327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DF5327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819593"/>
              </p:ext>
            </p:extLst>
          </p:nvPr>
        </p:nvGraphicFramePr>
        <p:xfrm>
          <a:off x="1806424" y="1433276"/>
          <a:ext cx="10509749" cy="4191641"/>
        </p:xfrm>
        <a:graphic>
          <a:graphicData uri="http://schemas.openxmlformats.org/drawingml/2006/table">
            <a:tbl>
              <a:tblPr firstRow="1" firstCol="1" bandRow="1"/>
              <a:tblGrid>
                <a:gridCol w="10509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Kiểm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chính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tả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400" i="1" dirty="0">
                        <a:solidFill>
                          <a:srgbClr val="C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161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MỤC TIÊU</a:t>
                      </a:r>
                    </a:p>
                    <a:p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Kiểm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kĩ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năng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chính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tả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học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sinh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ở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học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kì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II.</a:t>
                      </a:r>
                    </a:p>
                    <a:p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+mn-ea"/>
                          <a:cs typeface="Times New Roman" charset="0"/>
                        </a:rPr>
                        <a:t>NỘI DUNG KIỂM TRA</a:t>
                      </a:r>
                      <a:endParaRPr lang="en-VN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GV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đọc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HS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cả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lớp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Chính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tả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nghe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đoạn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văn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hoặc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thơ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dài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khoảng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30 – 35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chữ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+mn-ea"/>
                          <a:cs typeface="Times New Roman" charset="0"/>
                        </a:rPr>
                        <a:t>THỜI GIAN KIỂM TRA</a:t>
                      </a:r>
                      <a:endParaRPr lang="en-VN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Khoảng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15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phút</a:t>
                      </a:r>
                      <a:endParaRPr lang="en-VN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354188" y="958310"/>
            <a:ext cx="5197642" cy="338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KIỂM TRA VIẾT – HỌC KI II (gợi ý)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0775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9E864-85B6-4E16-AEE7-E7BBFFCB673F}" type="slidenum">
              <a:rPr lang="en-US" smtClean="0">
                <a:solidFill>
                  <a:srgbClr val="DF5327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DF5327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31964"/>
              </p:ext>
            </p:extLst>
          </p:nvPr>
        </p:nvGraphicFramePr>
        <p:xfrm>
          <a:off x="1806424" y="1433276"/>
          <a:ext cx="10509749" cy="4191641"/>
        </p:xfrm>
        <a:graphic>
          <a:graphicData uri="http://schemas.openxmlformats.org/drawingml/2006/table">
            <a:tbl>
              <a:tblPr firstRow="1" firstCol="1" bandRow="1"/>
              <a:tblGrid>
                <a:gridCol w="10509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Kiểm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chính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tả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400" i="1" dirty="0">
                        <a:solidFill>
                          <a:srgbClr val="C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1611">
                <a:tc>
                  <a:txBody>
                    <a:bodyPr/>
                    <a:lstStyle/>
                    <a:p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+mn-ea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+mn-ea"/>
                          <a:cs typeface="Times New Roman" charset="0"/>
                        </a:rPr>
                        <a:t>Nội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+mn-ea"/>
                          <a:cs typeface="Times New Roman" charset="0"/>
                        </a:rPr>
                        <a:t> dung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+mn-ea"/>
                          <a:cs typeface="Times New Roman" charset="0"/>
                        </a:rPr>
                        <a:t>đánh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+mn-ea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+mn-ea"/>
                          <a:cs typeface="Times New Roman" charset="0"/>
                        </a:rPr>
                        <a:t>giá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VN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Tốc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đạt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yêu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cầu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(30 - 35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chữ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/15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phút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VN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Chữ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rõ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ràng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đúng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kiểu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chữ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thường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cỡ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nhỏ</a:t>
                      </a:r>
                      <a:endParaRPr lang="en-VN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đúng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chính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tả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không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mắc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quá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lỗi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en-VN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Trình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bày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đúng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sạch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sẽ</a:t>
                      </a:r>
                      <a:endParaRPr lang="en-VN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354188" y="958310"/>
            <a:ext cx="5197642" cy="338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KIỂM TRA VIẾT – HỌC KI 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6270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9E864-85B6-4E16-AEE7-E7BBFFCB673F}" type="slidenum">
              <a:rPr lang="en-US" smtClean="0">
                <a:solidFill>
                  <a:srgbClr val="DF5327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DF5327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476358"/>
              </p:ext>
            </p:extLst>
          </p:nvPr>
        </p:nvGraphicFramePr>
        <p:xfrm>
          <a:off x="1806424" y="1433276"/>
          <a:ext cx="7940539" cy="4879150"/>
        </p:xfrm>
        <a:graphic>
          <a:graphicData uri="http://schemas.openxmlformats.org/drawingml/2006/table">
            <a:tbl>
              <a:tblPr firstRow="1" firstCol="1" bandRow="1"/>
              <a:tblGrid>
                <a:gridCol w="7940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Kiểm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quy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tắc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chính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tả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câu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en-US" sz="2400" i="1" dirty="0">
                        <a:solidFill>
                          <a:srgbClr val="C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1611">
                <a:tc>
                  <a:txBody>
                    <a:bodyPr/>
                    <a:lstStyle/>
                    <a:p>
                      <a:r>
                        <a:rPr lang="en-US" sz="36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+mn-ea"/>
                          <a:cs typeface="Times New Roman" charset="0"/>
                        </a:rPr>
                        <a:t>MỤC TIÊU:</a:t>
                      </a:r>
                      <a:endParaRPr lang="en-VN" sz="3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Kiểm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kĩ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năng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chữ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vần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khó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mở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đầu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bằng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c/k, g/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gh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ng/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đặt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dấu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thanh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/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Khả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năng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nhận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biết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cách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dùng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dấu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chấm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dấu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chấm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hỏi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,…;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bước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đầu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biết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đặt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câu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đơn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giản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xung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quanh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theo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gợi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ý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VN" sz="3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354188" y="958310"/>
            <a:ext cx="5197642" cy="338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KIỂM TRA VIẾT – HỌC KI 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5649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788576"/>
              </p:ext>
            </p:extLst>
          </p:nvPr>
        </p:nvGraphicFramePr>
        <p:xfrm>
          <a:off x="2173487" y="1743683"/>
          <a:ext cx="7901032" cy="4439920"/>
        </p:xfrm>
        <a:graphic>
          <a:graphicData uri="http://schemas.openxmlformats.org/drawingml/2006/table">
            <a:tbl>
              <a:tblPr firstRow="1" firstCol="1" bandRow="1"/>
              <a:tblGrid>
                <a:gridCol w="7901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76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vi-VN" sz="3600" b="1" i="1" baseline="0" dirty="0"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MỤC ĐÍCH – THỜI ĐIỂM ĐÁNH GIÁ</a:t>
                      </a:r>
                      <a:endParaRPr lang="en-US" sz="3600" b="1" i="1" dirty="0">
                        <a:solidFill>
                          <a:srgbClr val="C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0248">
                <a:tc>
                  <a:txBody>
                    <a:bodyPr/>
                    <a:lstStyle/>
                    <a:p>
                      <a:pPr marL="457200" indent="-457200"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AutoNum type="arabicPeriod"/>
                      </a:pP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Cung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cấp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thông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tin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chính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xác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kịp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thời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cho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GV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về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mức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độ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đáp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ứng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yêu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cầu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cần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đạt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và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những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tiến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bộ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của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HS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trong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từng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giờ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học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</a:t>
                      </a:r>
                    </a:p>
                    <a:p>
                      <a:pPr marL="457200" indent="-457200"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AutoNum type="arabicPeriod"/>
                      </a:pPr>
                      <a:r>
                        <a:rPr lang="vi-VN" sz="28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Hướng dẫn hoạt động học tập, </a:t>
                      </a:r>
                      <a:r>
                        <a:rPr lang="vi-VN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điều chỉnh </a:t>
                      </a:r>
                      <a:r>
                        <a:rPr lang="vi-VN" sz="28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hoạt động dạy học bảo đảm </a:t>
                      </a:r>
                      <a:r>
                        <a:rPr lang="vi-VN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mọi HS</a:t>
                      </a:r>
                      <a:r>
                        <a:rPr lang="vi-VN" sz="28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học tập có tiến bộ, đạt được yêu cầu cần đạt của môn học </a:t>
                      </a:r>
                      <a:r>
                        <a:rPr lang="vi-VN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ngay trong từng hoạt động/bài học của môn Tiếng Việt</a:t>
                      </a:r>
                      <a:r>
                        <a:rPr lang="vi-VN" sz="28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</a:t>
                      </a:r>
                    </a:p>
                    <a:p>
                      <a:pPr marL="457200" indent="-457200"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AutoNum type="arabicPeriod"/>
                      </a:pP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173487" y="1091680"/>
            <a:ext cx="7901032" cy="424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ĐÁNH GIÁ THƯỜNG XUYÊN MÔN TIẾNG VIỆT  </a:t>
            </a:r>
          </a:p>
        </p:txBody>
      </p:sp>
    </p:spTree>
    <p:extLst>
      <p:ext uri="{BB962C8B-B14F-4D97-AF65-F5344CB8AC3E}">
        <p14:creationId xmlns:p14="http://schemas.microsoft.com/office/powerpoint/2010/main" val="383799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9E864-85B6-4E16-AEE7-E7BBFFCB673F}" type="slidenum">
              <a:rPr lang="en-US" smtClean="0">
                <a:solidFill>
                  <a:srgbClr val="DF5327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DF5327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19292"/>
              </p:ext>
            </p:extLst>
          </p:nvPr>
        </p:nvGraphicFramePr>
        <p:xfrm>
          <a:off x="1806424" y="1433276"/>
          <a:ext cx="7940539" cy="4191641"/>
        </p:xfrm>
        <a:graphic>
          <a:graphicData uri="http://schemas.openxmlformats.org/drawingml/2006/table">
            <a:tbl>
              <a:tblPr firstRow="1" firstCol="1" bandRow="1"/>
              <a:tblGrid>
                <a:gridCol w="7940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Kiểm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quy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tắc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chính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tả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câu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en-US" sz="2400" i="1" dirty="0">
                        <a:solidFill>
                          <a:srgbClr val="C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1611">
                <a:tc>
                  <a:txBody>
                    <a:bodyPr/>
                    <a:lstStyle/>
                    <a:p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+mn-ea"/>
                          <a:cs typeface="Times New Roman" charset="0"/>
                        </a:rPr>
                        <a:t>NỘI DUNG KIỂM TRA :</a:t>
                      </a:r>
                      <a:endParaRPr lang="en-V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Bài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tập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chính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tả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âm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vần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số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tượng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chính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tả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bao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gồm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chữ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vần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khó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chữ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mở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đầu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bằng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c/k, g/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gh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ng/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VN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Bài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tập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câu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bài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tập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nối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câu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dấu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câu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hoặc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bài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tập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</a:t>
                      </a:r>
                      <a:r>
                        <a:rPr lang="pt-BR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iết</a:t>
                      </a:r>
                      <a:r>
                        <a:rPr lang="pt-BR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câu</a:t>
                      </a:r>
                      <a:r>
                        <a:rPr lang="pt-BR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đơn</a:t>
                      </a:r>
                      <a:r>
                        <a:rPr lang="pt-BR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giản</a:t>
                      </a:r>
                      <a:r>
                        <a:rPr lang="pt-BR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t-BR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trả</a:t>
                      </a:r>
                      <a:r>
                        <a:rPr lang="pt-BR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lời</a:t>
                      </a:r>
                      <a:r>
                        <a:rPr lang="pt-BR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câu</a:t>
                      </a:r>
                      <a:r>
                        <a:rPr lang="pt-BR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hỏi</a:t>
                      </a:r>
                      <a:r>
                        <a:rPr lang="pt-BR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lang="pt-BR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bản</a:t>
                      </a:r>
                      <a:r>
                        <a:rPr lang="pt-BR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thân</a:t>
                      </a:r>
                      <a:r>
                        <a:rPr lang="pt-BR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hoặc</a:t>
                      </a:r>
                      <a:r>
                        <a:rPr lang="pt-BR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</a:t>
                      </a:r>
                      <a:r>
                        <a:rPr lang="pt-BR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đình</a:t>
                      </a:r>
                      <a:r>
                        <a:rPr lang="pt-BR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t-BR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trường</a:t>
                      </a:r>
                      <a:r>
                        <a:rPr lang="pt-BR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học</a:t>
                      </a:r>
                      <a:r>
                        <a:rPr lang="pt-BR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t-BR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cộng</a:t>
                      </a:r>
                      <a:r>
                        <a:rPr lang="pt-BR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đồng</a:t>
                      </a:r>
                      <a:r>
                        <a:rPr lang="pt-BR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... về nội dung bức tranh / ảnh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VN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354188" y="958310"/>
            <a:ext cx="5197642" cy="338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KIỂM TRA VIẾT – HỌC KI 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018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-35984" y="0"/>
            <a:ext cx="1222798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62" name="Text Box 5"/>
          <p:cNvSpPr txBox="1">
            <a:spLocks noChangeArrowheads="1"/>
          </p:cNvSpPr>
          <p:nvPr/>
        </p:nvSpPr>
        <p:spPr bwMode="auto">
          <a:xfrm>
            <a:off x="1524000" y="3151858"/>
            <a:ext cx="9448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4800" b="1" i="1" dirty="0">
                <a:solidFill>
                  <a:srgbClr val="A80000"/>
                </a:solidFill>
                <a:cs typeface="Arial" charset="0"/>
              </a:rPr>
              <a:t> </a:t>
            </a:r>
            <a:endParaRPr lang="vi-VN" sz="4800" b="1" dirty="0">
              <a:solidFill>
                <a:srgbClr val="A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989211"/>
      </p:ext>
    </p:extLst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883246"/>
              </p:ext>
            </p:extLst>
          </p:nvPr>
        </p:nvGraphicFramePr>
        <p:xfrm>
          <a:off x="2173487" y="1743683"/>
          <a:ext cx="7901032" cy="4324608"/>
        </p:xfrm>
        <a:graphic>
          <a:graphicData uri="http://schemas.openxmlformats.org/drawingml/2006/table">
            <a:tbl>
              <a:tblPr firstRow="1" firstCol="1" bandRow="1"/>
              <a:tblGrid>
                <a:gridCol w="7901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44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vi-VN" sz="2000" b="1" i="1" baseline="0" dirty="0"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CÁCH THỨC ĐÁNH GIÁ</a:t>
                      </a:r>
                      <a:endParaRPr lang="en-US" sz="2000" i="1" dirty="0">
                        <a:solidFill>
                          <a:srgbClr val="C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178">
                <a:tc>
                  <a:txBody>
                    <a:bodyPr/>
                    <a:lstStyle/>
                    <a:p>
                      <a:pPr marL="457200" indent="-457200"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AutoNum type="arabicPeriod"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GV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đánh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giá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: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đặt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câu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hỏi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để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HS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trả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lời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HS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làm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BT/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thực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hiện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theo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yêu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cầu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cầu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của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GV,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phát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biểu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ý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kiến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;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quan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sát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ghi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chép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hàng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ngày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về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kết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quả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đọc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viết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nói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và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nghe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của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HS,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nhận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xét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bằng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lời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…</a:t>
                      </a:r>
                    </a:p>
                    <a:p>
                      <a:pPr marL="457200" indent="-457200"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AutoNum type="arabicPeriod"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HS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bước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đầu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tự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nhận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xét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: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tự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nêu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những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điểm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tốt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/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chưa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tốt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trong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KQ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đọc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viết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nói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nghe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của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bản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thân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,… (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dựa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trên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tiêu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chí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ĐG do GV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hướng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dẫn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  <a:p>
                      <a:pPr marL="457200" indent="-457200"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AutoNum type="arabicPeriod"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HS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bước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đầu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NX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lẫn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nhau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: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tổ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chức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cho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HS NX KQ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học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của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bạn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nêu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những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điều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học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tập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được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từ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bạn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,… (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dựa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trên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tiêu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chí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ĐG do GV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hướng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dẫn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173487" y="1091680"/>
            <a:ext cx="7766160" cy="424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ĐÁNH GIÁ THƯỜNG XUYÊN MÔN TIẾNG VIỆT </a:t>
            </a:r>
          </a:p>
        </p:txBody>
      </p:sp>
    </p:spTree>
    <p:extLst>
      <p:ext uri="{BB962C8B-B14F-4D97-AF65-F5344CB8AC3E}">
        <p14:creationId xmlns:p14="http://schemas.microsoft.com/office/powerpoint/2010/main" val="209051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44818"/>
              </p:ext>
            </p:extLst>
          </p:nvPr>
        </p:nvGraphicFramePr>
        <p:xfrm>
          <a:off x="2173487" y="1743683"/>
          <a:ext cx="7901032" cy="3607850"/>
        </p:xfrm>
        <a:graphic>
          <a:graphicData uri="http://schemas.openxmlformats.org/drawingml/2006/table">
            <a:tbl>
              <a:tblPr firstRow="1" firstCol="1" bandRow="1"/>
              <a:tblGrid>
                <a:gridCol w="7901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76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vi-VN" sz="2000" b="1" i="1" baseline="0" dirty="0"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CÁCH THỨC ĐÁNH GIÁ</a:t>
                      </a:r>
                      <a:endParaRPr lang="en-US" sz="2000" i="1" dirty="0">
                        <a:solidFill>
                          <a:srgbClr val="C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0248">
                <a:tc>
                  <a:txBody>
                    <a:bodyPr/>
                    <a:lstStyle/>
                    <a:p>
                      <a:pPr marL="457200" indent="-457200"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AutoNum type="arabicPeriod"/>
                      </a:pP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Lời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nhận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xét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cần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khẳng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định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ưu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điểm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của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HS</a:t>
                      </a:r>
                    </a:p>
                    <a:p>
                      <a:pPr marL="457200" indent="-457200"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AutoNum type="arabicPeriod"/>
                      </a:pP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Chỉ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ra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điểm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HS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chưa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đạt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so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với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yêu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cầu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đọc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viết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nghe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và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nói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theo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các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tiêu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chí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chỉ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báo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đã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được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xác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định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(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không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dùng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những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câu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có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tính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chất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phủ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định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nặng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nề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  <a:p>
                      <a:pPr marL="457200" indent="-457200"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AutoNum type="arabicPeriod"/>
                      </a:pP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Chỉ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dẫn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HS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cách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khắc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phục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(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tăng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cường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biện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pháp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rèn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luyện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theo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mẫu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đối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với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lớp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1)</a:t>
                      </a: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173487" y="1091680"/>
            <a:ext cx="7718658" cy="424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ĐÁNH GIÁ THƯỜNG XUYÊN MÔN TIẾNG VIỆT  </a:t>
            </a:r>
          </a:p>
        </p:txBody>
      </p:sp>
    </p:spTree>
    <p:extLst>
      <p:ext uri="{BB962C8B-B14F-4D97-AF65-F5344CB8AC3E}">
        <p14:creationId xmlns:p14="http://schemas.microsoft.com/office/powerpoint/2010/main" val="255214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608954"/>
              </p:ext>
            </p:extLst>
          </p:nvPr>
        </p:nvGraphicFramePr>
        <p:xfrm>
          <a:off x="2173487" y="1743683"/>
          <a:ext cx="7550649" cy="3607850"/>
        </p:xfrm>
        <a:graphic>
          <a:graphicData uri="http://schemas.openxmlformats.org/drawingml/2006/table">
            <a:tbl>
              <a:tblPr firstRow="1" firstCol="1" bandRow="1"/>
              <a:tblGrid>
                <a:gridCol w="7550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76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vi-VN" sz="2000" b="1" i="1" baseline="0" dirty="0"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NỘI DUNG ĐÁNH GIÁ</a:t>
                      </a:r>
                      <a:endParaRPr lang="en-US" sz="2000" i="1" dirty="0">
                        <a:solidFill>
                          <a:srgbClr val="C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0248">
                <a:tc>
                  <a:txBody>
                    <a:bodyPr/>
                    <a:lstStyle/>
                    <a:p>
                      <a:pPr marL="457200" indent="-457200"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AutoNum type="arabicPeriod"/>
                      </a:pP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Đánh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giá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hoạt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động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đọc</a:t>
                      </a:r>
                      <a:endParaRPr lang="en-US" sz="4000" b="1" kern="1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457200" indent="-457200"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AutoNum type="arabicPeriod"/>
                      </a:pP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Đánh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giá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hoạt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động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viết</a:t>
                      </a:r>
                      <a:endParaRPr lang="en-US" sz="4000" b="1" kern="1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457200" indent="-457200"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AutoNum type="arabicPeriod"/>
                      </a:pP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Đánh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giá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hoạt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động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nói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và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nghe</a:t>
                      </a:r>
                      <a:endParaRPr lang="en-US" sz="4000" b="1" kern="1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173487" y="1091680"/>
            <a:ext cx="7754284" cy="424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ĐÁNH GIÁ THƯỜNG XUYÊN MÔN TIẾNG VIỆT </a:t>
            </a:r>
          </a:p>
        </p:txBody>
      </p:sp>
    </p:spTree>
    <p:extLst>
      <p:ext uri="{BB962C8B-B14F-4D97-AF65-F5344CB8AC3E}">
        <p14:creationId xmlns:p14="http://schemas.microsoft.com/office/powerpoint/2010/main" val="117055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@taphuanchuongtrinhNV2018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1" t="20474" r="12489" b="8620"/>
          <a:stretch/>
        </p:blipFill>
        <p:spPr bwMode="auto">
          <a:xfrm>
            <a:off x="551793" y="378372"/>
            <a:ext cx="11272345" cy="5959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783705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173487" y="1743683"/>
          <a:ext cx="7550649" cy="3607850"/>
        </p:xfrm>
        <a:graphic>
          <a:graphicData uri="http://schemas.openxmlformats.org/drawingml/2006/table">
            <a:tbl>
              <a:tblPr firstRow="1" firstCol="1" bandRow="1"/>
              <a:tblGrid>
                <a:gridCol w="7550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76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vi-VN" sz="2000" b="1" i="1" baseline="0" dirty="0"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ĐÁNH GIÁ HOẠT ĐỘNG ĐỌC</a:t>
                      </a:r>
                      <a:endParaRPr lang="en-US" sz="2000" i="1" dirty="0">
                        <a:solidFill>
                          <a:srgbClr val="C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0248">
                <a:tc>
                  <a:txBody>
                    <a:bodyPr/>
                    <a:lstStyle/>
                    <a:p>
                      <a:pPr marL="457200" indent="-457200"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AutoNum type="arabicPeriod"/>
                      </a:pP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Kĩ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thuật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đọc</a:t>
                      </a:r>
                      <a:endParaRPr lang="en-US" sz="4000" b="1" kern="1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457200" indent="-457200"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AutoNum type="arabicPeriod"/>
                      </a:pP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Đọc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hiểu</a:t>
                      </a:r>
                      <a:endParaRPr lang="en-US" sz="4000" b="1" kern="1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457200" indent="-457200"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AutoNum type="arabicPeriod"/>
                      </a:pP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Đọc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mở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rộng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học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thuộc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một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số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đoạn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thơ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theo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yêu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cầu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của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CT</a:t>
                      </a: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173487" y="1091680"/>
            <a:ext cx="7754284" cy="424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ĐÁNH GIÁ THƯỜNG XUYÊN MÔN TIẾNG VIỆT </a:t>
            </a:r>
          </a:p>
        </p:txBody>
      </p:sp>
    </p:spTree>
    <p:extLst>
      <p:ext uri="{BB962C8B-B14F-4D97-AF65-F5344CB8AC3E}">
        <p14:creationId xmlns:p14="http://schemas.microsoft.com/office/powerpoint/2010/main" val="392809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9E864-85B6-4E16-AEE7-E7BBFFCB673F}" type="slidenum">
              <a:rPr lang="en-US" smtClean="0">
                <a:solidFill>
                  <a:srgbClr val="DF5327"/>
                </a:solidFill>
              </a:rPr>
              <a:pPr>
                <a:defRPr/>
              </a:pPr>
              <a:t>9</a:t>
            </a:fld>
            <a:endParaRPr lang="en-US">
              <a:solidFill>
                <a:srgbClr val="DF5327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149526"/>
              </p:ext>
            </p:extLst>
          </p:nvPr>
        </p:nvGraphicFramePr>
        <p:xfrm>
          <a:off x="1806424" y="1433276"/>
          <a:ext cx="10509749" cy="4184529"/>
        </p:xfrm>
        <a:graphic>
          <a:graphicData uri="http://schemas.openxmlformats.org/drawingml/2006/table">
            <a:tbl>
              <a:tblPr firstRow="1" firstCol="1" bandRow="1"/>
              <a:tblGrid>
                <a:gridCol w="10509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ĐÁNH GIÁ KĨ THUẬT ĐỌC LỚP 1</a:t>
                      </a: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1611">
                <a:tc>
                  <a:txBody>
                    <a:bodyPr/>
                    <a:lstStyle/>
                    <a:p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Thao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đọc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đúng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tư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thế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cách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đặt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sách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vở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cách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đưa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mắt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đọc</a:t>
                      </a:r>
                      <a:endParaRPr lang="en-VN" sz="3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Đọc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trơn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đúng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âm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vần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tiếng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cụm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câu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đọc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chưa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thật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đúng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số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âm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vần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ít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dùng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VN" sz="3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Âm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lượng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đọc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vừa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đủ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nghe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Tốc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đọc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đạt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yêu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cầu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(40 – 60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tiếng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/1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phút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en-VN" sz="3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Ngắt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nghỉ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hơi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đúng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ở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dấu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câu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cụm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endParaRPr lang="en-VN" sz="3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366063" y="958310"/>
            <a:ext cx="5197642" cy="338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ĐÁNH GIÁ HOẠT ĐỘNG ĐỌC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644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29846</TotalTime>
  <Words>2126</Words>
  <Application>Microsoft Macintosh PowerPoint</Application>
  <PresentationFormat>Widescreen</PresentationFormat>
  <Paragraphs>200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Cambria</vt:lpstr>
      <vt:lpstr>Euphemia</vt:lpstr>
      <vt:lpstr>Times New Roman</vt:lpstr>
      <vt:lpstr>Retrospect</vt:lpstr>
      <vt:lpstr>ĐÁNH GIÁ học sinh tiểu học  (môn tiếng việt)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KIỂM TRA ĐỌC – HỌC KÌ II (Gợi ý)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ngaspth@outlook.com</dc:creator>
  <cp:lastModifiedBy>Lan Anh Lê Thị</cp:lastModifiedBy>
  <cp:revision>639</cp:revision>
  <dcterms:created xsi:type="dcterms:W3CDTF">2019-09-27T02:46:54Z</dcterms:created>
  <dcterms:modified xsi:type="dcterms:W3CDTF">2020-10-19T07:25:43Z</dcterms:modified>
</cp:coreProperties>
</file>