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2"/>
  </p:notesMasterIdLst>
  <p:sldIdLst>
    <p:sldId id="333" r:id="rId2"/>
    <p:sldId id="334" r:id="rId3"/>
    <p:sldId id="335" r:id="rId4"/>
    <p:sldId id="300" r:id="rId5"/>
    <p:sldId id="336" r:id="rId6"/>
    <p:sldId id="331" r:id="rId7"/>
    <p:sldId id="332" r:id="rId8"/>
    <p:sldId id="330" r:id="rId9"/>
    <p:sldId id="257" r:id="rId10"/>
    <p:sldId id="258" r:id="rId11"/>
    <p:sldId id="259" r:id="rId12"/>
    <p:sldId id="337" r:id="rId13"/>
    <p:sldId id="256" r:id="rId14"/>
    <p:sldId id="338" r:id="rId15"/>
    <p:sldId id="341" r:id="rId16"/>
    <p:sldId id="342" r:id="rId17"/>
    <p:sldId id="339" r:id="rId18"/>
    <p:sldId id="340" r:id="rId19"/>
    <p:sldId id="308" r:id="rId20"/>
    <p:sldId id="344" r:id="rId2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Nanum Pen Script" panose="020B0604020202020204" charset="-127"/>
      <p:regular r:id="rId25"/>
    </p:embeddedFon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unit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F87324-3DEF-4377-9830-722AA06DD344}">
  <a:tblStyle styleId="{AEF87324-3DEF-4377-9830-722AA06DD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56" autoAdjust="0"/>
    <p:restoredTop sz="94660"/>
  </p:normalViewPr>
  <p:slideViewPr>
    <p:cSldViewPr snapToGrid="0">
      <p:cViewPr varScale="1">
        <p:scale>
          <a:sx n="89" d="100"/>
          <a:sy n="89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85a295db52_1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3" name="Google Shape;1783;g85a295db52_1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023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62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54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51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44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62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363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g8793608e4a_1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7" name="Google Shape;3077;g8793608e4a_1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61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85972cea44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85972cea44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85972cea4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85972cea4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2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84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15/08/21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5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 ">
  <p:cSld name="Title + text 3 ">
    <p:bg>
      <p:bgPr>
        <a:solidFill>
          <a:schemeClr val="lt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25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952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C5FBA-BA9E-4F8A-A184-CE7830DC6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3BC0A-EF28-48C2-B3F2-87191B315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9EDDF-B38E-4BD2-936C-C9318BF8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pPr/>
              <a:t>15/08/21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81DE-54BD-4BDB-B641-880C1685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A968D-E9BA-4442-8653-8CF94325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6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CUSTOM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CUSTOM_4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2632795" y="2462018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48" name="Google Shape;448;p23"/>
          <p:cNvGrpSpPr/>
          <p:nvPr/>
        </p:nvGrpSpPr>
        <p:grpSpPr>
          <a:xfrm>
            <a:off x="-1203356" y="1404269"/>
            <a:ext cx="3481571" cy="3118549"/>
            <a:chOff x="-813174" y="1753753"/>
            <a:chExt cx="2701195" cy="2419543"/>
          </a:xfrm>
        </p:grpSpPr>
        <p:sp>
          <p:nvSpPr>
            <p:cNvPr id="449" name="Google Shape;449;p23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" name="Google Shape;450;p23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451" name="Google Shape;451;p23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23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460" name="Google Shape;460;p23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3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5" name="Google Shape;465;p23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23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80" name="Google Shape;48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23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84" name="Google Shape;48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7" name="Google Shape;487;p23"/>
          <p:cNvGrpSpPr/>
          <p:nvPr/>
        </p:nvGrpSpPr>
        <p:grpSpPr>
          <a:xfrm>
            <a:off x="7018558" y="887256"/>
            <a:ext cx="2733883" cy="3368985"/>
            <a:chOff x="7588862" y="1559757"/>
            <a:chExt cx="2010799" cy="2477924"/>
          </a:xfrm>
        </p:grpSpPr>
        <p:grpSp>
          <p:nvGrpSpPr>
            <p:cNvPr id="488" name="Google Shape;488;p23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3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5" name="Google Shape;495;p23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23"/>
            <p:cNvGrpSpPr/>
            <p:nvPr/>
          </p:nvGrpSpPr>
          <p:grpSpPr>
            <a:xfrm rot="-1110331">
              <a:off x="8152884" y="1711856"/>
              <a:ext cx="1221803" cy="1616571"/>
              <a:chOff x="5845441" y="724157"/>
              <a:chExt cx="793200" cy="1049550"/>
            </a:xfrm>
          </p:grpSpPr>
          <p:sp>
            <p:nvSpPr>
              <p:cNvPr id="497" name="Google Shape;497;p23"/>
              <p:cNvSpPr/>
              <p:nvPr/>
            </p:nvSpPr>
            <p:spPr>
              <a:xfrm>
                <a:off x="5845441" y="724157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6202091" y="765932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6108691" y="914732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998991" y="1033482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910091" y="1183082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5986291" y="1316157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" name="Google Shape;503;p23"/>
            <p:cNvGrpSpPr/>
            <p:nvPr/>
          </p:nvGrpSpPr>
          <p:grpSpPr>
            <a:xfrm rot="-7159447">
              <a:off x="8503860" y="2580437"/>
              <a:ext cx="812207" cy="627289"/>
              <a:chOff x="5569342" y="1716318"/>
              <a:chExt cx="533715" cy="412203"/>
            </a:xfrm>
          </p:grpSpPr>
          <p:sp>
            <p:nvSpPr>
              <p:cNvPr id="504" name="Google Shape;504;p23"/>
              <p:cNvSpPr/>
              <p:nvPr/>
            </p:nvSpPr>
            <p:spPr>
              <a:xfrm>
                <a:off x="5569342" y="1716318"/>
                <a:ext cx="533715" cy="401990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631397" y="1863692"/>
                <a:ext cx="342391" cy="2574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683425" y="1910437"/>
                <a:ext cx="58672" cy="21314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5731788" y="1910330"/>
                <a:ext cx="87695" cy="218191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5734828" y="1980922"/>
                <a:ext cx="204607" cy="143563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23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510" name="Google Shape;51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23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514" name="Google Shape;51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75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61" r:id="rId4"/>
    <p:sldLayoutId id="2147483663" r:id="rId5"/>
    <p:sldLayoutId id="2147483669" r:id="rId6"/>
    <p:sldLayoutId id="2147483671" r:id="rId7"/>
    <p:sldLayoutId id="2147483677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audio" Target="../media/audio22.wav"/><Relationship Id="rId39" Type="http://schemas.openxmlformats.org/officeDocument/2006/relationships/audio" Target="../media/audio35.wav"/><Relationship Id="rId3" Type="http://schemas.openxmlformats.org/officeDocument/2006/relationships/slideLayout" Target="../slideLayouts/slideLayout15.xml"/><Relationship Id="rId21" Type="http://schemas.openxmlformats.org/officeDocument/2006/relationships/audio" Target="../media/audio17.wav"/><Relationship Id="rId34" Type="http://schemas.openxmlformats.org/officeDocument/2006/relationships/audio" Target="../media/audio30.wav"/><Relationship Id="rId42" Type="http://schemas.openxmlformats.org/officeDocument/2006/relationships/audio" Target="../media/audio38.wav"/><Relationship Id="rId47" Type="http://schemas.openxmlformats.org/officeDocument/2006/relationships/audio" Target="../media/audio43.wav"/><Relationship Id="rId50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audio" Target="../media/audio21.wav"/><Relationship Id="rId33" Type="http://schemas.openxmlformats.org/officeDocument/2006/relationships/audio" Target="../media/audio29.wav"/><Relationship Id="rId38" Type="http://schemas.openxmlformats.org/officeDocument/2006/relationships/audio" Target="../media/audio34.wav"/><Relationship Id="rId46" Type="http://schemas.openxmlformats.org/officeDocument/2006/relationships/audio" Target="../media/audio42.wav"/><Relationship Id="rId2" Type="http://schemas.openxmlformats.org/officeDocument/2006/relationships/audio" Target="../media/media1.wav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29" Type="http://schemas.openxmlformats.org/officeDocument/2006/relationships/audio" Target="../media/audio25.wav"/><Relationship Id="rId41" Type="http://schemas.openxmlformats.org/officeDocument/2006/relationships/audio" Target="../media/audio37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audio" Target="../media/audio20.wav"/><Relationship Id="rId32" Type="http://schemas.openxmlformats.org/officeDocument/2006/relationships/audio" Target="../media/audio28.wav"/><Relationship Id="rId37" Type="http://schemas.openxmlformats.org/officeDocument/2006/relationships/audio" Target="../media/audio33.wav"/><Relationship Id="rId40" Type="http://schemas.openxmlformats.org/officeDocument/2006/relationships/audio" Target="../media/audio36.wav"/><Relationship Id="rId45" Type="http://schemas.openxmlformats.org/officeDocument/2006/relationships/audio" Target="../media/audio41.wav"/><Relationship Id="rId5" Type="http://schemas.openxmlformats.org/officeDocument/2006/relationships/audio" Target="../media/audio1.wav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28" Type="http://schemas.openxmlformats.org/officeDocument/2006/relationships/audio" Target="../media/audio24.wav"/><Relationship Id="rId36" Type="http://schemas.openxmlformats.org/officeDocument/2006/relationships/audio" Target="../media/audio32.wav"/><Relationship Id="rId49" Type="http://schemas.openxmlformats.org/officeDocument/2006/relationships/image" Target="../media/image16.png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31" Type="http://schemas.openxmlformats.org/officeDocument/2006/relationships/audio" Target="../media/audio27.wav"/><Relationship Id="rId44" Type="http://schemas.openxmlformats.org/officeDocument/2006/relationships/audio" Target="../media/audio40.wav"/><Relationship Id="rId4" Type="http://schemas.openxmlformats.org/officeDocument/2006/relationships/image" Target="../media/image15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Relationship Id="rId27" Type="http://schemas.openxmlformats.org/officeDocument/2006/relationships/audio" Target="../media/audio23.wav"/><Relationship Id="rId30" Type="http://schemas.openxmlformats.org/officeDocument/2006/relationships/audio" Target="../media/audio26.wav"/><Relationship Id="rId35" Type="http://schemas.openxmlformats.org/officeDocument/2006/relationships/audio" Target="../media/audio31.wav"/><Relationship Id="rId43" Type="http://schemas.openxmlformats.org/officeDocument/2006/relationships/audio" Target="../media/audio39.wav"/><Relationship Id="rId48" Type="http://schemas.openxmlformats.org/officeDocument/2006/relationships/audio" Target="../media/audio44.wav"/><Relationship Id="rId8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sv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52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8" name="Google Shape;1788;p52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789" name="Google Shape;1789;p52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2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2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2" name="Google Shape;1792;p52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9" name="Google Shape;1799;p52">
            <a:hlinkClick r:id="" action="ppaction://noaction"/>
          </p:cNvPr>
          <p:cNvSpPr txBox="1"/>
          <p:nvPr/>
        </p:nvSpPr>
        <p:spPr>
          <a:xfrm>
            <a:off x="3326395" y="3563000"/>
            <a:ext cx="24912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Try again!</a:t>
            </a:r>
            <a:endParaRPr sz="2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32AC613-4967-40E3-A16A-4D2FEA0B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87" y="5732636"/>
            <a:ext cx="881581" cy="121852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19" name="Google Shape;1014;p37">
            <a:extLst>
              <a:ext uri="{FF2B5EF4-FFF2-40B4-BE49-F238E27FC236}">
                <a16:creationId xmlns:a16="http://schemas.microsoft.com/office/drawing/2014/main" id="{A57050C7-4FE1-4360-BBF7-5DC242CB167C}"/>
              </a:ext>
            </a:extLst>
          </p:cNvPr>
          <p:cNvSpPr/>
          <p:nvPr/>
        </p:nvSpPr>
        <p:spPr>
          <a:xfrm>
            <a:off x="2297303" y="285072"/>
            <a:ext cx="4874678" cy="113634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3032C18-9E18-4D81-9918-EC481143D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5" t="7368" r="9504" b="10467"/>
          <a:stretch/>
        </p:blipFill>
        <p:spPr>
          <a:xfrm rot="21396260">
            <a:off x="1596103" y="1792755"/>
            <a:ext cx="2780767" cy="2557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" descr="Nụ cười trưởng thành">
            <a:extLst>
              <a:ext uri="{FF2B5EF4-FFF2-40B4-BE49-F238E27FC236}">
                <a16:creationId xmlns:a16="http://schemas.microsoft.com/office/drawing/2014/main" id="{3C542EA6-2A60-431F-960B-1C0A9567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644">
            <a:off x="4966844" y="2027454"/>
            <a:ext cx="2573835" cy="2380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440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7"/>
          <p:cNvGrpSpPr/>
          <p:nvPr/>
        </p:nvGrpSpPr>
        <p:grpSpPr>
          <a:xfrm>
            <a:off x="3113106" y="1251923"/>
            <a:ext cx="3362920" cy="3354006"/>
            <a:chOff x="4048209" y="1327361"/>
            <a:chExt cx="3486698" cy="3477455"/>
          </a:xfrm>
        </p:grpSpPr>
        <p:grpSp>
          <p:nvGrpSpPr>
            <p:cNvPr id="903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904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5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906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2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3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914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9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920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9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1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972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5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976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8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979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983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6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987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9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990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37"/>
          <p:cNvSpPr/>
          <p:nvPr/>
        </p:nvSpPr>
        <p:spPr>
          <a:xfrm>
            <a:off x="5521154" y="2627773"/>
            <a:ext cx="3514991" cy="65220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5504267" y="1801935"/>
            <a:ext cx="3356446" cy="58927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446674" y="824412"/>
            <a:ext cx="3427161" cy="68046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50790" y="3579815"/>
            <a:ext cx="3452440" cy="67019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133985" y="1806047"/>
            <a:ext cx="3487478" cy="65203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168040" y="781332"/>
            <a:ext cx="3402458" cy="65298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-268233" y="1893874"/>
            <a:ext cx="4209383" cy="3535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4" name="Google Shape;1004;p37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5517389" y="930198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sz="2400" dirty="0"/>
          </a:p>
        </p:txBody>
      </p:sp>
      <p:sp>
        <p:nvSpPr>
          <p:cNvPr id="1006" name="Google Shape;1006;p37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5907384" y="1889438"/>
            <a:ext cx="2984100" cy="3632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7" name="Google Shape;1007;p37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77647" y="2705771"/>
            <a:ext cx="4041792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08" name="Google Shape;1008;p37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621067" y="833070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lo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cớ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315" y="3673975"/>
            <a:ext cx="26629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accent6"/>
              </a:buClr>
              <a:buSzPts val="1800"/>
              <a:buFont typeface="Nunito"/>
              <a:buNone/>
            </a:pP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Ngăn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nắp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gọn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Nunito"/>
              </a:rPr>
              <a:t>gàng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120" name="Google Shape;997;p37"/>
          <p:cNvSpPr/>
          <p:nvPr/>
        </p:nvSpPr>
        <p:spPr>
          <a:xfrm>
            <a:off x="121925" y="2684223"/>
            <a:ext cx="3452440" cy="67019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01;p37">
            <a:hlinkClick r:id="rId4" action="ppaction://hlinksldjump"/>
          </p:cNvPr>
          <p:cNvSpPr txBox="1">
            <a:spLocks/>
          </p:cNvSpPr>
          <p:nvPr/>
        </p:nvSpPr>
        <p:spPr>
          <a:xfrm>
            <a:off x="929251" y="2772745"/>
            <a:ext cx="2289518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3" name="Google Shape;997;p37"/>
          <p:cNvSpPr/>
          <p:nvPr/>
        </p:nvSpPr>
        <p:spPr>
          <a:xfrm>
            <a:off x="5595846" y="3622876"/>
            <a:ext cx="3539690" cy="62407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6699997" y="3451088"/>
            <a:ext cx="147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" grpId="0" animBg="1"/>
      <p:bldP spid="994" grpId="0" animBg="1"/>
      <p:bldP spid="995" grpId="0" animBg="1"/>
      <p:bldP spid="997" grpId="0" animBg="1"/>
      <p:bldP spid="998" grpId="0" animBg="1"/>
      <p:bldP spid="999" grpId="0" animBg="1"/>
      <p:bldP spid="1000" grpId="0" build="p"/>
      <p:bldP spid="1004" grpId="0" build="p"/>
      <p:bldP spid="1006" grpId="0" build="p"/>
      <p:bldP spid="1007" grpId="0" build="p"/>
      <p:bldP spid="1008" grpId="0" build="p"/>
      <p:bldP spid="5" grpId="0"/>
      <p:bldP spid="120" grpId="0" animBg="1"/>
      <p:bldP spid="122" grpId="0"/>
      <p:bldP spid="12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8"/>
          <p:cNvSpPr/>
          <p:nvPr/>
        </p:nvSpPr>
        <p:spPr>
          <a:xfrm rot="10800000">
            <a:off x="4690333" y="711348"/>
            <a:ext cx="4453667" cy="4313818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0" y="818230"/>
            <a:ext cx="4440700" cy="443215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19427" y="4144912"/>
            <a:ext cx="1172527" cy="1108571"/>
          </a:xfrm>
          <a:prstGeom prst="rect">
            <a:avLst/>
          </a:prstGeom>
        </p:spPr>
      </p:pic>
      <p:pic>
        <p:nvPicPr>
          <p:cNvPr id="12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52848">
            <a:off x="7614266" y="753742"/>
            <a:ext cx="1716502" cy="546160"/>
          </a:xfrm>
          <a:prstGeom prst="rect">
            <a:avLst/>
          </a:prstGeom>
        </p:spPr>
      </p:pic>
      <p:pic>
        <p:nvPicPr>
          <p:cNvPr id="13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36615">
            <a:off x="3024371" y="714920"/>
            <a:ext cx="1677780" cy="561294"/>
          </a:xfrm>
          <a:prstGeom prst="rect">
            <a:avLst/>
          </a:prstGeom>
        </p:spPr>
      </p:pic>
      <p:pic>
        <p:nvPicPr>
          <p:cNvPr id="131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78570">
            <a:off x="73813" y="3822595"/>
            <a:ext cx="975287" cy="1096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292" y="1013737"/>
            <a:ext cx="3987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…………………………...................................................................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593" y="2988523"/>
            <a:ext cx="337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6848" y="943150"/>
            <a:ext cx="3987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…………………………...................................................................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4149" y="2917936"/>
            <a:ext cx="337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/>
              <a:t>…………………………...................................................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animBg="1"/>
      <p:bldP spid="1022" grpId="0" animBg="1"/>
      <p:bldP spid="2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87;p48"/>
          <p:cNvSpPr/>
          <p:nvPr/>
        </p:nvSpPr>
        <p:spPr>
          <a:xfrm rot="10800000">
            <a:off x="1446967" y="1153711"/>
            <a:ext cx="6250016" cy="350240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638;p49"/>
          <p:cNvSpPr txBox="1">
            <a:spLocks/>
          </p:cNvSpPr>
          <p:nvPr/>
        </p:nvSpPr>
        <p:spPr>
          <a:xfrm>
            <a:off x="1484710" y="1535647"/>
            <a:ext cx="5680528" cy="23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oogle Shape;1014;p37">
            <a:extLst>
              <a:ext uri="{FF2B5EF4-FFF2-40B4-BE49-F238E27FC236}">
                <a16:creationId xmlns:a16="http://schemas.microsoft.com/office/drawing/2014/main" id="{8A349A57-E1DF-4900-8E3D-8A3A0009D8B3}"/>
              </a:ext>
            </a:extLst>
          </p:cNvPr>
          <p:cNvSpPr/>
          <p:nvPr/>
        </p:nvSpPr>
        <p:spPr>
          <a:xfrm>
            <a:off x="0" y="111834"/>
            <a:ext cx="4443867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335C4B8-B8B1-42B7-A0A7-0CE3F84C5077}"/>
              </a:ext>
            </a:extLst>
          </p:cNvPr>
          <p:cNvGrpSpPr/>
          <p:nvPr/>
        </p:nvGrpSpPr>
        <p:grpSpPr>
          <a:xfrm>
            <a:off x="3691309" y="549746"/>
            <a:ext cx="4706436" cy="4490036"/>
            <a:chOff x="4361221" y="857447"/>
            <a:chExt cx="5472231" cy="54174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CBABD6-B081-4FAD-BE62-CAFC1770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080" t="1259" r="17001" b="81"/>
            <a:stretch/>
          </p:blipFill>
          <p:spPr>
            <a:xfrm>
              <a:off x="4361221" y="857447"/>
              <a:ext cx="5472231" cy="5417419"/>
            </a:xfrm>
            <a:prstGeom prst="rect">
              <a:avLst/>
            </a:prstGeom>
          </p:spPr>
        </p:pic>
        <p:sp>
          <p:nvSpPr>
            <p:cNvPr id="10" name="1">
              <a:hlinkClick r:id="" action="ppaction://macro?name=TENHS1" highlightClick="1">
                <a:snd r:embed="rId5" name="LANANH.wav"/>
              </a:hlinkClick>
              <a:extLst>
                <a:ext uri="{FF2B5EF4-FFF2-40B4-BE49-F238E27FC236}">
                  <a16:creationId xmlns:a16="http://schemas.microsoft.com/office/drawing/2014/main" id="{6279669E-3C07-42AD-B01F-F956028529CD}"/>
                </a:ext>
              </a:extLst>
            </p:cNvPr>
            <p:cNvSpPr txBox="1"/>
            <p:nvPr/>
          </p:nvSpPr>
          <p:spPr>
            <a:xfrm>
              <a:off x="9419910" y="3422132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2">
              <a:hlinkClick r:id="" action="ppaction://macro?name=TENHS2" highlightClick="1">
                <a:snd r:embed="rId6" name="DANGTUANANH.wav"/>
              </a:hlinkClick>
              <a:extLst>
                <a:ext uri="{FF2B5EF4-FFF2-40B4-BE49-F238E27FC236}">
                  <a16:creationId xmlns:a16="http://schemas.microsoft.com/office/drawing/2014/main" id="{42357D09-E94C-4642-B400-AD916579F86A}"/>
                </a:ext>
              </a:extLst>
            </p:cNvPr>
            <p:cNvSpPr txBox="1"/>
            <p:nvPr/>
          </p:nvSpPr>
          <p:spPr>
            <a:xfrm>
              <a:off x="9419910" y="3102116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3">
              <a:hlinkClick r:id="" action="ppaction://macro?name=TENHS3" highlightClick="1">
                <a:snd r:embed="rId7" name="NGUYEN MAI ANH.wav"/>
              </a:hlinkClick>
              <a:extLst>
                <a:ext uri="{FF2B5EF4-FFF2-40B4-BE49-F238E27FC236}">
                  <a16:creationId xmlns:a16="http://schemas.microsoft.com/office/drawing/2014/main" id="{84C44DD5-8608-469D-BDDB-7AC2A5D66B58}"/>
                </a:ext>
              </a:extLst>
            </p:cNvPr>
            <p:cNvSpPr txBox="1"/>
            <p:nvPr/>
          </p:nvSpPr>
          <p:spPr>
            <a:xfrm>
              <a:off x="9385953" y="2769965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5">
              <a:hlinkClick r:id="" action="ppaction://macro?name=TENHS5" highlightClick="1">
                <a:snd r:embed="rId8" name="NGUYENVUPHUONGANH.wav"/>
              </a:hlinkClick>
              <a:extLst>
                <a:ext uri="{FF2B5EF4-FFF2-40B4-BE49-F238E27FC236}">
                  <a16:creationId xmlns:a16="http://schemas.microsoft.com/office/drawing/2014/main" id="{6EC40230-9B0B-43F6-9909-AAEEA94BE921}"/>
                </a:ext>
              </a:extLst>
            </p:cNvPr>
            <p:cNvSpPr txBox="1"/>
            <p:nvPr/>
          </p:nvSpPr>
          <p:spPr>
            <a:xfrm>
              <a:off x="9143337" y="2175103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" name="4">
              <a:hlinkClick r:id="" action="ppaction://macro?name=TENHS4" highlightClick="1">
                <a:snd r:embed="rId9" name="NGUYENTHIVANANH.wav"/>
              </a:hlinkClick>
              <a:extLst>
                <a:ext uri="{FF2B5EF4-FFF2-40B4-BE49-F238E27FC236}">
                  <a16:creationId xmlns:a16="http://schemas.microsoft.com/office/drawing/2014/main" id="{919BD50F-B3B2-4507-B31D-37F381F27A8D}"/>
                </a:ext>
              </a:extLst>
            </p:cNvPr>
            <p:cNvSpPr txBox="1"/>
            <p:nvPr/>
          </p:nvSpPr>
          <p:spPr>
            <a:xfrm>
              <a:off x="9282918" y="2487128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6">
              <a:hlinkClick r:id="" action="ppaction://macro?name=TENHS6">
                <a:snd r:embed="rId10" name="phamleminhanh.wav"/>
              </a:hlinkClick>
              <a:extLst>
                <a:ext uri="{FF2B5EF4-FFF2-40B4-BE49-F238E27FC236}">
                  <a16:creationId xmlns:a16="http://schemas.microsoft.com/office/drawing/2014/main" id="{9B0BEA09-7DB6-4CC0-BC32-5000DA8A8394}"/>
                </a:ext>
              </a:extLst>
            </p:cNvPr>
            <p:cNvSpPr txBox="1"/>
            <p:nvPr/>
          </p:nvSpPr>
          <p:spPr>
            <a:xfrm>
              <a:off x="8981233" y="1911159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" name="7">
              <a:hlinkClick r:id="" action="ppaction://macro?name=TENHS7">
                <a:snd r:embed="rId11" name="Trieuphuonganh.wav"/>
              </a:hlinkClick>
              <a:extLst>
                <a:ext uri="{FF2B5EF4-FFF2-40B4-BE49-F238E27FC236}">
                  <a16:creationId xmlns:a16="http://schemas.microsoft.com/office/drawing/2014/main" id="{AB88E671-6085-4B09-90CB-3F299514AD61}"/>
                </a:ext>
              </a:extLst>
            </p:cNvPr>
            <p:cNvSpPr txBox="1"/>
            <p:nvPr/>
          </p:nvSpPr>
          <p:spPr>
            <a:xfrm>
              <a:off x="8761688" y="1697949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1" name="8">
              <a:hlinkClick r:id="" action="ppaction://macro?name=TENHS8">
                <a:snd r:embed="rId12" name="lethianh.wav"/>
              </a:hlinkClick>
              <a:extLst>
                <a:ext uri="{FF2B5EF4-FFF2-40B4-BE49-F238E27FC236}">
                  <a16:creationId xmlns:a16="http://schemas.microsoft.com/office/drawing/2014/main" id="{89020F30-EAC0-4F37-BF62-FF56EDD530FC}"/>
                </a:ext>
              </a:extLst>
            </p:cNvPr>
            <p:cNvSpPr txBox="1"/>
            <p:nvPr/>
          </p:nvSpPr>
          <p:spPr>
            <a:xfrm>
              <a:off x="8557766" y="1462551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2" name="9">
              <a:hlinkClick r:id="" action="ppaction://macro?name=TENHS9">
                <a:snd r:embed="rId13" name="dothingocbich.wav"/>
              </a:hlinkClick>
              <a:extLst>
                <a:ext uri="{FF2B5EF4-FFF2-40B4-BE49-F238E27FC236}">
                  <a16:creationId xmlns:a16="http://schemas.microsoft.com/office/drawing/2014/main" id="{5182275F-9E12-4E1B-9DB7-F619F8163EB9}"/>
                </a:ext>
              </a:extLst>
            </p:cNvPr>
            <p:cNvSpPr txBox="1"/>
            <p:nvPr/>
          </p:nvSpPr>
          <p:spPr>
            <a:xfrm>
              <a:off x="8269095" y="1277885"/>
              <a:ext cx="338981" cy="33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3" name="10">
              <a:hlinkClick r:id="" action="ppaction://macro?name=TENHS10">
                <a:snd r:embed="rId14" name="luongquynhchi.wav"/>
              </a:hlinkClick>
              <a:extLst>
                <a:ext uri="{FF2B5EF4-FFF2-40B4-BE49-F238E27FC236}">
                  <a16:creationId xmlns:a16="http://schemas.microsoft.com/office/drawing/2014/main" id="{D3864E46-958F-4C00-98C6-2B44154788E7}"/>
                </a:ext>
              </a:extLst>
            </p:cNvPr>
            <p:cNvSpPr txBox="1"/>
            <p:nvPr/>
          </p:nvSpPr>
          <p:spPr>
            <a:xfrm>
              <a:off x="7915073" y="1133300"/>
              <a:ext cx="415498" cy="550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4" name="11">
              <a:hlinkClick r:id="" action="ppaction://macro?name=TENHS11">
                <a:snd r:embed="rId15" name="lebichdiep.wav"/>
              </a:hlinkClick>
              <a:extLst>
                <a:ext uri="{FF2B5EF4-FFF2-40B4-BE49-F238E27FC236}">
                  <a16:creationId xmlns:a16="http://schemas.microsoft.com/office/drawing/2014/main" id="{15F8BCE5-DD18-48A2-9C19-E54F90798489}"/>
                </a:ext>
              </a:extLst>
            </p:cNvPr>
            <p:cNvSpPr txBox="1"/>
            <p:nvPr/>
          </p:nvSpPr>
          <p:spPr>
            <a:xfrm>
              <a:off x="7640964" y="1013770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5" name="12">
              <a:hlinkClick r:id="" action="ppaction://macro?name=TENHS12">
                <a:snd r:embed="rId16" name="vuthibachduong.wav"/>
              </a:hlinkClick>
              <a:extLst>
                <a:ext uri="{FF2B5EF4-FFF2-40B4-BE49-F238E27FC236}">
                  <a16:creationId xmlns:a16="http://schemas.microsoft.com/office/drawing/2014/main" id="{134E98C1-2EFD-49F2-81D6-BC97BE540718}"/>
                </a:ext>
              </a:extLst>
            </p:cNvPr>
            <p:cNvSpPr txBox="1"/>
            <p:nvPr/>
          </p:nvSpPr>
          <p:spPr>
            <a:xfrm>
              <a:off x="7325512" y="948633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6" name="13">
              <a:hlinkClick r:id="" action="ppaction://macro?name=TENHS13">
                <a:snd r:embed="rId17" name="luongtrongduc.wav"/>
              </a:hlinkClick>
              <a:extLst>
                <a:ext uri="{FF2B5EF4-FFF2-40B4-BE49-F238E27FC236}">
                  <a16:creationId xmlns:a16="http://schemas.microsoft.com/office/drawing/2014/main" id="{3F461CCD-A60D-46F7-A5D6-4B09795FB896}"/>
                </a:ext>
              </a:extLst>
            </p:cNvPr>
            <p:cNvSpPr txBox="1"/>
            <p:nvPr/>
          </p:nvSpPr>
          <p:spPr>
            <a:xfrm>
              <a:off x="7035240" y="948633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7" name="14">
              <a:hlinkClick r:id="" action="ppaction://macro?name=TENHS14">
                <a:snd r:embed="rId18" name="lehuonggiang.wav"/>
              </a:hlinkClick>
              <a:extLst>
                <a:ext uri="{FF2B5EF4-FFF2-40B4-BE49-F238E27FC236}">
                  <a16:creationId xmlns:a16="http://schemas.microsoft.com/office/drawing/2014/main" id="{6853BCF3-52D6-4C7A-AE9F-B67464A4F2C0}"/>
                </a:ext>
              </a:extLst>
            </p:cNvPr>
            <p:cNvSpPr txBox="1"/>
            <p:nvPr/>
          </p:nvSpPr>
          <p:spPr>
            <a:xfrm>
              <a:off x="6702206" y="922509"/>
              <a:ext cx="415498" cy="30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8" name="15">
              <a:hlinkClick r:id="" action="ppaction://macro?name=TENHS51">
                <a:snd r:embed="rId19" name="tranthigiang.wav"/>
              </a:hlinkClick>
              <a:extLst>
                <a:ext uri="{FF2B5EF4-FFF2-40B4-BE49-F238E27FC236}">
                  <a16:creationId xmlns:a16="http://schemas.microsoft.com/office/drawing/2014/main" id="{3E53A81F-C80C-47E4-9872-A1EA1A6EB87C}"/>
                </a:ext>
              </a:extLst>
            </p:cNvPr>
            <p:cNvSpPr txBox="1"/>
            <p:nvPr/>
          </p:nvSpPr>
          <p:spPr>
            <a:xfrm>
              <a:off x="6411933" y="974760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9" name="16">
              <a:hlinkClick r:id="" action="ppaction://macro?name=TENHS16">
                <a:snd r:embed="rId20" name="lenguyenhonghanh.wav"/>
              </a:hlinkClick>
              <a:extLst>
                <a:ext uri="{FF2B5EF4-FFF2-40B4-BE49-F238E27FC236}">
                  <a16:creationId xmlns:a16="http://schemas.microsoft.com/office/drawing/2014/main" id="{22042CAE-5383-461D-858A-7EFA6E143F86}"/>
                </a:ext>
              </a:extLst>
            </p:cNvPr>
            <p:cNvSpPr txBox="1"/>
            <p:nvPr/>
          </p:nvSpPr>
          <p:spPr>
            <a:xfrm rot="20197789">
              <a:off x="6128879" y="1043914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30" name="17">
              <a:hlinkClick r:id="" action="ppaction://macro?name=TENHS17">
                <a:snd r:embed="rId21" name="vuthiquynhhoa.wav"/>
              </a:hlinkClick>
              <a:extLst>
                <a:ext uri="{FF2B5EF4-FFF2-40B4-BE49-F238E27FC236}">
                  <a16:creationId xmlns:a16="http://schemas.microsoft.com/office/drawing/2014/main" id="{61BF1393-BAE0-438A-AD02-13B63A6911E4}"/>
                </a:ext>
              </a:extLst>
            </p:cNvPr>
            <p:cNvSpPr txBox="1"/>
            <p:nvPr/>
          </p:nvSpPr>
          <p:spPr>
            <a:xfrm rot="19742557">
              <a:off x="5886664" y="1238872"/>
              <a:ext cx="415498" cy="30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1" name="18">
              <a:hlinkClick r:id="" action="ppaction://macro?name=TENHS18">
                <a:snd r:embed="rId22" name="dangbaohoang.wav"/>
              </a:hlinkClick>
              <a:extLst>
                <a:ext uri="{FF2B5EF4-FFF2-40B4-BE49-F238E27FC236}">
                  <a16:creationId xmlns:a16="http://schemas.microsoft.com/office/drawing/2014/main" id="{3BCFB50E-983A-43C2-A081-3DE0B355CD0E}"/>
                </a:ext>
              </a:extLst>
            </p:cNvPr>
            <p:cNvSpPr txBox="1"/>
            <p:nvPr/>
          </p:nvSpPr>
          <p:spPr>
            <a:xfrm rot="19820772">
              <a:off x="5531313" y="1334391"/>
              <a:ext cx="423947" cy="30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32" name="19">
              <a:hlinkClick r:id="" action="ppaction://macro?name=TENHS19">
                <a:snd r:embed="rId23" name="nguyenmyhuyen.wav"/>
              </a:hlinkClick>
              <a:extLst>
                <a:ext uri="{FF2B5EF4-FFF2-40B4-BE49-F238E27FC236}">
                  <a16:creationId xmlns:a16="http://schemas.microsoft.com/office/drawing/2014/main" id="{C72D6E91-CF1F-4CA1-93C9-44D781578BF0}"/>
                </a:ext>
              </a:extLst>
            </p:cNvPr>
            <p:cNvSpPr txBox="1"/>
            <p:nvPr/>
          </p:nvSpPr>
          <p:spPr>
            <a:xfrm rot="19244701">
              <a:off x="5296832" y="1517694"/>
              <a:ext cx="371275" cy="30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33" name="20">
              <a:hlinkClick r:id="" action="ppaction://macro?name=TENHS20">
                <a:snd r:embed="rId24" name="trantrungkien.wav"/>
              </a:hlinkClick>
              <a:extLst>
                <a:ext uri="{FF2B5EF4-FFF2-40B4-BE49-F238E27FC236}">
                  <a16:creationId xmlns:a16="http://schemas.microsoft.com/office/drawing/2014/main" id="{2487341C-4B86-4776-8576-65D7EA3D07A3}"/>
                </a:ext>
              </a:extLst>
            </p:cNvPr>
            <p:cNvSpPr txBox="1"/>
            <p:nvPr/>
          </p:nvSpPr>
          <p:spPr>
            <a:xfrm rot="18550392">
              <a:off x="5034292" y="1734999"/>
              <a:ext cx="423032" cy="29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4" name="21">
              <a:hlinkClick r:id="" action="ppaction://macro?name=TENHS21">
                <a:snd r:embed="rId25" name="buihailam.wav"/>
              </a:hlinkClick>
              <a:extLst>
                <a:ext uri="{FF2B5EF4-FFF2-40B4-BE49-F238E27FC236}">
                  <a16:creationId xmlns:a16="http://schemas.microsoft.com/office/drawing/2014/main" id="{CAA8DBAE-6B9F-40A5-BDF6-671075C1F283}"/>
                </a:ext>
              </a:extLst>
            </p:cNvPr>
            <p:cNvSpPr txBox="1"/>
            <p:nvPr/>
          </p:nvSpPr>
          <p:spPr>
            <a:xfrm rot="18278611">
              <a:off x="4869323" y="1960171"/>
              <a:ext cx="385271" cy="29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35" name="22">
              <a:hlinkClick r:id="" action="ppaction://macro?name=TENHS22">
                <a:snd r:embed="rId26" name="doanbaolinh.wav"/>
              </a:hlinkClick>
              <a:extLst>
                <a:ext uri="{FF2B5EF4-FFF2-40B4-BE49-F238E27FC236}">
                  <a16:creationId xmlns:a16="http://schemas.microsoft.com/office/drawing/2014/main" id="{C06B5A18-5ABA-4F19-8B11-2D694AC3D2E1}"/>
                </a:ext>
              </a:extLst>
            </p:cNvPr>
            <p:cNvSpPr txBox="1"/>
            <p:nvPr/>
          </p:nvSpPr>
          <p:spPr>
            <a:xfrm rot="17609882">
              <a:off x="4668874" y="2250322"/>
              <a:ext cx="415497" cy="29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51" name="23">
              <a:hlinkClick r:id="" action="ppaction://macro?name=TENHS23">
                <a:snd r:embed="rId27" name="phamkhanhlinh.wav"/>
              </a:hlinkClick>
              <a:extLst>
                <a:ext uri="{FF2B5EF4-FFF2-40B4-BE49-F238E27FC236}">
                  <a16:creationId xmlns:a16="http://schemas.microsoft.com/office/drawing/2014/main" id="{52F46C53-4DEB-41CE-BC82-7F9BB39F0FB4}"/>
                </a:ext>
              </a:extLst>
            </p:cNvPr>
            <p:cNvSpPr/>
            <p:nvPr/>
          </p:nvSpPr>
          <p:spPr>
            <a:xfrm rot="17451642">
              <a:off x="4540468" y="2511161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52" name="24">
              <a:hlinkClick r:id="" action="ppaction://macro?name=TENHS24">
                <a:snd r:embed="rId28" name="nguyenthanhloc.wav"/>
              </a:hlinkClick>
              <a:extLst>
                <a:ext uri="{FF2B5EF4-FFF2-40B4-BE49-F238E27FC236}">
                  <a16:creationId xmlns:a16="http://schemas.microsoft.com/office/drawing/2014/main" id="{5FEAE1A3-2177-48D6-8297-6C980DCA4AF2}"/>
                </a:ext>
              </a:extLst>
            </p:cNvPr>
            <p:cNvSpPr/>
            <p:nvPr/>
          </p:nvSpPr>
          <p:spPr>
            <a:xfrm rot="17146489">
              <a:off x="4466591" y="2826466"/>
              <a:ext cx="385271" cy="295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3" name="25">
              <a:hlinkClick r:id="" action="ppaction://macro?name=TENHS25">
                <a:snd r:embed="rId29" name="hoangthixuanmai.wav"/>
              </a:hlinkClick>
              <a:extLst>
                <a:ext uri="{FF2B5EF4-FFF2-40B4-BE49-F238E27FC236}">
                  <a16:creationId xmlns:a16="http://schemas.microsoft.com/office/drawing/2014/main" id="{7BD047E3-EE18-4B28-8243-0D154DD6EA86}"/>
                </a:ext>
              </a:extLst>
            </p:cNvPr>
            <p:cNvSpPr/>
            <p:nvPr/>
          </p:nvSpPr>
          <p:spPr>
            <a:xfrm rot="16410800">
              <a:off x="4396765" y="3142214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4" name="26">
              <a:hlinkClick r:id="" action="ppaction://macro?name=TENHS26">
                <a:snd r:embed="rId30" name="phamducmanh.wav"/>
              </a:hlinkClick>
              <a:extLst>
                <a:ext uri="{FF2B5EF4-FFF2-40B4-BE49-F238E27FC236}">
                  <a16:creationId xmlns:a16="http://schemas.microsoft.com/office/drawing/2014/main" id="{765B040B-41D2-4C5B-847D-87CFD701A39B}"/>
                </a:ext>
              </a:extLst>
            </p:cNvPr>
            <p:cNvSpPr/>
            <p:nvPr/>
          </p:nvSpPr>
          <p:spPr>
            <a:xfrm rot="16200000">
              <a:off x="4559333" y="3352148"/>
              <a:ext cx="415497" cy="558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55" name="27">
              <a:hlinkClick r:id="" action="ppaction://macro?name=TENHS27">
                <a:snd r:embed="rId31" name="haanhminh.wav"/>
              </a:hlinkClick>
              <a:extLst>
                <a:ext uri="{FF2B5EF4-FFF2-40B4-BE49-F238E27FC236}">
                  <a16:creationId xmlns:a16="http://schemas.microsoft.com/office/drawing/2014/main" id="{B01A75CC-EDED-4EAD-9D36-1AA40813EB57}"/>
                </a:ext>
              </a:extLst>
            </p:cNvPr>
            <p:cNvSpPr/>
            <p:nvPr/>
          </p:nvSpPr>
          <p:spPr>
            <a:xfrm rot="15692748">
              <a:off x="4443819" y="3757119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6" name="28">
              <a:hlinkClick r:id="" action="ppaction://macro?name=TENHS28">
                <a:snd r:embed="rId32" name="vuquangminh.wav"/>
              </a:hlinkClick>
              <a:extLst>
                <a:ext uri="{FF2B5EF4-FFF2-40B4-BE49-F238E27FC236}">
                  <a16:creationId xmlns:a16="http://schemas.microsoft.com/office/drawing/2014/main" id="{23EBAA9F-D643-43D3-9912-E436A6AD0EA0}"/>
                </a:ext>
              </a:extLst>
            </p:cNvPr>
            <p:cNvSpPr/>
            <p:nvPr/>
          </p:nvSpPr>
          <p:spPr>
            <a:xfrm rot="15328717">
              <a:off x="4537672" y="4065495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57" name="29">
              <a:hlinkClick r:id="" action="ppaction://macro?name=TENHS29">
                <a:snd r:embed="rId33" name="nguyenthitramy.wav"/>
              </a:hlinkClick>
              <a:extLst>
                <a:ext uri="{FF2B5EF4-FFF2-40B4-BE49-F238E27FC236}">
                  <a16:creationId xmlns:a16="http://schemas.microsoft.com/office/drawing/2014/main" id="{376D0577-33FD-4CC9-9E52-263263B8A903}"/>
                </a:ext>
              </a:extLst>
            </p:cNvPr>
            <p:cNvSpPr/>
            <p:nvPr/>
          </p:nvSpPr>
          <p:spPr>
            <a:xfrm rot="14782679">
              <a:off x="4656811" y="4346939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58" name="30">
              <a:hlinkClick r:id="" action="ppaction://macro?name=TENHS30">
                <a:snd r:embed="rId34" name="leuthikimngan.wav"/>
              </a:hlinkClick>
              <a:extLst>
                <a:ext uri="{FF2B5EF4-FFF2-40B4-BE49-F238E27FC236}">
                  <a16:creationId xmlns:a16="http://schemas.microsoft.com/office/drawing/2014/main" id="{A6901E34-06C7-4E13-9244-DDA04A1348AD}"/>
                </a:ext>
              </a:extLst>
            </p:cNvPr>
            <p:cNvSpPr/>
            <p:nvPr/>
          </p:nvSpPr>
          <p:spPr>
            <a:xfrm rot="14261391">
              <a:off x="4781722" y="4636811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59" name="31">
              <a:hlinkClick r:id="" action="ppaction://macro?name=TENHS31">
                <a:snd r:embed="rId35" name="nguyenthibichngoc.wav"/>
              </a:hlinkClick>
              <a:extLst>
                <a:ext uri="{FF2B5EF4-FFF2-40B4-BE49-F238E27FC236}">
                  <a16:creationId xmlns:a16="http://schemas.microsoft.com/office/drawing/2014/main" id="{BDBE2454-D3E7-43F8-B263-ECAFA386E055}"/>
                </a:ext>
              </a:extLst>
            </p:cNvPr>
            <p:cNvSpPr/>
            <p:nvPr/>
          </p:nvSpPr>
          <p:spPr>
            <a:xfrm rot="13501624">
              <a:off x="4960316" y="4882701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  <p:sp>
          <p:nvSpPr>
            <p:cNvPr id="60" name="32">
              <a:hlinkClick r:id="" action="ppaction://macro?name=TENHS32">
                <a:snd r:embed="rId36" name="trinhnangnguyen.wav"/>
              </a:hlinkClick>
              <a:extLst>
                <a:ext uri="{FF2B5EF4-FFF2-40B4-BE49-F238E27FC236}">
                  <a16:creationId xmlns:a16="http://schemas.microsoft.com/office/drawing/2014/main" id="{39770A11-B76C-4D78-8558-6173EA57A3CD}"/>
                </a:ext>
              </a:extLst>
            </p:cNvPr>
            <p:cNvSpPr/>
            <p:nvPr/>
          </p:nvSpPr>
          <p:spPr>
            <a:xfrm rot="13274724">
              <a:off x="5161120" y="5119388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61" name="33">
              <a:hlinkClick r:id="" action="ppaction://macro?name=TENHS33">
                <a:snd r:embed="rId37" name="vuducnguyen.wav"/>
              </a:hlinkClick>
              <a:extLst>
                <a:ext uri="{FF2B5EF4-FFF2-40B4-BE49-F238E27FC236}">
                  <a16:creationId xmlns:a16="http://schemas.microsoft.com/office/drawing/2014/main" id="{0BFC0FBE-ABF9-4A87-87AE-27769DA55F28}"/>
                </a:ext>
              </a:extLst>
            </p:cNvPr>
            <p:cNvSpPr/>
            <p:nvPr/>
          </p:nvSpPr>
          <p:spPr>
            <a:xfrm rot="12895481">
              <a:off x="5464482" y="5126013"/>
              <a:ext cx="415498" cy="550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62" name="34">
              <a:hlinkClick r:id="" action="ppaction://macro?name=TENHS34">
                <a:snd r:embed="rId38" name="duongkieunhu.wav"/>
              </a:hlinkClick>
              <a:extLst>
                <a:ext uri="{FF2B5EF4-FFF2-40B4-BE49-F238E27FC236}">
                  <a16:creationId xmlns:a16="http://schemas.microsoft.com/office/drawing/2014/main" id="{7E912F40-CE08-4AEC-9B73-B26E0445755C}"/>
                </a:ext>
              </a:extLst>
            </p:cNvPr>
            <p:cNvSpPr/>
            <p:nvPr/>
          </p:nvSpPr>
          <p:spPr>
            <a:xfrm rot="12626734">
              <a:off x="5693110" y="5514767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63" name="35">
              <a:hlinkClick r:id="" action="ppaction://macro?name=TENHS35">
                <a:snd r:embed="rId39" name="hominhquan.wav"/>
              </a:hlinkClick>
              <a:extLst>
                <a:ext uri="{FF2B5EF4-FFF2-40B4-BE49-F238E27FC236}">
                  <a16:creationId xmlns:a16="http://schemas.microsoft.com/office/drawing/2014/main" id="{57CDD651-4CC9-4C63-98F1-49A11885ECCF}"/>
                </a:ext>
              </a:extLst>
            </p:cNvPr>
            <p:cNvSpPr/>
            <p:nvPr/>
          </p:nvSpPr>
          <p:spPr>
            <a:xfrm rot="12119260">
              <a:off x="5955626" y="5632920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64" name="36">
              <a:hlinkClick r:id="" action="ppaction://macro?name=TENHS36">
                <a:snd r:embed="rId40" name="nguyenphongtan.wav"/>
              </a:hlinkClick>
              <a:extLst>
                <a:ext uri="{FF2B5EF4-FFF2-40B4-BE49-F238E27FC236}">
                  <a16:creationId xmlns:a16="http://schemas.microsoft.com/office/drawing/2014/main" id="{3777FE17-4395-4997-B9DC-A4CB146E99F4}"/>
                </a:ext>
              </a:extLst>
            </p:cNvPr>
            <p:cNvSpPr/>
            <p:nvPr/>
          </p:nvSpPr>
          <p:spPr>
            <a:xfrm rot="11783720">
              <a:off x="6254137" y="5742616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65" name="37">
              <a:hlinkClick r:id="" action="ppaction://macro?name=TENHS37">
                <a:snd r:embed="rId41" name="nguyenthihongtham.wav"/>
              </a:hlinkClick>
              <a:extLst>
                <a:ext uri="{FF2B5EF4-FFF2-40B4-BE49-F238E27FC236}">
                  <a16:creationId xmlns:a16="http://schemas.microsoft.com/office/drawing/2014/main" id="{FE1FC68B-7E7F-4C04-A9CC-B1C0606740D8}"/>
                </a:ext>
              </a:extLst>
            </p:cNvPr>
            <p:cNvSpPr/>
            <p:nvPr/>
          </p:nvSpPr>
          <p:spPr>
            <a:xfrm rot="11169733">
              <a:off x="6548811" y="5800817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66" name="38">
              <a:hlinkClick r:id="" action="ppaction://macro?name=TENHS38">
                <a:snd r:embed="rId42" name="nguyenminhchienthang.wav"/>
              </a:hlinkClick>
              <a:extLst>
                <a:ext uri="{FF2B5EF4-FFF2-40B4-BE49-F238E27FC236}">
                  <a16:creationId xmlns:a16="http://schemas.microsoft.com/office/drawing/2014/main" id="{8859126F-04A1-4F8A-80EF-FCFD1F41459E}"/>
                </a:ext>
              </a:extLst>
            </p:cNvPr>
            <p:cNvSpPr/>
            <p:nvPr/>
          </p:nvSpPr>
          <p:spPr>
            <a:xfrm rot="10956251">
              <a:off x="6872672" y="5817294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67" name="39">
              <a:extLst>
                <a:ext uri="{FF2B5EF4-FFF2-40B4-BE49-F238E27FC236}">
                  <a16:creationId xmlns:a16="http://schemas.microsoft.com/office/drawing/2014/main" id="{18705BAB-7950-4D76-A19F-64088ABDEF5B}"/>
                </a:ext>
              </a:extLst>
            </p:cNvPr>
            <p:cNvSpPr/>
            <p:nvPr/>
          </p:nvSpPr>
          <p:spPr>
            <a:xfrm rot="10616238">
              <a:off x="7175955" y="5802708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68" name="40">
              <a:hlinkClick r:id="" action="ppaction://macro?name=TENHS40">
                <a:snd r:embed="rId43" name="phamthutrang.wav"/>
              </a:hlinkClick>
              <a:extLst>
                <a:ext uri="{FF2B5EF4-FFF2-40B4-BE49-F238E27FC236}">
                  <a16:creationId xmlns:a16="http://schemas.microsoft.com/office/drawing/2014/main" id="{AA356E05-6417-47FA-AEF2-D5DFD34DEFA0}"/>
                </a:ext>
              </a:extLst>
            </p:cNvPr>
            <p:cNvSpPr/>
            <p:nvPr/>
          </p:nvSpPr>
          <p:spPr>
            <a:xfrm rot="9909961">
              <a:off x="7493354" y="5743281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69" name="41">
              <a:hlinkClick r:id="" action="ppaction://macro?name=TENHS41">
                <a:snd r:embed="rId44" name="vuthutrnag.wav"/>
              </a:hlinkClick>
              <a:extLst>
                <a:ext uri="{FF2B5EF4-FFF2-40B4-BE49-F238E27FC236}">
                  <a16:creationId xmlns:a16="http://schemas.microsoft.com/office/drawing/2014/main" id="{7CE8F167-6B15-435A-AB91-88E7787CEEE6}"/>
                </a:ext>
              </a:extLst>
            </p:cNvPr>
            <p:cNvSpPr/>
            <p:nvPr/>
          </p:nvSpPr>
          <p:spPr>
            <a:xfrm rot="9548925">
              <a:off x="7797405" y="5662992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</a:t>
              </a:r>
            </a:p>
          </p:txBody>
        </p:sp>
        <p:sp>
          <p:nvSpPr>
            <p:cNvPr id="70" name="42">
              <a:hlinkClick r:id="" action="ppaction://macro?name=TENHS42">
                <a:snd r:embed="rId45" name="nguyenminhtung.wav"/>
              </a:hlinkClick>
              <a:extLst>
                <a:ext uri="{FF2B5EF4-FFF2-40B4-BE49-F238E27FC236}">
                  <a16:creationId xmlns:a16="http://schemas.microsoft.com/office/drawing/2014/main" id="{FD1A6BE9-9579-4769-88BD-C9EF65E2BE24}"/>
                </a:ext>
              </a:extLst>
            </p:cNvPr>
            <p:cNvSpPr/>
            <p:nvPr/>
          </p:nvSpPr>
          <p:spPr>
            <a:xfrm rot="9184005">
              <a:off x="8085047" y="5520503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sp>
          <p:nvSpPr>
            <p:cNvPr id="71" name="43">
              <a:hlinkClick r:id="" action="ppaction://macro?name=TENHS43">
                <a:snd r:embed="rId46" name="nguyenthinhuy.wav"/>
              </a:hlinkClick>
              <a:extLst>
                <a:ext uri="{FF2B5EF4-FFF2-40B4-BE49-F238E27FC236}">
                  <a16:creationId xmlns:a16="http://schemas.microsoft.com/office/drawing/2014/main" id="{74FE8CF4-4416-4DDC-9D40-D27F6E3012DB}"/>
                </a:ext>
              </a:extLst>
            </p:cNvPr>
            <p:cNvSpPr/>
            <p:nvPr/>
          </p:nvSpPr>
          <p:spPr>
            <a:xfrm rot="9095180">
              <a:off x="8337514" y="5350553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  <p:sp>
          <p:nvSpPr>
            <p:cNvPr id="72" name="44">
              <a:hlinkClick r:id="" action="ppaction://macro?name=TENHS44" highlightClick="1">
                <a:snd r:embed="rId47" name="nguyenhaiyen.wav"/>
              </a:hlinkClick>
              <a:extLst>
                <a:ext uri="{FF2B5EF4-FFF2-40B4-BE49-F238E27FC236}">
                  <a16:creationId xmlns:a16="http://schemas.microsoft.com/office/drawing/2014/main" id="{B43D6A00-6B5E-48AA-9B3C-A7C3CE492A80}"/>
                </a:ext>
              </a:extLst>
            </p:cNvPr>
            <p:cNvSpPr/>
            <p:nvPr/>
          </p:nvSpPr>
          <p:spPr>
            <a:xfrm rot="8560746">
              <a:off x="8592495" y="5159606"/>
              <a:ext cx="429548" cy="33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</a:p>
          </p:txBody>
        </p:sp>
        <p:sp>
          <p:nvSpPr>
            <p:cNvPr id="73" name="45">
              <a:hlinkClick r:id="" action="ppaction://macro?name=TENHS45">
                <a:snd r:embed="rId48" name="phunghoanghaiyen.wav"/>
              </a:hlinkClick>
              <a:extLst>
                <a:ext uri="{FF2B5EF4-FFF2-40B4-BE49-F238E27FC236}">
                  <a16:creationId xmlns:a16="http://schemas.microsoft.com/office/drawing/2014/main" id="{DD5DDB39-3B39-4763-A03D-20201215861C}"/>
                </a:ext>
              </a:extLst>
            </p:cNvPr>
            <p:cNvSpPr/>
            <p:nvPr/>
          </p:nvSpPr>
          <p:spPr>
            <a:xfrm rot="7974728">
              <a:off x="8803280" y="4917065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74" name="46">
              <a:extLst>
                <a:ext uri="{FF2B5EF4-FFF2-40B4-BE49-F238E27FC236}">
                  <a16:creationId xmlns:a16="http://schemas.microsoft.com/office/drawing/2014/main" id="{EAEEC788-0360-48EA-A830-E7E8EF180ECD}"/>
                </a:ext>
              </a:extLst>
            </p:cNvPr>
            <p:cNvSpPr/>
            <p:nvPr/>
          </p:nvSpPr>
          <p:spPr>
            <a:xfrm rot="7818080">
              <a:off x="8976227" y="4673714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</a:p>
          </p:txBody>
        </p:sp>
        <p:sp>
          <p:nvSpPr>
            <p:cNvPr id="75" name="47">
              <a:extLst>
                <a:ext uri="{FF2B5EF4-FFF2-40B4-BE49-F238E27FC236}">
                  <a16:creationId xmlns:a16="http://schemas.microsoft.com/office/drawing/2014/main" id="{E331E2F2-07C9-4214-96C3-8816A2A320FE}"/>
                </a:ext>
              </a:extLst>
            </p:cNvPr>
            <p:cNvSpPr/>
            <p:nvPr/>
          </p:nvSpPr>
          <p:spPr>
            <a:xfrm rot="7344803">
              <a:off x="9145026" y="4416555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</p:txBody>
        </p:sp>
        <p:sp>
          <p:nvSpPr>
            <p:cNvPr id="76" name="48">
              <a:extLst>
                <a:ext uri="{FF2B5EF4-FFF2-40B4-BE49-F238E27FC236}">
                  <a16:creationId xmlns:a16="http://schemas.microsoft.com/office/drawing/2014/main" id="{FD433ACE-4227-4C16-975E-4C97C6599CF6}"/>
                </a:ext>
              </a:extLst>
            </p:cNvPr>
            <p:cNvSpPr/>
            <p:nvPr/>
          </p:nvSpPr>
          <p:spPr>
            <a:xfrm rot="6590915">
              <a:off x="9279584" y="4134623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77" name="49">
              <a:extLst>
                <a:ext uri="{FF2B5EF4-FFF2-40B4-BE49-F238E27FC236}">
                  <a16:creationId xmlns:a16="http://schemas.microsoft.com/office/drawing/2014/main" id="{FDCB79AD-242D-44EC-9A92-DE02E9879DC9}"/>
                </a:ext>
              </a:extLst>
            </p:cNvPr>
            <p:cNvSpPr/>
            <p:nvPr/>
          </p:nvSpPr>
          <p:spPr>
            <a:xfrm rot="5805233">
              <a:off x="9352841" y="3774299"/>
              <a:ext cx="423032" cy="34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F61D7BF5-F83D-48CB-ACFA-C99A579FD85A}"/>
              </a:ext>
            </a:extLst>
          </p:cNvPr>
          <p:cNvSpPr/>
          <p:nvPr/>
        </p:nvSpPr>
        <p:spPr>
          <a:xfrm>
            <a:off x="7905652" y="4264328"/>
            <a:ext cx="1057349" cy="411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/ DỪNG</a:t>
            </a:r>
          </a:p>
        </p:txBody>
      </p:sp>
      <p:pic>
        <p:nvPicPr>
          <p:cNvPr id="81" name="Media1">
            <a:hlinkClick r:id="" action="ppaction://media"/>
            <a:extLst>
              <a:ext uri="{FF2B5EF4-FFF2-40B4-BE49-F238E27FC236}">
                <a16:creationId xmlns:a16="http://schemas.microsoft.com/office/drawing/2014/main" id="{9B89141D-F7F8-4D6C-BEC7-4E4C16DC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 cstate="print"/>
          <a:stretch>
            <a:fillRect/>
          </a:stretch>
        </p:blipFill>
        <p:spPr>
          <a:xfrm>
            <a:off x="6951259" y="4724609"/>
            <a:ext cx="365522" cy="36552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3007CFD-70BD-4279-893A-926B855DA0B3}"/>
              </a:ext>
            </a:extLst>
          </p:cNvPr>
          <p:cNvSpPr txBox="1"/>
          <p:nvPr/>
        </p:nvSpPr>
        <p:spPr>
          <a:xfrm>
            <a:off x="2292532" y="-1195252"/>
            <a:ext cx="15613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SADSDFE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ABA32D3-6B8C-4CC2-8317-E2A5BBCD2B99}"/>
              </a:ext>
            </a:extLst>
          </p:cNvPr>
          <p:cNvSpPr/>
          <p:nvPr/>
        </p:nvSpPr>
        <p:spPr>
          <a:xfrm flipH="1">
            <a:off x="8419493" y="2593701"/>
            <a:ext cx="361369" cy="1865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13A50F9-2966-47FC-9329-8F1ED2781CE3}"/>
              </a:ext>
            </a:extLst>
          </p:cNvPr>
          <p:cNvSpPr/>
          <p:nvPr/>
        </p:nvSpPr>
        <p:spPr>
          <a:xfrm>
            <a:off x="5767646" y="2336509"/>
            <a:ext cx="661043" cy="6526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90" name="KHUNG2" hidden="1">
            <a:extLst>
              <a:ext uri="{FF2B5EF4-FFF2-40B4-BE49-F238E27FC236}">
                <a16:creationId xmlns:a16="http://schemas.microsoft.com/office/drawing/2014/main" id="{67B5739E-3433-4118-AFDB-3ADD18171094}"/>
              </a:ext>
            </a:extLst>
          </p:cNvPr>
          <p:cNvGrpSpPr/>
          <p:nvPr/>
        </p:nvGrpSpPr>
        <p:grpSpPr>
          <a:xfrm>
            <a:off x="29502" y="506341"/>
            <a:ext cx="3787520" cy="3787520"/>
            <a:chOff x="167328" y="710999"/>
            <a:chExt cx="5050026" cy="5050026"/>
          </a:xfrm>
        </p:grpSpPr>
        <p:pic>
          <p:nvPicPr>
            <p:cNvPr id="91" name="Picture 90" hidden="1">
              <a:extLst>
                <a:ext uri="{FF2B5EF4-FFF2-40B4-BE49-F238E27FC236}">
                  <a16:creationId xmlns:a16="http://schemas.microsoft.com/office/drawing/2014/main" id="{5C84EE04-D361-458B-882E-C74F3903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28" y="710999"/>
              <a:ext cx="5050026" cy="5050026"/>
            </a:xfrm>
            <a:prstGeom prst="rect">
              <a:avLst/>
            </a:prstGeom>
          </p:spPr>
        </p:pic>
        <p:sp>
          <p:nvSpPr>
            <p:cNvPr id="92" name="Rectangle 91" hidden="1">
              <a:hlinkClick r:id="" action="ppaction://macro?name=KHUNG2BIENMAT"/>
              <a:extLst>
                <a:ext uri="{FF2B5EF4-FFF2-40B4-BE49-F238E27FC236}">
                  <a16:creationId xmlns:a16="http://schemas.microsoft.com/office/drawing/2014/main" id="{3B1D52A3-2C3E-456A-847E-708B45FC6D0E}"/>
                </a:ext>
              </a:extLst>
            </p:cNvPr>
            <p:cNvSpPr/>
            <p:nvPr/>
          </p:nvSpPr>
          <p:spPr>
            <a:xfrm>
              <a:off x="898804" y="3194601"/>
              <a:ext cx="3713410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3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Tuấn</a:t>
              </a:r>
              <a:r>
                <a:rPr lang="en-US" sz="3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78" name="KHUNG4" hidden="1">
            <a:extLst>
              <a:ext uri="{FF2B5EF4-FFF2-40B4-BE49-F238E27FC236}">
                <a16:creationId xmlns:a16="http://schemas.microsoft.com/office/drawing/2014/main" id="{24484F49-8002-4237-ABDE-ABB4EDC66B9D}"/>
              </a:ext>
            </a:extLst>
          </p:cNvPr>
          <p:cNvGrpSpPr/>
          <p:nvPr/>
        </p:nvGrpSpPr>
        <p:grpSpPr>
          <a:xfrm>
            <a:off x="-69748" y="813853"/>
            <a:ext cx="3787520" cy="3787520"/>
            <a:chOff x="-73485" y="894631"/>
            <a:chExt cx="5050026" cy="5050026"/>
          </a:xfrm>
        </p:grpSpPr>
        <p:pic>
          <p:nvPicPr>
            <p:cNvPr id="84" name="Picture 83" hidden="1">
              <a:extLst>
                <a:ext uri="{FF2B5EF4-FFF2-40B4-BE49-F238E27FC236}">
                  <a16:creationId xmlns:a16="http://schemas.microsoft.com/office/drawing/2014/main" id="{1CBCAFD9-B852-4E9C-983A-E7420855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88" name="Rectangle 87" hidden="1">
              <a:hlinkClick r:id="" action="ppaction://macro?name=KHUNG4BIENMAT"/>
              <a:extLst>
                <a:ext uri="{FF2B5EF4-FFF2-40B4-BE49-F238E27FC236}">
                  <a16:creationId xmlns:a16="http://schemas.microsoft.com/office/drawing/2014/main" id="{239EACC3-DF71-4412-80E2-B7BEAE55A308}"/>
                </a:ext>
              </a:extLst>
            </p:cNvPr>
            <p:cNvSpPr/>
            <p:nvPr/>
          </p:nvSpPr>
          <p:spPr>
            <a:xfrm>
              <a:off x="1191436" y="3423952"/>
              <a:ext cx="2636192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103" name="KHUNG5" hidden="1">
            <a:extLst>
              <a:ext uri="{FF2B5EF4-FFF2-40B4-BE49-F238E27FC236}">
                <a16:creationId xmlns:a16="http://schemas.microsoft.com/office/drawing/2014/main" id="{BD518ECE-89C4-4445-AEEC-3B8F3137E24D}"/>
              </a:ext>
            </a:extLst>
          </p:cNvPr>
          <p:cNvGrpSpPr/>
          <p:nvPr/>
        </p:nvGrpSpPr>
        <p:grpSpPr>
          <a:xfrm>
            <a:off x="-75612" y="813853"/>
            <a:ext cx="3787520" cy="3787520"/>
            <a:chOff x="-73485" y="894631"/>
            <a:chExt cx="5050026" cy="5050026"/>
          </a:xfrm>
        </p:grpSpPr>
        <p:pic>
          <p:nvPicPr>
            <p:cNvPr id="104" name="Picture 103" hidden="1">
              <a:extLst>
                <a:ext uri="{FF2B5EF4-FFF2-40B4-BE49-F238E27FC236}">
                  <a16:creationId xmlns:a16="http://schemas.microsoft.com/office/drawing/2014/main" id="{870445F7-9820-4D93-917D-0DFC6229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105" name="Rectangle 104" hidden="1">
              <a:hlinkClick r:id="" action="ppaction://macro?name=KHUNG5BIENMAT"/>
              <a:extLst>
                <a:ext uri="{FF2B5EF4-FFF2-40B4-BE49-F238E27FC236}">
                  <a16:creationId xmlns:a16="http://schemas.microsoft.com/office/drawing/2014/main" id="{8737DC76-508A-47B1-AA7F-9F077D7351F8}"/>
                </a:ext>
              </a:extLst>
            </p:cNvPr>
            <p:cNvSpPr/>
            <p:nvPr/>
          </p:nvSpPr>
          <p:spPr>
            <a:xfrm>
              <a:off x="1099528" y="3423952"/>
              <a:ext cx="282000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106" name="KHUNG6" hidden="1">
            <a:extLst>
              <a:ext uri="{FF2B5EF4-FFF2-40B4-BE49-F238E27FC236}">
                <a16:creationId xmlns:a16="http://schemas.microsoft.com/office/drawing/2014/main" id="{D8450B42-10DD-4CEE-AA24-AD4D230AD95C}"/>
              </a:ext>
            </a:extLst>
          </p:cNvPr>
          <p:cNvGrpSpPr/>
          <p:nvPr/>
        </p:nvGrpSpPr>
        <p:grpSpPr>
          <a:xfrm>
            <a:off x="-68687" y="816133"/>
            <a:ext cx="3787520" cy="3787520"/>
            <a:chOff x="-73485" y="894631"/>
            <a:chExt cx="5050026" cy="5050026"/>
          </a:xfrm>
        </p:grpSpPr>
        <p:pic>
          <p:nvPicPr>
            <p:cNvPr id="107" name="Picture 106" hidden="1">
              <a:extLst>
                <a:ext uri="{FF2B5EF4-FFF2-40B4-BE49-F238E27FC236}">
                  <a16:creationId xmlns:a16="http://schemas.microsoft.com/office/drawing/2014/main" id="{DCA54D3D-D66F-438F-A46F-3432CFB8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108" name="Rectangle 107" hidden="1">
              <a:hlinkClick r:id="" action="ppaction://macro?name=KHUNG6BIENMAT"/>
              <a:extLst>
                <a:ext uri="{FF2B5EF4-FFF2-40B4-BE49-F238E27FC236}">
                  <a16:creationId xmlns:a16="http://schemas.microsoft.com/office/drawing/2014/main" id="{6AED10B6-A199-49F0-AA9B-609A3FF5618C}"/>
                </a:ext>
              </a:extLst>
            </p:cNvPr>
            <p:cNvSpPr/>
            <p:nvPr/>
          </p:nvSpPr>
          <p:spPr>
            <a:xfrm>
              <a:off x="1339981" y="3423952"/>
              <a:ext cx="2339101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Anh</a:t>
              </a:r>
            </a:p>
          </p:txBody>
        </p:sp>
      </p:grpSp>
      <p:grpSp>
        <p:nvGrpSpPr>
          <p:cNvPr id="109" name="KHUNG7" hidden="1">
            <a:extLst>
              <a:ext uri="{FF2B5EF4-FFF2-40B4-BE49-F238E27FC236}">
                <a16:creationId xmlns:a16="http://schemas.microsoft.com/office/drawing/2014/main" id="{6E5D3798-F1EE-45A7-9268-3C2B7CD9FB89}"/>
              </a:ext>
            </a:extLst>
          </p:cNvPr>
          <p:cNvGrpSpPr/>
          <p:nvPr/>
        </p:nvGrpSpPr>
        <p:grpSpPr>
          <a:xfrm>
            <a:off x="-80513" y="806488"/>
            <a:ext cx="3787520" cy="3787520"/>
            <a:chOff x="-15727" y="855152"/>
            <a:chExt cx="5050026" cy="5050026"/>
          </a:xfrm>
        </p:grpSpPr>
        <p:pic>
          <p:nvPicPr>
            <p:cNvPr id="110" name="Picture 109" hidden="1">
              <a:extLst>
                <a:ext uri="{FF2B5EF4-FFF2-40B4-BE49-F238E27FC236}">
                  <a16:creationId xmlns:a16="http://schemas.microsoft.com/office/drawing/2014/main" id="{8E9E9056-865C-40AE-AF6E-8D35C52F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1" name="Rectangle 110" hidden="1">
              <a:hlinkClick r:id="" action="ppaction://macro?name=KHUNG7BIENMAT"/>
              <a:extLst>
                <a:ext uri="{FF2B5EF4-FFF2-40B4-BE49-F238E27FC236}">
                  <a16:creationId xmlns:a16="http://schemas.microsoft.com/office/drawing/2014/main" id="{F9FD7B42-446F-484E-AE57-4FBA6183AF28}"/>
                </a:ext>
              </a:extLst>
            </p:cNvPr>
            <p:cNvSpPr/>
            <p:nvPr/>
          </p:nvSpPr>
          <p:spPr>
            <a:xfrm>
              <a:off x="891142" y="3423952"/>
              <a:ext cx="3236785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Ph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</a:p>
          </p:txBody>
        </p:sp>
      </p:grpSp>
      <p:grpSp>
        <p:nvGrpSpPr>
          <p:cNvPr id="113" name="KHUNG8" hidden="1">
            <a:extLst>
              <a:ext uri="{FF2B5EF4-FFF2-40B4-BE49-F238E27FC236}">
                <a16:creationId xmlns:a16="http://schemas.microsoft.com/office/drawing/2014/main" id="{FF34AFF6-CC8C-4997-95D3-4F934019C0AA}"/>
              </a:ext>
            </a:extLst>
          </p:cNvPr>
          <p:cNvGrpSpPr/>
          <p:nvPr/>
        </p:nvGrpSpPr>
        <p:grpSpPr>
          <a:xfrm>
            <a:off x="-58117" y="814907"/>
            <a:ext cx="3787520" cy="3787520"/>
            <a:chOff x="-15727" y="855152"/>
            <a:chExt cx="5050026" cy="5050026"/>
          </a:xfrm>
        </p:grpSpPr>
        <p:pic>
          <p:nvPicPr>
            <p:cNvPr id="114" name="Picture 113" hidden="1">
              <a:extLst>
                <a:ext uri="{FF2B5EF4-FFF2-40B4-BE49-F238E27FC236}">
                  <a16:creationId xmlns:a16="http://schemas.microsoft.com/office/drawing/2014/main" id="{CD2B9704-DFB2-4A7D-B43A-273F8454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5" name="Rectangle 114" hidden="1">
              <a:hlinkClick r:id="" action="ppaction://macro?name=KHUNG8BIENMAT"/>
              <a:extLst>
                <a:ext uri="{FF2B5EF4-FFF2-40B4-BE49-F238E27FC236}">
                  <a16:creationId xmlns:a16="http://schemas.microsoft.com/office/drawing/2014/main" id="{59FB6714-ACFF-4578-9210-5E1364BA60BD}"/>
                </a:ext>
              </a:extLst>
            </p:cNvPr>
            <p:cNvSpPr/>
            <p:nvPr/>
          </p:nvSpPr>
          <p:spPr>
            <a:xfrm>
              <a:off x="1216018" y="3423952"/>
              <a:ext cx="2587033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KHUNG9" hidden="1">
            <a:extLst>
              <a:ext uri="{FF2B5EF4-FFF2-40B4-BE49-F238E27FC236}">
                <a16:creationId xmlns:a16="http://schemas.microsoft.com/office/drawing/2014/main" id="{5822BF98-EDB1-4F18-9E26-BF83F94C13C3}"/>
              </a:ext>
            </a:extLst>
          </p:cNvPr>
          <p:cNvGrpSpPr/>
          <p:nvPr/>
        </p:nvGrpSpPr>
        <p:grpSpPr>
          <a:xfrm>
            <a:off x="-49525" y="810676"/>
            <a:ext cx="3787520" cy="3787520"/>
            <a:chOff x="-15727" y="855152"/>
            <a:chExt cx="5050026" cy="5050026"/>
          </a:xfrm>
        </p:grpSpPr>
        <p:pic>
          <p:nvPicPr>
            <p:cNvPr id="117" name="Picture 116" hidden="1">
              <a:extLst>
                <a:ext uri="{FF2B5EF4-FFF2-40B4-BE49-F238E27FC236}">
                  <a16:creationId xmlns:a16="http://schemas.microsoft.com/office/drawing/2014/main" id="{A47AC23A-655A-46B5-B8AA-AAA11AFB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8" name="Rectangle 117" hidden="1">
              <a:hlinkClick r:id="" action="ppaction://macro?name=KHUNG9BIENMAT"/>
              <a:extLst>
                <a:ext uri="{FF2B5EF4-FFF2-40B4-BE49-F238E27FC236}">
                  <a16:creationId xmlns:a16="http://schemas.microsoft.com/office/drawing/2014/main" id="{5A43F76B-2493-4D4E-BE4F-90D7E1358D1F}"/>
                </a:ext>
              </a:extLst>
            </p:cNvPr>
            <p:cNvSpPr/>
            <p:nvPr/>
          </p:nvSpPr>
          <p:spPr>
            <a:xfrm>
              <a:off x="1354946" y="3423952"/>
              <a:ext cx="2309178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KHUNG10" hidden="1">
            <a:extLst>
              <a:ext uri="{FF2B5EF4-FFF2-40B4-BE49-F238E27FC236}">
                <a16:creationId xmlns:a16="http://schemas.microsoft.com/office/drawing/2014/main" id="{F6D7F30E-90FC-4A91-BD3C-FFF83DF95D49}"/>
              </a:ext>
            </a:extLst>
          </p:cNvPr>
          <p:cNvGrpSpPr/>
          <p:nvPr/>
        </p:nvGrpSpPr>
        <p:grpSpPr>
          <a:xfrm>
            <a:off x="-91215" y="804208"/>
            <a:ext cx="3787520" cy="3787520"/>
            <a:chOff x="-15727" y="855152"/>
            <a:chExt cx="5050026" cy="5050026"/>
          </a:xfrm>
        </p:grpSpPr>
        <p:pic>
          <p:nvPicPr>
            <p:cNvPr id="120" name="Picture 119" hidden="1">
              <a:extLst>
                <a:ext uri="{FF2B5EF4-FFF2-40B4-BE49-F238E27FC236}">
                  <a16:creationId xmlns:a16="http://schemas.microsoft.com/office/drawing/2014/main" id="{DEA712B7-818D-4CBA-9F5C-47B3FF7F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21" name="Rectangle 120" hidden="1">
              <a:hlinkClick r:id="" action="ppaction://macro?name=KHUNG10BIENMAT"/>
              <a:extLst>
                <a:ext uri="{FF2B5EF4-FFF2-40B4-BE49-F238E27FC236}">
                  <a16:creationId xmlns:a16="http://schemas.microsoft.com/office/drawing/2014/main" id="{2A58F44B-AA5F-4211-A759-3483B1FFBD24}"/>
                </a:ext>
              </a:extLst>
            </p:cNvPr>
            <p:cNvSpPr/>
            <p:nvPr/>
          </p:nvSpPr>
          <p:spPr>
            <a:xfrm>
              <a:off x="937100" y="3423952"/>
              <a:ext cx="3144878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122" name="KHUNG11" hidden="1">
            <a:extLst>
              <a:ext uri="{FF2B5EF4-FFF2-40B4-BE49-F238E27FC236}">
                <a16:creationId xmlns:a16="http://schemas.microsoft.com/office/drawing/2014/main" id="{0CD4C28D-E231-45F3-894E-DF938B0F0478}"/>
              </a:ext>
            </a:extLst>
          </p:cNvPr>
          <p:cNvGrpSpPr/>
          <p:nvPr/>
        </p:nvGrpSpPr>
        <p:grpSpPr>
          <a:xfrm>
            <a:off x="-91343" y="785954"/>
            <a:ext cx="3787520" cy="3787520"/>
            <a:chOff x="-54618" y="764961"/>
            <a:chExt cx="5050026" cy="5050026"/>
          </a:xfrm>
        </p:grpSpPr>
        <p:pic>
          <p:nvPicPr>
            <p:cNvPr id="123" name="Picture 122" hidden="1">
              <a:extLst>
                <a:ext uri="{FF2B5EF4-FFF2-40B4-BE49-F238E27FC236}">
                  <a16:creationId xmlns:a16="http://schemas.microsoft.com/office/drawing/2014/main" id="{7A89E57B-F759-44C7-A7D4-C59B4924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24" name="Rectangle 123" hidden="1">
              <a:hlinkClick r:id="" action="ppaction://macro?name=KHUNG11BIENMAT"/>
              <a:extLst>
                <a:ext uri="{FF2B5EF4-FFF2-40B4-BE49-F238E27FC236}">
                  <a16:creationId xmlns:a16="http://schemas.microsoft.com/office/drawing/2014/main" id="{1BF0938A-F8CA-4AF5-BD24-5F1D9A5E5CA5}"/>
                </a:ext>
              </a:extLst>
            </p:cNvPr>
            <p:cNvSpPr/>
            <p:nvPr/>
          </p:nvSpPr>
          <p:spPr>
            <a:xfrm>
              <a:off x="1064274" y="3423953"/>
              <a:ext cx="2890536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Diệp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" name="KHUNG12" hidden="1">
            <a:extLst>
              <a:ext uri="{FF2B5EF4-FFF2-40B4-BE49-F238E27FC236}">
                <a16:creationId xmlns:a16="http://schemas.microsoft.com/office/drawing/2014/main" id="{F1EB55BB-BFC6-4CB6-A192-2D596A933000}"/>
              </a:ext>
            </a:extLst>
          </p:cNvPr>
          <p:cNvGrpSpPr/>
          <p:nvPr/>
        </p:nvGrpSpPr>
        <p:grpSpPr>
          <a:xfrm>
            <a:off x="-97320" y="795081"/>
            <a:ext cx="3787520" cy="3787520"/>
            <a:chOff x="-54618" y="764961"/>
            <a:chExt cx="5050026" cy="5050026"/>
          </a:xfrm>
        </p:grpSpPr>
        <p:pic>
          <p:nvPicPr>
            <p:cNvPr id="126" name="Picture 125" hidden="1">
              <a:extLst>
                <a:ext uri="{FF2B5EF4-FFF2-40B4-BE49-F238E27FC236}">
                  <a16:creationId xmlns:a16="http://schemas.microsoft.com/office/drawing/2014/main" id="{AFB2CE68-12DE-4B4C-8C36-6B543866D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27" name="Rectangle 126" hidden="1">
              <a:hlinkClick r:id="" action="ppaction://macro?name=KHUNG12BIENMAT"/>
              <a:extLst>
                <a:ext uri="{FF2B5EF4-FFF2-40B4-BE49-F238E27FC236}">
                  <a16:creationId xmlns:a16="http://schemas.microsoft.com/office/drawing/2014/main" id="{CDBA2846-039B-4AE8-9DC9-D87EAECEB635}"/>
                </a:ext>
              </a:extLst>
            </p:cNvPr>
            <p:cNvSpPr/>
            <p:nvPr/>
          </p:nvSpPr>
          <p:spPr>
            <a:xfrm>
              <a:off x="1114753" y="3104119"/>
              <a:ext cx="2792217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9" name="KHUNG13" hidden="1">
            <a:extLst>
              <a:ext uri="{FF2B5EF4-FFF2-40B4-BE49-F238E27FC236}">
                <a16:creationId xmlns:a16="http://schemas.microsoft.com/office/drawing/2014/main" id="{4B4A45A5-3F1B-4D1D-93CF-4289B5582AE6}"/>
              </a:ext>
            </a:extLst>
          </p:cNvPr>
          <p:cNvGrpSpPr/>
          <p:nvPr/>
        </p:nvGrpSpPr>
        <p:grpSpPr>
          <a:xfrm>
            <a:off x="-82266" y="780034"/>
            <a:ext cx="3787520" cy="3787520"/>
            <a:chOff x="-54618" y="764961"/>
            <a:chExt cx="5050026" cy="5050026"/>
          </a:xfrm>
        </p:grpSpPr>
        <p:pic>
          <p:nvPicPr>
            <p:cNvPr id="130" name="Picture 129" hidden="1">
              <a:extLst>
                <a:ext uri="{FF2B5EF4-FFF2-40B4-BE49-F238E27FC236}">
                  <a16:creationId xmlns:a16="http://schemas.microsoft.com/office/drawing/2014/main" id="{267B4670-CC46-420A-909D-24C2266A2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1" name="Rectangle 130" hidden="1">
              <a:hlinkClick r:id="" action="ppaction://macro?name=KHUNG13BIENMAT"/>
              <a:extLst>
                <a:ext uri="{FF2B5EF4-FFF2-40B4-BE49-F238E27FC236}">
                  <a16:creationId xmlns:a16="http://schemas.microsoft.com/office/drawing/2014/main" id="{DC880F65-403B-43CA-9B71-9A3CA6618A2F}"/>
                </a:ext>
              </a:extLst>
            </p:cNvPr>
            <p:cNvSpPr/>
            <p:nvPr/>
          </p:nvSpPr>
          <p:spPr>
            <a:xfrm>
              <a:off x="964378" y="3139458"/>
              <a:ext cx="3085033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KHUNG14" hidden="1">
            <a:extLst>
              <a:ext uri="{FF2B5EF4-FFF2-40B4-BE49-F238E27FC236}">
                <a16:creationId xmlns:a16="http://schemas.microsoft.com/office/drawing/2014/main" id="{FE0497B8-DBDF-40B0-9B4A-78AAA307C40A}"/>
              </a:ext>
            </a:extLst>
          </p:cNvPr>
          <p:cNvGrpSpPr/>
          <p:nvPr/>
        </p:nvGrpSpPr>
        <p:grpSpPr>
          <a:xfrm>
            <a:off x="-74548" y="780034"/>
            <a:ext cx="3787520" cy="3787520"/>
            <a:chOff x="-54618" y="764961"/>
            <a:chExt cx="5050026" cy="5050026"/>
          </a:xfrm>
        </p:grpSpPr>
        <p:pic>
          <p:nvPicPr>
            <p:cNvPr id="133" name="Picture 132" hidden="1">
              <a:extLst>
                <a:ext uri="{FF2B5EF4-FFF2-40B4-BE49-F238E27FC236}">
                  <a16:creationId xmlns:a16="http://schemas.microsoft.com/office/drawing/2014/main" id="{30CA57D5-B7C1-45CF-8A71-002316D9F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4" name="Rectangle 133" hidden="1">
              <a:hlinkClick r:id="" action="ppaction://macro?name=KHUNG14BIENMAT"/>
              <a:extLst>
                <a:ext uri="{FF2B5EF4-FFF2-40B4-BE49-F238E27FC236}">
                  <a16:creationId xmlns:a16="http://schemas.microsoft.com/office/drawing/2014/main" id="{C8FC9850-D0B0-4314-9C5A-22769E5B6B1C}"/>
                </a:ext>
              </a:extLst>
            </p:cNvPr>
            <p:cNvSpPr/>
            <p:nvPr/>
          </p:nvSpPr>
          <p:spPr>
            <a:xfrm>
              <a:off x="1294598" y="3139458"/>
              <a:ext cx="2424597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H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KHUNG18" hidden="1">
            <a:extLst>
              <a:ext uri="{FF2B5EF4-FFF2-40B4-BE49-F238E27FC236}">
                <a16:creationId xmlns:a16="http://schemas.microsoft.com/office/drawing/2014/main" id="{888EDF6D-61C7-4463-8C0F-2FF8A366314D}"/>
              </a:ext>
            </a:extLst>
          </p:cNvPr>
          <p:cNvGrpSpPr/>
          <p:nvPr/>
        </p:nvGrpSpPr>
        <p:grpSpPr>
          <a:xfrm>
            <a:off x="-61816" y="788096"/>
            <a:ext cx="3787520" cy="3787520"/>
            <a:chOff x="-54618" y="764961"/>
            <a:chExt cx="5050026" cy="5050026"/>
          </a:xfrm>
        </p:grpSpPr>
        <p:pic>
          <p:nvPicPr>
            <p:cNvPr id="145" name="Picture 144" hidden="1">
              <a:extLst>
                <a:ext uri="{FF2B5EF4-FFF2-40B4-BE49-F238E27FC236}">
                  <a16:creationId xmlns:a16="http://schemas.microsoft.com/office/drawing/2014/main" id="{D116C2DA-CE4D-4B35-AC8E-1260A646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46" name="Rectangle 145" hidden="1">
              <a:hlinkClick r:id="" action="ppaction://macro?name=KHUNG18BIENMAT"/>
              <a:extLst>
                <a:ext uri="{FF2B5EF4-FFF2-40B4-BE49-F238E27FC236}">
                  <a16:creationId xmlns:a16="http://schemas.microsoft.com/office/drawing/2014/main" id="{2F674C95-2A00-40EE-BB50-25D4560BB87F}"/>
                </a:ext>
              </a:extLst>
            </p:cNvPr>
            <p:cNvSpPr/>
            <p:nvPr/>
          </p:nvSpPr>
          <p:spPr>
            <a:xfrm>
              <a:off x="640586" y="3139458"/>
              <a:ext cx="3732646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KHUNG20" hidden="1">
            <a:extLst>
              <a:ext uri="{FF2B5EF4-FFF2-40B4-BE49-F238E27FC236}">
                <a16:creationId xmlns:a16="http://schemas.microsoft.com/office/drawing/2014/main" id="{1870DFDA-9E53-47EF-BFAE-37CDD38B42D9}"/>
              </a:ext>
            </a:extLst>
          </p:cNvPr>
          <p:cNvGrpSpPr/>
          <p:nvPr/>
        </p:nvGrpSpPr>
        <p:grpSpPr>
          <a:xfrm>
            <a:off x="-67865" y="804208"/>
            <a:ext cx="3787520" cy="3787520"/>
            <a:chOff x="-54618" y="764961"/>
            <a:chExt cx="5050026" cy="5050026"/>
          </a:xfrm>
        </p:grpSpPr>
        <p:pic>
          <p:nvPicPr>
            <p:cNvPr id="151" name="Picture 150" hidden="1">
              <a:extLst>
                <a:ext uri="{FF2B5EF4-FFF2-40B4-BE49-F238E27FC236}">
                  <a16:creationId xmlns:a16="http://schemas.microsoft.com/office/drawing/2014/main" id="{2E9460B9-CD39-417D-8FD5-F38F53B9C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2" name="Rectangle 151" hidden="1">
              <a:hlinkClick r:id="" action="ppaction://macro?name=KHUNG20BIENMAT"/>
              <a:extLst>
                <a:ext uri="{FF2B5EF4-FFF2-40B4-BE49-F238E27FC236}">
                  <a16:creationId xmlns:a16="http://schemas.microsoft.com/office/drawing/2014/main" id="{52F1EC82-613E-4BB6-836F-3C37F2528801}"/>
                </a:ext>
              </a:extLst>
            </p:cNvPr>
            <p:cNvSpPr/>
            <p:nvPr/>
          </p:nvSpPr>
          <p:spPr>
            <a:xfrm>
              <a:off x="1101181" y="3139458"/>
              <a:ext cx="281145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KHUNG22" hidden="1">
            <a:extLst>
              <a:ext uri="{FF2B5EF4-FFF2-40B4-BE49-F238E27FC236}">
                <a16:creationId xmlns:a16="http://schemas.microsoft.com/office/drawing/2014/main" id="{9738F17E-A5DC-46AD-8C19-F51E3FB39368}"/>
              </a:ext>
            </a:extLst>
          </p:cNvPr>
          <p:cNvGrpSpPr/>
          <p:nvPr/>
        </p:nvGrpSpPr>
        <p:grpSpPr>
          <a:xfrm>
            <a:off x="-69748" y="807566"/>
            <a:ext cx="3787520" cy="3787520"/>
            <a:chOff x="-54618" y="764961"/>
            <a:chExt cx="5050026" cy="5050026"/>
          </a:xfrm>
        </p:grpSpPr>
        <p:pic>
          <p:nvPicPr>
            <p:cNvPr id="157" name="Picture 156" hidden="1">
              <a:extLst>
                <a:ext uri="{FF2B5EF4-FFF2-40B4-BE49-F238E27FC236}">
                  <a16:creationId xmlns:a16="http://schemas.microsoft.com/office/drawing/2014/main" id="{68FB1835-071F-4577-97ED-2C6882F2B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8" name="Rectangle 157" hidden="1">
              <a:hlinkClick r:id="" action="ppaction://macro?name=KHUNG22BIENMAT"/>
              <a:extLst>
                <a:ext uri="{FF2B5EF4-FFF2-40B4-BE49-F238E27FC236}">
                  <a16:creationId xmlns:a16="http://schemas.microsoft.com/office/drawing/2014/main" id="{E4B005A5-5810-4C5A-9382-7323112EE059}"/>
                </a:ext>
              </a:extLst>
            </p:cNvPr>
            <p:cNvSpPr/>
            <p:nvPr/>
          </p:nvSpPr>
          <p:spPr>
            <a:xfrm>
              <a:off x="829743" y="3139458"/>
              <a:ext cx="3354337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Linh</a:t>
              </a:r>
            </a:p>
          </p:txBody>
        </p:sp>
      </p:grpSp>
      <p:grpSp>
        <p:nvGrpSpPr>
          <p:cNvPr id="159" name="KHUNG23" hidden="1">
            <a:extLst>
              <a:ext uri="{FF2B5EF4-FFF2-40B4-BE49-F238E27FC236}">
                <a16:creationId xmlns:a16="http://schemas.microsoft.com/office/drawing/2014/main" id="{56E4AED5-9AC3-4DE5-AD53-77BE1E69D3F8}"/>
              </a:ext>
            </a:extLst>
          </p:cNvPr>
          <p:cNvGrpSpPr/>
          <p:nvPr/>
        </p:nvGrpSpPr>
        <p:grpSpPr>
          <a:xfrm>
            <a:off x="-75846" y="807566"/>
            <a:ext cx="3560375" cy="3787520"/>
            <a:chOff x="-54618" y="764961"/>
            <a:chExt cx="4747167" cy="5050026"/>
          </a:xfrm>
        </p:grpSpPr>
        <p:pic>
          <p:nvPicPr>
            <p:cNvPr id="160" name="Picture 159" hidden="1">
              <a:extLst>
                <a:ext uri="{FF2B5EF4-FFF2-40B4-BE49-F238E27FC236}">
                  <a16:creationId xmlns:a16="http://schemas.microsoft.com/office/drawing/2014/main" id="{9E201BCC-3608-47FE-8389-3F21E621C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7"/>
            <a:stretch/>
          </p:blipFill>
          <p:spPr>
            <a:xfrm>
              <a:off x="-54618" y="764961"/>
              <a:ext cx="4747167" cy="5050026"/>
            </a:xfrm>
            <a:prstGeom prst="rect">
              <a:avLst/>
            </a:prstGeom>
          </p:spPr>
        </p:pic>
        <p:sp>
          <p:nvSpPr>
            <p:cNvPr id="161" name="Rectangle 160" hidden="1">
              <a:hlinkClick r:id="" action="ppaction://macro?name=KHUNG23BIENMAT"/>
              <a:extLst>
                <a:ext uri="{FF2B5EF4-FFF2-40B4-BE49-F238E27FC236}">
                  <a16:creationId xmlns:a16="http://schemas.microsoft.com/office/drawing/2014/main" id="{86FA5A32-3DC4-47BE-9727-3FCD0762DDC8}"/>
                </a:ext>
              </a:extLst>
            </p:cNvPr>
            <p:cNvSpPr/>
            <p:nvPr/>
          </p:nvSpPr>
          <p:spPr>
            <a:xfrm>
              <a:off x="1026377" y="3139458"/>
              <a:ext cx="2961068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</a:p>
          </p:txBody>
        </p:sp>
      </p:grpSp>
      <p:grpSp>
        <p:nvGrpSpPr>
          <p:cNvPr id="162" name="KHUNG24" hidden="1">
            <a:extLst>
              <a:ext uri="{FF2B5EF4-FFF2-40B4-BE49-F238E27FC236}">
                <a16:creationId xmlns:a16="http://schemas.microsoft.com/office/drawing/2014/main" id="{AB16140C-30D9-4DCB-B1FB-7DD73B284160}"/>
              </a:ext>
            </a:extLst>
          </p:cNvPr>
          <p:cNvGrpSpPr/>
          <p:nvPr/>
        </p:nvGrpSpPr>
        <p:grpSpPr>
          <a:xfrm>
            <a:off x="-67865" y="816387"/>
            <a:ext cx="3787520" cy="3787520"/>
            <a:chOff x="-54618" y="764961"/>
            <a:chExt cx="5050026" cy="5050026"/>
          </a:xfrm>
        </p:grpSpPr>
        <p:pic>
          <p:nvPicPr>
            <p:cNvPr id="163" name="Picture 162" hidden="1">
              <a:extLst>
                <a:ext uri="{FF2B5EF4-FFF2-40B4-BE49-F238E27FC236}">
                  <a16:creationId xmlns:a16="http://schemas.microsoft.com/office/drawing/2014/main" id="{6E8B3D3A-B769-4D5D-9CB9-EA24B93F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64" name="Rectangle 163" hidden="1">
              <a:hlinkClick r:id="" action="ppaction://macro?name=KHUNG24BIENMAT"/>
              <a:extLst>
                <a:ext uri="{FF2B5EF4-FFF2-40B4-BE49-F238E27FC236}">
                  <a16:creationId xmlns:a16="http://schemas.microsoft.com/office/drawing/2014/main" id="{EC3271BD-901B-4F29-BBC7-EB7A79532A14}"/>
                </a:ext>
              </a:extLst>
            </p:cNvPr>
            <p:cNvSpPr/>
            <p:nvPr/>
          </p:nvSpPr>
          <p:spPr>
            <a:xfrm>
              <a:off x="867150" y="3139458"/>
              <a:ext cx="327953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KHUNG25" hidden="1">
            <a:extLst>
              <a:ext uri="{FF2B5EF4-FFF2-40B4-BE49-F238E27FC236}">
                <a16:creationId xmlns:a16="http://schemas.microsoft.com/office/drawing/2014/main" id="{0A40248E-33C0-4280-8680-A70E3F6E289E}"/>
              </a:ext>
            </a:extLst>
          </p:cNvPr>
          <p:cNvGrpSpPr/>
          <p:nvPr/>
        </p:nvGrpSpPr>
        <p:grpSpPr>
          <a:xfrm>
            <a:off x="-58611" y="811193"/>
            <a:ext cx="3787520" cy="3787520"/>
            <a:chOff x="-54618" y="764961"/>
            <a:chExt cx="5050026" cy="5050026"/>
          </a:xfrm>
        </p:grpSpPr>
        <p:pic>
          <p:nvPicPr>
            <p:cNvPr id="166" name="Picture 165" hidden="1">
              <a:extLst>
                <a:ext uri="{FF2B5EF4-FFF2-40B4-BE49-F238E27FC236}">
                  <a16:creationId xmlns:a16="http://schemas.microsoft.com/office/drawing/2014/main" id="{DD53BC6C-0DBE-47B3-A7D1-D9C975CCE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67" name="Rectangle 166" hidden="1">
              <a:hlinkClick r:id="" action="ppaction://macro?name=KHUNG25BIENMAT"/>
              <a:extLst>
                <a:ext uri="{FF2B5EF4-FFF2-40B4-BE49-F238E27FC236}">
                  <a16:creationId xmlns:a16="http://schemas.microsoft.com/office/drawing/2014/main" id="{2DD7C98D-1EA1-4752-AF4D-119E66696C11}"/>
                </a:ext>
              </a:extLst>
            </p:cNvPr>
            <p:cNvSpPr/>
            <p:nvPr/>
          </p:nvSpPr>
          <p:spPr>
            <a:xfrm>
              <a:off x="1302099" y="3139458"/>
              <a:ext cx="240963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Mai</a:t>
              </a:r>
            </a:p>
          </p:txBody>
        </p:sp>
      </p:grpSp>
      <p:grpSp>
        <p:nvGrpSpPr>
          <p:cNvPr id="168" name="KHUNG26" hidden="1">
            <a:extLst>
              <a:ext uri="{FF2B5EF4-FFF2-40B4-BE49-F238E27FC236}">
                <a16:creationId xmlns:a16="http://schemas.microsoft.com/office/drawing/2014/main" id="{EEDD8C8C-91F8-4EE4-9897-42FD333B092B}"/>
              </a:ext>
            </a:extLst>
          </p:cNvPr>
          <p:cNvGrpSpPr/>
          <p:nvPr/>
        </p:nvGrpSpPr>
        <p:grpSpPr>
          <a:xfrm>
            <a:off x="-58611" y="802372"/>
            <a:ext cx="3787520" cy="3787520"/>
            <a:chOff x="-1374663" y="-1567890"/>
            <a:chExt cx="5050026" cy="5050026"/>
          </a:xfrm>
        </p:grpSpPr>
        <p:pic>
          <p:nvPicPr>
            <p:cNvPr id="169" name="Picture 168" hidden="1">
              <a:extLst>
                <a:ext uri="{FF2B5EF4-FFF2-40B4-BE49-F238E27FC236}">
                  <a16:creationId xmlns:a16="http://schemas.microsoft.com/office/drawing/2014/main" id="{C81FAEE5-C7C4-49ED-A066-9D85135CE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0" name="Rectangle 169" hidden="1">
              <a:hlinkClick r:id="" action="ppaction://macro?name=KHUNG26BIENMAT"/>
              <a:extLst>
                <a:ext uri="{FF2B5EF4-FFF2-40B4-BE49-F238E27FC236}">
                  <a16:creationId xmlns:a16="http://schemas.microsoft.com/office/drawing/2014/main" id="{F6F381BF-9EDE-4827-B783-85E9892CF492}"/>
                </a:ext>
              </a:extLst>
            </p:cNvPr>
            <p:cNvSpPr/>
            <p:nvPr/>
          </p:nvSpPr>
          <p:spPr>
            <a:xfrm>
              <a:off x="67913" y="707031"/>
              <a:ext cx="2386124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KHUNG27" hidden="1">
            <a:extLst>
              <a:ext uri="{FF2B5EF4-FFF2-40B4-BE49-F238E27FC236}">
                <a16:creationId xmlns:a16="http://schemas.microsoft.com/office/drawing/2014/main" id="{AF26D9DC-2CB6-4E98-A221-639A5E1DCBC4}"/>
              </a:ext>
            </a:extLst>
          </p:cNvPr>
          <p:cNvGrpSpPr/>
          <p:nvPr/>
        </p:nvGrpSpPr>
        <p:grpSpPr>
          <a:xfrm>
            <a:off x="-78612" y="792028"/>
            <a:ext cx="3787520" cy="3787520"/>
            <a:chOff x="-1374663" y="-1567890"/>
            <a:chExt cx="5050026" cy="5050026"/>
          </a:xfrm>
        </p:grpSpPr>
        <p:pic>
          <p:nvPicPr>
            <p:cNvPr id="172" name="Picture 171" hidden="1">
              <a:extLst>
                <a:ext uri="{FF2B5EF4-FFF2-40B4-BE49-F238E27FC236}">
                  <a16:creationId xmlns:a16="http://schemas.microsoft.com/office/drawing/2014/main" id="{DFCF0536-9869-4C5C-9A1E-9CA268844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3" name="Rectangle 172" hidden="1">
              <a:hlinkClick r:id="" action="ppaction://macro?name=KHUNG27BIENMAT"/>
              <a:extLst>
                <a:ext uri="{FF2B5EF4-FFF2-40B4-BE49-F238E27FC236}">
                  <a16:creationId xmlns:a16="http://schemas.microsoft.com/office/drawing/2014/main" id="{9E50104B-3A92-46A0-9D31-FB5FA57AFB5A}"/>
                </a:ext>
              </a:extLst>
            </p:cNvPr>
            <p:cNvSpPr/>
            <p:nvPr/>
          </p:nvSpPr>
          <p:spPr>
            <a:xfrm>
              <a:off x="-266576" y="707031"/>
              <a:ext cx="3055110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Minh</a:t>
              </a:r>
            </a:p>
          </p:txBody>
        </p:sp>
      </p:grpSp>
      <p:grpSp>
        <p:nvGrpSpPr>
          <p:cNvPr id="174" name="KHUNG28" hidden="1">
            <a:extLst>
              <a:ext uri="{FF2B5EF4-FFF2-40B4-BE49-F238E27FC236}">
                <a16:creationId xmlns:a16="http://schemas.microsoft.com/office/drawing/2014/main" id="{DF60F19F-075B-44E7-8E47-1569C35C3690}"/>
              </a:ext>
            </a:extLst>
          </p:cNvPr>
          <p:cNvGrpSpPr/>
          <p:nvPr/>
        </p:nvGrpSpPr>
        <p:grpSpPr>
          <a:xfrm>
            <a:off x="-84094" y="793552"/>
            <a:ext cx="3787520" cy="3787520"/>
            <a:chOff x="-1374663" y="-1567890"/>
            <a:chExt cx="5050026" cy="5050026"/>
          </a:xfrm>
        </p:grpSpPr>
        <p:pic>
          <p:nvPicPr>
            <p:cNvPr id="175" name="Picture 174" hidden="1">
              <a:extLst>
                <a:ext uri="{FF2B5EF4-FFF2-40B4-BE49-F238E27FC236}">
                  <a16:creationId xmlns:a16="http://schemas.microsoft.com/office/drawing/2014/main" id="{19281364-84FA-4159-9E76-127BC0FE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6" name="Rectangle 175" hidden="1">
              <a:hlinkClick r:id="" action="ppaction://macro?name=KHUNG28BIENMAT"/>
              <a:extLst>
                <a:ext uri="{FF2B5EF4-FFF2-40B4-BE49-F238E27FC236}">
                  <a16:creationId xmlns:a16="http://schemas.microsoft.com/office/drawing/2014/main" id="{E032B18B-A930-4A25-92EE-ACF8C19ED821}"/>
                </a:ext>
              </a:extLst>
            </p:cNvPr>
            <p:cNvSpPr/>
            <p:nvPr/>
          </p:nvSpPr>
          <p:spPr>
            <a:xfrm>
              <a:off x="-451632" y="707031"/>
              <a:ext cx="3211593" cy="126188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Quang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</a:p>
          </p:txBody>
        </p:sp>
      </p:grpSp>
      <p:grpSp>
        <p:nvGrpSpPr>
          <p:cNvPr id="177" name="KHUNG29" hidden="1">
            <a:extLst>
              <a:ext uri="{FF2B5EF4-FFF2-40B4-BE49-F238E27FC236}">
                <a16:creationId xmlns:a16="http://schemas.microsoft.com/office/drawing/2014/main" id="{382B08F2-A567-4B3D-9CA6-42088FCFAF88}"/>
              </a:ext>
            </a:extLst>
          </p:cNvPr>
          <p:cNvGrpSpPr/>
          <p:nvPr/>
        </p:nvGrpSpPr>
        <p:grpSpPr>
          <a:xfrm>
            <a:off x="-96617" y="795388"/>
            <a:ext cx="3787520" cy="3787520"/>
            <a:chOff x="-1374663" y="-1567890"/>
            <a:chExt cx="5050026" cy="5050026"/>
          </a:xfrm>
        </p:grpSpPr>
        <p:pic>
          <p:nvPicPr>
            <p:cNvPr id="178" name="Picture 177" hidden="1">
              <a:extLst>
                <a:ext uri="{FF2B5EF4-FFF2-40B4-BE49-F238E27FC236}">
                  <a16:creationId xmlns:a16="http://schemas.microsoft.com/office/drawing/2014/main" id="{846DF67D-C7CB-47B5-9DB0-E2A4130D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9" name="Rectangle 178" hidden="1">
              <a:hlinkClick r:id="" action="ppaction://macro?name=KHUNG29BIENMAT"/>
              <a:extLst>
                <a:ext uri="{FF2B5EF4-FFF2-40B4-BE49-F238E27FC236}">
                  <a16:creationId xmlns:a16="http://schemas.microsoft.com/office/drawing/2014/main" id="{53505C78-1C3D-4B56-8B31-2EA9E26FA480}"/>
                </a:ext>
              </a:extLst>
            </p:cNvPr>
            <p:cNvSpPr/>
            <p:nvPr/>
          </p:nvSpPr>
          <p:spPr>
            <a:xfrm>
              <a:off x="-52841" y="707031"/>
              <a:ext cx="2627642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Trà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My</a:t>
              </a:r>
            </a:p>
          </p:txBody>
        </p:sp>
      </p:grpSp>
      <p:grpSp>
        <p:nvGrpSpPr>
          <p:cNvPr id="180" name="KHUNG30" hidden="1">
            <a:extLst>
              <a:ext uri="{FF2B5EF4-FFF2-40B4-BE49-F238E27FC236}">
                <a16:creationId xmlns:a16="http://schemas.microsoft.com/office/drawing/2014/main" id="{95C11539-4205-45B0-8C2B-FCB46137BBC4}"/>
              </a:ext>
            </a:extLst>
          </p:cNvPr>
          <p:cNvGrpSpPr/>
          <p:nvPr/>
        </p:nvGrpSpPr>
        <p:grpSpPr>
          <a:xfrm>
            <a:off x="-97539" y="801767"/>
            <a:ext cx="3787520" cy="3787520"/>
            <a:chOff x="-1374663" y="-1567890"/>
            <a:chExt cx="5050026" cy="5050026"/>
          </a:xfrm>
        </p:grpSpPr>
        <p:pic>
          <p:nvPicPr>
            <p:cNvPr id="181" name="Picture 180" hidden="1">
              <a:extLst>
                <a:ext uri="{FF2B5EF4-FFF2-40B4-BE49-F238E27FC236}">
                  <a16:creationId xmlns:a16="http://schemas.microsoft.com/office/drawing/2014/main" id="{3700A7EC-7519-44A6-AABF-AC3D9D1C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2" name="Rectangle 181" hidden="1">
              <a:hlinkClick r:id="" action="ppaction://macro?name=KHUNG30BIENMAT"/>
              <a:extLst>
                <a:ext uri="{FF2B5EF4-FFF2-40B4-BE49-F238E27FC236}">
                  <a16:creationId xmlns:a16="http://schemas.microsoft.com/office/drawing/2014/main" id="{ED2483E6-F1D8-49BF-A543-AF79278FB217}"/>
                </a:ext>
              </a:extLst>
            </p:cNvPr>
            <p:cNvSpPr/>
            <p:nvPr/>
          </p:nvSpPr>
          <p:spPr>
            <a:xfrm>
              <a:off x="-184287" y="707031"/>
              <a:ext cx="289053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Lều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Kim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" name="KHUNG31" hidden="1">
            <a:extLst>
              <a:ext uri="{FF2B5EF4-FFF2-40B4-BE49-F238E27FC236}">
                <a16:creationId xmlns:a16="http://schemas.microsoft.com/office/drawing/2014/main" id="{75841DE3-A83D-4AF2-9067-779C4AC14B4B}"/>
              </a:ext>
            </a:extLst>
          </p:cNvPr>
          <p:cNvGrpSpPr/>
          <p:nvPr/>
        </p:nvGrpSpPr>
        <p:grpSpPr>
          <a:xfrm>
            <a:off x="-103998" y="794230"/>
            <a:ext cx="3787520" cy="3787520"/>
            <a:chOff x="-1374663" y="-1567890"/>
            <a:chExt cx="5050026" cy="5050026"/>
          </a:xfrm>
        </p:grpSpPr>
        <p:pic>
          <p:nvPicPr>
            <p:cNvPr id="184" name="Picture 183" hidden="1">
              <a:extLst>
                <a:ext uri="{FF2B5EF4-FFF2-40B4-BE49-F238E27FC236}">
                  <a16:creationId xmlns:a16="http://schemas.microsoft.com/office/drawing/2014/main" id="{21875573-CE50-4D6E-86DA-285653D52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5" name="Rectangle 184" hidden="1">
              <a:hlinkClick r:id="" action="ppaction://macro?name=KHUNG31BIENMAT"/>
              <a:extLst>
                <a:ext uri="{FF2B5EF4-FFF2-40B4-BE49-F238E27FC236}">
                  <a16:creationId xmlns:a16="http://schemas.microsoft.com/office/drawing/2014/main" id="{4E4D52A6-3DE4-4BE0-9DE1-D4ED57AEEF2E}"/>
                </a:ext>
              </a:extLst>
            </p:cNvPr>
            <p:cNvSpPr/>
            <p:nvPr/>
          </p:nvSpPr>
          <p:spPr>
            <a:xfrm>
              <a:off x="-57113" y="707031"/>
              <a:ext cx="2636192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6" name="KHUNG32" hidden="1">
            <a:extLst>
              <a:ext uri="{FF2B5EF4-FFF2-40B4-BE49-F238E27FC236}">
                <a16:creationId xmlns:a16="http://schemas.microsoft.com/office/drawing/2014/main" id="{2B8CB948-CA40-4D0B-BB86-0C068CFA1903}"/>
              </a:ext>
            </a:extLst>
          </p:cNvPr>
          <p:cNvGrpSpPr/>
          <p:nvPr/>
        </p:nvGrpSpPr>
        <p:grpSpPr>
          <a:xfrm>
            <a:off x="-102492" y="794230"/>
            <a:ext cx="3787520" cy="3787520"/>
            <a:chOff x="-1374663" y="-1567890"/>
            <a:chExt cx="5050026" cy="5050026"/>
          </a:xfrm>
        </p:grpSpPr>
        <p:pic>
          <p:nvPicPr>
            <p:cNvPr id="187" name="Picture 186" hidden="1">
              <a:extLst>
                <a:ext uri="{FF2B5EF4-FFF2-40B4-BE49-F238E27FC236}">
                  <a16:creationId xmlns:a16="http://schemas.microsoft.com/office/drawing/2014/main" id="{666387F9-6498-4C84-8992-75E494A5A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8" name="Rectangle 187" hidden="1">
              <a:hlinkClick r:id="" action="ppaction://macro?name=KHUNG32BIENMAT"/>
              <a:extLst>
                <a:ext uri="{FF2B5EF4-FFF2-40B4-BE49-F238E27FC236}">
                  <a16:creationId xmlns:a16="http://schemas.microsoft.com/office/drawing/2014/main" id="{F8C6CC9B-B7DD-4315-8926-951C8651C06F}"/>
                </a:ext>
              </a:extLst>
            </p:cNvPr>
            <p:cNvSpPr/>
            <p:nvPr/>
          </p:nvSpPr>
          <p:spPr>
            <a:xfrm>
              <a:off x="-38943" y="707031"/>
              <a:ext cx="2599857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9" name="KHUNG33" hidden="1">
            <a:extLst>
              <a:ext uri="{FF2B5EF4-FFF2-40B4-BE49-F238E27FC236}">
                <a16:creationId xmlns:a16="http://schemas.microsoft.com/office/drawing/2014/main" id="{D9DD6B73-BE25-4970-9845-5D38B414251C}"/>
              </a:ext>
            </a:extLst>
          </p:cNvPr>
          <p:cNvGrpSpPr/>
          <p:nvPr/>
        </p:nvGrpSpPr>
        <p:grpSpPr>
          <a:xfrm>
            <a:off x="-100719" y="794230"/>
            <a:ext cx="3787520" cy="3787520"/>
            <a:chOff x="-1374663" y="-1567890"/>
            <a:chExt cx="5050026" cy="5050026"/>
          </a:xfrm>
        </p:grpSpPr>
        <p:pic>
          <p:nvPicPr>
            <p:cNvPr id="190" name="Picture 189" hidden="1">
              <a:extLst>
                <a:ext uri="{FF2B5EF4-FFF2-40B4-BE49-F238E27FC236}">
                  <a16:creationId xmlns:a16="http://schemas.microsoft.com/office/drawing/2014/main" id="{2D962FA7-9AB9-4BFC-9161-795C49DB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1" name="Rectangle 190" hidden="1">
              <a:hlinkClick r:id="" action="ppaction://macro?name=KHUNG33BIENMAT"/>
              <a:extLst>
                <a:ext uri="{FF2B5EF4-FFF2-40B4-BE49-F238E27FC236}">
                  <a16:creationId xmlns:a16="http://schemas.microsoft.com/office/drawing/2014/main" id="{7DA107A9-9CE1-4B59-9796-2150DA89F3D4}"/>
                </a:ext>
              </a:extLst>
            </p:cNvPr>
            <p:cNvSpPr/>
            <p:nvPr/>
          </p:nvSpPr>
          <p:spPr>
            <a:xfrm>
              <a:off x="-495264" y="707031"/>
              <a:ext cx="3512501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2" name="KHUNG34" hidden="1">
            <a:extLst>
              <a:ext uri="{FF2B5EF4-FFF2-40B4-BE49-F238E27FC236}">
                <a16:creationId xmlns:a16="http://schemas.microsoft.com/office/drawing/2014/main" id="{667ECEE6-536E-4002-8E75-12F341F77B65}"/>
              </a:ext>
            </a:extLst>
          </p:cNvPr>
          <p:cNvGrpSpPr/>
          <p:nvPr/>
        </p:nvGrpSpPr>
        <p:grpSpPr>
          <a:xfrm>
            <a:off x="-99522" y="796283"/>
            <a:ext cx="3787520" cy="3787520"/>
            <a:chOff x="-1374663" y="-1567890"/>
            <a:chExt cx="5050026" cy="5050026"/>
          </a:xfrm>
        </p:grpSpPr>
        <p:pic>
          <p:nvPicPr>
            <p:cNvPr id="193" name="Picture 192" hidden="1">
              <a:extLst>
                <a:ext uri="{FF2B5EF4-FFF2-40B4-BE49-F238E27FC236}">
                  <a16:creationId xmlns:a16="http://schemas.microsoft.com/office/drawing/2014/main" id="{F8B97E3F-07FE-4E2E-8FEC-4D4B7C88F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4" name="Rectangle 193" hidden="1">
              <a:hlinkClick r:id="" action="ppaction://macro?name=KHUNG34BIENMAT"/>
              <a:extLst>
                <a:ext uri="{FF2B5EF4-FFF2-40B4-BE49-F238E27FC236}">
                  <a16:creationId xmlns:a16="http://schemas.microsoft.com/office/drawing/2014/main" id="{9894BA98-4654-4914-A3FE-77DFDC2EDD5A}"/>
                </a:ext>
              </a:extLst>
            </p:cNvPr>
            <p:cNvSpPr/>
            <p:nvPr/>
          </p:nvSpPr>
          <p:spPr>
            <a:xfrm>
              <a:off x="-107335" y="707031"/>
              <a:ext cx="273664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KHUNG35" hidden="1">
            <a:extLst>
              <a:ext uri="{FF2B5EF4-FFF2-40B4-BE49-F238E27FC236}">
                <a16:creationId xmlns:a16="http://schemas.microsoft.com/office/drawing/2014/main" id="{219C1C23-413B-499F-A183-9CC055BBB709}"/>
              </a:ext>
            </a:extLst>
          </p:cNvPr>
          <p:cNvGrpSpPr/>
          <p:nvPr/>
        </p:nvGrpSpPr>
        <p:grpSpPr>
          <a:xfrm>
            <a:off x="-91712" y="808369"/>
            <a:ext cx="3787520" cy="3787520"/>
            <a:chOff x="-1374663" y="-1567890"/>
            <a:chExt cx="5050026" cy="5050026"/>
          </a:xfrm>
        </p:grpSpPr>
        <p:pic>
          <p:nvPicPr>
            <p:cNvPr id="196" name="Picture 195" hidden="1">
              <a:extLst>
                <a:ext uri="{FF2B5EF4-FFF2-40B4-BE49-F238E27FC236}">
                  <a16:creationId xmlns:a16="http://schemas.microsoft.com/office/drawing/2014/main" id="{0FF7AB2D-1F48-48C6-8CB2-E2ED660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7" name="Rectangle 196" hidden="1">
              <a:hlinkClick r:id="" action="ppaction://macro?name=KHUNG35BIENMAT"/>
              <a:extLst>
                <a:ext uri="{FF2B5EF4-FFF2-40B4-BE49-F238E27FC236}">
                  <a16:creationId xmlns:a16="http://schemas.microsoft.com/office/drawing/2014/main" id="{DE042307-D847-4DC3-AF82-A926B6607B5E}"/>
                </a:ext>
              </a:extLst>
            </p:cNvPr>
            <p:cNvSpPr/>
            <p:nvPr/>
          </p:nvSpPr>
          <p:spPr>
            <a:xfrm>
              <a:off x="-415111" y="707031"/>
              <a:ext cx="3352201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8" name="KHUNG36" hidden="1">
            <a:extLst>
              <a:ext uri="{FF2B5EF4-FFF2-40B4-BE49-F238E27FC236}">
                <a16:creationId xmlns:a16="http://schemas.microsoft.com/office/drawing/2014/main" id="{4EAE1BA9-895F-44A8-AF30-71207287A016}"/>
              </a:ext>
            </a:extLst>
          </p:cNvPr>
          <p:cNvGrpSpPr/>
          <p:nvPr/>
        </p:nvGrpSpPr>
        <p:grpSpPr>
          <a:xfrm>
            <a:off x="-98421" y="810028"/>
            <a:ext cx="3787520" cy="3787520"/>
            <a:chOff x="-1374663" y="-1567890"/>
            <a:chExt cx="5050026" cy="5050026"/>
          </a:xfrm>
        </p:grpSpPr>
        <p:pic>
          <p:nvPicPr>
            <p:cNvPr id="199" name="Picture 198" hidden="1">
              <a:extLst>
                <a:ext uri="{FF2B5EF4-FFF2-40B4-BE49-F238E27FC236}">
                  <a16:creationId xmlns:a16="http://schemas.microsoft.com/office/drawing/2014/main" id="{B5B1C076-6602-4766-BE66-FC4F175D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0" name="Rectangle 199" hidden="1">
              <a:hlinkClick r:id="" action="ppaction://macro?name=KHUNG36BIENMAT"/>
              <a:extLst>
                <a:ext uri="{FF2B5EF4-FFF2-40B4-BE49-F238E27FC236}">
                  <a16:creationId xmlns:a16="http://schemas.microsoft.com/office/drawing/2014/main" id="{2E611E47-F9C8-472F-B88E-ACF345E7499F}"/>
                </a:ext>
              </a:extLst>
            </p:cNvPr>
            <p:cNvSpPr/>
            <p:nvPr/>
          </p:nvSpPr>
          <p:spPr>
            <a:xfrm>
              <a:off x="-355264" y="707031"/>
              <a:ext cx="323251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Tân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KHUNG37" hidden="1">
            <a:extLst>
              <a:ext uri="{FF2B5EF4-FFF2-40B4-BE49-F238E27FC236}">
                <a16:creationId xmlns:a16="http://schemas.microsoft.com/office/drawing/2014/main" id="{16FE0A78-6ECE-466D-808E-0362C7A22DF0}"/>
              </a:ext>
            </a:extLst>
          </p:cNvPr>
          <p:cNvGrpSpPr/>
          <p:nvPr/>
        </p:nvGrpSpPr>
        <p:grpSpPr>
          <a:xfrm>
            <a:off x="-89928" y="825349"/>
            <a:ext cx="3787520" cy="3787520"/>
            <a:chOff x="-1374663" y="-1567890"/>
            <a:chExt cx="5050026" cy="5050026"/>
          </a:xfrm>
        </p:grpSpPr>
        <p:pic>
          <p:nvPicPr>
            <p:cNvPr id="202" name="Picture 201" hidden="1">
              <a:extLst>
                <a:ext uri="{FF2B5EF4-FFF2-40B4-BE49-F238E27FC236}">
                  <a16:creationId xmlns:a16="http://schemas.microsoft.com/office/drawing/2014/main" id="{F39B76C2-A61B-4743-AABB-30127DE0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3" name="Rectangle 202" hidden="1">
              <a:hlinkClick r:id="" action="ppaction://macro?name=KHUNG37BIENMAT"/>
              <a:extLst>
                <a:ext uri="{FF2B5EF4-FFF2-40B4-BE49-F238E27FC236}">
                  <a16:creationId xmlns:a16="http://schemas.microsoft.com/office/drawing/2014/main" id="{DD4285A8-E442-4D88-B78A-9A404B19200E}"/>
                </a:ext>
              </a:extLst>
            </p:cNvPr>
            <p:cNvSpPr/>
            <p:nvPr/>
          </p:nvSpPr>
          <p:spPr>
            <a:xfrm>
              <a:off x="-79546" y="707031"/>
              <a:ext cx="268107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" name="KHUNG38" hidden="1">
            <a:extLst>
              <a:ext uri="{FF2B5EF4-FFF2-40B4-BE49-F238E27FC236}">
                <a16:creationId xmlns:a16="http://schemas.microsoft.com/office/drawing/2014/main" id="{CFA7AF15-10F3-4ECC-9280-05D289C7464A}"/>
              </a:ext>
            </a:extLst>
          </p:cNvPr>
          <p:cNvGrpSpPr/>
          <p:nvPr/>
        </p:nvGrpSpPr>
        <p:grpSpPr>
          <a:xfrm>
            <a:off x="-103396" y="825349"/>
            <a:ext cx="3787520" cy="3787520"/>
            <a:chOff x="-1374663" y="-1567890"/>
            <a:chExt cx="5050026" cy="5050026"/>
          </a:xfrm>
        </p:grpSpPr>
        <p:pic>
          <p:nvPicPr>
            <p:cNvPr id="205" name="Picture 204" hidden="1">
              <a:extLst>
                <a:ext uri="{FF2B5EF4-FFF2-40B4-BE49-F238E27FC236}">
                  <a16:creationId xmlns:a16="http://schemas.microsoft.com/office/drawing/2014/main" id="{EFA07C27-4A6E-4B4E-AE3F-A074EEEC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6" name="Rectangle 205" hidden="1">
              <a:hlinkClick r:id="" action="ppaction://macro?name=KHUNG38BIENMAT"/>
              <a:extLst>
                <a:ext uri="{FF2B5EF4-FFF2-40B4-BE49-F238E27FC236}">
                  <a16:creationId xmlns:a16="http://schemas.microsoft.com/office/drawing/2014/main" id="{7276DEBA-15A6-4771-AE2A-9F2486B1F318}"/>
                </a:ext>
              </a:extLst>
            </p:cNvPr>
            <p:cNvSpPr/>
            <p:nvPr/>
          </p:nvSpPr>
          <p:spPr>
            <a:xfrm>
              <a:off x="-260147" y="707031"/>
              <a:ext cx="304228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" name="KHUNG39" hidden="1">
            <a:extLst>
              <a:ext uri="{FF2B5EF4-FFF2-40B4-BE49-F238E27FC236}">
                <a16:creationId xmlns:a16="http://schemas.microsoft.com/office/drawing/2014/main" id="{CDAF1BD7-5335-4DCE-A92F-B6B2467D41D8}"/>
              </a:ext>
            </a:extLst>
          </p:cNvPr>
          <p:cNvGrpSpPr/>
          <p:nvPr/>
        </p:nvGrpSpPr>
        <p:grpSpPr>
          <a:xfrm>
            <a:off x="-102159" y="841147"/>
            <a:ext cx="3787520" cy="3787520"/>
            <a:chOff x="-1374663" y="-1567890"/>
            <a:chExt cx="5050026" cy="5050026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AC9E9A5B-1B9F-4D34-A262-A703F317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9" name="Rectangle 208">
              <a:hlinkClick r:id="" action="ppaction://macro?name=KHUNG30BIENMAT"/>
              <a:extLst>
                <a:ext uri="{FF2B5EF4-FFF2-40B4-BE49-F238E27FC236}">
                  <a16:creationId xmlns:a16="http://schemas.microsoft.com/office/drawing/2014/main" id="{49DA0037-2A69-4246-9EF1-2FC03C9936F9}"/>
                </a:ext>
              </a:extLst>
            </p:cNvPr>
            <p:cNvSpPr/>
            <p:nvPr/>
          </p:nvSpPr>
          <p:spPr>
            <a:xfrm>
              <a:off x="-484564" y="707031"/>
              <a:ext cx="3491126" cy="677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Thuý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" name="KHUNG40" hidden="1">
            <a:extLst>
              <a:ext uri="{FF2B5EF4-FFF2-40B4-BE49-F238E27FC236}">
                <a16:creationId xmlns:a16="http://schemas.microsoft.com/office/drawing/2014/main" id="{4645434F-A614-455F-BA45-E341C80F4835}"/>
              </a:ext>
            </a:extLst>
          </p:cNvPr>
          <p:cNvGrpSpPr/>
          <p:nvPr/>
        </p:nvGrpSpPr>
        <p:grpSpPr>
          <a:xfrm>
            <a:off x="-94234" y="836098"/>
            <a:ext cx="3787520" cy="3787520"/>
            <a:chOff x="-1374663" y="-1567890"/>
            <a:chExt cx="5050026" cy="5050026"/>
          </a:xfrm>
        </p:grpSpPr>
        <p:pic>
          <p:nvPicPr>
            <p:cNvPr id="211" name="Picture 210" hidden="1">
              <a:extLst>
                <a:ext uri="{FF2B5EF4-FFF2-40B4-BE49-F238E27FC236}">
                  <a16:creationId xmlns:a16="http://schemas.microsoft.com/office/drawing/2014/main" id="{92A5E536-CAAD-4BF8-A07D-38B56BFE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2" name="Rectangle 211" hidden="1">
              <a:hlinkClick r:id="" action="ppaction://macro?name=KHUNG40BIENMAT"/>
              <a:extLst>
                <a:ext uri="{FF2B5EF4-FFF2-40B4-BE49-F238E27FC236}">
                  <a16:creationId xmlns:a16="http://schemas.microsoft.com/office/drawing/2014/main" id="{EA232E02-AB21-4B84-B001-1D9C89966187}"/>
                </a:ext>
              </a:extLst>
            </p:cNvPr>
            <p:cNvSpPr/>
            <p:nvPr/>
          </p:nvSpPr>
          <p:spPr>
            <a:xfrm>
              <a:off x="69005" y="707031"/>
              <a:ext cx="238398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Thu</a:t>
              </a:r>
            </a:p>
            <a:p>
              <a:pPr algn="ctr"/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</a:p>
          </p:txBody>
        </p:sp>
      </p:grpSp>
      <p:grpSp>
        <p:nvGrpSpPr>
          <p:cNvPr id="216" name="KHUNG42" hidden="1">
            <a:extLst>
              <a:ext uri="{FF2B5EF4-FFF2-40B4-BE49-F238E27FC236}">
                <a16:creationId xmlns:a16="http://schemas.microsoft.com/office/drawing/2014/main" id="{28ECAC43-1D9B-4CD1-B6F9-33265C9F61B9}"/>
              </a:ext>
            </a:extLst>
          </p:cNvPr>
          <p:cNvGrpSpPr/>
          <p:nvPr/>
        </p:nvGrpSpPr>
        <p:grpSpPr>
          <a:xfrm>
            <a:off x="-82529" y="826702"/>
            <a:ext cx="3787520" cy="3787520"/>
            <a:chOff x="-1374663" y="-1567890"/>
            <a:chExt cx="5050026" cy="5050026"/>
          </a:xfrm>
        </p:grpSpPr>
        <p:pic>
          <p:nvPicPr>
            <p:cNvPr id="217" name="Picture 216" hidden="1">
              <a:extLst>
                <a:ext uri="{FF2B5EF4-FFF2-40B4-BE49-F238E27FC236}">
                  <a16:creationId xmlns:a16="http://schemas.microsoft.com/office/drawing/2014/main" id="{70AE201C-8910-42B7-A621-3FE678C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8" name="Rectangle 217" hidden="1">
              <a:hlinkClick r:id="" action="ppaction://macro?name=KHUNG42BIENMAT"/>
              <a:extLst>
                <a:ext uri="{FF2B5EF4-FFF2-40B4-BE49-F238E27FC236}">
                  <a16:creationId xmlns:a16="http://schemas.microsoft.com/office/drawing/2014/main" id="{C42EC8CA-2680-4BEC-8584-9141540346ED}"/>
                </a:ext>
              </a:extLst>
            </p:cNvPr>
            <p:cNvSpPr/>
            <p:nvPr/>
          </p:nvSpPr>
          <p:spPr>
            <a:xfrm>
              <a:off x="-321063" y="707031"/>
              <a:ext cx="316411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9" name="KHUNG43" hidden="1">
            <a:extLst>
              <a:ext uri="{FF2B5EF4-FFF2-40B4-BE49-F238E27FC236}">
                <a16:creationId xmlns:a16="http://schemas.microsoft.com/office/drawing/2014/main" id="{A915F6DE-CB92-4A7E-AE9C-FA5F096DBE3B}"/>
              </a:ext>
            </a:extLst>
          </p:cNvPr>
          <p:cNvGrpSpPr/>
          <p:nvPr/>
        </p:nvGrpSpPr>
        <p:grpSpPr>
          <a:xfrm>
            <a:off x="31771" y="941002"/>
            <a:ext cx="3787520" cy="3787520"/>
            <a:chOff x="-1374663" y="-1567890"/>
            <a:chExt cx="5050026" cy="5050026"/>
          </a:xfrm>
        </p:grpSpPr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78A9666F-2163-4CC4-AAC6-EFDA69DF0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1" name="Rectangle 220">
              <a:hlinkClick r:id="" action="ppaction://macro?name=KHUNG43BIENMAT"/>
              <a:extLst>
                <a:ext uri="{FF2B5EF4-FFF2-40B4-BE49-F238E27FC236}">
                  <a16:creationId xmlns:a16="http://schemas.microsoft.com/office/drawing/2014/main" id="{D629A6C6-D3F2-4377-B592-1D460F653925}"/>
                </a:ext>
              </a:extLst>
            </p:cNvPr>
            <p:cNvSpPr/>
            <p:nvPr/>
          </p:nvSpPr>
          <p:spPr>
            <a:xfrm>
              <a:off x="-113736" y="707031"/>
              <a:ext cx="274947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</a:p>
          </p:txBody>
        </p:sp>
      </p:grpSp>
      <p:grpSp>
        <p:nvGrpSpPr>
          <p:cNvPr id="222" name="KHUNG44" hidden="1">
            <a:extLst>
              <a:ext uri="{FF2B5EF4-FFF2-40B4-BE49-F238E27FC236}">
                <a16:creationId xmlns:a16="http://schemas.microsoft.com/office/drawing/2014/main" id="{3D82F079-4C88-4C34-A66C-3C3A5BA65CEC}"/>
              </a:ext>
            </a:extLst>
          </p:cNvPr>
          <p:cNvGrpSpPr/>
          <p:nvPr/>
        </p:nvGrpSpPr>
        <p:grpSpPr>
          <a:xfrm>
            <a:off x="47638" y="941002"/>
            <a:ext cx="3787520" cy="3787520"/>
            <a:chOff x="-1374663" y="-1567890"/>
            <a:chExt cx="5050026" cy="5050026"/>
          </a:xfrm>
        </p:grpSpPr>
        <p:pic>
          <p:nvPicPr>
            <p:cNvPr id="223" name="Picture 222" hidden="1">
              <a:extLst>
                <a:ext uri="{FF2B5EF4-FFF2-40B4-BE49-F238E27FC236}">
                  <a16:creationId xmlns:a16="http://schemas.microsoft.com/office/drawing/2014/main" id="{21366E85-6DD5-46EB-8475-9DC53CDB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4" name="Rectangle 223" hidden="1">
              <a:hlinkClick r:id="" action="ppaction://macro?name=KHUNG44BIENMAT"/>
              <a:extLst>
                <a:ext uri="{FF2B5EF4-FFF2-40B4-BE49-F238E27FC236}">
                  <a16:creationId xmlns:a16="http://schemas.microsoft.com/office/drawing/2014/main" id="{D447F1D4-0389-4DA4-B6E2-07BCF9FFA1BF}"/>
                </a:ext>
              </a:extLst>
            </p:cNvPr>
            <p:cNvSpPr/>
            <p:nvPr/>
          </p:nvSpPr>
          <p:spPr>
            <a:xfrm>
              <a:off x="-69919" y="707031"/>
              <a:ext cx="2661840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5" name="KHUNG45" hidden="1">
            <a:extLst>
              <a:ext uri="{FF2B5EF4-FFF2-40B4-BE49-F238E27FC236}">
                <a16:creationId xmlns:a16="http://schemas.microsoft.com/office/drawing/2014/main" id="{691A9882-AE83-4A22-ADA9-1067A8C64A4B}"/>
              </a:ext>
            </a:extLst>
          </p:cNvPr>
          <p:cNvGrpSpPr/>
          <p:nvPr/>
        </p:nvGrpSpPr>
        <p:grpSpPr>
          <a:xfrm>
            <a:off x="34772" y="941002"/>
            <a:ext cx="3787520" cy="3787520"/>
            <a:chOff x="-1374663" y="-1567890"/>
            <a:chExt cx="5050026" cy="5050026"/>
          </a:xfrm>
        </p:grpSpPr>
        <p:pic>
          <p:nvPicPr>
            <p:cNvPr id="226" name="Picture 225" hidden="1">
              <a:extLst>
                <a:ext uri="{FF2B5EF4-FFF2-40B4-BE49-F238E27FC236}">
                  <a16:creationId xmlns:a16="http://schemas.microsoft.com/office/drawing/2014/main" id="{17F8D254-2141-4AA1-B58D-56825EEE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7" name="Rectangle 226" hidden="1">
              <a:hlinkClick r:id="" action="ppaction://macro?name=KHUNG45BIENMAT"/>
              <a:extLst>
                <a:ext uri="{FF2B5EF4-FFF2-40B4-BE49-F238E27FC236}">
                  <a16:creationId xmlns:a16="http://schemas.microsoft.com/office/drawing/2014/main" id="{7598E37F-87F3-43F8-9CFF-1A65209BE2E6}"/>
                </a:ext>
              </a:extLst>
            </p:cNvPr>
            <p:cNvSpPr/>
            <p:nvPr/>
          </p:nvSpPr>
          <p:spPr>
            <a:xfrm>
              <a:off x="-260143" y="707031"/>
              <a:ext cx="3042286" cy="126188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5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28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8" name="Google Shape;2080;p59">
            <a:extLst>
              <a:ext uri="{FF2B5EF4-FFF2-40B4-BE49-F238E27FC236}">
                <a16:creationId xmlns:a16="http://schemas.microsoft.com/office/drawing/2014/main" id="{1992D5E0-0E9A-488B-ACCA-EF7F29CBADB4}"/>
              </a:ext>
            </a:extLst>
          </p:cNvPr>
          <p:cNvSpPr/>
          <p:nvPr/>
        </p:nvSpPr>
        <p:spPr>
          <a:xfrm rot="10800000">
            <a:off x="127878" y="1776741"/>
            <a:ext cx="3503639" cy="3352475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Hộp Văn bản 228">
            <a:extLst>
              <a:ext uri="{FF2B5EF4-FFF2-40B4-BE49-F238E27FC236}">
                <a16:creationId xmlns:a16="http://schemas.microsoft.com/office/drawing/2014/main" id="{25A3286C-9E0A-4E71-BBA7-2656D76AFCB9}"/>
              </a:ext>
            </a:extLst>
          </p:cNvPr>
          <p:cNvSpPr txBox="1"/>
          <p:nvPr/>
        </p:nvSpPr>
        <p:spPr>
          <a:xfrm>
            <a:off x="290572" y="2410986"/>
            <a:ext cx="333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accent6"/>
              </a:solidFill>
            </a:endParaRPr>
          </a:p>
        </p:txBody>
      </p:sp>
      <p:sp>
        <p:nvSpPr>
          <p:cNvPr id="213" name="Google Shape;1014;p37">
            <a:extLst>
              <a:ext uri="{FF2B5EF4-FFF2-40B4-BE49-F238E27FC236}">
                <a16:creationId xmlns:a16="http://schemas.microsoft.com/office/drawing/2014/main" id="{8A349A57-E1DF-4900-8E3D-8A3A0009D8B3}"/>
              </a:ext>
            </a:extLst>
          </p:cNvPr>
          <p:cNvSpPr/>
          <p:nvPr/>
        </p:nvSpPr>
        <p:spPr>
          <a:xfrm>
            <a:off x="193104" y="81385"/>
            <a:ext cx="4443867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000" b="1" dirty="0" err="1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000" b="1" dirty="0" err="1" smtClean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85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5873" y="1104799"/>
            <a:ext cx="2395860" cy="2739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95254" y="445248"/>
            <a:ext cx="5006941" cy="45335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7090943" y="404233"/>
            <a:ext cx="1996079" cy="66777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981515" y="1426658"/>
            <a:ext cx="4234417" cy="209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58" y="2668351"/>
            <a:ext cx="1051974" cy="24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5446">
            <a:off x="-331426" y="-3405644"/>
            <a:ext cx="9718327" cy="52832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6467" y="539353"/>
            <a:ext cx="6831067" cy="641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  <a:buClrTx/>
            </a:pPr>
            <a:r>
              <a:rPr lang="en-US" sz="44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 ĐÁNH GIÁ</a:t>
            </a:r>
          </a:p>
        </p:txBody>
      </p:sp>
      <p:sp>
        <p:nvSpPr>
          <p:cNvPr id="13" name="矩形 14"/>
          <p:cNvSpPr/>
          <p:nvPr/>
        </p:nvSpPr>
        <p:spPr>
          <a:xfrm>
            <a:off x="1156465" y="1959608"/>
            <a:ext cx="5933575" cy="654903"/>
          </a:xfrm>
          <a:prstGeom prst="rect">
            <a:avLst/>
          </a:prstGeom>
          <a:noFill/>
          <a:ln>
            <a:solidFill>
              <a:srgbClr val="3366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gradFill>
                <a:gsLst>
                  <a:gs pos="83000">
                    <a:srgbClr val="C0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7"/>
          <p:cNvSpPr/>
          <p:nvPr/>
        </p:nvSpPr>
        <p:spPr>
          <a:xfrm>
            <a:off x="444130" y="1804666"/>
            <a:ext cx="1424669" cy="670268"/>
          </a:xfrm>
          <a:prstGeom prst="roundRect">
            <a:avLst>
              <a:gd name="adj" fmla="val 0"/>
            </a:avLst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8"/>
          <p:cNvSpPr/>
          <p:nvPr/>
        </p:nvSpPr>
        <p:spPr>
          <a:xfrm>
            <a:off x="1755787" y="2026463"/>
            <a:ext cx="4200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Hoàn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toàn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ý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8"/>
          <p:cNvSpPr/>
          <p:nvPr/>
        </p:nvSpPr>
        <p:spPr>
          <a:xfrm>
            <a:off x="945296" y="3095217"/>
            <a:ext cx="4200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ý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8"/>
          <p:cNvSpPr/>
          <p:nvPr/>
        </p:nvSpPr>
        <p:spPr>
          <a:xfrm>
            <a:off x="1513772" y="4281028"/>
            <a:ext cx="4200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Không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đồng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ý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矩形 14"/>
          <p:cNvSpPr/>
          <p:nvPr/>
        </p:nvSpPr>
        <p:spPr>
          <a:xfrm>
            <a:off x="1206446" y="3092889"/>
            <a:ext cx="5933575" cy="654903"/>
          </a:xfrm>
          <a:prstGeom prst="rect">
            <a:avLst/>
          </a:prstGeom>
          <a:noFill/>
          <a:ln>
            <a:solidFill>
              <a:srgbClr val="3366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gradFill>
                <a:gsLst>
                  <a:gs pos="83000">
                    <a:srgbClr val="C0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14"/>
          <p:cNvSpPr/>
          <p:nvPr/>
        </p:nvSpPr>
        <p:spPr>
          <a:xfrm>
            <a:off x="1168340" y="4230575"/>
            <a:ext cx="5933575" cy="654903"/>
          </a:xfrm>
          <a:prstGeom prst="rect">
            <a:avLst/>
          </a:prstGeom>
          <a:noFill/>
          <a:ln>
            <a:solidFill>
              <a:srgbClr val="3366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gradFill>
                <a:gsLst>
                  <a:gs pos="83000">
                    <a:srgbClr val="C00000"/>
                  </a:gs>
                  <a:gs pos="100000">
                    <a:srgbClr val="C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圆角矩形 17"/>
          <p:cNvSpPr/>
          <p:nvPr/>
        </p:nvSpPr>
        <p:spPr>
          <a:xfrm>
            <a:off x="444129" y="2928494"/>
            <a:ext cx="1424669" cy="670268"/>
          </a:xfrm>
          <a:prstGeom prst="roundRect">
            <a:avLst>
              <a:gd name="adj" fmla="val 0"/>
            </a:avLst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圆角矩形 17"/>
          <p:cNvSpPr/>
          <p:nvPr/>
        </p:nvSpPr>
        <p:spPr>
          <a:xfrm>
            <a:off x="444129" y="4077140"/>
            <a:ext cx="1424669" cy="670268"/>
          </a:xfrm>
          <a:prstGeom prst="roundRect">
            <a:avLst>
              <a:gd name="adj" fmla="val 0"/>
            </a:avLst>
          </a:prstGeom>
          <a:solidFill>
            <a:srgbClr val="33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0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animBg="1"/>
      <p:bldP spid="16" grpId="0"/>
      <p:bldP spid="18" grpId="0"/>
      <p:bldP spid="20" grpId="0"/>
      <p:bldP spid="21" grpId="0" bldLvl="0" animBg="1"/>
      <p:bldP spid="30" grpId="0" bldLvl="0" animBg="1"/>
      <p:bldP spid="3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"/>
          <p:cNvSpPr/>
          <p:nvPr/>
        </p:nvSpPr>
        <p:spPr>
          <a:xfrm>
            <a:off x="268806" y="811470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88617" y="726337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716;p26"/>
          <p:cNvSpPr/>
          <p:nvPr/>
        </p:nvSpPr>
        <p:spPr>
          <a:xfrm>
            <a:off x="8146966" y="86101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717;p26"/>
          <p:cNvSpPr/>
          <p:nvPr/>
        </p:nvSpPr>
        <p:spPr>
          <a:xfrm>
            <a:off x="8063820" y="77786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601842" y="-6598"/>
            <a:ext cx="39244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6527" y="-43407"/>
            <a:ext cx="201048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507;p46"/>
          <p:cNvSpPr/>
          <p:nvPr/>
        </p:nvSpPr>
        <p:spPr>
          <a:xfrm>
            <a:off x="1966423" y="509481"/>
            <a:ext cx="3195309" cy="11016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07;p46"/>
          <p:cNvSpPr/>
          <p:nvPr/>
        </p:nvSpPr>
        <p:spPr>
          <a:xfrm>
            <a:off x="7372258" y="479497"/>
            <a:ext cx="1782133" cy="91042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40;p34"/>
          <p:cNvSpPr/>
          <p:nvPr/>
        </p:nvSpPr>
        <p:spPr>
          <a:xfrm>
            <a:off x="354348" y="4239167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41;p34"/>
          <p:cNvSpPr/>
          <p:nvPr/>
        </p:nvSpPr>
        <p:spPr>
          <a:xfrm>
            <a:off x="274159" y="4154034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40;p34"/>
          <p:cNvSpPr/>
          <p:nvPr/>
        </p:nvSpPr>
        <p:spPr>
          <a:xfrm>
            <a:off x="303228" y="3118354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041;p34"/>
          <p:cNvSpPr/>
          <p:nvPr/>
        </p:nvSpPr>
        <p:spPr>
          <a:xfrm>
            <a:off x="223039" y="3033221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040;p34"/>
          <p:cNvSpPr/>
          <p:nvPr/>
        </p:nvSpPr>
        <p:spPr>
          <a:xfrm>
            <a:off x="313820" y="2021336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41;p34"/>
          <p:cNvSpPr/>
          <p:nvPr/>
        </p:nvSpPr>
        <p:spPr>
          <a:xfrm>
            <a:off x="233631" y="1936203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30;p23"/>
          <p:cNvGrpSpPr/>
          <p:nvPr/>
        </p:nvGrpSpPr>
        <p:grpSpPr>
          <a:xfrm>
            <a:off x="-87595" y="714495"/>
            <a:ext cx="731831" cy="623746"/>
            <a:chOff x="-75881" y="2283499"/>
            <a:chExt cx="772313" cy="497910"/>
          </a:xfrm>
        </p:grpSpPr>
        <p:sp>
          <p:nvSpPr>
            <p:cNvPr id="54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58;p38"/>
          <p:cNvGrpSpPr/>
          <p:nvPr/>
        </p:nvGrpSpPr>
        <p:grpSpPr>
          <a:xfrm>
            <a:off x="282080" y="871205"/>
            <a:ext cx="36581" cy="104148"/>
            <a:chOff x="3000289" y="3668483"/>
            <a:chExt cx="14947" cy="62691"/>
          </a:xfrm>
        </p:grpSpPr>
        <p:sp>
          <p:nvSpPr>
            <p:cNvPr id="58" name="Google Shape;760;p38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1;p38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2;p38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30;p23"/>
          <p:cNvGrpSpPr/>
          <p:nvPr/>
        </p:nvGrpSpPr>
        <p:grpSpPr>
          <a:xfrm>
            <a:off x="-71746" y="1985333"/>
            <a:ext cx="731831" cy="623746"/>
            <a:chOff x="-75881" y="2283499"/>
            <a:chExt cx="772313" cy="497910"/>
          </a:xfrm>
        </p:grpSpPr>
        <p:sp>
          <p:nvSpPr>
            <p:cNvPr id="63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;p23"/>
          <p:cNvGrpSpPr/>
          <p:nvPr/>
        </p:nvGrpSpPr>
        <p:grpSpPr>
          <a:xfrm>
            <a:off x="-44427" y="3049898"/>
            <a:ext cx="731831" cy="623746"/>
            <a:chOff x="-75881" y="2283499"/>
            <a:chExt cx="772313" cy="497910"/>
          </a:xfrm>
        </p:grpSpPr>
        <p:sp>
          <p:nvSpPr>
            <p:cNvPr id="66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30;p23"/>
          <p:cNvGrpSpPr/>
          <p:nvPr/>
        </p:nvGrpSpPr>
        <p:grpSpPr>
          <a:xfrm>
            <a:off x="-44427" y="4186622"/>
            <a:ext cx="731831" cy="623746"/>
            <a:chOff x="-75881" y="2283499"/>
            <a:chExt cx="772313" cy="497910"/>
          </a:xfrm>
        </p:grpSpPr>
        <p:sp>
          <p:nvSpPr>
            <p:cNvPr id="72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54;p38"/>
          <p:cNvSpPr/>
          <p:nvPr/>
        </p:nvSpPr>
        <p:spPr>
          <a:xfrm>
            <a:off x="8214096" y="2475252"/>
            <a:ext cx="38132" cy="2799"/>
          </a:xfrm>
          <a:custGeom>
            <a:avLst/>
            <a:gdLst/>
            <a:ahLst/>
            <a:cxnLst/>
            <a:rect l="l" t="t" r="r" b="b"/>
            <a:pathLst>
              <a:path w="831" h="61" extrusionOk="0">
                <a:moveTo>
                  <a:pt x="571" y="0"/>
                </a:moveTo>
                <a:cubicBezTo>
                  <a:pt x="392" y="0"/>
                  <a:pt x="213" y="3"/>
                  <a:pt x="32" y="5"/>
                </a:cubicBezTo>
                <a:cubicBezTo>
                  <a:pt x="1" y="5"/>
                  <a:pt x="1" y="56"/>
                  <a:pt x="32" y="56"/>
                </a:cubicBezTo>
                <a:cubicBezTo>
                  <a:pt x="237" y="56"/>
                  <a:pt x="439" y="61"/>
                  <a:pt x="642" y="61"/>
                </a:cubicBezTo>
                <a:cubicBezTo>
                  <a:pt x="692" y="61"/>
                  <a:pt x="743" y="60"/>
                  <a:pt x="793" y="60"/>
                </a:cubicBezTo>
                <a:cubicBezTo>
                  <a:pt x="831" y="60"/>
                  <a:pt x="831" y="2"/>
                  <a:pt x="793" y="2"/>
                </a:cubicBezTo>
                <a:cubicBezTo>
                  <a:pt x="719" y="1"/>
                  <a:pt x="645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5472" y="871205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052" y="2099521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8138" y="3215986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33025" y="4322113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-940104" y="3904099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90" name="Google Shape;716;p26"/>
          <p:cNvSpPr/>
          <p:nvPr/>
        </p:nvSpPr>
        <p:spPr>
          <a:xfrm>
            <a:off x="8146966" y="2041881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17;p26"/>
          <p:cNvSpPr/>
          <p:nvPr/>
        </p:nvSpPr>
        <p:spPr>
          <a:xfrm>
            <a:off x="8063820" y="1958735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16;p26"/>
          <p:cNvSpPr/>
          <p:nvPr/>
        </p:nvSpPr>
        <p:spPr>
          <a:xfrm>
            <a:off x="8147594" y="312948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17;p26"/>
          <p:cNvSpPr/>
          <p:nvPr/>
        </p:nvSpPr>
        <p:spPr>
          <a:xfrm>
            <a:off x="8064448" y="304633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716;p26"/>
          <p:cNvSpPr/>
          <p:nvPr/>
        </p:nvSpPr>
        <p:spPr>
          <a:xfrm>
            <a:off x="8186664" y="4254046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717;p26"/>
          <p:cNvSpPr/>
          <p:nvPr/>
        </p:nvSpPr>
        <p:spPr>
          <a:xfrm>
            <a:off x="8103518" y="4170900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717835" y="785675"/>
            <a:ext cx="4817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31" y="2054569"/>
            <a:ext cx="3919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205" y="3137771"/>
            <a:ext cx="599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521" y="4267765"/>
            <a:ext cx="3078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"/>
          <p:cNvSpPr/>
          <p:nvPr/>
        </p:nvSpPr>
        <p:spPr>
          <a:xfrm>
            <a:off x="268806" y="811469"/>
            <a:ext cx="7389294" cy="1019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88617" y="726336"/>
            <a:ext cx="7344792" cy="100354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716;p26"/>
          <p:cNvSpPr/>
          <p:nvPr/>
        </p:nvSpPr>
        <p:spPr>
          <a:xfrm>
            <a:off x="8146966" y="86101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717;p26"/>
          <p:cNvSpPr/>
          <p:nvPr/>
        </p:nvSpPr>
        <p:spPr>
          <a:xfrm>
            <a:off x="8063820" y="77786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601842" y="-6598"/>
            <a:ext cx="39244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6527" y="-43407"/>
            <a:ext cx="201048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507;p46"/>
          <p:cNvSpPr/>
          <p:nvPr/>
        </p:nvSpPr>
        <p:spPr>
          <a:xfrm>
            <a:off x="1966423" y="509481"/>
            <a:ext cx="3195309" cy="11016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07;p46"/>
          <p:cNvSpPr/>
          <p:nvPr/>
        </p:nvSpPr>
        <p:spPr>
          <a:xfrm>
            <a:off x="7372258" y="479497"/>
            <a:ext cx="1782133" cy="91042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40;p34"/>
          <p:cNvSpPr/>
          <p:nvPr/>
        </p:nvSpPr>
        <p:spPr>
          <a:xfrm>
            <a:off x="354348" y="4239167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41;p34"/>
          <p:cNvSpPr/>
          <p:nvPr/>
        </p:nvSpPr>
        <p:spPr>
          <a:xfrm>
            <a:off x="274159" y="4154034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40;p34"/>
          <p:cNvSpPr/>
          <p:nvPr/>
        </p:nvSpPr>
        <p:spPr>
          <a:xfrm>
            <a:off x="303228" y="3118354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041;p34"/>
          <p:cNvSpPr/>
          <p:nvPr/>
        </p:nvSpPr>
        <p:spPr>
          <a:xfrm>
            <a:off x="223039" y="3033221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040;p34"/>
          <p:cNvSpPr/>
          <p:nvPr/>
        </p:nvSpPr>
        <p:spPr>
          <a:xfrm>
            <a:off x="313820" y="2021336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41;p34"/>
          <p:cNvSpPr/>
          <p:nvPr/>
        </p:nvSpPr>
        <p:spPr>
          <a:xfrm>
            <a:off x="233631" y="1936203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30;p23"/>
          <p:cNvGrpSpPr/>
          <p:nvPr/>
        </p:nvGrpSpPr>
        <p:grpSpPr>
          <a:xfrm>
            <a:off x="-87595" y="735277"/>
            <a:ext cx="731831" cy="623746"/>
            <a:chOff x="-75881" y="2283499"/>
            <a:chExt cx="772313" cy="497910"/>
          </a:xfrm>
        </p:grpSpPr>
        <p:sp>
          <p:nvSpPr>
            <p:cNvPr id="54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58;p38"/>
          <p:cNvGrpSpPr/>
          <p:nvPr/>
        </p:nvGrpSpPr>
        <p:grpSpPr>
          <a:xfrm>
            <a:off x="282080" y="871205"/>
            <a:ext cx="36581" cy="104148"/>
            <a:chOff x="3000289" y="3668483"/>
            <a:chExt cx="14947" cy="62691"/>
          </a:xfrm>
        </p:grpSpPr>
        <p:sp>
          <p:nvSpPr>
            <p:cNvPr id="58" name="Google Shape;760;p38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1;p38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2;p38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30;p23"/>
          <p:cNvGrpSpPr/>
          <p:nvPr/>
        </p:nvGrpSpPr>
        <p:grpSpPr>
          <a:xfrm>
            <a:off x="-71746" y="1985333"/>
            <a:ext cx="731831" cy="623746"/>
            <a:chOff x="-75881" y="2283499"/>
            <a:chExt cx="772313" cy="497910"/>
          </a:xfrm>
        </p:grpSpPr>
        <p:sp>
          <p:nvSpPr>
            <p:cNvPr id="63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;p23"/>
          <p:cNvGrpSpPr/>
          <p:nvPr/>
        </p:nvGrpSpPr>
        <p:grpSpPr>
          <a:xfrm>
            <a:off x="-44427" y="3049898"/>
            <a:ext cx="731831" cy="623746"/>
            <a:chOff x="-75881" y="2283499"/>
            <a:chExt cx="772313" cy="497910"/>
          </a:xfrm>
        </p:grpSpPr>
        <p:sp>
          <p:nvSpPr>
            <p:cNvPr id="66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30;p23"/>
          <p:cNvGrpSpPr/>
          <p:nvPr/>
        </p:nvGrpSpPr>
        <p:grpSpPr>
          <a:xfrm>
            <a:off x="-44427" y="4186622"/>
            <a:ext cx="731831" cy="623746"/>
            <a:chOff x="-75881" y="2283499"/>
            <a:chExt cx="772313" cy="497910"/>
          </a:xfrm>
        </p:grpSpPr>
        <p:sp>
          <p:nvSpPr>
            <p:cNvPr id="72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54;p38"/>
          <p:cNvSpPr/>
          <p:nvPr/>
        </p:nvSpPr>
        <p:spPr>
          <a:xfrm>
            <a:off x="8214096" y="2475252"/>
            <a:ext cx="38132" cy="2799"/>
          </a:xfrm>
          <a:custGeom>
            <a:avLst/>
            <a:gdLst/>
            <a:ahLst/>
            <a:cxnLst/>
            <a:rect l="l" t="t" r="r" b="b"/>
            <a:pathLst>
              <a:path w="831" h="61" extrusionOk="0">
                <a:moveTo>
                  <a:pt x="571" y="0"/>
                </a:moveTo>
                <a:cubicBezTo>
                  <a:pt x="392" y="0"/>
                  <a:pt x="213" y="3"/>
                  <a:pt x="32" y="5"/>
                </a:cubicBezTo>
                <a:cubicBezTo>
                  <a:pt x="1" y="5"/>
                  <a:pt x="1" y="56"/>
                  <a:pt x="32" y="56"/>
                </a:cubicBezTo>
                <a:cubicBezTo>
                  <a:pt x="237" y="56"/>
                  <a:pt x="439" y="61"/>
                  <a:pt x="642" y="61"/>
                </a:cubicBezTo>
                <a:cubicBezTo>
                  <a:pt x="692" y="61"/>
                  <a:pt x="743" y="60"/>
                  <a:pt x="793" y="60"/>
                </a:cubicBezTo>
                <a:cubicBezTo>
                  <a:pt x="831" y="60"/>
                  <a:pt x="831" y="2"/>
                  <a:pt x="793" y="2"/>
                </a:cubicBezTo>
                <a:cubicBezTo>
                  <a:pt x="719" y="1"/>
                  <a:pt x="645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5472" y="891987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37052" y="2099521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8138" y="3215986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33025" y="4322113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90" name="Google Shape;716;p26"/>
          <p:cNvSpPr/>
          <p:nvPr/>
        </p:nvSpPr>
        <p:spPr>
          <a:xfrm>
            <a:off x="8146966" y="2041881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17;p26"/>
          <p:cNvSpPr/>
          <p:nvPr/>
        </p:nvSpPr>
        <p:spPr>
          <a:xfrm>
            <a:off x="8063820" y="1958735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16;p26"/>
          <p:cNvSpPr/>
          <p:nvPr/>
        </p:nvSpPr>
        <p:spPr>
          <a:xfrm>
            <a:off x="8147594" y="312948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17;p26"/>
          <p:cNvSpPr/>
          <p:nvPr/>
        </p:nvSpPr>
        <p:spPr>
          <a:xfrm>
            <a:off x="8064448" y="304633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716;p26"/>
          <p:cNvSpPr/>
          <p:nvPr/>
        </p:nvSpPr>
        <p:spPr>
          <a:xfrm>
            <a:off x="8186664" y="4254046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717;p26"/>
          <p:cNvSpPr/>
          <p:nvPr/>
        </p:nvSpPr>
        <p:spPr>
          <a:xfrm>
            <a:off x="8103518" y="4170900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915" y="879686"/>
            <a:ext cx="6053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31" y="2054569"/>
            <a:ext cx="4682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205" y="3137771"/>
            <a:ext cx="4551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521" y="4267765"/>
            <a:ext cx="5670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4"/>
          <p:cNvSpPr/>
          <p:nvPr/>
        </p:nvSpPr>
        <p:spPr>
          <a:xfrm>
            <a:off x="268806" y="811469"/>
            <a:ext cx="7389294" cy="614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/>
          <p:nvPr/>
        </p:nvSpPr>
        <p:spPr>
          <a:xfrm>
            <a:off x="188617" y="726336"/>
            <a:ext cx="7344792" cy="60018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716;p26"/>
          <p:cNvSpPr/>
          <p:nvPr/>
        </p:nvSpPr>
        <p:spPr>
          <a:xfrm>
            <a:off x="8146966" y="861012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717;p26"/>
          <p:cNvSpPr/>
          <p:nvPr/>
        </p:nvSpPr>
        <p:spPr>
          <a:xfrm>
            <a:off x="8063820" y="777866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601842" y="-6598"/>
            <a:ext cx="39244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6527" y="-43407"/>
            <a:ext cx="201048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507;p46"/>
          <p:cNvSpPr/>
          <p:nvPr/>
        </p:nvSpPr>
        <p:spPr>
          <a:xfrm>
            <a:off x="1966423" y="509481"/>
            <a:ext cx="3195309" cy="11016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07;p46"/>
          <p:cNvSpPr/>
          <p:nvPr/>
        </p:nvSpPr>
        <p:spPr>
          <a:xfrm>
            <a:off x="7372258" y="479497"/>
            <a:ext cx="1782133" cy="91042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40;p34"/>
          <p:cNvSpPr/>
          <p:nvPr/>
        </p:nvSpPr>
        <p:spPr>
          <a:xfrm>
            <a:off x="264527" y="3689590"/>
            <a:ext cx="7389294" cy="586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041;p34"/>
          <p:cNvSpPr/>
          <p:nvPr/>
        </p:nvSpPr>
        <p:spPr>
          <a:xfrm>
            <a:off x="184338" y="3604457"/>
            <a:ext cx="7344792" cy="55830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040;p34"/>
          <p:cNvSpPr/>
          <p:nvPr/>
        </p:nvSpPr>
        <p:spPr>
          <a:xfrm>
            <a:off x="267466" y="2058689"/>
            <a:ext cx="7389294" cy="979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41;p34"/>
          <p:cNvSpPr/>
          <p:nvPr/>
        </p:nvSpPr>
        <p:spPr>
          <a:xfrm>
            <a:off x="187277" y="1973556"/>
            <a:ext cx="7344792" cy="949363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330;p23"/>
          <p:cNvGrpSpPr/>
          <p:nvPr/>
        </p:nvGrpSpPr>
        <p:grpSpPr>
          <a:xfrm>
            <a:off x="-87595" y="735277"/>
            <a:ext cx="731831" cy="623746"/>
            <a:chOff x="-75881" y="2283499"/>
            <a:chExt cx="772313" cy="497910"/>
          </a:xfrm>
        </p:grpSpPr>
        <p:sp>
          <p:nvSpPr>
            <p:cNvPr id="54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758;p38"/>
          <p:cNvGrpSpPr/>
          <p:nvPr/>
        </p:nvGrpSpPr>
        <p:grpSpPr>
          <a:xfrm>
            <a:off x="282080" y="871205"/>
            <a:ext cx="36581" cy="104148"/>
            <a:chOff x="3000289" y="3668483"/>
            <a:chExt cx="14947" cy="62691"/>
          </a:xfrm>
        </p:grpSpPr>
        <p:sp>
          <p:nvSpPr>
            <p:cNvPr id="58" name="Google Shape;760;p38"/>
            <p:cNvSpPr/>
            <p:nvPr/>
          </p:nvSpPr>
          <p:spPr>
            <a:xfrm>
              <a:off x="3003088" y="3729094"/>
              <a:ext cx="12148" cy="2080"/>
            </a:xfrm>
            <a:custGeom>
              <a:avLst/>
              <a:gdLst/>
              <a:ahLst/>
              <a:cxnLst/>
              <a:rect l="l" t="t" r="r" b="b"/>
              <a:pathLst>
                <a:path w="473" h="81" extrusionOk="0">
                  <a:moveTo>
                    <a:pt x="266" y="1"/>
                  </a:moveTo>
                  <a:cubicBezTo>
                    <a:pt x="192" y="1"/>
                    <a:pt x="119" y="4"/>
                    <a:pt x="45" y="10"/>
                  </a:cubicBezTo>
                  <a:cubicBezTo>
                    <a:pt x="1" y="10"/>
                    <a:pt x="1" y="72"/>
                    <a:pt x="45" y="72"/>
                  </a:cubicBezTo>
                  <a:cubicBezTo>
                    <a:pt x="115" y="78"/>
                    <a:pt x="185" y="80"/>
                    <a:pt x="254" y="80"/>
                  </a:cubicBezTo>
                  <a:cubicBezTo>
                    <a:pt x="311" y="80"/>
                    <a:pt x="368" y="78"/>
                    <a:pt x="424" y="75"/>
                  </a:cubicBezTo>
                  <a:cubicBezTo>
                    <a:pt x="471" y="75"/>
                    <a:pt x="472" y="7"/>
                    <a:pt x="428" y="7"/>
                  </a:cubicBezTo>
                  <a:cubicBezTo>
                    <a:pt x="427" y="7"/>
                    <a:pt x="426" y="7"/>
                    <a:pt x="424" y="7"/>
                  </a:cubicBezTo>
                  <a:cubicBezTo>
                    <a:pt x="372" y="3"/>
                    <a:pt x="31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1;p38"/>
            <p:cNvSpPr/>
            <p:nvPr/>
          </p:nvSpPr>
          <p:spPr>
            <a:xfrm>
              <a:off x="3000725" y="3683199"/>
              <a:ext cx="12533" cy="2466"/>
            </a:xfrm>
            <a:custGeom>
              <a:avLst/>
              <a:gdLst/>
              <a:ahLst/>
              <a:cxnLst/>
              <a:rect l="l" t="t" r="r" b="b"/>
              <a:pathLst>
                <a:path w="488" h="96" extrusionOk="0">
                  <a:moveTo>
                    <a:pt x="448" y="0"/>
                  </a:moveTo>
                  <a:cubicBezTo>
                    <a:pt x="446" y="0"/>
                    <a:pt x="444" y="1"/>
                    <a:pt x="441" y="1"/>
                  </a:cubicBezTo>
                  <a:cubicBezTo>
                    <a:pt x="331" y="24"/>
                    <a:pt x="218" y="37"/>
                    <a:pt x="105" y="37"/>
                  </a:cubicBezTo>
                  <a:cubicBezTo>
                    <a:pt x="82" y="37"/>
                    <a:pt x="58" y="36"/>
                    <a:pt x="35" y="35"/>
                  </a:cubicBezTo>
                  <a:cubicBezTo>
                    <a:pt x="1" y="35"/>
                    <a:pt x="4" y="83"/>
                    <a:pt x="35" y="86"/>
                  </a:cubicBezTo>
                  <a:cubicBezTo>
                    <a:pt x="82" y="92"/>
                    <a:pt x="129" y="95"/>
                    <a:pt x="176" y="95"/>
                  </a:cubicBezTo>
                  <a:cubicBezTo>
                    <a:pt x="270" y="95"/>
                    <a:pt x="365" y="83"/>
                    <a:pt x="458" y="56"/>
                  </a:cubicBezTo>
                  <a:cubicBezTo>
                    <a:pt x="487" y="43"/>
                    <a:pt x="477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2;p38"/>
            <p:cNvSpPr/>
            <p:nvPr/>
          </p:nvSpPr>
          <p:spPr>
            <a:xfrm>
              <a:off x="3000289" y="3668483"/>
              <a:ext cx="13458" cy="2825"/>
            </a:xfrm>
            <a:custGeom>
              <a:avLst/>
              <a:gdLst/>
              <a:ahLst/>
              <a:cxnLst/>
              <a:rect l="l" t="t" r="r" b="b"/>
              <a:pathLst>
                <a:path w="524" h="110" extrusionOk="0">
                  <a:moveTo>
                    <a:pt x="465" y="0"/>
                  </a:moveTo>
                  <a:cubicBezTo>
                    <a:pt x="325" y="4"/>
                    <a:pt x="189" y="14"/>
                    <a:pt x="49" y="34"/>
                  </a:cubicBezTo>
                  <a:cubicBezTo>
                    <a:pt x="5" y="38"/>
                    <a:pt x="1" y="110"/>
                    <a:pt x="45" y="110"/>
                  </a:cubicBezTo>
                  <a:cubicBezTo>
                    <a:pt x="46" y="110"/>
                    <a:pt x="47" y="110"/>
                    <a:pt x="49" y="110"/>
                  </a:cubicBezTo>
                  <a:cubicBezTo>
                    <a:pt x="192" y="110"/>
                    <a:pt x="335" y="99"/>
                    <a:pt x="475" y="79"/>
                  </a:cubicBezTo>
                  <a:cubicBezTo>
                    <a:pt x="523" y="69"/>
                    <a:pt x="510" y="0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30;p23"/>
          <p:cNvGrpSpPr/>
          <p:nvPr/>
        </p:nvGrpSpPr>
        <p:grpSpPr>
          <a:xfrm>
            <a:off x="-118100" y="2022687"/>
            <a:ext cx="731831" cy="623746"/>
            <a:chOff x="-75881" y="2283499"/>
            <a:chExt cx="772313" cy="497910"/>
          </a:xfrm>
        </p:grpSpPr>
        <p:sp>
          <p:nvSpPr>
            <p:cNvPr id="63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;p23"/>
          <p:cNvGrpSpPr/>
          <p:nvPr/>
        </p:nvGrpSpPr>
        <p:grpSpPr>
          <a:xfrm>
            <a:off x="-83128" y="3621134"/>
            <a:ext cx="731831" cy="623746"/>
            <a:chOff x="-75881" y="2283499"/>
            <a:chExt cx="772313" cy="497910"/>
          </a:xfrm>
        </p:grpSpPr>
        <p:sp>
          <p:nvSpPr>
            <p:cNvPr id="66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54;p38"/>
          <p:cNvSpPr/>
          <p:nvPr/>
        </p:nvSpPr>
        <p:spPr>
          <a:xfrm>
            <a:off x="8214096" y="2475252"/>
            <a:ext cx="38132" cy="2799"/>
          </a:xfrm>
          <a:custGeom>
            <a:avLst/>
            <a:gdLst/>
            <a:ahLst/>
            <a:cxnLst/>
            <a:rect l="l" t="t" r="r" b="b"/>
            <a:pathLst>
              <a:path w="831" h="61" extrusionOk="0">
                <a:moveTo>
                  <a:pt x="571" y="0"/>
                </a:moveTo>
                <a:cubicBezTo>
                  <a:pt x="392" y="0"/>
                  <a:pt x="213" y="3"/>
                  <a:pt x="32" y="5"/>
                </a:cubicBezTo>
                <a:cubicBezTo>
                  <a:pt x="1" y="5"/>
                  <a:pt x="1" y="56"/>
                  <a:pt x="32" y="56"/>
                </a:cubicBezTo>
                <a:cubicBezTo>
                  <a:pt x="237" y="56"/>
                  <a:pt x="439" y="61"/>
                  <a:pt x="642" y="61"/>
                </a:cubicBezTo>
                <a:cubicBezTo>
                  <a:pt x="692" y="61"/>
                  <a:pt x="743" y="60"/>
                  <a:pt x="793" y="60"/>
                </a:cubicBezTo>
                <a:cubicBezTo>
                  <a:pt x="831" y="60"/>
                  <a:pt x="831" y="2"/>
                  <a:pt x="793" y="2"/>
                </a:cubicBezTo>
                <a:cubicBezTo>
                  <a:pt x="719" y="1"/>
                  <a:pt x="645" y="0"/>
                  <a:pt x="571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5472" y="891987"/>
            <a:ext cx="46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11765" y="2134082"/>
            <a:ext cx="57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207" y="3776180"/>
            <a:ext cx="61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11</a:t>
            </a:r>
          </a:p>
        </p:txBody>
      </p:sp>
      <p:sp>
        <p:nvSpPr>
          <p:cNvPr id="90" name="Google Shape;716;p26"/>
          <p:cNvSpPr/>
          <p:nvPr/>
        </p:nvSpPr>
        <p:spPr>
          <a:xfrm>
            <a:off x="8146966" y="2368271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717;p26"/>
          <p:cNvSpPr/>
          <p:nvPr/>
        </p:nvSpPr>
        <p:spPr>
          <a:xfrm>
            <a:off x="8063820" y="2285125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716;p26"/>
          <p:cNvSpPr/>
          <p:nvPr/>
        </p:nvSpPr>
        <p:spPr>
          <a:xfrm>
            <a:off x="8167750" y="3689590"/>
            <a:ext cx="887049" cy="556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717;p26"/>
          <p:cNvSpPr/>
          <p:nvPr/>
        </p:nvSpPr>
        <p:spPr>
          <a:xfrm>
            <a:off x="8084604" y="3606444"/>
            <a:ext cx="887049" cy="55632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915" y="879686"/>
            <a:ext cx="6053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876" y="2091923"/>
            <a:ext cx="6629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503" y="3709007"/>
            <a:ext cx="6812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76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87"/>
          <p:cNvSpPr/>
          <p:nvPr/>
        </p:nvSpPr>
        <p:spPr>
          <a:xfrm>
            <a:off x="636476" y="48433"/>
            <a:ext cx="4304357" cy="4768878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709" name="Google Shape;3709;p87"/>
          <p:cNvGrpSpPr/>
          <p:nvPr/>
        </p:nvGrpSpPr>
        <p:grpSpPr>
          <a:xfrm>
            <a:off x="4407549" y="626401"/>
            <a:ext cx="4132381" cy="3434366"/>
            <a:chOff x="3543058" y="830069"/>
            <a:chExt cx="4887726" cy="3635762"/>
          </a:xfrm>
        </p:grpSpPr>
        <p:grpSp>
          <p:nvGrpSpPr>
            <p:cNvPr id="3710" name="Google Shape;3710;p87"/>
            <p:cNvGrpSpPr/>
            <p:nvPr/>
          </p:nvGrpSpPr>
          <p:grpSpPr>
            <a:xfrm>
              <a:off x="3543058" y="830069"/>
              <a:ext cx="4887726" cy="3635762"/>
              <a:chOff x="279125" y="238125"/>
              <a:chExt cx="7013525" cy="5217050"/>
            </a:xfrm>
          </p:grpSpPr>
          <p:sp>
            <p:nvSpPr>
              <p:cNvPr id="3711" name="Google Shape;3711;p87"/>
              <p:cNvSpPr/>
              <p:nvPr/>
            </p:nvSpPr>
            <p:spPr>
              <a:xfrm>
                <a:off x="279125" y="238125"/>
                <a:ext cx="6522825" cy="5217050"/>
              </a:xfrm>
              <a:custGeom>
                <a:avLst/>
                <a:gdLst/>
                <a:ahLst/>
                <a:cxnLst/>
                <a:rect l="l" t="t" r="r" b="b"/>
                <a:pathLst>
                  <a:path w="260913" h="208682" extrusionOk="0">
                    <a:moveTo>
                      <a:pt x="213022" y="0"/>
                    </a:moveTo>
                    <a:cubicBezTo>
                      <a:pt x="211334" y="0"/>
                      <a:pt x="209694" y="96"/>
                      <a:pt x="208103" y="386"/>
                    </a:cubicBezTo>
                    <a:cubicBezTo>
                      <a:pt x="206994" y="579"/>
                      <a:pt x="205884" y="820"/>
                      <a:pt x="204775" y="1206"/>
                    </a:cubicBezTo>
                    <a:cubicBezTo>
                      <a:pt x="203762" y="1543"/>
                      <a:pt x="202798" y="1929"/>
                      <a:pt x="201833" y="2411"/>
                    </a:cubicBezTo>
                    <a:cubicBezTo>
                      <a:pt x="200242" y="3279"/>
                      <a:pt x="198747" y="4292"/>
                      <a:pt x="197396" y="5498"/>
                    </a:cubicBezTo>
                    <a:cubicBezTo>
                      <a:pt x="195805" y="6848"/>
                      <a:pt x="194358" y="8295"/>
                      <a:pt x="193056" y="9887"/>
                    </a:cubicBezTo>
                    <a:lnTo>
                      <a:pt x="192911" y="9935"/>
                    </a:lnTo>
                    <a:cubicBezTo>
                      <a:pt x="190500" y="11382"/>
                      <a:pt x="188040" y="12780"/>
                      <a:pt x="185677" y="14083"/>
                    </a:cubicBezTo>
                    <a:cubicBezTo>
                      <a:pt x="183989" y="15047"/>
                      <a:pt x="182204" y="16060"/>
                      <a:pt x="180468" y="17073"/>
                    </a:cubicBezTo>
                    <a:cubicBezTo>
                      <a:pt x="178250" y="18375"/>
                      <a:pt x="176321" y="19532"/>
                      <a:pt x="174536" y="20738"/>
                    </a:cubicBezTo>
                    <a:cubicBezTo>
                      <a:pt x="172559" y="21992"/>
                      <a:pt x="170678" y="23391"/>
                      <a:pt x="168990" y="24789"/>
                    </a:cubicBezTo>
                    <a:cubicBezTo>
                      <a:pt x="167254" y="26188"/>
                      <a:pt x="165614" y="27683"/>
                      <a:pt x="164119" y="29323"/>
                    </a:cubicBezTo>
                    <a:cubicBezTo>
                      <a:pt x="162479" y="31011"/>
                      <a:pt x="161033" y="32891"/>
                      <a:pt x="159779" y="34869"/>
                    </a:cubicBezTo>
                    <a:cubicBezTo>
                      <a:pt x="159152" y="35737"/>
                      <a:pt x="158621" y="36653"/>
                      <a:pt x="158042" y="37714"/>
                    </a:cubicBezTo>
                    <a:cubicBezTo>
                      <a:pt x="157512" y="38727"/>
                      <a:pt x="156933" y="39884"/>
                      <a:pt x="156354" y="41235"/>
                    </a:cubicBezTo>
                    <a:cubicBezTo>
                      <a:pt x="155486" y="43260"/>
                      <a:pt x="154715" y="45334"/>
                      <a:pt x="153847" y="47649"/>
                    </a:cubicBezTo>
                    <a:lnTo>
                      <a:pt x="153654" y="48180"/>
                    </a:lnTo>
                    <a:cubicBezTo>
                      <a:pt x="153027" y="49964"/>
                      <a:pt x="152352" y="51797"/>
                      <a:pt x="151628" y="53581"/>
                    </a:cubicBezTo>
                    <a:cubicBezTo>
                      <a:pt x="150808" y="55510"/>
                      <a:pt x="149892" y="57391"/>
                      <a:pt x="148783" y="59176"/>
                    </a:cubicBezTo>
                    <a:cubicBezTo>
                      <a:pt x="148252" y="59995"/>
                      <a:pt x="147673" y="60815"/>
                      <a:pt x="147095" y="61587"/>
                    </a:cubicBezTo>
                    <a:cubicBezTo>
                      <a:pt x="146468" y="62359"/>
                      <a:pt x="145744" y="63082"/>
                      <a:pt x="145021" y="63757"/>
                    </a:cubicBezTo>
                    <a:cubicBezTo>
                      <a:pt x="144732" y="64095"/>
                      <a:pt x="144394" y="64384"/>
                      <a:pt x="144056" y="64625"/>
                    </a:cubicBezTo>
                    <a:cubicBezTo>
                      <a:pt x="143719" y="64866"/>
                      <a:pt x="143285" y="65252"/>
                      <a:pt x="142754" y="65590"/>
                    </a:cubicBezTo>
                    <a:cubicBezTo>
                      <a:pt x="141934" y="66217"/>
                      <a:pt x="141018" y="66747"/>
                      <a:pt x="140102" y="67230"/>
                    </a:cubicBezTo>
                    <a:cubicBezTo>
                      <a:pt x="138896" y="67808"/>
                      <a:pt x="137642" y="68339"/>
                      <a:pt x="136677" y="68725"/>
                    </a:cubicBezTo>
                    <a:cubicBezTo>
                      <a:pt x="135520" y="69207"/>
                      <a:pt x="134266" y="69641"/>
                      <a:pt x="132819" y="70123"/>
                    </a:cubicBezTo>
                    <a:cubicBezTo>
                      <a:pt x="130119" y="70991"/>
                      <a:pt x="127370" y="71667"/>
                      <a:pt x="125296" y="72197"/>
                    </a:cubicBezTo>
                    <a:cubicBezTo>
                      <a:pt x="123704" y="72583"/>
                      <a:pt x="122113" y="72921"/>
                      <a:pt x="120473" y="73306"/>
                    </a:cubicBezTo>
                    <a:lnTo>
                      <a:pt x="117820" y="73885"/>
                    </a:lnTo>
                    <a:cubicBezTo>
                      <a:pt x="114927" y="74560"/>
                      <a:pt x="112564" y="75139"/>
                      <a:pt x="110442" y="75766"/>
                    </a:cubicBezTo>
                    <a:cubicBezTo>
                      <a:pt x="108030" y="76489"/>
                      <a:pt x="105619" y="77357"/>
                      <a:pt x="103304" y="78418"/>
                    </a:cubicBezTo>
                    <a:cubicBezTo>
                      <a:pt x="100941" y="79431"/>
                      <a:pt x="98674" y="80685"/>
                      <a:pt x="96552" y="82084"/>
                    </a:cubicBezTo>
                    <a:cubicBezTo>
                      <a:pt x="94382" y="83627"/>
                      <a:pt x="92308" y="85315"/>
                      <a:pt x="90427" y="87196"/>
                    </a:cubicBezTo>
                    <a:cubicBezTo>
                      <a:pt x="88643" y="88932"/>
                      <a:pt x="86955" y="90813"/>
                      <a:pt x="85411" y="92790"/>
                    </a:cubicBezTo>
                    <a:cubicBezTo>
                      <a:pt x="84061" y="94623"/>
                      <a:pt x="82807" y="96504"/>
                      <a:pt x="81698" y="98529"/>
                    </a:cubicBezTo>
                    <a:cubicBezTo>
                      <a:pt x="80589" y="100507"/>
                      <a:pt x="79624" y="102581"/>
                      <a:pt x="78852" y="104703"/>
                    </a:cubicBezTo>
                    <a:cubicBezTo>
                      <a:pt x="78129" y="106728"/>
                      <a:pt x="77502" y="108850"/>
                      <a:pt x="77068" y="110972"/>
                    </a:cubicBezTo>
                    <a:cubicBezTo>
                      <a:pt x="76537" y="113191"/>
                      <a:pt x="76200" y="115409"/>
                      <a:pt x="75959" y="117676"/>
                    </a:cubicBezTo>
                    <a:cubicBezTo>
                      <a:pt x="75766" y="119798"/>
                      <a:pt x="75669" y="122016"/>
                      <a:pt x="75669" y="124476"/>
                    </a:cubicBezTo>
                    <a:cubicBezTo>
                      <a:pt x="75669" y="126695"/>
                      <a:pt x="75766" y="129058"/>
                      <a:pt x="75959" y="131662"/>
                    </a:cubicBezTo>
                    <a:cubicBezTo>
                      <a:pt x="76055" y="132675"/>
                      <a:pt x="76152" y="133832"/>
                      <a:pt x="76345" y="135183"/>
                    </a:cubicBezTo>
                    <a:cubicBezTo>
                      <a:pt x="76441" y="136147"/>
                      <a:pt x="76537" y="137112"/>
                      <a:pt x="76682" y="138076"/>
                    </a:cubicBezTo>
                    <a:lnTo>
                      <a:pt x="76779" y="138848"/>
                    </a:lnTo>
                    <a:cubicBezTo>
                      <a:pt x="77020" y="140632"/>
                      <a:pt x="77164" y="142369"/>
                      <a:pt x="77213" y="144153"/>
                    </a:cubicBezTo>
                    <a:cubicBezTo>
                      <a:pt x="77213" y="145166"/>
                      <a:pt x="77213" y="146227"/>
                      <a:pt x="77164" y="147336"/>
                    </a:cubicBezTo>
                    <a:cubicBezTo>
                      <a:pt x="77116" y="148831"/>
                      <a:pt x="76972" y="150374"/>
                      <a:pt x="76730" y="151870"/>
                    </a:cubicBezTo>
                    <a:cubicBezTo>
                      <a:pt x="76489" y="153316"/>
                      <a:pt x="76152" y="154715"/>
                      <a:pt x="75718" y="156114"/>
                    </a:cubicBezTo>
                    <a:cubicBezTo>
                      <a:pt x="75428" y="156982"/>
                      <a:pt x="75139" y="157850"/>
                      <a:pt x="74753" y="158718"/>
                    </a:cubicBezTo>
                    <a:cubicBezTo>
                      <a:pt x="74367" y="159490"/>
                      <a:pt x="73981" y="160309"/>
                      <a:pt x="73499" y="161081"/>
                    </a:cubicBezTo>
                    <a:cubicBezTo>
                      <a:pt x="73162" y="161612"/>
                      <a:pt x="72776" y="162094"/>
                      <a:pt x="72390" y="162576"/>
                    </a:cubicBezTo>
                    <a:cubicBezTo>
                      <a:pt x="71956" y="163107"/>
                      <a:pt x="71522" y="163637"/>
                      <a:pt x="71039" y="164071"/>
                    </a:cubicBezTo>
                    <a:cubicBezTo>
                      <a:pt x="70605" y="164457"/>
                      <a:pt x="70171" y="164795"/>
                      <a:pt x="69737" y="165132"/>
                    </a:cubicBezTo>
                    <a:cubicBezTo>
                      <a:pt x="69207" y="165518"/>
                      <a:pt x="68725" y="165807"/>
                      <a:pt x="68146" y="166097"/>
                    </a:cubicBezTo>
                    <a:lnTo>
                      <a:pt x="68098" y="166145"/>
                    </a:lnTo>
                    <a:cubicBezTo>
                      <a:pt x="66988" y="166724"/>
                      <a:pt x="65831" y="167158"/>
                      <a:pt x="64577" y="167399"/>
                    </a:cubicBezTo>
                    <a:cubicBezTo>
                      <a:pt x="63854" y="167544"/>
                      <a:pt x="63130" y="167640"/>
                      <a:pt x="62407" y="167688"/>
                    </a:cubicBezTo>
                    <a:cubicBezTo>
                      <a:pt x="61924" y="167736"/>
                      <a:pt x="61442" y="167785"/>
                      <a:pt x="60912" y="167785"/>
                    </a:cubicBezTo>
                    <a:cubicBezTo>
                      <a:pt x="60526" y="167785"/>
                      <a:pt x="60140" y="167785"/>
                      <a:pt x="59754" y="167736"/>
                    </a:cubicBezTo>
                    <a:cubicBezTo>
                      <a:pt x="59368" y="167736"/>
                      <a:pt x="58934" y="167688"/>
                      <a:pt x="58549" y="167640"/>
                    </a:cubicBezTo>
                    <a:cubicBezTo>
                      <a:pt x="58163" y="167592"/>
                      <a:pt x="57632" y="167544"/>
                      <a:pt x="57150" y="167447"/>
                    </a:cubicBezTo>
                    <a:cubicBezTo>
                      <a:pt x="56234" y="167302"/>
                      <a:pt x="55269" y="167158"/>
                      <a:pt x="54063" y="166868"/>
                    </a:cubicBezTo>
                    <a:cubicBezTo>
                      <a:pt x="51893" y="166386"/>
                      <a:pt x="49723" y="165711"/>
                      <a:pt x="48083" y="165229"/>
                    </a:cubicBezTo>
                    <a:cubicBezTo>
                      <a:pt x="46733" y="164795"/>
                      <a:pt x="45382" y="164361"/>
                      <a:pt x="43984" y="163878"/>
                    </a:cubicBezTo>
                    <a:cubicBezTo>
                      <a:pt x="42971" y="163541"/>
                      <a:pt x="41910" y="163203"/>
                      <a:pt x="40849" y="162865"/>
                    </a:cubicBezTo>
                    <a:cubicBezTo>
                      <a:pt x="38100" y="161949"/>
                      <a:pt x="35833" y="161322"/>
                      <a:pt x="33711" y="160888"/>
                    </a:cubicBezTo>
                    <a:cubicBezTo>
                      <a:pt x="32554" y="160647"/>
                      <a:pt x="31348" y="160406"/>
                      <a:pt x="30094" y="160261"/>
                    </a:cubicBezTo>
                    <a:cubicBezTo>
                      <a:pt x="28840" y="160116"/>
                      <a:pt x="27586" y="160020"/>
                      <a:pt x="26332" y="160020"/>
                    </a:cubicBezTo>
                    <a:lnTo>
                      <a:pt x="25947" y="160020"/>
                    </a:lnTo>
                    <a:cubicBezTo>
                      <a:pt x="24789" y="160020"/>
                      <a:pt x="23680" y="160068"/>
                      <a:pt x="22571" y="160213"/>
                    </a:cubicBezTo>
                    <a:cubicBezTo>
                      <a:pt x="21220" y="160358"/>
                      <a:pt x="19870" y="160647"/>
                      <a:pt x="18568" y="160985"/>
                    </a:cubicBezTo>
                    <a:cubicBezTo>
                      <a:pt x="17507" y="161226"/>
                      <a:pt x="16494" y="161563"/>
                      <a:pt x="15433" y="161949"/>
                    </a:cubicBezTo>
                    <a:cubicBezTo>
                      <a:pt x="14420" y="162383"/>
                      <a:pt x="13311" y="162817"/>
                      <a:pt x="12153" y="163444"/>
                    </a:cubicBezTo>
                    <a:cubicBezTo>
                      <a:pt x="10031" y="164457"/>
                      <a:pt x="8054" y="165759"/>
                      <a:pt x="6270" y="167206"/>
                    </a:cubicBezTo>
                    <a:cubicBezTo>
                      <a:pt x="5450" y="167881"/>
                      <a:pt x="4678" y="168653"/>
                      <a:pt x="3955" y="169424"/>
                    </a:cubicBezTo>
                    <a:cubicBezTo>
                      <a:pt x="3617" y="169762"/>
                      <a:pt x="3279" y="170148"/>
                      <a:pt x="2894" y="170678"/>
                    </a:cubicBezTo>
                    <a:cubicBezTo>
                      <a:pt x="2556" y="171112"/>
                      <a:pt x="2218" y="171595"/>
                      <a:pt x="1929" y="172077"/>
                    </a:cubicBezTo>
                    <a:cubicBezTo>
                      <a:pt x="1399" y="172945"/>
                      <a:pt x="965" y="173861"/>
                      <a:pt x="627" y="174826"/>
                    </a:cubicBezTo>
                    <a:cubicBezTo>
                      <a:pt x="338" y="175791"/>
                      <a:pt x="145" y="176707"/>
                      <a:pt x="48" y="177671"/>
                    </a:cubicBezTo>
                    <a:cubicBezTo>
                      <a:pt x="0" y="178250"/>
                      <a:pt x="0" y="178829"/>
                      <a:pt x="48" y="179359"/>
                    </a:cubicBezTo>
                    <a:cubicBezTo>
                      <a:pt x="48" y="179938"/>
                      <a:pt x="145" y="180469"/>
                      <a:pt x="289" y="180999"/>
                    </a:cubicBezTo>
                    <a:cubicBezTo>
                      <a:pt x="338" y="181288"/>
                      <a:pt x="434" y="181578"/>
                      <a:pt x="531" y="181819"/>
                    </a:cubicBezTo>
                    <a:cubicBezTo>
                      <a:pt x="579" y="182108"/>
                      <a:pt x="675" y="182398"/>
                      <a:pt x="820" y="182687"/>
                    </a:cubicBezTo>
                    <a:cubicBezTo>
                      <a:pt x="1013" y="183121"/>
                      <a:pt x="1302" y="183603"/>
                      <a:pt x="1592" y="184037"/>
                    </a:cubicBezTo>
                    <a:cubicBezTo>
                      <a:pt x="1929" y="184472"/>
                      <a:pt x="2267" y="184857"/>
                      <a:pt x="2701" y="185195"/>
                    </a:cubicBezTo>
                    <a:cubicBezTo>
                      <a:pt x="3087" y="185533"/>
                      <a:pt x="3569" y="185870"/>
                      <a:pt x="4051" y="186111"/>
                    </a:cubicBezTo>
                    <a:cubicBezTo>
                      <a:pt x="4582" y="186401"/>
                      <a:pt x="5160" y="186594"/>
                      <a:pt x="5739" y="186738"/>
                    </a:cubicBezTo>
                    <a:cubicBezTo>
                      <a:pt x="6077" y="186883"/>
                      <a:pt x="6463" y="186931"/>
                      <a:pt x="6848" y="186979"/>
                    </a:cubicBezTo>
                    <a:cubicBezTo>
                      <a:pt x="7282" y="187076"/>
                      <a:pt x="7716" y="187076"/>
                      <a:pt x="8150" y="187076"/>
                    </a:cubicBezTo>
                    <a:lnTo>
                      <a:pt x="8247" y="187076"/>
                    </a:lnTo>
                    <a:cubicBezTo>
                      <a:pt x="8343" y="187076"/>
                      <a:pt x="8440" y="187028"/>
                      <a:pt x="8488" y="186931"/>
                    </a:cubicBezTo>
                    <a:cubicBezTo>
                      <a:pt x="8585" y="186883"/>
                      <a:pt x="8681" y="186835"/>
                      <a:pt x="8729" y="186738"/>
                    </a:cubicBezTo>
                    <a:cubicBezTo>
                      <a:pt x="8777" y="186594"/>
                      <a:pt x="8729" y="186449"/>
                      <a:pt x="8585" y="186352"/>
                    </a:cubicBezTo>
                    <a:cubicBezTo>
                      <a:pt x="8247" y="186111"/>
                      <a:pt x="7861" y="185918"/>
                      <a:pt x="7524" y="185677"/>
                    </a:cubicBezTo>
                    <a:cubicBezTo>
                      <a:pt x="7186" y="185436"/>
                      <a:pt x="6945" y="185195"/>
                      <a:pt x="6655" y="184954"/>
                    </a:cubicBezTo>
                    <a:cubicBezTo>
                      <a:pt x="6318" y="184713"/>
                      <a:pt x="6028" y="184423"/>
                      <a:pt x="5787" y="184134"/>
                    </a:cubicBezTo>
                    <a:cubicBezTo>
                      <a:pt x="5643" y="183941"/>
                      <a:pt x="5498" y="183748"/>
                      <a:pt x="5353" y="183555"/>
                    </a:cubicBezTo>
                    <a:cubicBezTo>
                      <a:pt x="5257" y="183411"/>
                      <a:pt x="5160" y="183218"/>
                      <a:pt x="5064" y="183025"/>
                    </a:cubicBezTo>
                    <a:cubicBezTo>
                      <a:pt x="4967" y="182880"/>
                      <a:pt x="4919" y="182735"/>
                      <a:pt x="4871" y="182639"/>
                    </a:cubicBezTo>
                    <a:cubicBezTo>
                      <a:pt x="4823" y="182446"/>
                      <a:pt x="4775" y="182253"/>
                      <a:pt x="4726" y="182108"/>
                    </a:cubicBezTo>
                    <a:cubicBezTo>
                      <a:pt x="4678" y="181964"/>
                      <a:pt x="4678" y="181819"/>
                      <a:pt x="4678" y="181674"/>
                    </a:cubicBezTo>
                    <a:cubicBezTo>
                      <a:pt x="4630" y="181530"/>
                      <a:pt x="4630" y="181337"/>
                      <a:pt x="4678" y="181144"/>
                    </a:cubicBezTo>
                    <a:cubicBezTo>
                      <a:pt x="4678" y="180999"/>
                      <a:pt x="4726" y="180806"/>
                      <a:pt x="4726" y="180662"/>
                    </a:cubicBezTo>
                    <a:cubicBezTo>
                      <a:pt x="4775" y="180517"/>
                      <a:pt x="4823" y="180324"/>
                      <a:pt x="4871" y="180179"/>
                    </a:cubicBezTo>
                    <a:cubicBezTo>
                      <a:pt x="4967" y="179986"/>
                      <a:pt x="5016" y="179842"/>
                      <a:pt x="5112" y="179697"/>
                    </a:cubicBezTo>
                    <a:cubicBezTo>
                      <a:pt x="5160" y="179552"/>
                      <a:pt x="5257" y="179359"/>
                      <a:pt x="5353" y="179215"/>
                    </a:cubicBezTo>
                    <a:cubicBezTo>
                      <a:pt x="5498" y="179022"/>
                      <a:pt x="5643" y="178829"/>
                      <a:pt x="5836" y="178636"/>
                    </a:cubicBezTo>
                    <a:cubicBezTo>
                      <a:pt x="6028" y="178443"/>
                      <a:pt x="6221" y="178202"/>
                      <a:pt x="6463" y="178009"/>
                    </a:cubicBezTo>
                    <a:cubicBezTo>
                      <a:pt x="6752" y="177768"/>
                      <a:pt x="7089" y="177575"/>
                      <a:pt x="7427" y="177334"/>
                    </a:cubicBezTo>
                    <a:cubicBezTo>
                      <a:pt x="7765" y="177141"/>
                      <a:pt x="8102" y="176900"/>
                      <a:pt x="8488" y="176755"/>
                    </a:cubicBezTo>
                    <a:cubicBezTo>
                      <a:pt x="8922" y="176562"/>
                      <a:pt x="9356" y="176369"/>
                      <a:pt x="9838" y="176225"/>
                    </a:cubicBezTo>
                    <a:cubicBezTo>
                      <a:pt x="10321" y="176032"/>
                      <a:pt x="10803" y="175935"/>
                      <a:pt x="11334" y="175839"/>
                    </a:cubicBezTo>
                    <a:cubicBezTo>
                      <a:pt x="11816" y="175742"/>
                      <a:pt x="12346" y="175646"/>
                      <a:pt x="12877" y="175598"/>
                    </a:cubicBezTo>
                    <a:lnTo>
                      <a:pt x="14661" y="175598"/>
                    </a:lnTo>
                    <a:cubicBezTo>
                      <a:pt x="15144" y="175646"/>
                      <a:pt x="15626" y="175742"/>
                      <a:pt x="16108" y="175791"/>
                    </a:cubicBezTo>
                    <a:cubicBezTo>
                      <a:pt x="16687" y="175935"/>
                      <a:pt x="17217" y="176032"/>
                      <a:pt x="17748" y="176225"/>
                    </a:cubicBezTo>
                    <a:cubicBezTo>
                      <a:pt x="18182" y="176417"/>
                      <a:pt x="18664" y="176610"/>
                      <a:pt x="19098" y="176852"/>
                    </a:cubicBezTo>
                    <a:cubicBezTo>
                      <a:pt x="19532" y="177044"/>
                      <a:pt x="19966" y="177334"/>
                      <a:pt x="20400" y="177623"/>
                    </a:cubicBezTo>
                    <a:cubicBezTo>
                      <a:pt x="20834" y="177913"/>
                      <a:pt x="21268" y="178250"/>
                      <a:pt x="21654" y="178588"/>
                    </a:cubicBezTo>
                    <a:cubicBezTo>
                      <a:pt x="22088" y="178925"/>
                      <a:pt x="22522" y="179359"/>
                      <a:pt x="22908" y="179697"/>
                    </a:cubicBezTo>
                    <a:cubicBezTo>
                      <a:pt x="23776" y="180565"/>
                      <a:pt x="24644" y="181481"/>
                      <a:pt x="25416" y="182446"/>
                    </a:cubicBezTo>
                    <a:cubicBezTo>
                      <a:pt x="26670" y="183941"/>
                      <a:pt x="27876" y="185484"/>
                      <a:pt x="29033" y="187028"/>
                    </a:cubicBezTo>
                    <a:lnTo>
                      <a:pt x="29901" y="188185"/>
                    </a:lnTo>
                    <a:cubicBezTo>
                      <a:pt x="31300" y="190018"/>
                      <a:pt x="32747" y="191754"/>
                      <a:pt x="34338" y="193442"/>
                    </a:cubicBezTo>
                    <a:cubicBezTo>
                      <a:pt x="36074" y="195178"/>
                      <a:pt x="37955" y="196818"/>
                      <a:pt x="39933" y="198361"/>
                    </a:cubicBezTo>
                    <a:cubicBezTo>
                      <a:pt x="41862" y="199808"/>
                      <a:pt x="43887" y="201110"/>
                      <a:pt x="45961" y="202268"/>
                    </a:cubicBezTo>
                    <a:cubicBezTo>
                      <a:pt x="48131" y="203473"/>
                      <a:pt x="50398" y="204534"/>
                      <a:pt x="52713" y="205402"/>
                    </a:cubicBezTo>
                    <a:cubicBezTo>
                      <a:pt x="54980" y="206271"/>
                      <a:pt x="57343" y="206946"/>
                      <a:pt x="59706" y="207428"/>
                    </a:cubicBezTo>
                    <a:cubicBezTo>
                      <a:pt x="60719" y="207669"/>
                      <a:pt x="61876" y="207862"/>
                      <a:pt x="63227" y="208055"/>
                    </a:cubicBezTo>
                    <a:cubicBezTo>
                      <a:pt x="64432" y="208200"/>
                      <a:pt x="65638" y="208344"/>
                      <a:pt x="66988" y="208489"/>
                    </a:cubicBezTo>
                    <a:cubicBezTo>
                      <a:pt x="68628" y="208634"/>
                      <a:pt x="70268" y="208682"/>
                      <a:pt x="71908" y="208682"/>
                    </a:cubicBezTo>
                    <a:cubicBezTo>
                      <a:pt x="72631" y="208682"/>
                      <a:pt x="73354" y="208682"/>
                      <a:pt x="74030" y="208634"/>
                    </a:cubicBezTo>
                    <a:cubicBezTo>
                      <a:pt x="76634" y="208537"/>
                      <a:pt x="79190" y="208248"/>
                      <a:pt x="81746" y="207717"/>
                    </a:cubicBezTo>
                    <a:cubicBezTo>
                      <a:pt x="84447" y="207187"/>
                      <a:pt x="87099" y="206415"/>
                      <a:pt x="89607" y="205306"/>
                    </a:cubicBezTo>
                    <a:cubicBezTo>
                      <a:pt x="91970" y="204341"/>
                      <a:pt x="94237" y="203039"/>
                      <a:pt x="96359" y="201544"/>
                    </a:cubicBezTo>
                    <a:cubicBezTo>
                      <a:pt x="97372" y="200821"/>
                      <a:pt x="98385" y="200001"/>
                      <a:pt x="99349" y="199133"/>
                    </a:cubicBezTo>
                    <a:cubicBezTo>
                      <a:pt x="99735" y="198795"/>
                      <a:pt x="100121" y="198458"/>
                      <a:pt x="100507" y="198072"/>
                    </a:cubicBezTo>
                    <a:lnTo>
                      <a:pt x="100844" y="197734"/>
                    </a:lnTo>
                    <a:cubicBezTo>
                      <a:pt x="101375" y="197252"/>
                      <a:pt x="101953" y="196721"/>
                      <a:pt x="102580" y="196191"/>
                    </a:cubicBezTo>
                    <a:cubicBezTo>
                      <a:pt x="103159" y="195709"/>
                      <a:pt x="103738" y="195226"/>
                      <a:pt x="104317" y="194792"/>
                    </a:cubicBezTo>
                    <a:cubicBezTo>
                      <a:pt x="104944" y="194310"/>
                      <a:pt x="105426" y="193972"/>
                      <a:pt x="106149" y="193490"/>
                    </a:cubicBezTo>
                    <a:cubicBezTo>
                      <a:pt x="107355" y="192718"/>
                      <a:pt x="108609" y="191995"/>
                      <a:pt x="109911" y="191368"/>
                    </a:cubicBezTo>
                    <a:cubicBezTo>
                      <a:pt x="110393" y="191127"/>
                      <a:pt x="110972" y="190838"/>
                      <a:pt x="111551" y="190596"/>
                    </a:cubicBezTo>
                    <a:cubicBezTo>
                      <a:pt x="112130" y="190355"/>
                      <a:pt x="112757" y="190114"/>
                      <a:pt x="113576" y="189873"/>
                    </a:cubicBezTo>
                    <a:cubicBezTo>
                      <a:pt x="114879" y="189439"/>
                      <a:pt x="116277" y="189053"/>
                      <a:pt x="117676" y="188764"/>
                    </a:cubicBezTo>
                    <a:cubicBezTo>
                      <a:pt x="118399" y="188667"/>
                      <a:pt x="119219" y="188523"/>
                      <a:pt x="120039" y="188426"/>
                    </a:cubicBezTo>
                    <a:cubicBezTo>
                      <a:pt x="120859" y="188330"/>
                      <a:pt x="121582" y="188282"/>
                      <a:pt x="122547" y="188233"/>
                    </a:cubicBezTo>
                    <a:cubicBezTo>
                      <a:pt x="123125" y="188233"/>
                      <a:pt x="123752" y="188185"/>
                      <a:pt x="124379" y="188185"/>
                    </a:cubicBezTo>
                    <a:cubicBezTo>
                      <a:pt x="125440" y="188185"/>
                      <a:pt x="126550" y="188233"/>
                      <a:pt x="127707" y="188282"/>
                    </a:cubicBezTo>
                    <a:cubicBezTo>
                      <a:pt x="130070" y="188474"/>
                      <a:pt x="132433" y="188860"/>
                      <a:pt x="134604" y="189198"/>
                    </a:cubicBezTo>
                    <a:lnTo>
                      <a:pt x="138028" y="189777"/>
                    </a:lnTo>
                    <a:cubicBezTo>
                      <a:pt x="139378" y="189970"/>
                      <a:pt x="140729" y="190211"/>
                      <a:pt x="142079" y="190404"/>
                    </a:cubicBezTo>
                    <a:cubicBezTo>
                      <a:pt x="144587" y="190789"/>
                      <a:pt x="146854" y="191079"/>
                      <a:pt x="148976" y="191223"/>
                    </a:cubicBezTo>
                    <a:cubicBezTo>
                      <a:pt x="150133" y="191320"/>
                      <a:pt x="151339" y="191368"/>
                      <a:pt x="152593" y="191368"/>
                    </a:cubicBezTo>
                    <a:lnTo>
                      <a:pt x="152834" y="191368"/>
                    </a:lnTo>
                    <a:cubicBezTo>
                      <a:pt x="154039" y="191368"/>
                      <a:pt x="155245" y="191272"/>
                      <a:pt x="156451" y="191175"/>
                    </a:cubicBezTo>
                    <a:cubicBezTo>
                      <a:pt x="158476" y="190934"/>
                      <a:pt x="160454" y="190548"/>
                      <a:pt x="162431" y="189970"/>
                    </a:cubicBezTo>
                    <a:cubicBezTo>
                      <a:pt x="164457" y="189391"/>
                      <a:pt x="166434" y="188619"/>
                      <a:pt x="168363" y="187751"/>
                    </a:cubicBezTo>
                    <a:cubicBezTo>
                      <a:pt x="170244" y="186931"/>
                      <a:pt x="172077" y="186015"/>
                      <a:pt x="173909" y="185098"/>
                    </a:cubicBezTo>
                    <a:lnTo>
                      <a:pt x="175019" y="184520"/>
                    </a:lnTo>
                    <a:cubicBezTo>
                      <a:pt x="176610" y="183700"/>
                      <a:pt x="178250" y="182880"/>
                      <a:pt x="179841" y="182108"/>
                    </a:cubicBezTo>
                    <a:lnTo>
                      <a:pt x="179841" y="182108"/>
                    </a:lnTo>
                    <a:lnTo>
                      <a:pt x="179793" y="182157"/>
                    </a:lnTo>
                    <a:lnTo>
                      <a:pt x="181192" y="181481"/>
                    </a:lnTo>
                    <a:cubicBezTo>
                      <a:pt x="181288" y="181433"/>
                      <a:pt x="181336" y="181385"/>
                      <a:pt x="181385" y="181337"/>
                    </a:cubicBezTo>
                    <a:cubicBezTo>
                      <a:pt x="181433" y="181240"/>
                      <a:pt x="181433" y="181192"/>
                      <a:pt x="181385" y="181096"/>
                    </a:cubicBezTo>
                    <a:lnTo>
                      <a:pt x="181385" y="181047"/>
                    </a:lnTo>
                    <a:cubicBezTo>
                      <a:pt x="184616" y="178684"/>
                      <a:pt x="187702" y="176128"/>
                      <a:pt x="190596" y="173379"/>
                    </a:cubicBezTo>
                    <a:cubicBezTo>
                      <a:pt x="191368" y="172656"/>
                      <a:pt x="192188" y="171932"/>
                      <a:pt x="192959" y="171209"/>
                    </a:cubicBezTo>
                    <a:lnTo>
                      <a:pt x="195467" y="168894"/>
                    </a:lnTo>
                    <a:cubicBezTo>
                      <a:pt x="196287" y="168122"/>
                      <a:pt x="197107" y="167399"/>
                      <a:pt x="197927" y="166675"/>
                    </a:cubicBezTo>
                    <a:lnTo>
                      <a:pt x="199663" y="165132"/>
                    </a:lnTo>
                    <a:lnTo>
                      <a:pt x="200290" y="164602"/>
                    </a:lnTo>
                    <a:cubicBezTo>
                      <a:pt x="206704" y="159055"/>
                      <a:pt x="212829" y="153172"/>
                      <a:pt x="218616" y="146998"/>
                    </a:cubicBezTo>
                    <a:cubicBezTo>
                      <a:pt x="224500" y="140681"/>
                      <a:pt x="229950" y="133977"/>
                      <a:pt x="234869" y="126839"/>
                    </a:cubicBezTo>
                    <a:cubicBezTo>
                      <a:pt x="238872" y="121052"/>
                      <a:pt x="242393" y="114927"/>
                      <a:pt x="245383" y="108561"/>
                    </a:cubicBezTo>
                    <a:cubicBezTo>
                      <a:pt x="245431" y="108513"/>
                      <a:pt x="245479" y="108464"/>
                      <a:pt x="245528" y="108416"/>
                    </a:cubicBezTo>
                    <a:cubicBezTo>
                      <a:pt x="246203" y="106873"/>
                      <a:pt x="246830" y="105330"/>
                      <a:pt x="247360" y="103835"/>
                    </a:cubicBezTo>
                    <a:cubicBezTo>
                      <a:pt x="247553" y="103208"/>
                      <a:pt x="247794" y="102629"/>
                      <a:pt x="247987" y="101954"/>
                    </a:cubicBezTo>
                    <a:cubicBezTo>
                      <a:pt x="247553" y="100844"/>
                      <a:pt x="247119" y="99735"/>
                      <a:pt x="246637" y="98674"/>
                    </a:cubicBezTo>
                    <a:cubicBezTo>
                      <a:pt x="247216" y="98433"/>
                      <a:pt x="247842" y="98192"/>
                      <a:pt x="248373" y="97951"/>
                    </a:cubicBezTo>
                    <a:lnTo>
                      <a:pt x="249289" y="97517"/>
                    </a:lnTo>
                    <a:cubicBezTo>
                      <a:pt x="249579" y="96407"/>
                      <a:pt x="249868" y="95298"/>
                      <a:pt x="250109" y="94141"/>
                    </a:cubicBezTo>
                    <a:cubicBezTo>
                      <a:pt x="250399" y="92790"/>
                      <a:pt x="250640" y="91344"/>
                      <a:pt x="250977" y="89511"/>
                    </a:cubicBezTo>
                    <a:cubicBezTo>
                      <a:pt x="251218" y="87871"/>
                      <a:pt x="251460" y="86183"/>
                      <a:pt x="251701" y="84543"/>
                    </a:cubicBezTo>
                    <a:cubicBezTo>
                      <a:pt x="252328" y="80058"/>
                      <a:pt x="253003" y="75428"/>
                      <a:pt x="254257" y="70991"/>
                    </a:cubicBezTo>
                    <a:cubicBezTo>
                      <a:pt x="254691" y="69448"/>
                      <a:pt x="255221" y="67953"/>
                      <a:pt x="255848" y="66458"/>
                    </a:cubicBezTo>
                    <a:cubicBezTo>
                      <a:pt x="256138" y="65783"/>
                      <a:pt x="256475" y="65108"/>
                      <a:pt x="256813" y="64481"/>
                    </a:cubicBezTo>
                    <a:lnTo>
                      <a:pt x="257006" y="64047"/>
                    </a:lnTo>
                    <a:cubicBezTo>
                      <a:pt x="257150" y="63805"/>
                      <a:pt x="257247" y="63613"/>
                      <a:pt x="257343" y="63420"/>
                    </a:cubicBezTo>
                    <a:cubicBezTo>
                      <a:pt x="257536" y="63034"/>
                      <a:pt x="257729" y="62600"/>
                      <a:pt x="257922" y="62166"/>
                    </a:cubicBezTo>
                    <a:cubicBezTo>
                      <a:pt x="258597" y="60815"/>
                      <a:pt x="259128" y="59417"/>
                      <a:pt x="259610" y="57970"/>
                    </a:cubicBezTo>
                    <a:cubicBezTo>
                      <a:pt x="260044" y="56571"/>
                      <a:pt x="260382" y="55124"/>
                      <a:pt x="260623" y="53678"/>
                    </a:cubicBezTo>
                    <a:cubicBezTo>
                      <a:pt x="260816" y="52279"/>
                      <a:pt x="260912" y="50832"/>
                      <a:pt x="260912" y="49434"/>
                    </a:cubicBezTo>
                    <a:cubicBezTo>
                      <a:pt x="260864" y="46347"/>
                      <a:pt x="260333" y="43309"/>
                      <a:pt x="259369" y="40415"/>
                    </a:cubicBezTo>
                    <a:cubicBezTo>
                      <a:pt x="258935" y="39065"/>
                      <a:pt x="258404" y="37666"/>
                      <a:pt x="257633" y="35882"/>
                    </a:cubicBezTo>
                    <a:cubicBezTo>
                      <a:pt x="257006" y="34483"/>
                      <a:pt x="256331" y="32988"/>
                      <a:pt x="255511" y="31348"/>
                    </a:cubicBezTo>
                    <a:cubicBezTo>
                      <a:pt x="253967" y="28310"/>
                      <a:pt x="252279" y="25416"/>
                      <a:pt x="250447" y="22571"/>
                    </a:cubicBezTo>
                    <a:cubicBezTo>
                      <a:pt x="249579" y="21220"/>
                      <a:pt x="248662" y="19870"/>
                      <a:pt x="247650" y="18423"/>
                    </a:cubicBezTo>
                    <a:cubicBezTo>
                      <a:pt x="246781" y="17169"/>
                      <a:pt x="245913" y="16012"/>
                      <a:pt x="244997" y="14806"/>
                    </a:cubicBezTo>
                    <a:cubicBezTo>
                      <a:pt x="243213" y="12636"/>
                      <a:pt x="241187" y="10707"/>
                      <a:pt x="238969" y="8970"/>
                    </a:cubicBezTo>
                    <a:cubicBezTo>
                      <a:pt x="236798" y="7234"/>
                      <a:pt x="234387" y="5739"/>
                      <a:pt x="231879" y="4533"/>
                    </a:cubicBezTo>
                    <a:cubicBezTo>
                      <a:pt x="229371" y="3279"/>
                      <a:pt x="226767" y="2267"/>
                      <a:pt x="224066" y="1495"/>
                    </a:cubicBezTo>
                    <a:cubicBezTo>
                      <a:pt x="221414" y="772"/>
                      <a:pt x="218665" y="289"/>
                      <a:pt x="215916" y="96"/>
                    </a:cubicBezTo>
                    <a:cubicBezTo>
                      <a:pt x="214903" y="48"/>
                      <a:pt x="213938" y="0"/>
                      <a:pt x="213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87"/>
              <p:cNvSpPr/>
              <p:nvPr/>
            </p:nvSpPr>
            <p:spPr>
              <a:xfrm>
                <a:off x="5974800" y="692650"/>
                <a:ext cx="828350" cy="2702000"/>
              </a:xfrm>
              <a:custGeom>
                <a:avLst/>
                <a:gdLst/>
                <a:ahLst/>
                <a:cxnLst/>
                <a:rect l="l" t="t" r="r" b="b"/>
                <a:pathLst>
                  <a:path w="33134" h="108080" extrusionOk="0">
                    <a:moveTo>
                      <a:pt x="19630" y="1"/>
                    </a:moveTo>
                    <a:lnTo>
                      <a:pt x="19630" y="1"/>
                    </a:lnTo>
                    <a:cubicBezTo>
                      <a:pt x="19871" y="676"/>
                      <a:pt x="20064" y="1303"/>
                      <a:pt x="20257" y="1978"/>
                    </a:cubicBezTo>
                    <a:cubicBezTo>
                      <a:pt x="20498" y="2895"/>
                      <a:pt x="20739" y="3811"/>
                      <a:pt x="20884" y="4775"/>
                    </a:cubicBezTo>
                    <a:cubicBezTo>
                      <a:pt x="21076" y="5692"/>
                      <a:pt x="21221" y="6705"/>
                      <a:pt x="21269" y="7717"/>
                    </a:cubicBezTo>
                    <a:cubicBezTo>
                      <a:pt x="21366" y="8682"/>
                      <a:pt x="21414" y="9646"/>
                      <a:pt x="21414" y="10611"/>
                    </a:cubicBezTo>
                    <a:cubicBezTo>
                      <a:pt x="21462" y="12830"/>
                      <a:pt x="21366" y="15000"/>
                      <a:pt x="21125" y="17170"/>
                    </a:cubicBezTo>
                    <a:cubicBezTo>
                      <a:pt x="20835" y="19244"/>
                      <a:pt x="20498" y="21318"/>
                      <a:pt x="20015" y="23391"/>
                    </a:cubicBezTo>
                    <a:cubicBezTo>
                      <a:pt x="19533" y="25513"/>
                      <a:pt x="18906" y="27587"/>
                      <a:pt x="18231" y="29661"/>
                    </a:cubicBezTo>
                    <a:cubicBezTo>
                      <a:pt x="17845" y="30722"/>
                      <a:pt x="17459" y="31831"/>
                      <a:pt x="17074" y="32892"/>
                    </a:cubicBezTo>
                    <a:cubicBezTo>
                      <a:pt x="16688" y="33857"/>
                      <a:pt x="16302" y="34870"/>
                      <a:pt x="15868" y="35834"/>
                    </a:cubicBezTo>
                    <a:cubicBezTo>
                      <a:pt x="15048" y="37763"/>
                      <a:pt x="14132" y="39692"/>
                      <a:pt x="13215" y="41622"/>
                    </a:cubicBezTo>
                    <a:cubicBezTo>
                      <a:pt x="12251" y="43551"/>
                      <a:pt x="11238" y="45528"/>
                      <a:pt x="10177" y="47505"/>
                    </a:cubicBezTo>
                    <a:cubicBezTo>
                      <a:pt x="9164" y="49434"/>
                      <a:pt x="8103" y="51315"/>
                      <a:pt x="7042" y="53196"/>
                    </a:cubicBezTo>
                    <a:cubicBezTo>
                      <a:pt x="6512" y="54113"/>
                      <a:pt x="5981" y="55077"/>
                      <a:pt x="5499" y="56042"/>
                    </a:cubicBezTo>
                    <a:cubicBezTo>
                      <a:pt x="5065" y="57006"/>
                      <a:pt x="4679" y="57778"/>
                      <a:pt x="4293" y="58694"/>
                    </a:cubicBezTo>
                    <a:cubicBezTo>
                      <a:pt x="3329" y="60961"/>
                      <a:pt x="2557" y="63276"/>
                      <a:pt x="1882" y="65687"/>
                    </a:cubicBezTo>
                    <a:cubicBezTo>
                      <a:pt x="1592" y="66893"/>
                      <a:pt x="1303" y="68099"/>
                      <a:pt x="1062" y="69304"/>
                    </a:cubicBezTo>
                    <a:cubicBezTo>
                      <a:pt x="821" y="70414"/>
                      <a:pt x="628" y="71571"/>
                      <a:pt x="483" y="72680"/>
                    </a:cubicBezTo>
                    <a:cubicBezTo>
                      <a:pt x="146" y="75236"/>
                      <a:pt x="1" y="77792"/>
                      <a:pt x="1" y="80348"/>
                    </a:cubicBezTo>
                    <a:cubicBezTo>
                      <a:pt x="1" y="81602"/>
                      <a:pt x="49" y="82856"/>
                      <a:pt x="97" y="84062"/>
                    </a:cubicBezTo>
                    <a:cubicBezTo>
                      <a:pt x="194" y="85316"/>
                      <a:pt x="339" y="86522"/>
                      <a:pt x="483" y="87727"/>
                    </a:cubicBezTo>
                    <a:cubicBezTo>
                      <a:pt x="821" y="90332"/>
                      <a:pt x="1400" y="92936"/>
                      <a:pt x="2123" y="95492"/>
                    </a:cubicBezTo>
                    <a:cubicBezTo>
                      <a:pt x="2461" y="96698"/>
                      <a:pt x="2846" y="97807"/>
                      <a:pt x="3232" y="98964"/>
                    </a:cubicBezTo>
                    <a:cubicBezTo>
                      <a:pt x="3618" y="99977"/>
                      <a:pt x="4004" y="100990"/>
                      <a:pt x="4438" y="102003"/>
                    </a:cubicBezTo>
                    <a:cubicBezTo>
                      <a:pt x="5306" y="104077"/>
                      <a:pt x="6319" y="106102"/>
                      <a:pt x="7428" y="108080"/>
                    </a:cubicBezTo>
                    <a:cubicBezTo>
                      <a:pt x="11286" y="102485"/>
                      <a:pt x="14662" y="96553"/>
                      <a:pt x="17556" y="90380"/>
                    </a:cubicBezTo>
                    <a:cubicBezTo>
                      <a:pt x="17604" y="90332"/>
                      <a:pt x="17652" y="90283"/>
                      <a:pt x="17701" y="90235"/>
                    </a:cubicBezTo>
                    <a:cubicBezTo>
                      <a:pt x="18376" y="88644"/>
                      <a:pt x="19003" y="87100"/>
                      <a:pt x="19533" y="85654"/>
                    </a:cubicBezTo>
                    <a:cubicBezTo>
                      <a:pt x="19726" y="85027"/>
                      <a:pt x="19967" y="84448"/>
                      <a:pt x="20160" y="83821"/>
                    </a:cubicBezTo>
                    <a:cubicBezTo>
                      <a:pt x="19726" y="82712"/>
                      <a:pt x="19292" y="81554"/>
                      <a:pt x="18810" y="80493"/>
                    </a:cubicBezTo>
                    <a:cubicBezTo>
                      <a:pt x="19389" y="80252"/>
                      <a:pt x="20015" y="80011"/>
                      <a:pt x="20546" y="79770"/>
                    </a:cubicBezTo>
                    <a:cubicBezTo>
                      <a:pt x="20884" y="79625"/>
                      <a:pt x="21173" y="79480"/>
                      <a:pt x="21511" y="79287"/>
                    </a:cubicBezTo>
                    <a:cubicBezTo>
                      <a:pt x="21800" y="78226"/>
                      <a:pt x="22041" y="77117"/>
                      <a:pt x="22282" y="75960"/>
                    </a:cubicBezTo>
                    <a:cubicBezTo>
                      <a:pt x="22572" y="74609"/>
                      <a:pt x="22861" y="73163"/>
                      <a:pt x="23150" y="71330"/>
                    </a:cubicBezTo>
                    <a:cubicBezTo>
                      <a:pt x="23391" y="69738"/>
                      <a:pt x="23633" y="68147"/>
                      <a:pt x="23874" y="66362"/>
                    </a:cubicBezTo>
                    <a:cubicBezTo>
                      <a:pt x="24501" y="61877"/>
                      <a:pt x="25176" y="57247"/>
                      <a:pt x="26478" y="52810"/>
                    </a:cubicBezTo>
                    <a:cubicBezTo>
                      <a:pt x="26912" y="51267"/>
                      <a:pt x="27443" y="49772"/>
                      <a:pt x="28070" y="48277"/>
                    </a:cubicBezTo>
                    <a:cubicBezTo>
                      <a:pt x="28359" y="47602"/>
                      <a:pt x="28648" y="46927"/>
                      <a:pt x="28986" y="46251"/>
                    </a:cubicBezTo>
                    <a:lnTo>
                      <a:pt x="29227" y="45866"/>
                    </a:lnTo>
                    <a:cubicBezTo>
                      <a:pt x="29323" y="45624"/>
                      <a:pt x="29420" y="45432"/>
                      <a:pt x="29516" y="45239"/>
                    </a:cubicBezTo>
                    <a:cubicBezTo>
                      <a:pt x="29709" y="44853"/>
                      <a:pt x="29902" y="44419"/>
                      <a:pt x="30143" y="43985"/>
                    </a:cubicBezTo>
                    <a:cubicBezTo>
                      <a:pt x="30770" y="42634"/>
                      <a:pt x="31301" y="41236"/>
                      <a:pt x="31783" y="39789"/>
                    </a:cubicBezTo>
                    <a:cubicBezTo>
                      <a:pt x="32217" y="38390"/>
                      <a:pt x="32555" y="36943"/>
                      <a:pt x="32796" y="35497"/>
                    </a:cubicBezTo>
                    <a:cubicBezTo>
                      <a:pt x="33037" y="34098"/>
                      <a:pt x="33133" y="32651"/>
                      <a:pt x="33133" y="31253"/>
                    </a:cubicBezTo>
                    <a:cubicBezTo>
                      <a:pt x="33037" y="28166"/>
                      <a:pt x="32506" y="25128"/>
                      <a:pt x="31542" y="22234"/>
                    </a:cubicBezTo>
                    <a:cubicBezTo>
                      <a:pt x="31108" y="20884"/>
                      <a:pt x="30577" y="19485"/>
                      <a:pt x="29806" y="17701"/>
                    </a:cubicBezTo>
                    <a:cubicBezTo>
                      <a:pt x="29227" y="16254"/>
                      <a:pt x="28504" y="14807"/>
                      <a:pt x="27684" y="13167"/>
                    </a:cubicBezTo>
                    <a:cubicBezTo>
                      <a:pt x="26140" y="10129"/>
                      <a:pt x="24452" y="7235"/>
                      <a:pt x="22620" y="4390"/>
                    </a:cubicBezTo>
                    <a:cubicBezTo>
                      <a:pt x="21752" y="3039"/>
                      <a:pt x="20835" y="1737"/>
                      <a:pt x="19823" y="242"/>
                    </a:cubicBezTo>
                    <a:lnTo>
                      <a:pt x="196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87"/>
              <p:cNvSpPr/>
              <p:nvPr/>
            </p:nvSpPr>
            <p:spPr>
              <a:xfrm>
                <a:off x="412950" y="598625"/>
                <a:ext cx="5429250" cy="4856550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194262" extrusionOk="0">
                    <a:moveTo>
                      <a:pt x="187606" y="579"/>
                    </a:moveTo>
                    <a:lnTo>
                      <a:pt x="187606" y="627"/>
                    </a:ln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653" y="580"/>
                      <a:pt x="187630" y="579"/>
                      <a:pt x="187606" y="579"/>
                    </a:cubicBezTo>
                    <a:close/>
                    <a:moveTo>
                      <a:pt x="30" y="164795"/>
                    </a:moveTo>
                    <a:cubicBezTo>
                      <a:pt x="20" y="164811"/>
                      <a:pt x="10" y="164826"/>
                      <a:pt x="0" y="164843"/>
                    </a:cubicBezTo>
                    <a:cubicBezTo>
                      <a:pt x="13" y="164830"/>
                      <a:pt x="23" y="164813"/>
                      <a:pt x="30" y="164795"/>
                    </a:cubicBezTo>
                    <a:close/>
                    <a:moveTo>
                      <a:pt x="188571" y="0"/>
                    </a:move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783" y="596"/>
                      <a:pt x="187863" y="643"/>
                      <a:pt x="187944" y="724"/>
                    </a:cubicBezTo>
                    <a:cubicBezTo>
                      <a:pt x="187992" y="772"/>
                      <a:pt x="188040" y="820"/>
                      <a:pt x="188089" y="868"/>
                    </a:cubicBezTo>
                    <a:cubicBezTo>
                      <a:pt x="188089" y="916"/>
                      <a:pt x="188137" y="965"/>
                      <a:pt x="188185" y="1013"/>
                    </a:cubicBezTo>
                    <a:cubicBezTo>
                      <a:pt x="188233" y="1158"/>
                      <a:pt x="188281" y="1254"/>
                      <a:pt x="188330" y="1399"/>
                    </a:cubicBezTo>
                    <a:cubicBezTo>
                      <a:pt x="188426" y="1736"/>
                      <a:pt x="188474" y="2122"/>
                      <a:pt x="188474" y="2508"/>
                    </a:cubicBezTo>
                    <a:cubicBezTo>
                      <a:pt x="188426" y="2942"/>
                      <a:pt x="188426" y="3376"/>
                      <a:pt x="188330" y="3810"/>
                    </a:cubicBezTo>
                    <a:cubicBezTo>
                      <a:pt x="188185" y="4775"/>
                      <a:pt x="187992" y="5739"/>
                      <a:pt x="187751" y="6656"/>
                    </a:cubicBezTo>
                    <a:cubicBezTo>
                      <a:pt x="187655" y="7041"/>
                      <a:pt x="187558" y="7475"/>
                      <a:pt x="187462" y="7861"/>
                    </a:cubicBezTo>
                    <a:cubicBezTo>
                      <a:pt x="187365" y="8102"/>
                      <a:pt x="187317" y="8344"/>
                      <a:pt x="187269" y="8633"/>
                    </a:cubicBezTo>
                    <a:cubicBezTo>
                      <a:pt x="187172" y="8922"/>
                      <a:pt x="187124" y="9212"/>
                      <a:pt x="187076" y="9549"/>
                    </a:cubicBezTo>
                    <a:cubicBezTo>
                      <a:pt x="186304" y="13793"/>
                      <a:pt x="185581" y="17989"/>
                      <a:pt x="184906" y="22281"/>
                    </a:cubicBezTo>
                    <a:cubicBezTo>
                      <a:pt x="184616" y="24403"/>
                      <a:pt x="184279" y="26525"/>
                      <a:pt x="183989" y="28647"/>
                    </a:cubicBezTo>
                    <a:cubicBezTo>
                      <a:pt x="183700" y="30769"/>
                      <a:pt x="183410" y="32940"/>
                      <a:pt x="183121" y="35062"/>
                    </a:cubicBezTo>
                    <a:cubicBezTo>
                      <a:pt x="182494" y="39354"/>
                      <a:pt x="181964" y="43646"/>
                      <a:pt x="181530" y="47939"/>
                    </a:cubicBezTo>
                    <a:cubicBezTo>
                      <a:pt x="181337" y="49434"/>
                      <a:pt x="181240" y="50929"/>
                      <a:pt x="180999" y="52472"/>
                    </a:cubicBezTo>
                    <a:cubicBezTo>
                      <a:pt x="180903" y="53195"/>
                      <a:pt x="180806" y="53967"/>
                      <a:pt x="180613" y="54691"/>
                    </a:cubicBezTo>
                    <a:cubicBezTo>
                      <a:pt x="180469" y="55414"/>
                      <a:pt x="180276" y="56186"/>
                      <a:pt x="180035" y="56909"/>
                    </a:cubicBezTo>
                    <a:cubicBezTo>
                      <a:pt x="179600" y="58259"/>
                      <a:pt x="178925" y="59562"/>
                      <a:pt x="178009" y="60671"/>
                    </a:cubicBezTo>
                    <a:cubicBezTo>
                      <a:pt x="177720" y="60912"/>
                      <a:pt x="177478" y="61201"/>
                      <a:pt x="177189" y="61442"/>
                    </a:cubicBezTo>
                    <a:cubicBezTo>
                      <a:pt x="176900" y="61684"/>
                      <a:pt x="176562" y="61925"/>
                      <a:pt x="176225" y="62118"/>
                    </a:cubicBezTo>
                    <a:cubicBezTo>
                      <a:pt x="175887" y="62311"/>
                      <a:pt x="175549" y="62455"/>
                      <a:pt x="175212" y="62600"/>
                    </a:cubicBezTo>
                    <a:cubicBezTo>
                      <a:pt x="174874" y="62648"/>
                      <a:pt x="174585" y="62696"/>
                      <a:pt x="174295" y="62745"/>
                    </a:cubicBezTo>
                    <a:cubicBezTo>
                      <a:pt x="173958" y="62745"/>
                      <a:pt x="173620" y="62745"/>
                      <a:pt x="173283" y="62696"/>
                    </a:cubicBezTo>
                    <a:cubicBezTo>
                      <a:pt x="172993" y="62648"/>
                      <a:pt x="172704" y="62552"/>
                      <a:pt x="172415" y="62455"/>
                    </a:cubicBezTo>
                    <a:cubicBezTo>
                      <a:pt x="171788" y="62166"/>
                      <a:pt x="171257" y="61828"/>
                      <a:pt x="170727" y="61394"/>
                    </a:cubicBezTo>
                    <a:cubicBezTo>
                      <a:pt x="170196" y="60960"/>
                      <a:pt x="169666" y="60430"/>
                      <a:pt x="169280" y="59851"/>
                    </a:cubicBezTo>
                    <a:cubicBezTo>
                      <a:pt x="168797" y="59272"/>
                      <a:pt x="168412" y="58693"/>
                      <a:pt x="168074" y="58066"/>
                    </a:cubicBezTo>
                    <a:cubicBezTo>
                      <a:pt x="167688" y="57391"/>
                      <a:pt x="167399" y="56764"/>
                      <a:pt x="167109" y="56089"/>
                    </a:cubicBezTo>
                    <a:cubicBezTo>
                      <a:pt x="166772" y="55221"/>
                      <a:pt x="166531" y="54353"/>
                      <a:pt x="166290" y="53437"/>
                    </a:cubicBezTo>
                    <a:cubicBezTo>
                      <a:pt x="165807" y="51652"/>
                      <a:pt x="165566" y="49771"/>
                      <a:pt x="165518" y="47939"/>
                    </a:cubicBezTo>
                    <a:cubicBezTo>
                      <a:pt x="165422" y="46009"/>
                      <a:pt x="165518" y="44080"/>
                      <a:pt x="165759" y="42199"/>
                    </a:cubicBezTo>
                    <a:cubicBezTo>
                      <a:pt x="166000" y="40319"/>
                      <a:pt x="166338" y="38486"/>
                      <a:pt x="166772" y="36653"/>
                    </a:cubicBezTo>
                    <a:cubicBezTo>
                      <a:pt x="167206" y="34917"/>
                      <a:pt x="167736" y="33181"/>
                      <a:pt x="168267" y="31445"/>
                    </a:cubicBezTo>
                    <a:cubicBezTo>
                      <a:pt x="168846" y="29708"/>
                      <a:pt x="169424" y="28021"/>
                      <a:pt x="170100" y="26333"/>
                    </a:cubicBezTo>
                    <a:cubicBezTo>
                      <a:pt x="171402" y="23005"/>
                      <a:pt x="172993" y="19725"/>
                      <a:pt x="174778" y="16591"/>
                    </a:cubicBezTo>
                    <a:cubicBezTo>
                      <a:pt x="176514" y="13407"/>
                      <a:pt x="178539" y="10369"/>
                      <a:pt x="180806" y="7524"/>
                    </a:cubicBezTo>
                    <a:cubicBezTo>
                      <a:pt x="181867" y="6125"/>
                      <a:pt x="183073" y="4775"/>
                      <a:pt x="184279" y="3473"/>
                    </a:cubicBezTo>
                    <a:cubicBezTo>
                      <a:pt x="184857" y="2846"/>
                      <a:pt x="185484" y="2219"/>
                      <a:pt x="186111" y="1592"/>
                    </a:cubicBezTo>
                    <a:lnTo>
                      <a:pt x="186111" y="1592"/>
                    </a:lnTo>
                    <a:cubicBezTo>
                      <a:pt x="185532" y="2026"/>
                      <a:pt x="184857" y="2460"/>
                      <a:pt x="184230" y="2894"/>
                    </a:cubicBezTo>
                    <a:cubicBezTo>
                      <a:pt x="183603" y="3376"/>
                      <a:pt x="182880" y="3907"/>
                      <a:pt x="182205" y="4437"/>
                    </a:cubicBezTo>
                    <a:cubicBezTo>
                      <a:pt x="180276" y="5980"/>
                      <a:pt x="178443" y="7620"/>
                      <a:pt x="176707" y="9356"/>
                    </a:cubicBezTo>
                    <a:cubicBezTo>
                      <a:pt x="175887" y="10224"/>
                      <a:pt x="175067" y="11141"/>
                      <a:pt x="174295" y="12057"/>
                    </a:cubicBezTo>
                    <a:cubicBezTo>
                      <a:pt x="173861" y="12588"/>
                      <a:pt x="173427" y="13070"/>
                      <a:pt x="173041" y="13600"/>
                    </a:cubicBezTo>
                    <a:cubicBezTo>
                      <a:pt x="172607" y="14131"/>
                      <a:pt x="172366" y="14517"/>
                      <a:pt x="172029" y="14999"/>
                    </a:cubicBezTo>
                    <a:lnTo>
                      <a:pt x="172029" y="14951"/>
                    </a:lnTo>
                    <a:cubicBezTo>
                      <a:pt x="171161" y="16108"/>
                      <a:pt x="170389" y="17266"/>
                      <a:pt x="169617" y="18471"/>
                    </a:cubicBezTo>
                    <a:cubicBezTo>
                      <a:pt x="168942" y="19532"/>
                      <a:pt x="168315" y="20642"/>
                      <a:pt x="167688" y="21751"/>
                    </a:cubicBezTo>
                    <a:cubicBezTo>
                      <a:pt x="167109" y="22860"/>
                      <a:pt x="166483" y="24162"/>
                      <a:pt x="165904" y="25416"/>
                    </a:cubicBezTo>
                    <a:cubicBezTo>
                      <a:pt x="165614" y="26043"/>
                      <a:pt x="165325" y="26670"/>
                      <a:pt x="165084" y="27297"/>
                    </a:cubicBezTo>
                    <a:cubicBezTo>
                      <a:pt x="164843" y="27828"/>
                      <a:pt x="164650" y="28358"/>
                      <a:pt x="164457" y="28889"/>
                    </a:cubicBezTo>
                    <a:cubicBezTo>
                      <a:pt x="163926" y="30384"/>
                      <a:pt x="163396" y="31879"/>
                      <a:pt x="162962" y="33374"/>
                    </a:cubicBezTo>
                    <a:cubicBezTo>
                      <a:pt x="162480" y="34917"/>
                      <a:pt x="162094" y="36412"/>
                      <a:pt x="161756" y="38004"/>
                    </a:cubicBezTo>
                    <a:cubicBezTo>
                      <a:pt x="161370" y="39547"/>
                      <a:pt x="161081" y="41090"/>
                      <a:pt x="160840" y="42682"/>
                    </a:cubicBezTo>
                    <a:cubicBezTo>
                      <a:pt x="160695" y="43453"/>
                      <a:pt x="160599" y="44273"/>
                      <a:pt x="160502" y="45045"/>
                    </a:cubicBezTo>
                    <a:cubicBezTo>
                      <a:pt x="160406" y="45817"/>
                      <a:pt x="160309" y="46636"/>
                      <a:pt x="160213" y="47408"/>
                    </a:cubicBezTo>
                    <a:cubicBezTo>
                      <a:pt x="159972" y="49916"/>
                      <a:pt x="159827" y="52424"/>
                      <a:pt x="159779" y="54932"/>
                    </a:cubicBezTo>
                    <a:cubicBezTo>
                      <a:pt x="159731" y="57343"/>
                      <a:pt x="159779" y="59754"/>
                      <a:pt x="159875" y="62166"/>
                    </a:cubicBezTo>
                    <a:cubicBezTo>
                      <a:pt x="160020" y="64722"/>
                      <a:pt x="160213" y="67230"/>
                      <a:pt x="160502" y="69738"/>
                    </a:cubicBezTo>
                    <a:cubicBezTo>
                      <a:pt x="160599" y="70750"/>
                      <a:pt x="160743" y="71763"/>
                      <a:pt x="160840" y="72728"/>
                    </a:cubicBezTo>
                    <a:cubicBezTo>
                      <a:pt x="160936" y="73596"/>
                      <a:pt x="160985" y="74464"/>
                      <a:pt x="161081" y="75332"/>
                    </a:cubicBezTo>
                    <a:cubicBezTo>
                      <a:pt x="161274" y="77309"/>
                      <a:pt x="161419" y="79287"/>
                      <a:pt x="161515" y="81264"/>
                    </a:cubicBezTo>
                    <a:cubicBezTo>
                      <a:pt x="161612" y="83241"/>
                      <a:pt x="161660" y="85122"/>
                      <a:pt x="161660" y="87051"/>
                    </a:cubicBezTo>
                    <a:cubicBezTo>
                      <a:pt x="161660" y="88981"/>
                      <a:pt x="161612" y="90910"/>
                      <a:pt x="161419" y="92887"/>
                    </a:cubicBezTo>
                    <a:cubicBezTo>
                      <a:pt x="161322" y="94720"/>
                      <a:pt x="161081" y="96552"/>
                      <a:pt x="160792" y="98385"/>
                    </a:cubicBezTo>
                    <a:cubicBezTo>
                      <a:pt x="160599" y="99542"/>
                      <a:pt x="160406" y="100700"/>
                      <a:pt x="160116" y="101857"/>
                    </a:cubicBezTo>
                    <a:cubicBezTo>
                      <a:pt x="159875" y="102918"/>
                      <a:pt x="159634" y="103979"/>
                      <a:pt x="159297" y="104992"/>
                    </a:cubicBezTo>
                    <a:cubicBezTo>
                      <a:pt x="159007" y="106005"/>
                      <a:pt x="158670" y="107066"/>
                      <a:pt x="158236" y="108079"/>
                    </a:cubicBezTo>
                    <a:cubicBezTo>
                      <a:pt x="157850" y="109092"/>
                      <a:pt x="157464" y="110008"/>
                      <a:pt x="156982" y="110972"/>
                    </a:cubicBezTo>
                    <a:cubicBezTo>
                      <a:pt x="156499" y="112033"/>
                      <a:pt x="155921" y="113046"/>
                      <a:pt x="155294" y="114011"/>
                    </a:cubicBezTo>
                    <a:cubicBezTo>
                      <a:pt x="154763" y="114831"/>
                      <a:pt x="154233" y="115651"/>
                      <a:pt x="153606" y="116422"/>
                    </a:cubicBezTo>
                    <a:cubicBezTo>
                      <a:pt x="152931" y="117338"/>
                      <a:pt x="152159" y="118207"/>
                      <a:pt x="151339" y="119026"/>
                    </a:cubicBezTo>
                    <a:cubicBezTo>
                      <a:pt x="150567" y="119846"/>
                      <a:pt x="149796" y="120570"/>
                      <a:pt x="148928" y="121293"/>
                    </a:cubicBezTo>
                    <a:cubicBezTo>
                      <a:pt x="148494" y="121631"/>
                      <a:pt x="148060" y="122017"/>
                      <a:pt x="147577" y="122354"/>
                    </a:cubicBezTo>
                    <a:cubicBezTo>
                      <a:pt x="147143" y="122692"/>
                      <a:pt x="146661" y="123029"/>
                      <a:pt x="146179" y="123319"/>
                    </a:cubicBezTo>
                    <a:cubicBezTo>
                      <a:pt x="145552" y="123705"/>
                      <a:pt x="144973" y="124090"/>
                      <a:pt x="144298" y="124428"/>
                    </a:cubicBezTo>
                    <a:cubicBezTo>
                      <a:pt x="143960" y="124621"/>
                      <a:pt x="143623" y="124766"/>
                      <a:pt x="143333" y="124958"/>
                    </a:cubicBezTo>
                    <a:cubicBezTo>
                      <a:pt x="142996" y="125103"/>
                      <a:pt x="142658" y="125248"/>
                      <a:pt x="142320" y="125393"/>
                    </a:cubicBezTo>
                    <a:cubicBezTo>
                      <a:pt x="142031" y="125537"/>
                      <a:pt x="141645" y="125682"/>
                      <a:pt x="141308" y="125827"/>
                    </a:cubicBezTo>
                    <a:cubicBezTo>
                      <a:pt x="140970" y="125923"/>
                      <a:pt x="140681" y="126068"/>
                      <a:pt x="140343" y="126164"/>
                    </a:cubicBezTo>
                    <a:cubicBezTo>
                      <a:pt x="139668" y="126357"/>
                      <a:pt x="138993" y="126550"/>
                      <a:pt x="138269" y="126695"/>
                    </a:cubicBezTo>
                    <a:cubicBezTo>
                      <a:pt x="137739" y="126839"/>
                      <a:pt x="137112" y="126936"/>
                      <a:pt x="136533" y="126984"/>
                    </a:cubicBezTo>
                    <a:cubicBezTo>
                      <a:pt x="135858" y="127081"/>
                      <a:pt x="135183" y="127129"/>
                      <a:pt x="134459" y="127129"/>
                    </a:cubicBezTo>
                    <a:cubicBezTo>
                      <a:pt x="134025" y="127129"/>
                      <a:pt x="133543" y="127129"/>
                      <a:pt x="133109" y="127032"/>
                    </a:cubicBezTo>
                    <a:cubicBezTo>
                      <a:pt x="132820" y="127032"/>
                      <a:pt x="132578" y="126984"/>
                      <a:pt x="132337" y="126984"/>
                    </a:cubicBezTo>
                    <a:cubicBezTo>
                      <a:pt x="132000" y="126936"/>
                      <a:pt x="131662" y="126888"/>
                      <a:pt x="131324" y="126791"/>
                    </a:cubicBezTo>
                    <a:cubicBezTo>
                      <a:pt x="130939" y="126743"/>
                      <a:pt x="130601" y="126646"/>
                      <a:pt x="130263" y="126550"/>
                    </a:cubicBezTo>
                    <a:cubicBezTo>
                      <a:pt x="129926" y="126454"/>
                      <a:pt x="129588" y="126357"/>
                      <a:pt x="129251" y="126212"/>
                    </a:cubicBezTo>
                    <a:cubicBezTo>
                      <a:pt x="129010" y="126164"/>
                      <a:pt x="128768" y="126068"/>
                      <a:pt x="128527" y="125971"/>
                    </a:cubicBezTo>
                    <a:cubicBezTo>
                      <a:pt x="128190" y="125827"/>
                      <a:pt x="127804" y="125682"/>
                      <a:pt x="127466" y="125537"/>
                    </a:cubicBezTo>
                    <a:cubicBezTo>
                      <a:pt x="127177" y="125344"/>
                      <a:pt x="126888" y="125248"/>
                      <a:pt x="126646" y="125103"/>
                    </a:cubicBezTo>
                    <a:cubicBezTo>
                      <a:pt x="126019" y="124766"/>
                      <a:pt x="125489" y="124428"/>
                      <a:pt x="124910" y="124090"/>
                    </a:cubicBezTo>
                    <a:cubicBezTo>
                      <a:pt x="124380" y="123705"/>
                      <a:pt x="123994" y="123463"/>
                      <a:pt x="123560" y="123126"/>
                    </a:cubicBezTo>
                    <a:cubicBezTo>
                      <a:pt x="122740" y="122547"/>
                      <a:pt x="121920" y="121920"/>
                      <a:pt x="121100" y="121341"/>
                    </a:cubicBezTo>
                    <a:cubicBezTo>
                      <a:pt x="120763" y="121052"/>
                      <a:pt x="120377" y="120811"/>
                      <a:pt x="120039" y="120522"/>
                    </a:cubicBezTo>
                    <a:cubicBezTo>
                      <a:pt x="119653" y="120280"/>
                      <a:pt x="119316" y="120039"/>
                      <a:pt x="118930" y="119846"/>
                    </a:cubicBezTo>
                    <a:cubicBezTo>
                      <a:pt x="118544" y="119605"/>
                      <a:pt x="118207" y="119412"/>
                      <a:pt x="117821" y="119219"/>
                    </a:cubicBezTo>
                    <a:cubicBezTo>
                      <a:pt x="117580" y="119123"/>
                      <a:pt x="117387" y="119026"/>
                      <a:pt x="117146" y="118882"/>
                    </a:cubicBezTo>
                    <a:cubicBezTo>
                      <a:pt x="116904" y="118785"/>
                      <a:pt x="116856" y="118785"/>
                      <a:pt x="116711" y="118737"/>
                    </a:cubicBezTo>
                    <a:cubicBezTo>
                      <a:pt x="116326" y="118592"/>
                      <a:pt x="115892" y="118448"/>
                      <a:pt x="115506" y="118351"/>
                    </a:cubicBezTo>
                    <a:cubicBezTo>
                      <a:pt x="115265" y="118303"/>
                      <a:pt x="114975" y="118207"/>
                      <a:pt x="114734" y="118207"/>
                    </a:cubicBezTo>
                    <a:cubicBezTo>
                      <a:pt x="114493" y="118158"/>
                      <a:pt x="114397" y="118158"/>
                      <a:pt x="114252" y="118110"/>
                    </a:cubicBezTo>
                    <a:cubicBezTo>
                      <a:pt x="114035" y="118086"/>
                      <a:pt x="113818" y="118074"/>
                      <a:pt x="113595" y="118074"/>
                    </a:cubicBezTo>
                    <a:cubicBezTo>
                      <a:pt x="113372" y="118074"/>
                      <a:pt x="113143" y="118086"/>
                      <a:pt x="112901" y="118110"/>
                    </a:cubicBezTo>
                    <a:lnTo>
                      <a:pt x="112371" y="118110"/>
                    </a:lnTo>
                    <a:lnTo>
                      <a:pt x="111744" y="118207"/>
                    </a:lnTo>
                    <a:lnTo>
                      <a:pt x="111792" y="118207"/>
                    </a:lnTo>
                    <a:cubicBezTo>
                      <a:pt x="111406" y="118255"/>
                      <a:pt x="110972" y="118351"/>
                      <a:pt x="110587" y="118496"/>
                    </a:cubicBezTo>
                    <a:cubicBezTo>
                      <a:pt x="110297" y="118544"/>
                      <a:pt x="110056" y="118641"/>
                      <a:pt x="109767" y="118737"/>
                    </a:cubicBezTo>
                    <a:cubicBezTo>
                      <a:pt x="109477" y="118834"/>
                      <a:pt x="109284" y="118930"/>
                      <a:pt x="108995" y="119026"/>
                    </a:cubicBezTo>
                    <a:lnTo>
                      <a:pt x="108320" y="119316"/>
                    </a:lnTo>
                    <a:cubicBezTo>
                      <a:pt x="107645" y="119605"/>
                      <a:pt x="107018" y="119943"/>
                      <a:pt x="106391" y="120329"/>
                    </a:cubicBezTo>
                    <a:cubicBezTo>
                      <a:pt x="106101" y="120473"/>
                      <a:pt x="105812" y="120666"/>
                      <a:pt x="105571" y="120859"/>
                    </a:cubicBezTo>
                    <a:cubicBezTo>
                      <a:pt x="105330" y="121004"/>
                      <a:pt x="105089" y="121197"/>
                      <a:pt x="104847" y="121390"/>
                    </a:cubicBezTo>
                    <a:cubicBezTo>
                      <a:pt x="104269" y="121824"/>
                      <a:pt x="103786" y="122306"/>
                      <a:pt x="103304" y="122788"/>
                    </a:cubicBezTo>
                    <a:cubicBezTo>
                      <a:pt x="103063" y="123078"/>
                      <a:pt x="102774" y="123319"/>
                      <a:pt x="102533" y="123608"/>
                    </a:cubicBezTo>
                    <a:cubicBezTo>
                      <a:pt x="102291" y="123897"/>
                      <a:pt x="102195" y="124090"/>
                      <a:pt x="102002" y="124332"/>
                    </a:cubicBezTo>
                    <a:cubicBezTo>
                      <a:pt x="101520" y="125055"/>
                      <a:pt x="101037" y="125778"/>
                      <a:pt x="100603" y="126550"/>
                    </a:cubicBezTo>
                    <a:cubicBezTo>
                      <a:pt x="100362" y="126984"/>
                      <a:pt x="100169" y="127370"/>
                      <a:pt x="99976" y="127756"/>
                    </a:cubicBezTo>
                    <a:cubicBezTo>
                      <a:pt x="99784" y="128190"/>
                      <a:pt x="99639" y="128624"/>
                      <a:pt x="99446" y="129058"/>
                    </a:cubicBezTo>
                    <a:cubicBezTo>
                      <a:pt x="99108" y="129926"/>
                      <a:pt x="98819" y="130794"/>
                      <a:pt x="98578" y="131710"/>
                    </a:cubicBezTo>
                    <a:cubicBezTo>
                      <a:pt x="98337" y="132627"/>
                      <a:pt x="98096" y="133591"/>
                      <a:pt x="97903" y="134556"/>
                    </a:cubicBezTo>
                    <a:cubicBezTo>
                      <a:pt x="97710" y="135472"/>
                      <a:pt x="97565" y="136485"/>
                      <a:pt x="97420" y="137450"/>
                    </a:cubicBezTo>
                    <a:cubicBezTo>
                      <a:pt x="97276" y="138414"/>
                      <a:pt x="97179" y="139427"/>
                      <a:pt x="97083" y="140391"/>
                    </a:cubicBezTo>
                    <a:cubicBezTo>
                      <a:pt x="96890" y="142079"/>
                      <a:pt x="96745" y="143816"/>
                      <a:pt x="96649" y="145504"/>
                    </a:cubicBezTo>
                    <a:cubicBezTo>
                      <a:pt x="96504" y="147192"/>
                      <a:pt x="96408" y="148783"/>
                      <a:pt x="96263" y="150423"/>
                    </a:cubicBezTo>
                    <a:cubicBezTo>
                      <a:pt x="96118" y="151773"/>
                      <a:pt x="96022" y="153075"/>
                      <a:pt x="95781" y="154426"/>
                    </a:cubicBezTo>
                    <a:cubicBezTo>
                      <a:pt x="95539" y="155728"/>
                      <a:pt x="95154" y="157126"/>
                      <a:pt x="94816" y="158477"/>
                    </a:cubicBezTo>
                    <a:cubicBezTo>
                      <a:pt x="94382" y="159924"/>
                      <a:pt x="93900" y="161322"/>
                      <a:pt x="93369" y="162721"/>
                    </a:cubicBezTo>
                    <a:cubicBezTo>
                      <a:pt x="92790" y="164216"/>
                      <a:pt x="92115" y="165663"/>
                      <a:pt x="91344" y="167110"/>
                    </a:cubicBezTo>
                    <a:cubicBezTo>
                      <a:pt x="90910" y="167833"/>
                      <a:pt x="90476" y="168556"/>
                      <a:pt x="90042" y="169280"/>
                    </a:cubicBezTo>
                    <a:cubicBezTo>
                      <a:pt x="89656" y="169859"/>
                      <a:pt x="89222" y="170437"/>
                      <a:pt x="88836" y="170968"/>
                    </a:cubicBezTo>
                    <a:cubicBezTo>
                      <a:pt x="88402" y="171547"/>
                      <a:pt x="87968" y="172125"/>
                      <a:pt x="87485" y="172656"/>
                    </a:cubicBezTo>
                    <a:cubicBezTo>
                      <a:pt x="87003" y="173186"/>
                      <a:pt x="86473" y="173669"/>
                      <a:pt x="85942" y="174103"/>
                    </a:cubicBezTo>
                    <a:cubicBezTo>
                      <a:pt x="85267" y="174633"/>
                      <a:pt x="84592" y="175115"/>
                      <a:pt x="83868" y="175550"/>
                    </a:cubicBezTo>
                    <a:cubicBezTo>
                      <a:pt x="83675" y="175646"/>
                      <a:pt x="83483" y="175742"/>
                      <a:pt x="83290" y="175839"/>
                    </a:cubicBezTo>
                    <a:lnTo>
                      <a:pt x="82759" y="176080"/>
                    </a:lnTo>
                    <a:cubicBezTo>
                      <a:pt x="82422" y="176225"/>
                      <a:pt x="82084" y="176369"/>
                      <a:pt x="81746" y="176466"/>
                    </a:cubicBezTo>
                    <a:cubicBezTo>
                      <a:pt x="81312" y="176611"/>
                      <a:pt x="80830" y="176707"/>
                      <a:pt x="80396" y="176803"/>
                    </a:cubicBezTo>
                    <a:cubicBezTo>
                      <a:pt x="80010" y="176900"/>
                      <a:pt x="79673" y="176948"/>
                      <a:pt x="79335" y="176948"/>
                    </a:cubicBezTo>
                    <a:cubicBezTo>
                      <a:pt x="78901" y="176996"/>
                      <a:pt x="78467" y="176996"/>
                      <a:pt x="78033" y="176996"/>
                    </a:cubicBezTo>
                    <a:cubicBezTo>
                      <a:pt x="77647" y="176996"/>
                      <a:pt x="77261" y="176948"/>
                      <a:pt x="76875" y="176900"/>
                    </a:cubicBezTo>
                    <a:cubicBezTo>
                      <a:pt x="76345" y="176852"/>
                      <a:pt x="75814" y="176755"/>
                      <a:pt x="75284" y="176611"/>
                    </a:cubicBezTo>
                    <a:cubicBezTo>
                      <a:pt x="74850" y="176514"/>
                      <a:pt x="74367" y="176369"/>
                      <a:pt x="73933" y="176176"/>
                    </a:cubicBezTo>
                    <a:cubicBezTo>
                      <a:pt x="73644" y="176080"/>
                      <a:pt x="73355" y="175984"/>
                      <a:pt x="73114" y="175839"/>
                    </a:cubicBezTo>
                    <a:cubicBezTo>
                      <a:pt x="72824" y="175742"/>
                      <a:pt x="72583" y="175550"/>
                      <a:pt x="72342" y="175405"/>
                    </a:cubicBezTo>
                    <a:cubicBezTo>
                      <a:pt x="72149" y="175260"/>
                      <a:pt x="71908" y="175115"/>
                      <a:pt x="71763" y="174923"/>
                    </a:cubicBezTo>
                    <a:cubicBezTo>
                      <a:pt x="71619" y="174778"/>
                      <a:pt x="71474" y="174633"/>
                      <a:pt x="71377" y="174440"/>
                    </a:cubicBezTo>
                    <a:cubicBezTo>
                      <a:pt x="71329" y="174296"/>
                      <a:pt x="71233" y="174151"/>
                      <a:pt x="71184" y="173958"/>
                    </a:cubicBezTo>
                    <a:cubicBezTo>
                      <a:pt x="71136" y="173813"/>
                      <a:pt x="71088" y="173620"/>
                      <a:pt x="71088" y="173427"/>
                    </a:cubicBezTo>
                    <a:cubicBezTo>
                      <a:pt x="71040" y="173235"/>
                      <a:pt x="71040" y="173042"/>
                      <a:pt x="71088" y="172801"/>
                    </a:cubicBezTo>
                    <a:cubicBezTo>
                      <a:pt x="71088" y="172608"/>
                      <a:pt x="71136" y="172415"/>
                      <a:pt x="71233" y="172222"/>
                    </a:cubicBezTo>
                    <a:cubicBezTo>
                      <a:pt x="71281" y="171981"/>
                      <a:pt x="71377" y="171788"/>
                      <a:pt x="71474" y="171595"/>
                    </a:cubicBezTo>
                    <a:cubicBezTo>
                      <a:pt x="71570" y="171402"/>
                      <a:pt x="71715" y="171161"/>
                      <a:pt x="71860" y="170920"/>
                    </a:cubicBezTo>
                    <a:cubicBezTo>
                      <a:pt x="72149" y="170437"/>
                      <a:pt x="72487" y="169955"/>
                      <a:pt x="72872" y="169473"/>
                    </a:cubicBezTo>
                    <a:cubicBezTo>
                      <a:pt x="73306" y="168991"/>
                      <a:pt x="73741" y="168460"/>
                      <a:pt x="74175" y="167978"/>
                    </a:cubicBezTo>
                    <a:cubicBezTo>
                      <a:pt x="75236" y="166868"/>
                      <a:pt x="76297" y="165807"/>
                      <a:pt x="77309" y="164698"/>
                    </a:cubicBezTo>
                    <a:cubicBezTo>
                      <a:pt x="78370" y="163637"/>
                      <a:pt x="79335" y="162528"/>
                      <a:pt x="80203" y="161371"/>
                    </a:cubicBezTo>
                    <a:cubicBezTo>
                      <a:pt x="80541" y="160936"/>
                      <a:pt x="80830" y="160502"/>
                      <a:pt x="81071" y="160068"/>
                    </a:cubicBezTo>
                    <a:cubicBezTo>
                      <a:pt x="81216" y="159827"/>
                      <a:pt x="81312" y="159634"/>
                      <a:pt x="81409" y="159393"/>
                    </a:cubicBezTo>
                    <a:cubicBezTo>
                      <a:pt x="81505" y="159152"/>
                      <a:pt x="81553" y="159056"/>
                      <a:pt x="81650" y="158863"/>
                    </a:cubicBezTo>
                    <a:cubicBezTo>
                      <a:pt x="81746" y="158622"/>
                      <a:pt x="81795" y="158380"/>
                      <a:pt x="81891" y="158139"/>
                    </a:cubicBezTo>
                    <a:cubicBezTo>
                      <a:pt x="81891" y="157995"/>
                      <a:pt x="81939" y="157850"/>
                      <a:pt x="81939" y="157753"/>
                    </a:cubicBezTo>
                    <a:cubicBezTo>
                      <a:pt x="81939" y="157657"/>
                      <a:pt x="81939" y="157561"/>
                      <a:pt x="81987" y="157512"/>
                    </a:cubicBezTo>
                    <a:cubicBezTo>
                      <a:pt x="81987" y="157368"/>
                      <a:pt x="81987" y="157175"/>
                      <a:pt x="81987" y="157030"/>
                    </a:cubicBezTo>
                    <a:cubicBezTo>
                      <a:pt x="81987" y="156885"/>
                      <a:pt x="81939" y="156692"/>
                      <a:pt x="81939" y="156548"/>
                    </a:cubicBezTo>
                    <a:cubicBezTo>
                      <a:pt x="81891" y="156403"/>
                      <a:pt x="81843" y="156258"/>
                      <a:pt x="81843" y="156065"/>
                    </a:cubicBezTo>
                    <a:lnTo>
                      <a:pt x="81698" y="155728"/>
                    </a:lnTo>
                    <a:lnTo>
                      <a:pt x="81698" y="155776"/>
                    </a:lnTo>
                    <a:cubicBezTo>
                      <a:pt x="81602" y="155583"/>
                      <a:pt x="81505" y="155438"/>
                      <a:pt x="81457" y="155294"/>
                    </a:cubicBezTo>
                    <a:cubicBezTo>
                      <a:pt x="81361" y="155197"/>
                      <a:pt x="81312" y="155053"/>
                      <a:pt x="81216" y="154956"/>
                    </a:cubicBezTo>
                    <a:lnTo>
                      <a:pt x="81119" y="154812"/>
                    </a:lnTo>
                    <a:lnTo>
                      <a:pt x="81119" y="154860"/>
                    </a:lnTo>
                    <a:cubicBezTo>
                      <a:pt x="80975" y="154667"/>
                      <a:pt x="80830" y="154522"/>
                      <a:pt x="80637" y="154329"/>
                    </a:cubicBezTo>
                    <a:lnTo>
                      <a:pt x="80396" y="154136"/>
                    </a:lnTo>
                    <a:lnTo>
                      <a:pt x="80300" y="154040"/>
                    </a:lnTo>
                    <a:cubicBezTo>
                      <a:pt x="80155" y="153992"/>
                      <a:pt x="80058" y="153895"/>
                      <a:pt x="79914" y="153799"/>
                    </a:cubicBezTo>
                    <a:lnTo>
                      <a:pt x="79624" y="153702"/>
                    </a:lnTo>
                    <a:lnTo>
                      <a:pt x="79528" y="153654"/>
                    </a:lnTo>
                    <a:cubicBezTo>
                      <a:pt x="79383" y="153606"/>
                      <a:pt x="79238" y="153558"/>
                      <a:pt x="79094" y="153509"/>
                    </a:cubicBezTo>
                    <a:lnTo>
                      <a:pt x="78660" y="153461"/>
                    </a:lnTo>
                    <a:cubicBezTo>
                      <a:pt x="78563" y="153437"/>
                      <a:pt x="78467" y="153425"/>
                      <a:pt x="78364" y="153425"/>
                    </a:cubicBezTo>
                    <a:cubicBezTo>
                      <a:pt x="78262" y="153425"/>
                      <a:pt x="78153" y="153437"/>
                      <a:pt x="78033" y="153461"/>
                    </a:cubicBezTo>
                    <a:lnTo>
                      <a:pt x="77454" y="153461"/>
                    </a:lnTo>
                    <a:cubicBezTo>
                      <a:pt x="77020" y="153558"/>
                      <a:pt x="76634" y="153654"/>
                      <a:pt x="76248" y="153751"/>
                    </a:cubicBezTo>
                    <a:cubicBezTo>
                      <a:pt x="76055" y="153799"/>
                      <a:pt x="75863" y="153895"/>
                      <a:pt x="75670" y="153943"/>
                    </a:cubicBezTo>
                    <a:lnTo>
                      <a:pt x="75139" y="154185"/>
                    </a:lnTo>
                    <a:lnTo>
                      <a:pt x="75187" y="154185"/>
                    </a:lnTo>
                    <a:cubicBezTo>
                      <a:pt x="74705" y="154377"/>
                      <a:pt x="74175" y="154619"/>
                      <a:pt x="73692" y="154908"/>
                    </a:cubicBezTo>
                    <a:cubicBezTo>
                      <a:pt x="73258" y="155197"/>
                      <a:pt x="72824" y="155438"/>
                      <a:pt x="72390" y="155728"/>
                    </a:cubicBezTo>
                    <a:cubicBezTo>
                      <a:pt x="72004" y="156017"/>
                      <a:pt x="71522" y="156307"/>
                      <a:pt x="71088" y="156596"/>
                    </a:cubicBezTo>
                    <a:cubicBezTo>
                      <a:pt x="70702" y="156934"/>
                      <a:pt x="70268" y="157271"/>
                      <a:pt x="69834" y="157609"/>
                    </a:cubicBezTo>
                    <a:cubicBezTo>
                      <a:pt x="68773" y="158429"/>
                      <a:pt x="67809" y="159297"/>
                      <a:pt x="66796" y="160165"/>
                    </a:cubicBezTo>
                    <a:cubicBezTo>
                      <a:pt x="66217" y="160744"/>
                      <a:pt x="65590" y="161322"/>
                      <a:pt x="64963" y="161901"/>
                    </a:cubicBezTo>
                    <a:cubicBezTo>
                      <a:pt x="64481" y="162287"/>
                      <a:pt x="64047" y="162721"/>
                      <a:pt x="63564" y="163155"/>
                    </a:cubicBezTo>
                    <a:cubicBezTo>
                      <a:pt x="63275" y="163444"/>
                      <a:pt x="62938" y="163685"/>
                      <a:pt x="62600" y="163975"/>
                    </a:cubicBezTo>
                    <a:cubicBezTo>
                      <a:pt x="62166" y="164361"/>
                      <a:pt x="61684" y="164698"/>
                      <a:pt x="61250" y="165084"/>
                    </a:cubicBezTo>
                    <a:cubicBezTo>
                      <a:pt x="60767" y="165422"/>
                      <a:pt x="60189" y="165856"/>
                      <a:pt x="59658" y="166193"/>
                    </a:cubicBezTo>
                    <a:cubicBezTo>
                      <a:pt x="59079" y="166579"/>
                      <a:pt x="58597" y="166917"/>
                      <a:pt x="58018" y="167206"/>
                    </a:cubicBezTo>
                    <a:cubicBezTo>
                      <a:pt x="57488" y="167544"/>
                      <a:pt x="56764" y="167930"/>
                      <a:pt x="56137" y="168219"/>
                    </a:cubicBezTo>
                    <a:cubicBezTo>
                      <a:pt x="55703" y="168412"/>
                      <a:pt x="55221" y="168653"/>
                      <a:pt x="54739" y="168798"/>
                    </a:cubicBezTo>
                    <a:cubicBezTo>
                      <a:pt x="54257" y="168991"/>
                      <a:pt x="53630" y="169232"/>
                      <a:pt x="53099" y="169376"/>
                    </a:cubicBezTo>
                    <a:cubicBezTo>
                      <a:pt x="52520" y="169569"/>
                      <a:pt x="51990" y="169714"/>
                      <a:pt x="51411" y="169810"/>
                    </a:cubicBezTo>
                    <a:cubicBezTo>
                      <a:pt x="50832" y="169907"/>
                      <a:pt x="50205" y="170003"/>
                      <a:pt x="49627" y="170052"/>
                    </a:cubicBezTo>
                    <a:cubicBezTo>
                      <a:pt x="49048" y="170100"/>
                      <a:pt x="48469" y="170148"/>
                      <a:pt x="47890" y="170196"/>
                    </a:cubicBezTo>
                    <a:cubicBezTo>
                      <a:pt x="47263" y="170196"/>
                      <a:pt x="46685" y="170196"/>
                      <a:pt x="46058" y="170100"/>
                    </a:cubicBezTo>
                    <a:cubicBezTo>
                      <a:pt x="45479" y="170052"/>
                      <a:pt x="44997" y="170003"/>
                      <a:pt x="44466" y="169955"/>
                    </a:cubicBezTo>
                    <a:cubicBezTo>
                      <a:pt x="43743" y="169810"/>
                      <a:pt x="42971" y="169666"/>
                      <a:pt x="42248" y="169521"/>
                    </a:cubicBezTo>
                    <a:cubicBezTo>
                      <a:pt x="41476" y="169328"/>
                      <a:pt x="40897" y="169135"/>
                      <a:pt x="40222" y="168942"/>
                    </a:cubicBezTo>
                    <a:cubicBezTo>
                      <a:pt x="39740" y="168798"/>
                      <a:pt x="39306" y="168605"/>
                      <a:pt x="38824" y="168460"/>
                    </a:cubicBezTo>
                    <a:cubicBezTo>
                      <a:pt x="38341" y="168267"/>
                      <a:pt x="37763" y="168026"/>
                      <a:pt x="37280" y="167785"/>
                    </a:cubicBezTo>
                    <a:cubicBezTo>
                      <a:pt x="36702" y="167495"/>
                      <a:pt x="36075" y="167206"/>
                      <a:pt x="35496" y="166917"/>
                    </a:cubicBezTo>
                    <a:cubicBezTo>
                      <a:pt x="34965" y="166627"/>
                      <a:pt x="34531" y="166338"/>
                      <a:pt x="34001" y="166049"/>
                    </a:cubicBezTo>
                    <a:cubicBezTo>
                      <a:pt x="33036" y="165422"/>
                      <a:pt x="32024" y="164795"/>
                      <a:pt x="31059" y="164168"/>
                    </a:cubicBezTo>
                    <a:cubicBezTo>
                      <a:pt x="29998" y="163444"/>
                      <a:pt x="28937" y="162721"/>
                      <a:pt x="27876" y="161997"/>
                    </a:cubicBezTo>
                    <a:cubicBezTo>
                      <a:pt x="26815" y="161274"/>
                      <a:pt x="25947" y="160647"/>
                      <a:pt x="24934" y="160020"/>
                    </a:cubicBezTo>
                    <a:cubicBezTo>
                      <a:pt x="23921" y="159393"/>
                      <a:pt x="22812" y="158718"/>
                      <a:pt x="21703" y="158091"/>
                    </a:cubicBezTo>
                    <a:cubicBezTo>
                      <a:pt x="21172" y="157850"/>
                      <a:pt x="20690" y="157561"/>
                      <a:pt x="20159" y="157319"/>
                    </a:cubicBezTo>
                    <a:cubicBezTo>
                      <a:pt x="19870" y="157223"/>
                      <a:pt x="19629" y="157078"/>
                      <a:pt x="19388" y="156982"/>
                    </a:cubicBezTo>
                    <a:lnTo>
                      <a:pt x="18616" y="156692"/>
                    </a:lnTo>
                    <a:cubicBezTo>
                      <a:pt x="17796" y="156355"/>
                      <a:pt x="17025" y="156114"/>
                      <a:pt x="16205" y="155921"/>
                    </a:cubicBezTo>
                    <a:cubicBezTo>
                      <a:pt x="15771" y="155776"/>
                      <a:pt x="15337" y="155680"/>
                      <a:pt x="14854" y="155631"/>
                    </a:cubicBezTo>
                    <a:lnTo>
                      <a:pt x="14324" y="155535"/>
                    </a:lnTo>
                    <a:lnTo>
                      <a:pt x="13793" y="155438"/>
                    </a:lnTo>
                    <a:cubicBezTo>
                      <a:pt x="13248" y="155404"/>
                      <a:pt x="12726" y="155370"/>
                      <a:pt x="12195" y="155370"/>
                    </a:cubicBezTo>
                    <a:cubicBezTo>
                      <a:pt x="11975" y="155370"/>
                      <a:pt x="11753" y="155376"/>
                      <a:pt x="11527" y="155390"/>
                    </a:cubicBezTo>
                    <a:cubicBezTo>
                      <a:pt x="11237" y="155390"/>
                      <a:pt x="10900" y="155390"/>
                      <a:pt x="10562" y="155438"/>
                    </a:cubicBezTo>
                    <a:lnTo>
                      <a:pt x="9983" y="155535"/>
                    </a:lnTo>
                    <a:cubicBezTo>
                      <a:pt x="9501" y="155583"/>
                      <a:pt x="8971" y="155728"/>
                      <a:pt x="8488" y="155873"/>
                    </a:cubicBezTo>
                    <a:cubicBezTo>
                      <a:pt x="8247" y="155969"/>
                      <a:pt x="8006" y="156065"/>
                      <a:pt x="7765" y="156162"/>
                    </a:cubicBezTo>
                    <a:lnTo>
                      <a:pt x="7234" y="156355"/>
                    </a:lnTo>
                    <a:cubicBezTo>
                      <a:pt x="6704" y="156596"/>
                      <a:pt x="6173" y="156837"/>
                      <a:pt x="5691" y="157175"/>
                    </a:cubicBezTo>
                    <a:cubicBezTo>
                      <a:pt x="5498" y="157319"/>
                      <a:pt x="5257" y="157464"/>
                      <a:pt x="5064" y="157609"/>
                    </a:cubicBezTo>
                    <a:cubicBezTo>
                      <a:pt x="4871" y="157753"/>
                      <a:pt x="4630" y="157898"/>
                      <a:pt x="4437" y="158043"/>
                    </a:cubicBezTo>
                    <a:lnTo>
                      <a:pt x="4485" y="158043"/>
                    </a:lnTo>
                    <a:cubicBezTo>
                      <a:pt x="4003" y="158429"/>
                      <a:pt x="3521" y="158814"/>
                      <a:pt x="3087" y="159297"/>
                    </a:cubicBezTo>
                    <a:cubicBezTo>
                      <a:pt x="2894" y="159538"/>
                      <a:pt x="2653" y="159731"/>
                      <a:pt x="2508" y="159972"/>
                    </a:cubicBezTo>
                    <a:cubicBezTo>
                      <a:pt x="2315" y="160213"/>
                      <a:pt x="2122" y="160454"/>
                      <a:pt x="1929" y="160695"/>
                    </a:cubicBezTo>
                    <a:cubicBezTo>
                      <a:pt x="1592" y="161129"/>
                      <a:pt x="1302" y="161612"/>
                      <a:pt x="1013" y="162142"/>
                    </a:cubicBezTo>
                    <a:cubicBezTo>
                      <a:pt x="868" y="162383"/>
                      <a:pt x="772" y="162673"/>
                      <a:pt x="627" y="162914"/>
                    </a:cubicBezTo>
                    <a:cubicBezTo>
                      <a:pt x="531" y="163155"/>
                      <a:pt x="483" y="163300"/>
                      <a:pt x="386" y="163541"/>
                    </a:cubicBezTo>
                    <a:cubicBezTo>
                      <a:pt x="241" y="163878"/>
                      <a:pt x="145" y="164264"/>
                      <a:pt x="49" y="164650"/>
                    </a:cubicBezTo>
                    <a:cubicBezTo>
                      <a:pt x="49" y="164685"/>
                      <a:pt x="49" y="164746"/>
                      <a:pt x="30" y="164795"/>
                    </a:cubicBezTo>
                    <a:lnTo>
                      <a:pt x="30" y="164795"/>
                    </a:lnTo>
                    <a:cubicBezTo>
                      <a:pt x="165" y="164582"/>
                      <a:pt x="300" y="164444"/>
                      <a:pt x="434" y="164264"/>
                    </a:cubicBezTo>
                    <a:cubicBezTo>
                      <a:pt x="627" y="164023"/>
                      <a:pt x="868" y="163830"/>
                      <a:pt x="1110" y="163637"/>
                    </a:cubicBezTo>
                    <a:cubicBezTo>
                      <a:pt x="1399" y="163396"/>
                      <a:pt x="1688" y="163155"/>
                      <a:pt x="2026" y="162962"/>
                    </a:cubicBezTo>
                    <a:cubicBezTo>
                      <a:pt x="2363" y="162721"/>
                      <a:pt x="2701" y="162528"/>
                      <a:pt x="3087" y="162335"/>
                    </a:cubicBezTo>
                    <a:cubicBezTo>
                      <a:pt x="3521" y="162142"/>
                      <a:pt x="3955" y="161949"/>
                      <a:pt x="4437" y="161805"/>
                    </a:cubicBezTo>
                    <a:cubicBezTo>
                      <a:pt x="4920" y="161660"/>
                      <a:pt x="5402" y="161515"/>
                      <a:pt x="5932" y="161419"/>
                    </a:cubicBezTo>
                    <a:cubicBezTo>
                      <a:pt x="6463" y="161322"/>
                      <a:pt x="6945" y="161274"/>
                      <a:pt x="7476" y="161226"/>
                    </a:cubicBezTo>
                    <a:lnTo>
                      <a:pt x="9260" y="161226"/>
                    </a:lnTo>
                    <a:cubicBezTo>
                      <a:pt x="9742" y="161274"/>
                      <a:pt x="10225" y="161322"/>
                      <a:pt x="10707" y="161419"/>
                    </a:cubicBezTo>
                    <a:cubicBezTo>
                      <a:pt x="11286" y="161515"/>
                      <a:pt x="11816" y="161660"/>
                      <a:pt x="12347" y="161853"/>
                    </a:cubicBezTo>
                    <a:cubicBezTo>
                      <a:pt x="12781" y="161997"/>
                      <a:pt x="13263" y="162190"/>
                      <a:pt x="13697" y="162432"/>
                    </a:cubicBezTo>
                    <a:cubicBezTo>
                      <a:pt x="14131" y="162673"/>
                      <a:pt x="14565" y="162914"/>
                      <a:pt x="14999" y="163203"/>
                    </a:cubicBezTo>
                    <a:cubicBezTo>
                      <a:pt x="15433" y="163541"/>
                      <a:pt x="15867" y="163878"/>
                      <a:pt x="16253" y="164216"/>
                    </a:cubicBezTo>
                    <a:cubicBezTo>
                      <a:pt x="16735" y="164602"/>
                      <a:pt x="17169" y="164988"/>
                      <a:pt x="17507" y="165325"/>
                    </a:cubicBezTo>
                    <a:cubicBezTo>
                      <a:pt x="18375" y="166193"/>
                      <a:pt x="19243" y="167061"/>
                      <a:pt x="20015" y="168026"/>
                    </a:cubicBezTo>
                    <a:cubicBezTo>
                      <a:pt x="21317" y="169569"/>
                      <a:pt x="22619" y="171257"/>
                      <a:pt x="23632" y="172608"/>
                    </a:cubicBezTo>
                    <a:lnTo>
                      <a:pt x="24500" y="173765"/>
                    </a:lnTo>
                    <a:cubicBezTo>
                      <a:pt x="25899" y="175598"/>
                      <a:pt x="27345" y="177382"/>
                      <a:pt x="28937" y="179022"/>
                    </a:cubicBezTo>
                    <a:cubicBezTo>
                      <a:pt x="30721" y="180806"/>
                      <a:pt x="32602" y="182398"/>
                      <a:pt x="34580" y="183941"/>
                    </a:cubicBezTo>
                    <a:cubicBezTo>
                      <a:pt x="36509" y="185388"/>
                      <a:pt x="38534" y="186690"/>
                      <a:pt x="40608" y="187848"/>
                    </a:cubicBezTo>
                    <a:cubicBezTo>
                      <a:pt x="42778" y="189053"/>
                      <a:pt x="45045" y="190114"/>
                      <a:pt x="47360" y="190982"/>
                    </a:cubicBezTo>
                    <a:cubicBezTo>
                      <a:pt x="49627" y="191851"/>
                      <a:pt x="51990" y="192526"/>
                      <a:pt x="54353" y="193008"/>
                    </a:cubicBezTo>
                    <a:cubicBezTo>
                      <a:pt x="55366" y="193249"/>
                      <a:pt x="56475" y="193442"/>
                      <a:pt x="57874" y="193635"/>
                    </a:cubicBezTo>
                    <a:cubicBezTo>
                      <a:pt x="59079" y="193780"/>
                      <a:pt x="60285" y="193924"/>
                      <a:pt x="61635" y="194021"/>
                    </a:cubicBezTo>
                    <a:cubicBezTo>
                      <a:pt x="63275" y="194165"/>
                      <a:pt x="64963" y="194262"/>
                      <a:pt x="66555" y="194262"/>
                    </a:cubicBezTo>
                    <a:cubicBezTo>
                      <a:pt x="67278" y="194262"/>
                      <a:pt x="67953" y="194262"/>
                      <a:pt x="68677" y="194214"/>
                    </a:cubicBezTo>
                    <a:cubicBezTo>
                      <a:pt x="71281" y="194117"/>
                      <a:pt x="73837" y="193828"/>
                      <a:pt x="76393" y="193297"/>
                    </a:cubicBezTo>
                    <a:cubicBezTo>
                      <a:pt x="79094" y="192767"/>
                      <a:pt x="81698" y="191947"/>
                      <a:pt x="84254" y="190886"/>
                    </a:cubicBezTo>
                    <a:cubicBezTo>
                      <a:pt x="86617" y="189873"/>
                      <a:pt x="88884" y="188619"/>
                      <a:pt x="91006" y="187124"/>
                    </a:cubicBezTo>
                    <a:cubicBezTo>
                      <a:pt x="92019" y="186401"/>
                      <a:pt x="93032" y="185581"/>
                      <a:pt x="93996" y="184713"/>
                    </a:cubicBezTo>
                    <a:cubicBezTo>
                      <a:pt x="94382" y="184423"/>
                      <a:pt x="94720" y="184038"/>
                      <a:pt x="95057" y="183700"/>
                    </a:cubicBezTo>
                    <a:lnTo>
                      <a:pt x="95154" y="183652"/>
                    </a:lnTo>
                    <a:lnTo>
                      <a:pt x="95491" y="183314"/>
                    </a:lnTo>
                    <a:cubicBezTo>
                      <a:pt x="96022" y="182832"/>
                      <a:pt x="96552" y="182301"/>
                      <a:pt x="97227" y="181771"/>
                    </a:cubicBezTo>
                    <a:cubicBezTo>
                      <a:pt x="97806" y="181289"/>
                      <a:pt x="98385" y="180806"/>
                      <a:pt x="98964" y="180372"/>
                    </a:cubicBezTo>
                    <a:cubicBezTo>
                      <a:pt x="99591" y="179890"/>
                      <a:pt x="100073" y="179552"/>
                      <a:pt x="100796" y="179070"/>
                    </a:cubicBezTo>
                    <a:cubicBezTo>
                      <a:pt x="102002" y="178298"/>
                      <a:pt x="103256" y="177575"/>
                      <a:pt x="104510" y="176948"/>
                    </a:cubicBezTo>
                    <a:cubicBezTo>
                      <a:pt x="105040" y="176707"/>
                      <a:pt x="105619" y="176418"/>
                      <a:pt x="106198" y="176176"/>
                    </a:cubicBezTo>
                    <a:cubicBezTo>
                      <a:pt x="106777" y="175935"/>
                      <a:pt x="107452" y="175694"/>
                      <a:pt x="108175" y="175453"/>
                    </a:cubicBezTo>
                    <a:cubicBezTo>
                      <a:pt x="109526" y="175019"/>
                      <a:pt x="110924" y="174633"/>
                      <a:pt x="112323" y="174344"/>
                    </a:cubicBezTo>
                    <a:cubicBezTo>
                      <a:pt x="113046" y="174247"/>
                      <a:pt x="113866" y="174103"/>
                      <a:pt x="114686" y="174006"/>
                    </a:cubicBezTo>
                    <a:cubicBezTo>
                      <a:pt x="115458" y="173910"/>
                      <a:pt x="116229" y="173862"/>
                      <a:pt x="117146" y="173813"/>
                    </a:cubicBezTo>
                    <a:cubicBezTo>
                      <a:pt x="117821" y="173765"/>
                      <a:pt x="118448" y="173765"/>
                      <a:pt x="119026" y="173765"/>
                    </a:cubicBezTo>
                    <a:cubicBezTo>
                      <a:pt x="120039" y="173765"/>
                      <a:pt x="121148" y="173813"/>
                      <a:pt x="122354" y="173862"/>
                    </a:cubicBezTo>
                    <a:cubicBezTo>
                      <a:pt x="124669" y="174054"/>
                      <a:pt x="127032" y="174440"/>
                      <a:pt x="129251" y="174778"/>
                    </a:cubicBezTo>
                    <a:lnTo>
                      <a:pt x="132675" y="175357"/>
                    </a:lnTo>
                    <a:lnTo>
                      <a:pt x="133061" y="175405"/>
                    </a:lnTo>
                    <a:cubicBezTo>
                      <a:pt x="134266" y="175598"/>
                      <a:pt x="135472" y="175791"/>
                      <a:pt x="136726" y="175984"/>
                    </a:cubicBezTo>
                    <a:cubicBezTo>
                      <a:pt x="139186" y="176369"/>
                      <a:pt x="141452" y="176659"/>
                      <a:pt x="143623" y="176803"/>
                    </a:cubicBezTo>
                    <a:cubicBezTo>
                      <a:pt x="144780" y="176900"/>
                      <a:pt x="145986" y="176948"/>
                      <a:pt x="147240" y="176948"/>
                    </a:cubicBezTo>
                    <a:lnTo>
                      <a:pt x="147433" y="176948"/>
                    </a:lnTo>
                    <a:cubicBezTo>
                      <a:pt x="148638" y="176948"/>
                      <a:pt x="149844" y="176852"/>
                      <a:pt x="151050" y="176755"/>
                    </a:cubicBezTo>
                    <a:cubicBezTo>
                      <a:pt x="153075" y="176514"/>
                      <a:pt x="155101" y="176128"/>
                      <a:pt x="157030" y="175550"/>
                    </a:cubicBezTo>
                    <a:cubicBezTo>
                      <a:pt x="159055" y="174971"/>
                      <a:pt x="161081" y="174199"/>
                      <a:pt x="163010" y="173331"/>
                    </a:cubicBezTo>
                    <a:cubicBezTo>
                      <a:pt x="164891" y="172511"/>
                      <a:pt x="166772" y="171547"/>
                      <a:pt x="168556" y="170630"/>
                    </a:cubicBezTo>
                    <a:lnTo>
                      <a:pt x="169617" y="170100"/>
                    </a:lnTo>
                    <a:lnTo>
                      <a:pt x="169714" y="170052"/>
                    </a:lnTo>
                    <a:cubicBezTo>
                      <a:pt x="171112" y="169376"/>
                      <a:pt x="172849" y="168460"/>
                      <a:pt x="174537" y="167640"/>
                    </a:cubicBezTo>
                    <a:lnTo>
                      <a:pt x="174440" y="167640"/>
                    </a:lnTo>
                    <a:cubicBezTo>
                      <a:pt x="174778" y="167544"/>
                      <a:pt x="175067" y="167399"/>
                      <a:pt x="175405" y="167254"/>
                    </a:cubicBezTo>
                    <a:lnTo>
                      <a:pt x="175887" y="167013"/>
                    </a:lnTo>
                    <a:cubicBezTo>
                      <a:pt x="175935" y="166965"/>
                      <a:pt x="176032" y="166917"/>
                      <a:pt x="176032" y="166868"/>
                    </a:cubicBezTo>
                    <a:cubicBezTo>
                      <a:pt x="176080" y="166772"/>
                      <a:pt x="176080" y="166676"/>
                      <a:pt x="176032" y="166627"/>
                    </a:cubicBezTo>
                    <a:cubicBezTo>
                      <a:pt x="179263" y="164216"/>
                      <a:pt x="182301" y="161660"/>
                      <a:pt x="185243" y="158911"/>
                    </a:cubicBezTo>
                    <a:cubicBezTo>
                      <a:pt x="186015" y="158187"/>
                      <a:pt x="186786" y="157464"/>
                      <a:pt x="187606" y="156741"/>
                    </a:cubicBezTo>
                    <a:lnTo>
                      <a:pt x="190114" y="154426"/>
                    </a:lnTo>
                    <a:cubicBezTo>
                      <a:pt x="190934" y="153654"/>
                      <a:pt x="191754" y="152931"/>
                      <a:pt x="192574" y="152207"/>
                    </a:cubicBezTo>
                    <a:cubicBezTo>
                      <a:pt x="193008" y="151821"/>
                      <a:pt x="193442" y="151436"/>
                      <a:pt x="193876" y="151098"/>
                    </a:cubicBezTo>
                    <a:lnTo>
                      <a:pt x="194117" y="150857"/>
                    </a:lnTo>
                    <a:lnTo>
                      <a:pt x="194310" y="150664"/>
                    </a:lnTo>
                    <a:lnTo>
                      <a:pt x="194937" y="150133"/>
                    </a:lnTo>
                    <a:cubicBezTo>
                      <a:pt x="201351" y="144587"/>
                      <a:pt x="207476" y="138703"/>
                      <a:pt x="213263" y="132530"/>
                    </a:cubicBezTo>
                    <a:cubicBezTo>
                      <a:pt x="213794" y="131952"/>
                      <a:pt x="214276" y="131373"/>
                      <a:pt x="214807" y="130842"/>
                    </a:cubicBezTo>
                    <a:cubicBezTo>
                      <a:pt x="214951" y="129444"/>
                      <a:pt x="215096" y="128093"/>
                      <a:pt x="215289" y="126743"/>
                    </a:cubicBezTo>
                    <a:cubicBezTo>
                      <a:pt x="215578" y="123801"/>
                      <a:pt x="215868" y="120859"/>
                      <a:pt x="216109" y="117917"/>
                    </a:cubicBezTo>
                    <a:cubicBezTo>
                      <a:pt x="216591" y="111937"/>
                      <a:pt x="216929" y="106005"/>
                      <a:pt x="217073" y="100025"/>
                    </a:cubicBezTo>
                    <a:cubicBezTo>
                      <a:pt x="217122" y="97035"/>
                      <a:pt x="217170" y="94044"/>
                      <a:pt x="217122" y="91054"/>
                    </a:cubicBezTo>
                    <a:cubicBezTo>
                      <a:pt x="217122" y="88064"/>
                      <a:pt x="217025" y="85122"/>
                      <a:pt x="216881" y="82132"/>
                    </a:cubicBezTo>
                    <a:lnTo>
                      <a:pt x="216881" y="82180"/>
                    </a:lnTo>
                    <a:cubicBezTo>
                      <a:pt x="216639" y="76586"/>
                      <a:pt x="216254" y="70992"/>
                      <a:pt x="215627" y="65397"/>
                    </a:cubicBezTo>
                    <a:cubicBezTo>
                      <a:pt x="215289" y="62552"/>
                      <a:pt x="214903" y="59706"/>
                      <a:pt x="214517" y="56861"/>
                    </a:cubicBezTo>
                    <a:cubicBezTo>
                      <a:pt x="214083" y="54305"/>
                      <a:pt x="213649" y="51700"/>
                      <a:pt x="213215" y="49144"/>
                    </a:cubicBezTo>
                    <a:cubicBezTo>
                      <a:pt x="212588" y="45817"/>
                      <a:pt x="211913" y="42441"/>
                      <a:pt x="211141" y="39113"/>
                    </a:cubicBezTo>
                    <a:cubicBezTo>
                      <a:pt x="210756" y="37328"/>
                      <a:pt x="210322" y="35592"/>
                      <a:pt x="209839" y="33808"/>
                    </a:cubicBezTo>
                    <a:cubicBezTo>
                      <a:pt x="209357" y="32023"/>
                      <a:pt x="208826" y="30239"/>
                      <a:pt x="208248" y="28406"/>
                    </a:cubicBezTo>
                    <a:lnTo>
                      <a:pt x="208248" y="28358"/>
                    </a:lnTo>
                    <a:cubicBezTo>
                      <a:pt x="207283" y="25320"/>
                      <a:pt x="206174" y="22281"/>
                      <a:pt x="204872" y="19339"/>
                    </a:cubicBezTo>
                    <a:cubicBezTo>
                      <a:pt x="204293" y="17941"/>
                      <a:pt x="203570" y="16542"/>
                      <a:pt x="202846" y="15144"/>
                    </a:cubicBezTo>
                    <a:cubicBezTo>
                      <a:pt x="202460" y="14468"/>
                      <a:pt x="202075" y="13745"/>
                      <a:pt x="201689" y="13070"/>
                    </a:cubicBezTo>
                    <a:cubicBezTo>
                      <a:pt x="201303" y="12346"/>
                      <a:pt x="200965" y="11864"/>
                      <a:pt x="200580" y="11237"/>
                    </a:cubicBezTo>
                    <a:cubicBezTo>
                      <a:pt x="199711" y="9887"/>
                      <a:pt x="198747" y="8585"/>
                      <a:pt x="197734" y="7331"/>
                    </a:cubicBezTo>
                    <a:cubicBezTo>
                      <a:pt x="197204" y="6656"/>
                      <a:pt x="196673" y="6029"/>
                      <a:pt x="196094" y="5402"/>
                    </a:cubicBezTo>
                    <a:cubicBezTo>
                      <a:pt x="195516" y="4823"/>
                      <a:pt x="195082" y="4341"/>
                      <a:pt x="194503" y="3858"/>
                    </a:cubicBezTo>
                    <a:cubicBezTo>
                      <a:pt x="193683" y="3135"/>
                      <a:pt x="192815" y="2460"/>
                      <a:pt x="191947" y="1881"/>
                    </a:cubicBezTo>
                    <a:cubicBezTo>
                      <a:pt x="191561" y="1592"/>
                      <a:pt x="191127" y="1302"/>
                      <a:pt x="190741" y="1061"/>
                    </a:cubicBezTo>
                    <a:lnTo>
                      <a:pt x="189873" y="675"/>
                    </a:lnTo>
                    <a:cubicBezTo>
                      <a:pt x="189584" y="531"/>
                      <a:pt x="189294" y="386"/>
                      <a:pt x="189005" y="241"/>
                    </a:cubicBezTo>
                    <a:cubicBezTo>
                      <a:pt x="188860" y="193"/>
                      <a:pt x="188716" y="97"/>
                      <a:pt x="18857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87"/>
              <p:cNvSpPr/>
              <p:nvPr/>
            </p:nvSpPr>
            <p:spPr>
              <a:xfrm>
                <a:off x="5274300" y="697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87"/>
              <p:cNvSpPr/>
              <p:nvPr/>
            </p:nvSpPr>
            <p:spPr>
              <a:xfrm>
                <a:off x="2812275" y="438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87"/>
              <p:cNvSpPr/>
              <p:nvPr/>
            </p:nvSpPr>
            <p:spPr>
              <a:xfrm>
                <a:off x="3330725" y="3567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87"/>
              <p:cNvSpPr/>
              <p:nvPr/>
            </p:nvSpPr>
            <p:spPr>
              <a:xfrm>
                <a:off x="757775" y="4484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87"/>
              <p:cNvSpPr/>
              <p:nvPr/>
            </p:nvSpPr>
            <p:spPr>
              <a:xfrm>
                <a:off x="461175" y="46148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87"/>
              <p:cNvSpPr/>
              <p:nvPr/>
            </p:nvSpPr>
            <p:spPr>
              <a:xfrm>
                <a:off x="2631425" y="3142625"/>
                <a:ext cx="967000" cy="1347700"/>
              </a:xfrm>
              <a:custGeom>
                <a:avLst/>
                <a:gdLst/>
                <a:ahLst/>
                <a:cxnLst/>
                <a:rect l="l" t="t" r="r" b="b"/>
                <a:pathLst>
                  <a:path w="38680" h="53908" extrusionOk="0">
                    <a:moveTo>
                      <a:pt x="37907" y="1"/>
                    </a:moveTo>
                    <a:lnTo>
                      <a:pt x="37136" y="146"/>
                    </a:lnTo>
                    <a:cubicBezTo>
                      <a:pt x="33519" y="773"/>
                      <a:pt x="29902" y="869"/>
                      <a:pt x="26381" y="1737"/>
                    </a:cubicBezTo>
                    <a:cubicBezTo>
                      <a:pt x="25513" y="1978"/>
                      <a:pt x="24645" y="2219"/>
                      <a:pt x="23825" y="2557"/>
                    </a:cubicBezTo>
                    <a:cubicBezTo>
                      <a:pt x="23150" y="2798"/>
                      <a:pt x="22475" y="3087"/>
                      <a:pt x="21799" y="3377"/>
                    </a:cubicBezTo>
                    <a:cubicBezTo>
                      <a:pt x="20545" y="3956"/>
                      <a:pt x="19340" y="4631"/>
                      <a:pt x="18182" y="5402"/>
                    </a:cubicBezTo>
                    <a:cubicBezTo>
                      <a:pt x="15867" y="6897"/>
                      <a:pt x="13794" y="8730"/>
                      <a:pt x="11913" y="10804"/>
                    </a:cubicBezTo>
                    <a:cubicBezTo>
                      <a:pt x="10996" y="11865"/>
                      <a:pt x="10128" y="12974"/>
                      <a:pt x="9308" y="14132"/>
                    </a:cubicBezTo>
                    <a:cubicBezTo>
                      <a:pt x="8488" y="15241"/>
                      <a:pt x="7765" y="16398"/>
                      <a:pt x="7090" y="17652"/>
                    </a:cubicBezTo>
                    <a:cubicBezTo>
                      <a:pt x="5739" y="20064"/>
                      <a:pt x="4582" y="22668"/>
                      <a:pt x="3714" y="25369"/>
                    </a:cubicBezTo>
                    <a:cubicBezTo>
                      <a:pt x="2846" y="27973"/>
                      <a:pt x="2219" y="30722"/>
                      <a:pt x="1833" y="33471"/>
                    </a:cubicBezTo>
                    <a:cubicBezTo>
                      <a:pt x="1737" y="34098"/>
                      <a:pt x="1688" y="34725"/>
                      <a:pt x="1592" y="35352"/>
                    </a:cubicBezTo>
                    <a:cubicBezTo>
                      <a:pt x="1544" y="35931"/>
                      <a:pt x="1495" y="36509"/>
                      <a:pt x="1495" y="37088"/>
                    </a:cubicBezTo>
                    <a:cubicBezTo>
                      <a:pt x="1447" y="38294"/>
                      <a:pt x="1495" y="39500"/>
                      <a:pt x="1592" y="40705"/>
                    </a:cubicBezTo>
                    <a:cubicBezTo>
                      <a:pt x="1688" y="42007"/>
                      <a:pt x="1737" y="43310"/>
                      <a:pt x="1785" y="44660"/>
                    </a:cubicBezTo>
                    <a:cubicBezTo>
                      <a:pt x="1881" y="45962"/>
                      <a:pt x="1833" y="47264"/>
                      <a:pt x="1737" y="48566"/>
                    </a:cubicBezTo>
                    <a:cubicBezTo>
                      <a:pt x="1640" y="49676"/>
                      <a:pt x="1399" y="50785"/>
                      <a:pt x="1061" y="51894"/>
                    </a:cubicBezTo>
                    <a:lnTo>
                      <a:pt x="1061" y="51846"/>
                    </a:lnTo>
                    <a:cubicBezTo>
                      <a:pt x="820" y="52473"/>
                      <a:pt x="531" y="53052"/>
                      <a:pt x="145" y="53582"/>
                    </a:cubicBezTo>
                    <a:lnTo>
                      <a:pt x="49" y="53678"/>
                    </a:lnTo>
                    <a:cubicBezTo>
                      <a:pt x="0" y="53727"/>
                      <a:pt x="0" y="53823"/>
                      <a:pt x="49" y="53871"/>
                    </a:cubicBezTo>
                    <a:cubicBezTo>
                      <a:pt x="97" y="53896"/>
                      <a:pt x="145" y="53908"/>
                      <a:pt x="187" y="53908"/>
                    </a:cubicBezTo>
                    <a:cubicBezTo>
                      <a:pt x="229" y="53908"/>
                      <a:pt x="266" y="53896"/>
                      <a:pt x="290" y="53871"/>
                    </a:cubicBezTo>
                    <a:cubicBezTo>
                      <a:pt x="627" y="53389"/>
                      <a:pt x="917" y="52907"/>
                      <a:pt x="1158" y="52376"/>
                    </a:cubicBezTo>
                    <a:cubicBezTo>
                      <a:pt x="1399" y="51846"/>
                      <a:pt x="1592" y="51267"/>
                      <a:pt x="1737" y="50688"/>
                    </a:cubicBezTo>
                    <a:cubicBezTo>
                      <a:pt x="2026" y="49386"/>
                      <a:pt x="2219" y="48084"/>
                      <a:pt x="2219" y="46734"/>
                    </a:cubicBezTo>
                    <a:cubicBezTo>
                      <a:pt x="2364" y="43985"/>
                      <a:pt x="2122" y="41236"/>
                      <a:pt x="2171" y="38487"/>
                    </a:cubicBezTo>
                    <a:cubicBezTo>
                      <a:pt x="2171" y="37763"/>
                      <a:pt x="2171" y="37088"/>
                      <a:pt x="2267" y="36413"/>
                    </a:cubicBezTo>
                    <a:cubicBezTo>
                      <a:pt x="2460" y="34436"/>
                      <a:pt x="2798" y="32458"/>
                      <a:pt x="3232" y="30529"/>
                    </a:cubicBezTo>
                    <a:cubicBezTo>
                      <a:pt x="3473" y="29516"/>
                      <a:pt x="3762" y="28504"/>
                      <a:pt x="4051" y="27491"/>
                    </a:cubicBezTo>
                    <a:cubicBezTo>
                      <a:pt x="4341" y="26478"/>
                      <a:pt x="4630" y="25610"/>
                      <a:pt x="5016" y="24694"/>
                    </a:cubicBezTo>
                    <a:cubicBezTo>
                      <a:pt x="6318" y="21125"/>
                      <a:pt x="8054" y="17797"/>
                      <a:pt x="10225" y="14710"/>
                    </a:cubicBezTo>
                    <a:lnTo>
                      <a:pt x="10225" y="14759"/>
                    </a:lnTo>
                    <a:lnTo>
                      <a:pt x="10273" y="14662"/>
                    </a:lnTo>
                    <a:cubicBezTo>
                      <a:pt x="12057" y="12203"/>
                      <a:pt x="14083" y="10032"/>
                      <a:pt x="16398" y="8151"/>
                    </a:cubicBezTo>
                    <a:cubicBezTo>
                      <a:pt x="18375" y="6608"/>
                      <a:pt x="20497" y="5306"/>
                      <a:pt x="22716" y="4293"/>
                    </a:cubicBezTo>
                    <a:cubicBezTo>
                      <a:pt x="23632" y="3907"/>
                      <a:pt x="24548" y="3522"/>
                      <a:pt x="25465" y="3232"/>
                    </a:cubicBezTo>
                    <a:cubicBezTo>
                      <a:pt x="26574" y="2943"/>
                      <a:pt x="27731" y="2653"/>
                      <a:pt x="28841" y="2461"/>
                    </a:cubicBezTo>
                    <a:cubicBezTo>
                      <a:pt x="30384" y="2219"/>
                      <a:pt x="31927" y="2026"/>
                      <a:pt x="33470" y="1882"/>
                    </a:cubicBezTo>
                    <a:cubicBezTo>
                      <a:pt x="34242" y="1785"/>
                      <a:pt x="35062" y="1689"/>
                      <a:pt x="35834" y="1544"/>
                    </a:cubicBezTo>
                    <a:cubicBezTo>
                      <a:pt x="36605" y="1448"/>
                      <a:pt x="37425" y="1303"/>
                      <a:pt x="38245" y="1158"/>
                    </a:cubicBezTo>
                    <a:cubicBezTo>
                      <a:pt x="38390" y="1110"/>
                      <a:pt x="38534" y="1014"/>
                      <a:pt x="38583" y="869"/>
                    </a:cubicBezTo>
                    <a:cubicBezTo>
                      <a:pt x="38679" y="724"/>
                      <a:pt x="38679" y="580"/>
                      <a:pt x="38631" y="435"/>
                    </a:cubicBezTo>
                    <a:cubicBezTo>
                      <a:pt x="38583" y="290"/>
                      <a:pt x="38486" y="146"/>
                      <a:pt x="38341" y="97"/>
                    </a:cubicBezTo>
                    <a:lnTo>
                      <a:pt x="38197" y="49"/>
                    </a:lnTo>
                    <a:lnTo>
                      <a:pt x="37907" y="49"/>
                    </a:lnTo>
                    <a:lnTo>
                      <a:pt x="37907" y="1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87"/>
              <p:cNvSpPr/>
              <p:nvPr/>
            </p:nvSpPr>
            <p:spPr>
              <a:xfrm>
                <a:off x="2580775" y="1278625"/>
                <a:ext cx="2023175" cy="2183550"/>
              </a:xfrm>
              <a:custGeom>
                <a:avLst/>
                <a:gdLst/>
                <a:ahLst/>
                <a:cxnLst/>
                <a:rect l="l" t="t" r="r" b="b"/>
                <a:pathLst>
                  <a:path w="80927" h="87342" extrusionOk="0">
                    <a:moveTo>
                      <a:pt x="72823" y="10334"/>
                    </a:moveTo>
                    <a:cubicBezTo>
                      <a:pt x="72818" y="10344"/>
                      <a:pt x="72813" y="10353"/>
                      <a:pt x="72807" y="10363"/>
                    </a:cubicBezTo>
                    <a:lnTo>
                      <a:pt x="72807" y="10363"/>
                    </a:lnTo>
                    <a:cubicBezTo>
                      <a:pt x="72815" y="10355"/>
                      <a:pt x="72821" y="10346"/>
                      <a:pt x="72823" y="10334"/>
                    </a:cubicBezTo>
                    <a:close/>
                    <a:moveTo>
                      <a:pt x="72807" y="10363"/>
                    </a:moveTo>
                    <a:cubicBezTo>
                      <a:pt x="72794" y="10378"/>
                      <a:pt x="72776" y="10389"/>
                      <a:pt x="72776" y="10418"/>
                    </a:cubicBezTo>
                    <a:cubicBezTo>
                      <a:pt x="72787" y="10399"/>
                      <a:pt x="72797" y="10381"/>
                      <a:pt x="72807" y="10363"/>
                    </a:cubicBezTo>
                    <a:close/>
                    <a:moveTo>
                      <a:pt x="80300" y="1"/>
                    </a:moveTo>
                    <a:cubicBezTo>
                      <a:pt x="80155" y="1"/>
                      <a:pt x="80011" y="1"/>
                      <a:pt x="79914" y="97"/>
                    </a:cubicBezTo>
                    <a:cubicBezTo>
                      <a:pt x="78274" y="1255"/>
                      <a:pt x="76731" y="2653"/>
                      <a:pt x="75381" y="4148"/>
                    </a:cubicBezTo>
                    <a:cubicBezTo>
                      <a:pt x="74127" y="5595"/>
                      <a:pt x="72969" y="7138"/>
                      <a:pt x="71957" y="8778"/>
                    </a:cubicBezTo>
                    <a:cubicBezTo>
                      <a:pt x="70028" y="12058"/>
                      <a:pt x="68436" y="15578"/>
                      <a:pt x="67230" y="19195"/>
                    </a:cubicBezTo>
                    <a:cubicBezTo>
                      <a:pt x="65976" y="22812"/>
                      <a:pt x="64964" y="26478"/>
                      <a:pt x="63806" y="30095"/>
                    </a:cubicBezTo>
                    <a:cubicBezTo>
                      <a:pt x="62697" y="33712"/>
                      <a:pt x="61250" y="37184"/>
                      <a:pt x="59514" y="40560"/>
                    </a:cubicBezTo>
                    <a:cubicBezTo>
                      <a:pt x="58212" y="42827"/>
                      <a:pt x="56668" y="44949"/>
                      <a:pt x="54884" y="46878"/>
                    </a:cubicBezTo>
                    <a:cubicBezTo>
                      <a:pt x="52955" y="48807"/>
                      <a:pt x="50833" y="50495"/>
                      <a:pt x="48470" y="51894"/>
                    </a:cubicBezTo>
                    <a:cubicBezTo>
                      <a:pt x="46589" y="53003"/>
                      <a:pt x="44563" y="53968"/>
                      <a:pt x="42538" y="54787"/>
                    </a:cubicBezTo>
                    <a:cubicBezTo>
                      <a:pt x="40416" y="55607"/>
                      <a:pt x="38245" y="56331"/>
                      <a:pt x="36123" y="57006"/>
                    </a:cubicBezTo>
                    <a:cubicBezTo>
                      <a:pt x="33953" y="57681"/>
                      <a:pt x="31735" y="58308"/>
                      <a:pt x="29564" y="58983"/>
                    </a:cubicBezTo>
                    <a:cubicBezTo>
                      <a:pt x="27346" y="59658"/>
                      <a:pt x="25176" y="60478"/>
                      <a:pt x="23054" y="61346"/>
                    </a:cubicBezTo>
                    <a:cubicBezTo>
                      <a:pt x="19292" y="62890"/>
                      <a:pt x="15723" y="64964"/>
                      <a:pt x="12492" y="67471"/>
                    </a:cubicBezTo>
                    <a:cubicBezTo>
                      <a:pt x="9453" y="69883"/>
                      <a:pt x="6753" y="72825"/>
                      <a:pt x="4631" y="76104"/>
                    </a:cubicBezTo>
                    <a:cubicBezTo>
                      <a:pt x="3570" y="77744"/>
                      <a:pt x="2653" y="79480"/>
                      <a:pt x="1882" y="81313"/>
                    </a:cubicBezTo>
                    <a:cubicBezTo>
                      <a:pt x="1110" y="83194"/>
                      <a:pt x="483" y="85123"/>
                      <a:pt x="1" y="87100"/>
                    </a:cubicBezTo>
                    <a:cubicBezTo>
                      <a:pt x="1" y="87197"/>
                      <a:pt x="49" y="87293"/>
                      <a:pt x="145" y="87341"/>
                    </a:cubicBezTo>
                    <a:cubicBezTo>
                      <a:pt x="242" y="87341"/>
                      <a:pt x="338" y="87245"/>
                      <a:pt x="387" y="87148"/>
                    </a:cubicBezTo>
                    <a:cubicBezTo>
                      <a:pt x="435" y="86907"/>
                      <a:pt x="483" y="86666"/>
                      <a:pt x="531" y="86425"/>
                    </a:cubicBezTo>
                    <a:cubicBezTo>
                      <a:pt x="1303" y="83580"/>
                      <a:pt x="2364" y="80879"/>
                      <a:pt x="3811" y="78323"/>
                    </a:cubicBezTo>
                    <a:cubicBezTo>
                      <a:pt x="5209" y="75815"/>
                      <a:pt x="6897" y="73548"/>
                      <a:pt x="8875" y="71474"/>
                    </a:cubicBezTo>
                    <a:cubicBezTo>
                      <a:pt x="11238" y="69063"/>
                      <a:pt x="13939" y="66941"/>
                      <a:pt x="16881" y="65205"/>
                    </a:cubicBezTo>
                    <a:cubicBezTo>
                      <a:pt x="18617" y="64192"/>
                      <a:pt x="20498" y="63227"/>
                      <a:pt x="22378" y="62456"/>
                    </a:cubicBezTo>
                    <a:cubicBezTo>
                      <a:pt x="24452" y="61539"/>
                      <a:pt x="26623" y="60816"/>
                      <a:pt x="28793" y="60141"/>
                    </a:cubicBezTo>
                    <a:cubicBezTo>
                      <a:pt x="30963" y="59466"/>
                      <a:pt x="33182" y="58839"/>
                      <a:pt x="35400" y="58212"/>
                    </a:cubicBezTo>
                    <a:cubicBezTo>
                      <a:pt x="37618" y="57585"/>
                      <a:pt x="39740" y="56909"/>
                      <a:pt x="41911" y="56186"/>
                    </a:cubicBezTo>
                    <a:cubicBezTo>
                      <a:pt x="44033" y="55414"/>
                      <a:pt x="46107" y="54498"/>
                      <a:pt x="48084" y="53437"/>
                    </a:cubicBezTo>
                    <a:cubicBezTo>
                      <a:pt x="50109" y="52328"/>
                      <a:pt x="52039" y="51026"/>
                      <a:pt x="53823" y="49531"/>
                    </a:cubicBezTo>
                    <a:cubicBezTo>
                      <a:pt x="55366" y="48180"/>
                      <a:pt x="56765" y="46685"/>
                      <a:pt x="58019" y="45094"/>
                    </a:cubicBezTo>
                    <a:cubicBezTo>
                      <a:pt x="59128" y="43550"/>
                      <a:pt x="60189" y="41959"/>
                      <a:pt x="61057" y="40319"/>
                    </a:cubicBezTo>
                    <a:cubicBezTo>
                      <a:pt x="62793" y="36943"/>
                      <a:pt x="64288" y="33423"/>
                      <a:pt x="65446" y="29805"/>
                    </a:cubicBezTo>
                    <a:cubicBezTo>
                      <a:pt x="66652" y="26188"/>
                      <a:pt x="67761" y="22523"/>
                      <a:pt x="69063" y="18906"/>
                    </a:cubicBezTo>
                    <a:cubicBezTo>
                      <a:pt x="70076" y="15964"/>
                      <a:pt x="71281" y="13167"/>
                      <a:pt x="72728" y="10466"/>
                    </a:cubicBezTo>
                    <a:lnTo>
                      <a:pt x="72825" y="10321"/>
                    </a:lnTo>
                    <a:lnTo>
                      <a:pt x="72825" y="10321"/>
                    </a:lnTo>
                    <a:cubicBezTo>
                      <a:pt x="72825" y="10326"/>
                      <a:pt x="72824" y="10330"/>
                      <a:pt x="72823" y="10334"/>
                    </a:cubicBezTo>
                    <a:lnTo>
                      <a:pt x="72823" y="10334"/>
                    </a:lnTo>
                    <a:cubicBezTo>
                      <a:pt x="73483" y="9158"/>
                      <a:pt x="74146" y="8029"/>
                      <a:pt x="74947" y="6945"/>
                    </a:cubicBezTo>
                    <a:cubicBezTo>
                      <a:pt x="75718" y="5836"/>
                      <a:pt x="76635" y="4775"/>
                      <a:pt x="77551" y="3762"/>
                    </a:cubicBezTo>
                    <a:cubicBezTo>
                      <a:pt x="78516" y="2798"/>
                      <a:pt x="79577" y="1833"/>
                      <a:pt x="80638" y="965"/>
                    </a:cubicBezTo>
                    <a:cubicBezTo>
                      <a:pt x="80927" y="628"/>
                      <a:pt x="80782" y="97"/>
                      <a:pt x="80348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87"/>
              <p:cNvSpPr/>
              <p:nvPr/>
            </p:nvSpPr>
            <p:spPr>
              <a:xfrm>
                <a:off x="1317225" y="2525325"/>
                <a:ext cx="1710900" cy="2130675"/>
              </a:xfrm>
              <a:custGeom>
                <a:avLst/>
                <a:gdLst/>
                <a:ahLst/>
                <a:cxnLst/>
                <a:rect l="l" t="t" r="r" b="b"/>
                <a:pathLst>
                  <a:path w="68436" h="85227" extrusionOk="0">
                    <a:moveTo>
                      <a:pt x="67760" y="0"/>
                    </a:moveTo>
                    <a:cubicBezTo>
                      <a:pt x="67664" y="0"/>
                      <a:pt x="67615" y="0"/>
                      <a:pt x="67519" y="48"/>
                    </a:cubicBezTo>
                    <a:lnTo>
                      <a:pt x="67471" y="48"/>
                    </a:lnTo>
                    <a:cubicBezTo>
                      <a:pt x="65590" y="627"/>
                      <a:pt x="63709" y="1399"/>
                      <a:pt x="61973" y="2315"/>
                    </a:cubicBezTo>
                    <a:cubicBezTo>
                      <a:pt x="60285" y="3231"/>
                      <a:pt x="58645" y="4341"/>
                      <a:pt x="57150" y="5546"/>
                    </a:cubicBezTo>
                    <a:cubicBezTo>
                      <a:pt x="54208" y="8006"/>
                      <a:pt x="51700" y="10900"/>
                      <a:pt x="49771" y="14179"/>
                    </a:cubicBezTo>
                    <a:cubicBezTo>
                      <a:pt x="47746" y="17507"/>
                      <a:pt x="46154" y="21076"/>
                      <a:pt x="45045" y="24789"/>
                    </a:cubicBezTo>
                    <a:cubicBezTo>
                      <a:pt x="43887" y="28503"/>
                      <a:pt x="43067" y="32361"/>
                      <a:pt x="42682" y="36219"/>
                    </a:cubicBezTo>
                    <a:cubicBezTo>
                      <a:pt x="42296" y="40319"/>
                      <a:pt x="42151" y="44418"/>
                      <a:pt x="42199" y="48517"/>
                    </a:cubicBezTo>
                    <a:cubicBezTo>
                      <a:pt x="42248" y="52762"/>
                      <a:pt x="42006" y="57006"/>
                      <a:pt x="41380" y="61201"/>
                    </a:cubicBezTo>
                    <a:cubicBezTo>
                      <a:pt x="41235" y="62214"/>
                      <a:pt x="40994" y="63179"/>
                      <a:pt x="40753" y="64192"/>
                    </a:cubicBezTo>
                    <a:cubicBezTo>
                      <a:pt x="40463" y="65301"/>
                      <a:pt x="40126" y="66410"/>
                      <a:pt x="39692" y="67471"/>
                    </a:cubicBezTo>
                    <a:cubicBezTo>
                      <a:pt x="39306" y="68484"/>
                      <a:pt x="38823" y="69497"/>
                      <a:pt x="38293" y="70461"/>
                    </a:cubicBezTo>
                    <a:lnTo>
                      <a:pt x="38245" y="70558"/>
                    </a:lnTo>
                    <a:lnTo>
                      <a:pt x="38245" y="70509"/>
                    </a:lnTo>
                    <a:cubicBezTo>
                      <a:pt x="37762" y="71426"/>
                      <a:pt x="37184" y="72294"/>
                      <a:pt x="36605" y="73114"/>
                    </a:cubicBezTo>
                    <a:cubicBezTo>
                      <a:pt x="35930" y="73982"/>
                      <a:pt x="35255" y="74802"/>
                      <a:pt x="34483" y="75622"/>
                    </a:cubicBezTo>
                    <a:lnTo>
                      <a:pt x="34435" y="75670"/>
                    </a:lnTo>
                    <a:cubicBezTo>
                      <a:pt x="32650" y="77454"/>
                      <a:pt x="30721" y="78997"/>
                      <a:pt x="28551" y="80300"/>
                    </a:cubicBezTo>
                    <a:lnTo>
                      <a:pt x="28503" y="80300"/>
                    </a:lnTo>
                    <a:cubicBezTo>
                      <a:pt x="27297" y="81023"/>
                      <a:pt x="26043" y="81650"/>
                      <a:pt x="24741" y="82180"/>
                    </a:cubicBezTo>
                    <a:cubicBezTo>
                      <a:pt x="23391" y="82759"/>
                      <a:pt x="21992" y="83242"/>
                      <a:pt x="20593" y="83676"/>
                    </a:cubicBezTo>
                    <a:lnTo>
                      <a:pt x="20545" y="83676"/>
                    </a:lnTo>
                    <a:cubicBezTo>
                      <a:pt x="17797" y="84399"/>
                      <a:pt x="14904" y="84833"/>
                      <a:pt x="12059" y="84881"/>
                    </a:cubicBezTo>
                    <a:lnTo>
                      <a:pt x="12059" y="84881"/>
                    </a:lnTo>
                    <a:cubicBezTo>
                      <a:pt x="9663" y="84878"/>
                      <a:pt x="7220" y="84588"/>
                      <a:pt x="4919" y="83965"/>
                    </a:cubicBezTo>
                    <a:cubicBezTo>
                      <a:pt x="3328" y="83579"/>
                      <a:pt x="1736" y="83000"/>
                      <a:pt x="193" y="82229"/>
                    </a:cubicBezTo>
                    <a:cubicBezTo>
                      <a:pt x="145" y="82229"/>
                      <a:pt x="48" y="82229"/>
                      <a:pt x="48" y="82325"/>
                    </a:cubicBezTo>
                    <a:cubicBezTo>
                      <a:pt x="0" y="82422"/>
                      <a:pt x="48" y="82470"/>
                      <a:pt x="97" y="82518"/>
                    </a:cubicBezTo>
                    <a:cubicBezTo>
                      <a:pt x="2026" y="83434"/>
                      <a:pt x="4051" y="84158"/>
                      <a:pt x="6125" y="84592"/>
                    </a:cubicBezTo>
                    <a:cubicBezTo>
                      <a:pt x="8037" y="85026"/>
                      <a:pt x="9988" y="85226"/>
                      <a:pt x="11943" y="85226"/>
                    </a:cubicBezTo>
                    <a:cubicBezTo>
                      <a:pt x="12158" y="85226"/>
                      <a:pt x="12373" y="85224"/>
                      <a:pt x="12588" y="85219"/>
                    </a:cubicBezTo>
                    <a:cubicBezTo>
                      <a:pt x="16928" y="85219"/>
                      <a:pt x="21220" y="84351"/>
                      <a:pt x="25271" y="82663"/>
                    </a:cubicBezTo>
                    <a:cubicBezTo>
                      <a:pt x="27249" y="81795"/>
                      <a:pt x="29178" y="80782"/>
                      <a:pt x="31011" y="79576"/>
                    </a:cubicBezTo>
                    <a:cubicBezTo>
                      <a:pt x="32843" y="78322"/>
                      <a:pt x="34531" y="76875"/>
                      <a:pt x="35978" y="75236"/>
                    </a:cubicBezTo>
                    <a:cubicBezTo>
                      <a:pt x="37425" y="73692"/>
                      <a:pt x="38631" y="71908"/>
                      <a:pt x="39595" y="70027"/>
                    </a:cubicBezTo>
                    <a:cubicBezTo>
                      <a:pt x="40560" y="68194"/>
                      <a:pt x="41283" y="66265"/>
                      <a:pt x="41814" y="64288"/>
                    </a:cubicBezTo>
                    <a:cubicBezTo>
                      <a:pt x="42778" y="60237"/>
                      <a:pt x="43309" y="56041"/>
                      <a:pt x="43357" y="51893"/>
                    </a:cubicBezTo>
                    <a:cubicBezTo>
                      <a:pt x="43405" y="49723"/>
                      <a:pt x="43453" y="47553"/>
                      <a:pt x="43453" y="45383"/>
                    </a:cubicBezTo>
                    <a:cubicBezTo>
                      <a:pt x="43502" y="43261"/>
                      <a:pt x="43550" y="41235"/>
                      <a:pt x="43694" y="39161"/>
                    </a:cubicBezTo>
                    <a:cubicBezTo>
                      <a:pt x="43936" y="35496"/>
                      <a:pt x="44514" y="31879"/>
                      <a:pt x="45382" y="28262"/>
                    </a:cubicBezTo>
                    <a:cubicBezTo>
                      <a:pt x="45913" y="26284"/>
                      <a:pt x="46540" y="24307"/>
                      <a:pt x="47263" y="22426"/>
                    </a:cubicBezTo>
                    <a:cubicBezTo>
                      <a:pt x="48035" y="20449"/>
                      <a:pt x="48951" y="18520"/>
                      <a:pt x="49964" y="16639"/>
                    </a:cubicBezTo>
                    <a:lnTo>
                      <a:pt x="49964" y="16639"/>
                    </a:lnTo>
                    <a:lnTo>
                      <a:pt x="49868" y="16784"/>
                    </a:lnTo>
                    <a:cubicBezTo>
                      <a:pt x="50687" y="15385"/>
                      <a:pt x="51556" y="13986"/>
                      <a:pt x="52520" y="12636"/>
                    </a:cubicBezTo>
                    <a:cubicBezTo>
                      <a:pt x="53485" y="11334"/>
                      <a:pt x="54546" y="10032"/>
                      <a:pt x="55703" y="8874"/>
                    </a:cubicBezTo>
                    <a:cubicBezTo>
                      <a:pt x="57536" y="6945"/>
                      <a:pt x="59610" y="5305"/>
                      <a:pt x="61828" y="3907"/>
                    </a:cubicBezTo>
                    <a:cubicBezTo>
                      <a:pt x="62793" y="3328"/>
                      <a:pt x="63757" y="2846"/>
                      <a:pt x="64722" y="2363"/>
                    </a:cubicBezTo>
                    <a:cubicBezTo>
                      <a:pt x="65783" y="1881"/>
                      <a:pt x="66892" y="1495"/>
                      <a:pt x="68001" y="1109"/>
                    </a:cubicBezTo>
                    <a:cubicBezTo>
                      <a:pt x="68146" y="1061"/>
                      <a:pt x="68242" y="917"/>
                      <a:pt x="68291" y="772"/>
                    </a:cubicBezTo>
                    <a:cubicBezTo>
                      <a:pt x="68435" y="483"/>
                      <a:pt x="68291" y="145"/>
                      <a:pt x="68001" y="48"/>
                    </a:cubicBezTo>
                    <a:lnTo>
                      <a:pt x="67857" y="0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87"/>
              <p:cNvSpPr/>
              <p:nvPr/>
            </p:nvSpPr>
            <p:spPr>
              <a:xfrm>
                <a:off x="4606350" y="1023025"/>
                <a:ext cx="242375" cy="8710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34840" extrusionOk="0">
                    <a:moveTo>
                      <a:pt x="9260" y="0"/>
                    </a:moveTo>
                    <a:cubicBezTo>
                      <a:pt x="9067" y="0"/>
                      <a:pt x="8874" y="145"/>
                      <a:pt x="8826" y="290"/>
                    </a:cubicBezTo>
                    <a:cubicBezTo>
                      <a:pt x="8537" y="1013"/>
                      <a:pt x="8199" y="1785"/>
                      <a:pt x="7910" y="2508"/>
                    </a:cubicBezTo>
                    <a:cubicBezTo>
                      <a:pt x="7669" y="3232"/>
                      <a:pt x="7331" y="3955"/>
                      <a:pt x="6993" y="4678"/>
                    </a:cubicBezTo>
                    <a:cubicBezTo>
                      <a:pt x="6415" y="6125"/>
                      <a:pt x="5740" y="7572"/>
                      <a:pt x="5113" y="9019"/>
                    </a:cubicBezTo>
                    <a:cubicBezTo>
                      <a:pt x="4486" y="10466"/>
                      <a:pt x="3907" y="11913"/>
                      <a:pt x="3280" y="13359"/>
                    </a:cubicBezTo>
                    <a:cubicBezTo>
                      <a:pt x="2701" y="14806"/>
                      <a:pt x="2171" y="16253"/>
                      <a:pt x="1737" y="17700"/>
                    </a:cubicBezTo>
                    <a:cubicBezTo>
                      <a:pt x="1303" y="19002"/>
                      <a:pt x="965" y="20401"/>
                      <a:pt x="676" y="21751"/>
                    </a:cubicBezTo>
                    <a:cubicBezTo>
                      <a:pt x="434" y="23150"/>
                      <a:pt x="242" y="24500"/>
                      <a:pt x="193" y="25899"/>
                    </a:cubicBezTo>
                    <a:cubicBezTo>
                      <a:pt x="0" y="28889"/>
                      <a:pt x="386" y="31879"/>
                      <a:pt x="1254" y="34724"/>
                    </a:cubicBezTo>
                    <a:cubicBezTo>
                      <a:pt x="1254" y="34795"/>
                      <a:pt x="1306" y="34840"/>
                      <a:pt x="1372" y="34840"/>
                    </a:cubicBezTo>
                    <a:cubicBezTo>
                      <a:pt x="1396" y="34840"/>
                      <a:pt x="1421" y="34834"/>
                      <a:pt x="1447" y="34821"/>
                    </a:cubicBezTo>
                    <a:cubicBezTo>
                      <a:pt x="1544" y="34821"/>
                      <a:pt x="1592" y="34724"/>
                      <a:pt x="1592" y="34628"/>
                    </a:cubicBezTo>
                    <a:cubicBezTo>
                      <a:pt x="1110" y="33036"/>
                      <a:pt x="820" y="31445"/>
                      <a:pt x="724" y="29805"/>
                    </a:cubicBezTo>
                    <a:cubicBezTo>
                      <a:pt x="627" y="28648"/>
                      <a:pt x="627" y="27442"/>
                      <a:pt x="724" y="26333"/>
                    </a:cubicBezTo>
                    <a:cubicBezTo>
                      <a:pt x="772" y="25175"/>
                      <a:pt x="965" y="24066"/>
                      <a:pt x="1158" y="22957"/>
                    </a:cubicBezTo>
                    <a:lnTo>
                      <a:pt x="1158" y="23053"/>
                    </a:lnTo>
                    <a:cubicBezTo>
                      <a:pt x="1447" y="21558"/>
                      <a:pt x="1881" y="20063"/>
                      <a:pt x="2364" y="18665"/>
                    </a:cubicBezTo>
                    <a:cubicBezTo>
                      <a:pt x="2798" y="17169"/>
                      <a:pt x="3376" y="15771"/>
                      <a:pt x="3955" y="14324"/>
                    </a:cubicBezTo>
                    <a:cubicBezTo>
                      <a:pt x="5161" y="11430"/>
                      <a:pt x="6559" y="8633"/>
                      <a:pt x="7717" y="5739"/>
                    </a:cubicBezTo>
                    <a:cubicBezTo>
                      <a:pt x="8103" y="4871"/>
                      <a:pt x="8440" y="4003"/>
                      <a:pt x="8730" y="3135"/>
                    </a:cubicBezTo>
                    <a:cubicBezTo>
                      <a:pt x="9067" y="2315"/>
                      <a:pt x="9357" y="1399"/>
                      <a:pt x="9646" y="531"/>
                    </a:cubicBezTo>
                    <a:cubicBezTo>
                      <a:pt x="9694" y="338"/>
                      <a:pt x="9598" y="97"/>
                      <a:pt x="9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87"/>
              <p:cNvSpPr/>
              <p:nvPr/>
            </p:nvSpPr>
            <p:spPr>
              <a:xfrm>
                <a:off x="2243200" y="1676300"/>
                <a:ext cx="1900175" cy="1592950"/>
              </a:xfrm>
              <a:custGeom>
                <a:avLst/>
                <a:gdLst/>
                <a:ahLst/>
                <a:cxnLst/>
                <a:rect l="l" t="t" r="r" b="b"/>
                <a:pathLst>
                  <a:path w="76007" h="63718" extrusionOk="0">
                    <a:moveTo>
                      <a:pt x="75479" y="1"/>
                    </a:moveTo>
                    <a:cubicBezTo>
                      <a:pt x="75277" y="1"/>
                      <a:pt x="75072" y="135"/>
                      <a:pt x="74994" y="395"/>
                    </a:cubicBezTo>
                    <a:lnTo>
                      <a:pt x="75042" y="346"/>
                    </a:lnTo>
                    <a:lnTo>
                      <a:pt x="75042" y="346"/>
                    </a:lnTo>
                    <a:cubicBezTo>
                      <a:pt x="74946" y="539"/>
                      <a:pt x="74898" y="780"/>
                      <a:pt x="74801" y="973"/>
                    </a:cubicBezTo>
                    <a:lnTo>
                      <a:pt x="74560" y="1552"/>
                    </a:lnTo>
                    <a:cubicBezTo>
                      <a:pt x="74415" y="1938"/>
                      <a:pt x="74271" y="2324"/>
                      <a:pt x="74078" y="2758"/>
                    </a:cubicBezTo>
                    <a:cubicBezTo>
                      <a:pt x="73210" y="4639"/>
                      <a:pt x="72101" y="6375"/>
                      <a:pt x="70798" y="7966"/>
                    </a:cubicBezTo>
                    <a:cubicBezTo>
                      <a:pt x="68918" y="10088"/>
                      <a:pt x="66795" y="12018"/>
                      <a:pt x="64481" y="13609"/>
                    </a:cubicBezTo>
                    <a:lnTo>
                      <a:pt x="64529" y="13609"/>
                    </a:lnTo>
                    <a:cubicBezTo>
                      <a:pt x="61008" y="15972"/>
                      <a:pt x="57198" y="17901"/>
                      <a:pt x="53195" y="19348"/>
                    </a:cubicBezTo>
                    <a:cubicBezTo>
                      <a:pt x="50253" y="20457"/>
                      <a:pt x="47263" y="21374"/>
                      <a:pt x="44225" y="22049"/>
                    </a:cubicBezTo>
                    <a:cubicBezTo>
                      <a:pt x="42633" y="22435"/>
                      <a:pt x="40994" y="22724"/>
                      <a:pt x="39354" y="23014"/>
                    </a:cubicBezTo>
                    <a:cubicBezTo>
                      <a:pt x="37521" y="23399"/>
                      <a:pt x="35689" y="23785"/>
                      <a:pt x="33856" y="24219"/>
                    </a:cubicBezTo>
                    <a:cubicBezTo>
                      <a:pt x="30191" y="25087"/>
                      <a:pt x="26622" y="26245"/>
                      <a:pt x="23149" y="27643"/>
                    </a:cubicBezTo>
                    <a:cubicBezTo>
                      <a:pt x="19725" y="29042"/>
                      <a:pt x="16542" y="30971"/>
                      <a:pt x="13697" y="33286"/>
                    </a:cubicBezTo>
                    <a:cubicBezTo>
                      <a:pt x="12250" y="34492"/>
                      <a:pt x="10900" y="35794"/>
                      <a:pt x="9694" y="37241"/>
                    </a:cubicBezTo>
                    <a:cubicBezTo>
                      <a:pt x="9067" y="38012"/>
                      <a:pt x="8440" y="38832"/>
                      <a:pt x="7909" y="39652"/>
                    </a:cubicBezTo>
                    <a:cubicBezTo>
                      <a:pt x="7331" y="40520"/>
                      <a:pt x="6704" y="41485"/>
                      <a:pt x="6173" y="42353"/>
                    </a:cubicBezTo>
                    <a:cubicBezTo>
                      <a:pt x="4003" y="45970"/>
                      <a:pt x="2411" y="49876"/>
                      <a:pt x="1399" y="53976"/>
                    </a:cubicBezTo>
                    <a:cubicBezTo>
                      <a:pt x="675" y="57111"/>
                      <a:pt x="193" y="60342"/>
                      <a:pt x="0" y="63573"/>
                    </a:cubicBezTo>
                    <a:cubicBezTo>
                      <a:pt x="0" y="63670"/>
                      <a:pt x="48" y="63718"/>
                      <a:pt x="145" y="63718"/>
                    </a:cubicBezTo>
                    <a:cubicBezTo>
                      <a:pt x="241" y="63718"/>
                      <a:pt x="289" y="63670"/>
                      <a:pt x="289" y="63573"/>
                    </a:cubicBezTo>
                    <a:cubicBezTo>
                      <a:pt x="386" y="61982"/>
                      <a:pt x="579" y="60390"/>
                      <a:pt x="820" y="58750"/>
                    </a:cubicBezTo>
                    <a:cubicBezTo>
                      <a:pt x="1447" y="54844"/>
                      <a:pt x="2604" y="51034"/>
                      <a:pt x="4244" y="47369"/>
                    </a:cubicBezTo>
                    <a:cubicBezTo>
                      <a:pt x="4967" y="45729"/>
                      <a:pt x="5836" y="44137"/>
                      <a:pt x="6800" y="42594"/>
                    </a:cubicBezTo>
                    <a:cubicBezTo>
                      <a:pt x="7234" y="41822"/>
                      <a:pt x="7765" y="41099"/>
                      <a:pt x="8247" y="40327"/>
                    </a:cubicBezTo>
                    <a:cubicBezTo>
                      <a:pt x="8777" y="39604"/>
                      <a:pt x="9308" y="38880"/>
                      <a:pt x="9887" y="38205"/>
                    </a:cubicBezTo>
                    <a:lnTo>
                      <a:pt x="9887" y="38205"/>
                    </a:lnTo>
                    <a:lnTo>
                      <a:pt x="9838" y="38254"/>
                    </a:lnTo>
                    <a:cubicBezTo>
                      <a:pt x="11623" y="36180"/>
                      <a:pt x="13648" y="34299"/>
                      <a:pt x="15867" y="32756"/>
                    </a:cubicBezTo>
                    <a:lnTo>
                      <a:pt x="15867" y="32756"/>
                    </a:lnTo>
                    <a:lnTo>
                      <a:pt x="15819" y="32804"/>
                    </a:lnTo>
                    <a:cubicBezTo>
                      <a:pt x="18761" y="30778"/>
                      <a:pt x="21944" y="29187"/>
                      <a:pt x="25320" y="27981"/>
                    </a:cubicBezTo>
                    <a:cubicBezTo>
                      <a:pt x="28840" y="26679"/>
                      <a:pt x="32506" y="25666"/>
                      <a:pt x="36171" y="24894"/>
                    </a:cubicBezTo>
                    <a:cubicBezTo>
                      <a:pt x="37955" y="24509"/>
                      <a:pt x="39836" y="24123"/>
                      <a:pt x="41621" y="23785"/>
                    </a:cubicBezTo>
                    <a:cubicBezTo>
                      <a:pt x="42440" y="23640"/>
                      <a:pt x="43212" y="23496"/>
                      <a:pt x="43984" y="23351"/>
                    </a:cubicBezTo>
                    <a:cubicBezTo>
                      <a:pt x="44755" y="23158"/>
                      <a:pt x="45431" y="23014"/>
                      <a:pt x="46154" y="22821"/>
                    </a:cubicBezTo>
                    <a:cubicBezTo>
                      <a:pt x="49241" y="22097"/>
                      <a:pt x="52279" y="21133"/>
                      <a:pt x="55269" y="19927"/>
                    </a:cubicBezTo>
                    <a:cubicBezTo>
                      <a:pt x="58356" y="18769"/>
                      <a:pt x="61346" y="17274"/>
                      <a:pt x="64191" y="15538"/>
                    </a:cubicBezTo>
                    <a:cubicBezTo>
                      <a:pt x="66988" y="13802"/>
                      <a:pt x="69496" y="11680"/>
                      <a:pt x="71618" y="9220"/>
                    </a:cubicBezTo>
                    <a:cubicBezTo>
                      <a:pt x="72631" y="7966"/>
                      <a:pt x="73547" y="6664"/>
                      <a:pt x="74271" y="5266"/>
                    </a:cubicBezTo>
                    <a:cubicBezTo>
                      <a:pt x="74657" y="4542"/>
                      <a:pt x="74994" y="3771"/>
                      <a:pt x="75284" y="3047"/>
                    </a:cubicBezTo>
                    <a:cubicBezTo>
                      <a:pt x="75573" y="2276"/>
                      <a:pt x="75814" y="1552"/>
                      <a:pt x="75959" y="732"/>
                    </a:cubicBezTo>
                    <a:cubicBezTo>
                      <a:pt x="75959" y="732"/>
                      <a:pt x="75959" y="684"/>
                      <a:pt x="75959" y="684"/>
                    </a:cubicBezTo>
                    <a:cubicBezTo>
                      <a:pt x="76007" y="539"/>
                      <a:pt x="76007" y="395"/>
                      <a:pt x="75911" y="298"/>
                    </a:cubicBezTo>
                    <a:cubicBezTo>
                      <a:pt x="75822" y="98"/>
                      <a:pt x="75651" y="1"/>
                      <a:pt x="75479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87"/>
              <p:cNvSpPr/>
              <p:nvPr/>
            </p:nvSpPr>
            <p:spPr>
              <a:xfrm>
                <a:off x="3176400" y="756550"/>
                <a:ext cx="1649400" cy="1734300"/>
              </a:xfrm>
              <a:custGeom>
                <a:avLst/>
                <a:gdLst/>
                <a:ahLst/>
                <a:cxnLst/>
                <a:rect l="l" t="t" r="r" b="b"/>
                <a:pathLst>
                  <a:path w="65976" h="69372" extrusionOk="0">
                    <a:moveTo>
                      <a:pt x="65108" y="1"/>
                    </a:moveTo>
                    <a:cubicBezTo>
                      <a:pt x="65011" y="1"/>
                      <a:pt x="64915" y="49"/>
                      <a:pt x="64818" y="146"/>
                    </a:cubicBezTo>
                    <a:cubicBezTo>
                      <a:pt x="63323" y="1207"/>
                      <a:pt x="61877" y="2364"/>
                      <a:pt x="60526" y="3666"/>
                    </a:cubicBezTo>
                    <a:cubicBezTo>
                      <a:pt x="59272" y="4872"/>
                      <a:pt x="58018" y="6126"/>
                      <a:pt x="56909" y="7476"/>
                    </a:cubicBezTo>
                    <a:cubicBezTo>
                      <a:pt x="54642" y="10032"/>
                      <a:pt x="52665" y="12830"/>
                      <a:pt x="50929" y="15771"/>
                    </a:cubicBezTo>
                    <a:cubicBezTo>
                      <a:pt x="49193" y="18713"/>
                      <a:pt x="47601" y="21752"/>
                      <a:pt x="46203" y="24887"/>
                    </a:cubicBezTo>
                    <a:cubicBezTo>
                      <a:pt x="44707" y="28166"/>
                      <a:pt x="43309" y="31494"/>
                      <a:pt x="41910" y="34773"/>
                    </a:cubicBezTo>
                    <a:cubicBezTo>
                      <a:pt x="41524" y="35834"/>
                      <a:pt x="41090" y="36799"/>
                      <a:pt x="40608" y="37812"/>
                    </a:cubicBezTo>
                    <a:lnTo>
                      <a:pt x="40656" y="37667"/>
                    </a:lnTo>
                    <a:lnTo>
                      <a:pt x="40656" y="37667"/>
                    </a:lnTo>
                    <a:cubicBezTo>
                      <a:pt x="39644" y="39982"/>
                      <a:pt x="38486" y="42249"/>
                      <a:pt x="37184" y="44419"/>
                    </a:cubicBezTo>
                    <a:cubicBezTo>
                      <a:pt x="35930" y="46589"/>
                      <a:pt x="34483" y="48615"/>
                      <a:pt x="32892" y="50544"/>
                    </a:cubicBezTo>
                    <a:cubicBezTo>
                      <a:pt x="31734" y="51894"/>
                      <a:pt x="30528" y="53148"/>
                      <a:pt x="29275" y="54354"/>
                    </a:cubicBezTo>
                    <a:cubicBezTo>
                      <a:pt x="28599" y="54981"/>
                      <a:pt x="27876" y="55608"/>
                      <a:pt x="27153" y="56235"/>
                    </a:cubicBezTo>
                    <a:cubicBezTo>
                      <a:pt x="26429" y="56813"/>
                      <a:pt x="25609" y="57392"/>
                      <a:pt x="24789" y="58019"/>
                    </a:cubicBezTo>
                    <a:lnTo>
                      <a:pt x="24838" y="58019"/>
                    </a:lnTo>
                    <a:lnTo>
                      <a:pt x="24789" y="58067"/>
                    </a:lnTo>
                    <a:lnTo>
                      <a:pt x="24789" y="58019"/>
                    </a:lnTo>
                    <a:lnTo>
                      <a:pt x="24741" y="58067"/>
                    </a:lnTo>
                    <a:cubicBezTo>
                      <a:pt x="22812" y="59418"/>
                      <a:pt x="20738" y="60575"/>
                      <a:pt x="18616" y="61540"/>
                    </a:cubicBezTo>
                    <a:cubicBezTo>
                      <a:pt x="16446" y="62552"/>
                      <a:pt x="14228" y="63421"/>
                      <a:pt x="12009" y="64240"/>
                    </a:cubicBezTo>
                    <a:lnTo>
                      <a:pt x="12057" y="64240"/>
                    </a:lnTo>
                    <a:cubicBezTo>
                      <a:pt x="10080" y="64964"/>
                      <a:pt x="8054" y="65687"/>
                      <a:pt x="6077" y="66459"/>
                    </a:cubicBezTo>
                    <a:cubicBezTo>
                      <a:pt x="4100" y="67231"/>
                      <a:pt x="2026" y="68099"/>
                      <a:pt x="97" y="69063"/>
                    </a:cubicBezTo>
                    <a:cubicBezTo>
                      <a:pt x="0" y="69111"/>
                      <a:pt x="0" y="69208"/>
                      <a:pt x="0" y="69256"/>
                    </a:cubicBezTo>
                    <a:cubicBezTo>
                      <a:pt x="36" y="69327"/>
                      <a:pt x="97" y="69372"/>
                      <a:pt x="165" y="69372"/>
                    </a:cubicBezTo>
                    <a:cubicBezTo>
                      <a:pt x="190" y="69372"/>
                      <a:pt x="216" y="69366"/>
                      <a:pt x="241" y="69353"/>
                    </a:cubicBezTo>
                    <a:cubicBezTo>
                      <a:pt x="2219" y="68388"/>
                      <a:pt x="4293" y="67520"/>
                      <a:pt x="6366" y="66797"/>
                    </a:cubicBezTo>
                    <a:cubicBezTo>
                      <a:pt x="9983" y="65446"/>
                      <a:pt x="13697" y="64289"/>
                      <a:pt x="17266" y="62794"/>
                    </a:cubicBezTo>
                    <a:cubicBezTo>
                      <a:pt x="19099" y="62022"/>
                      <a:pt x="20883" y="61202"/>
                      <a:pt x="22571" y="60238"/>
                    </a:cubicBezTo>
                    <a:cubicBezTo>
                      <a:pt x="24307" y="59273"/>
                      <a:pt x="25947" y="58164"/>
                      <a:pt x="27490" y="56958"/>
                    </a:cubicBezTo>
                    <a:cubicBezTo>
                      <a:pt x="30287" y="54788"/>
                      <a:pt x="32795" y="52280"/>
                      <a:pt x="34965" y="49531"/>
                    </a:cubicBezTo>
                    <a:cubicBezTo>
                      <a:pt x="37087" y="46782"/>
                      <a:pt x="38920" y="43840"/>
                      <a:pt x="40463" y="40754"/>
                    </a:cubicBezTo>
                    <a:cubicBezTo>
                      <a:pt x="40946" y="39789"/>
                      <a:pt x="41428" y="38776"/>
                      <a:pt x="41862" y="37812"/>
                    </a:cubicBezTo>
                    <a:cubicBezTo>
                      <a:pt x="42296" y="36847"/>
                      <a:pt x="42778" y="35786"/>
                      <a:pt x="43212" y="34725"/>
                    </a:cubicBezTo>
                    <a:cubicBezTo>
                      <a:pt x="44032" y="32796"/>
                      <a:pt x="44900" y="30819"/>
                      <a:pt x="45768" y="28889"/>
                    </a:cubicBezTo>
                    <a:cubicBezTo>
                      <a:pt x="45768" y="28889"/>
                      <a:pt x="45768" y="28889"/>
                      <a:pt x="45768" y="28938"/>
                    </a:cubicBezTo>
                    <a:cubicBezTo>
                      <a:pt x="47215" y="25755"/>
                      <a:pt x="48662" y="22668"/>
                      <a:pt x="50350" y="19630"/>
                    </a:cubicBezTo>
                    <a:cubicBezTo>
                      <a:pt x="51942" y="16640"/>
                      <a:pt x="53774" y="13794"/>
                      <a:pt x="55800" y="11093"/>
                    </a:cubicBezTo>
                    <a:cubicBezTo>
                      <a:pt x="56282" y="10466"/>
                      <a:pt x="56813" y="9791"/>
                      <a:pt x="57343" y="9164"/>
                    </a:cubicBezTo>
                    <a:cubicBezTo>
                      <a:pt x="58549" y="7717"/>
                      <a:pt x="59803" y="6367"/>
                      <a:pt x="61105" y="5065"/>
                    </a:cubicBezTo>
                    <a:cubicBezTo>
                      <a:pt x="61780" y="4390"/>
                      <a:pt x="62503" y="3715"/>
                      <a:pt x="63227" y="3088"/>
                    </a:cubicBezTo>
                    <a:cubicBezTo>
                      <a:pt x="63999" y="2364"/>
                      <a:pt x="64818" y="1689"/>
                      <a:pt x="65638" y="1014"/>
                    </a:cubicBezTo>
                    <a:cubicBezTo>
                      <a:pt x="65976" y="676"/>
                      <a:pt x="65735" y="49"/>
                      <a:pt x="6525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87"/>
              <p:cNvSpPr/>
              <p:nvPr/>
            </p:nvSpPr>
            <p:spPr>
              <a:xfrm>
                <a:off x="323725" y="4296475"/>
                <a:ext cx="1672125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66885" h="16110" extrusionOk="0">
                    <a:moveTo>
                      <a:pt x="22233" y="1"/>
                    </a:moveTo>
                    <a:cubicBezTo>
                      <a:pt x="21751" y="1"/>
                      <a:pt x="21221" y="1"/>
                      <a:pt x="20690" y="49"/>
                    </a:cubicBezTo>
                    <a:lnTo>
                      <a:pt x="20738" y="49"/>
                    </a:lnTo>
                    <a:cubicBezTo>
                      <a:pt x="18857" y="194"/>
                      <a:pt x="17025" y="483"/>
                      <a:pt x="15240" y="1062"/>
                    </a:cubicBezTo>
                    <a:cubicBezTo>
                      <a:pt x="13745" y="1496"/>
                      <a:pt x="12299" y="2027"/>
                      <a:pt x="10900" y="2750"/>
                    </a:cubicBezTo>
                    <a:cubicBezTo>
                      <a:pt x="9550" y="3377"/>
                      <a:pt x="8247" y="4149"/>
                      <a:pt x="7090" y="5017"/>
                    </a:cubicBezTo>
                    <a:cubicBezTo>
                      <a:pt x="5884" y="5933"/>
                      <a:pt x="4775" y="6898"/>
                      <a:pt x="3810" y="8007"/>
                    </a:cubicBezTo>
                    <a:cubicBezTo>
                      <a:pt x="2846" y="9116"/>
                      <a:pt x="2026" y="10322"/>
                      <a:pt x="1399" y="11624"/>
                    </a:cubicBezTo>
                    <a:cubicBezTo>
                      <a:pt x="724" y="12974"/>
                      <a:pt x="290" y="14421"/>
                      <a:pt x="49" y="15916"/>
                    </a:cubicBezTo>
                    <a:cubicBezTo>
                      <a:pt x="0" y="16013"/>
                      <a:pt x="49" y="16061"/>
                      <a:pt x="145" y="16109"/>
                    </a:cubicBezTo>
                    <a:cubicBezTo>
                      <a:pt x="193" y="16109"/>
                      <a:pt x="290" y="16061"/>
                      <a:pt x="338" y="16013"/>
                    </a:cubicBezTo>
                    <a:cubicBezTo>
                      <a:pt x="483" y="14903"/>
                      <a:pt x="820" y="13891"/>
                      <a:pt x="1254" y="12878"/>
                    </a:cubicBezTo>
                    <a:cubicBezTo>
                      <a:pt x="1785" y="11576"/>
                      <a:pt x="2508" y="10370"/>
                      <a:pt x="3376" y="9309"/>
                    </a:cubicBezTo>
                    <a:cubicBezTo>
                      <a:pt x="4437" y="7959"/>
                      <a:pt x="5643" y="6753"/>
                      <a:pt x="7042" y="5740"/>
                    </a:cubicBezTo>
                    <a:lnTo>
                      <a:pt x="7042" y="5740"/>
                    </a:lnTo>
                    <a:lnTo>
                      <a:pt x="6993" y="5788"/>
                    </a:lnTo>
                    <a:cubicBezTo>
                      <a:pt x="8730" y="4486"/>
                      <a:pt x="10611" y="3473"/>
                      <a:pt x="12636" y="2653"/>
                    </a:cubicBezTo>
                    <a:lnTo>
                      <a:pt x="12684" y="2605"/>
                    </a:lnTo>
                    <a:cubicBezTo>
                      <a:pt x="13601" y="2268"/>
                      <a:pt x="14517" y="1978"/>
                      <a:pt x="15433" y="1689"/>
                    </a:cubicBezTo>
                    <a:cubicBezTo>
                      <a:pt x="16543" y="1400"/>
                      <a:pt x="17700" y="1158"/>
                      <a:pt x="18857" y="1062"/>
                    </a:cubicBezTo>
                    <a:cubicBezTo>
                      <a:pt x="19912" y="938"/>
                      <a:pt x="20975" y="876"/>
                      <a:pt x="22039" y="876"/>
                    </a:cubicBezTo>
                    <a:cubicBezTo>
                      <a:pt x="23458" y="876"/>
                      <a:pt x="24879" y="986"/>
                      <a:pt x="26285" y="1207"/>
                    </a:cubicBezTo>
                    <a:cubicBezTo>
                      <a:pt x="29998" y="1785"/>
                      <a:pt x="33712" y="2702"/>
                      <a:pt x="37329" y="3956"/>
                    </a:cubicBezTo>
                    <a:cubicBezTo>
                      <a:pt x="39113" y="4534"/>
                      <a:pt x="40994" y="5161"/>
                      <a:pt x="42827" y="5692"/>
                    </a:cubicBezTo>
                    <a:cubicBezTo>
                      <a:pt x="44659" y="6271"/>
                      <a:pt x="46444" y="6801"/>
                      <a:pt x="48276" y="7235"/>
                    </a:cubicBezTo>
                    <a:cubicBezTo>
                      <a:pt x="49771" y="7621"/>
                      <a:pt x="51267" y="7910"/>
                      <a:pt x="52762" y="8151"/>
                    </a:cubicBezTo>
                    <a:cubicBezTo>
                      <a:pt x="54305" y="8393"/>
                      <a:pt x="55896" y="8537"/>
                      <a:pt x="57536" y="8586"/>
                    </a:cubicBezTo>
                    <a:cubicBezTo>
                      <a:pt x="58308" y="8586"/>
                      <a:pt x="59079" y="8537"/>
                      <a:pt x="59851" y="8489"/>
                    </a:cubicBezTo>
                    <a:cubicBezTo>
                      <a:pt x="60623" y="8441"/>
                      <a:pt x="61394" y="8296"/>
                      <a:pt x="62118" y="8151"/>
                    </a:cubicBezTo>
                    <a:cubicBezTo>
                      <a:pt x="62889" y="8007"/>
                      <a:pt x="63613" y="7766"/>
                      <a:pt x="64336" y="7476"/>
                    </a:cubicBezTo>
                    <a:cubicBezTo>
                      <a:pt x="64722" y="7332"/>
                      <a:pt x="65060" y="7187"/>
                      <a:pt x="65446" y="6994"/>
                    </a:cubicBezTo>
                    <a:cubicBezTo>
                      <a:pt x="65783" y="6849"/>
                      <a:pt x="66169" y="6608"/>
                      <a:pt x="66507" y="6415"/>
                    </a:cubicBezTo>
                    <a:cubicBezTo>
                      <a:pt x="66884" y="6163"/>
                      <a:pt x="66641" y="5656"/>
                      <a:pt x="66285" y="5656"/>
                    </a:cubicBezTo>
                    <a:cubicBezTo>
                      <a:pt x="66232" y="5656"/>
                      <a:pt x="66177" y="5667"/>
                      <a:pt x="66121" y="5692"/>
                    </a:cubicBezTo>
                    <a:cubicBezTo>
                      <a:pt x="65687" y="5933"/>
                      <a:pt x="65253" y="6126"/>
                      <a:pt x="64770" y="6271"/>
                    </a:cubicBezTo>
                    <a:lnTo>
                      <a:pt x="64674" y="6319"/>
                    </a:lnTo>
                    <a:lnTo>
                      <a:pt x="64722" y="6319"/>
                    </a:lnTo>
                    <a:cubicBezTo>
                      <a:pt x="64047" y="6560"/>
                      <a:pt x="63372" y="6753"/>
                      <a:pt x="62697" y="6946"/>
                    </a:cubicBezTo>
                    <a:cubicBezTo>
                      <a:pt x="62021" y="7090"/>
                      <a:pt x="61346" y="7187"/>
                      <a:pt x="60671" y="7283"/>
                    </a:cubicBezTo>
                    <a:lnTo>
                      <a:pt x="60574" y="7283"/>
                    </a:lnTo>
                    <a:cubicBezTo>
                      <a:pt x="59719" y="7374"/>
                      <a:pt x="58856" y="7417"/>
                      <a:pt x="57995" y="7417"/>
                    </a:cubicBezTo>
                    <a:cubicBezTo>
                      <a:pt x="56574" y="7417"/>
                      <a:pt x="55155" y="7301"/>
                      <a:pt x="53774" y="7090"/>
                    </a:cubicBezTo>
                    <a:cubicBezTo>
                      <a:pt x="51990" y="6849"/>
                      <a:pt x="50206" y="6512"/>
                      <a:pt x="48469" y="6078"/>
                    </a:cubicBezTo>
                    <a:cubicBezTo>
                      <a:pt x="46637" y="5644"/>
                      <a:pt x="44804" y="5113"/>
                      <a:pt x="43020" y="4534"/>
                    </a:cubicBezTo>
                    <a:cubicBezTo>
                      <a:pt x="41187" y="4004"/>
                      <a:pt x="39354" y="3377"/>
                      <a:pt x="37473" y="2846"/>
                    </a:cubicBezTo>
                    <a:cubicBezTo>
                      <a:pt x="35641" y="2268"/>
                      <a:pt x="33760" y="1737"/>
                      <a:pt x="31879" y="1303"/>
                    </a:cubicBezTo>
                    <a:cubicBezTo>
                      <a:pt x="28744" y="483"/>
                      <a:pt x="25513" y="49"/>
                      <a:pt x="2223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87"/>
              <p:cNvSpPr/>
              <p:nvPr/>
            </p:nvSpPr>
            <p:spPr>
              <a:xfrm>
                <a:off x="985650" y="4462875"/>
                <a:ext cx="7735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30942" h="5179" extrusionOk="0">
                    <a:moveTo>
                      <a:pt x="1833" y="0"/>
                    </a:moveTo>
                    <a:cubicBezTo>
                      <a:pt x="1254" y="0"/>
                      <a:pt x="724" y="49"/>
                      <a:pt x="145" y="97"/>
                    </a:cubicBezTo>
                    <a:cubicBezTo>
                      <a:pt x="97" y="97"/>
                      <a:pt x="0" y="145"/>
                      <a:pt x="0" y="242"/>
                    </a:cubicBezTo>
                    <a:cubicBezTo>
                      <a:pt x="0" y="290"/>
                      <a:pt x="97" y="386"/>
                      <a:pt x="145" y="386"/>
                    </a:cubicBezTo>
                    <a:cubicBezTo>
                      <a:pt x="832" y="341"/>
                      <a:pt x="1514" y="320"/>
                      <a:pt x="2193" y="320"/>
                    </a:cubicBezTo>
                    <a:cubicBezTo>
                      <a:pt x="3707" y="320"/>
                      <a:pt x="5206" y="428"/>
                      <a:pt x="6704" y="627"/>
                    </a:cubicBezTo>
                    <a:lnTo>
                      <a:pt x="6656" y="627"/>
                    </a:lnTo>
                    <a:cubicBezTo>
                      <a:pt x="7524" y="772"/>
                      <a:pt x="8392" y="917"/>
                      <a:pt x="9308" y="1061"/>
                    </a:cubicBezTo>
                    <a:cubicBezTo>
                      <a:pt x="10177" y="1254"/>
                      <a:pt x="11045" y="1495"/>
                      <a:pt x="11913" y="1737"/>
                    </a:cubicBezTo>
                    <a:cubicBezTo>
                      <a:pt x="12781" y="1978"/>
                      <a:pt x="13649" y="2219"/>
                      <a:pt x="14517" y="2508"/>
                    </a:cubicBezTo>
                    <a:cubicBezTo>
                      <a:pt x="15385" y="2798"/>
                      <a:pt x="16253" y="3135"/>
                      <a:pt x="17170" y="3425"/>
                    </a:cubicBezTo>
                    <a:cubicBezTo>
                      <a:pt x="18038" y="3762"/>
                      <a:pt x="18906" y="4052"/>
                      <a:pt x="19774" y="4244"/>
                    </a:cubicBezTo>
                    <a:cubicBezTo>
                      <a:pt x="20642" y="4534"/>
                      <a:pt x="21510" y="4727"/>
                      <a:pt x="22378" y="4871"/>
                    </a:cubicBezTo>
                    <a:cubicBezTo>
                      <a:pt x="23246" y="5016"/>
                      <a:pt x="24114" y="5113"/>
                      <a:pt x="25031" y="5161"/>
                    </a:cubicBezTo>
                    <a:cubicBezTo>
                      <a:pt x="25248" y="5173"/>
                      <a:pt x="25468" y="5179"/>
                      <a:pt x="25689" y="5179"/>
                    </a:cubicBezTo>
                    <a:cubicBezTo>
                      <a:pt x="26354" y="5179"/>
                      <a:pt x="27032" y="5125"/>
                      <a:pt x="27683" y="5016"/>
                    </a:cubicBezTo>
                    <a:cubicBezTo>
                      <a:pt x="28600" y="4920"/>
                      <a:pt x="29516" y="4727"/>
                      <a:pt x="30432" y="4437"/>
                    </a:cubicBezTo>
                    <a:cubicBezTo>
                      <a:pt x="30529" y="4389"/>
                      <a:pt x="30625" y="4341"/>
                      <a:pt x="30722" y="4196"/>
                    </a:cubicBezTo>
                    <a:cubicBezTo>
                      <a:pt x="30941" y="3888"/>
                      <a:pt x="30680" y="3460"/>
                      <a:pt x="30340" y="3460"/>
                    </a:cubicBezTo>
                    <a:cubicBezTo>
                      <a:pt x="30307" y="3460"/>
                      <a:pt x="30273" y="3464"/>
                      <a:pt x="30239" y="3473"/>
                    </a:cubicBezTo>
                    <a:cubicBezTo>
                      <a:pt x="29419" y="3666"/>
                      <a:pt x="28648" y="3810"/>
                      <a:pt x="27876" y="3955"/>
                    </a:cubicBezTo>
                    <a:cubicBezTo>
                      <a:pt x="27056" y="4003"/>
                      <a:pt x="26236" y="4052"/>
                      <a:pt x="25465" y="4052"/>
                    </a:cubicBezTo>
                    <a:cubicBezTo>
                      <a:pt x="24645" y="4052"/>
                      <a:pt x="23825" y="4003"/>
                      <a:pt x="23053" y="3907"/>
                    </a:cubicBezTo>
                    <a:lnTo>
                      <a:pt x="22957" y="3907"/>
                    </a:lnTo>
                    <a:cubicBezTo>
                      <a:pt x="21221" y="3617"/>
                      <a:pt x="19484" y="3232"/>
                      <a:pt x="17797" y="2701"/>
                    </a:cubicBezTo>
                    <a:cubicBezTo>
                      <a:pt x="16928" y="2460"/>
                      <a:pt x="16012" y="2171"/>
                      <a:pt x="15144" y="1930"/>
                    </a:cubicBezTo>
                    <a:cubicBezTo>
                      <a:pt x="14276" y="1640"/>
                      <a:pt x="13360" y="1447"/>
                      <a:pt x="12491" y="1206"/>
                    </a:cubicBezTo>
                    <a:cubicBezTo>
                      <a:pt x="11575" y="1013"/>
                      <a:pt x="10707" y="820"/>
                      <a:pt x="9839" y="676"/>
                    </a:cubicBezTo>
                    <a:cubicBezTo>
                      <a:pt x="8923" y="483"/>
                      <a:pt x="8103" y="386"/>
                      <a:pt x="7235" y="242"/>
                    </a:cubicBezTo>
                    <a:cubicBezTo>
                      <a:pt x="5788" y="97"/>
                      <a:pt x="4341" y="0"/>
                      <a:pt x="2846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87"/>
              <p:cNvSpPr/>
              <p:nvPr/>
            </p:nvSpPr>
            <p:spPr>
              <a:xfrm>
                <a:off x="2619775" y="2900300"/>
                <a:ext cx="1102825" cy="1047150"/>
              </a:xfrm>
              <a:custGeom>
                <a:avLst/>
                <a:gdLst/>
                <a:ahLst/>
                <a:cxnLst/>
                <a:rect l="l" t="t" r="r" b="b"/>
                <a:pathLst>
                  <a:path w="44113" h="41886" extrusionOk="0">
                    <a:moveTo>
                      <a:pt x="43486" y="0"/>
                    </a:moveTo>
                    <a:cubicBezTo>
                      <a:pt x="43389" y="0"/>
                      <a:pt x="43244" y="48"/>
                      <a:pt x="43148" y="145"/>
                    </a:cubicBezTo>
                    <a:lnTo>
                      <a:pt x="43293" y="97"/>
                    </a:lnTo>
                    <a:lnTo>
                      <a:pt x="43293" y="97"/>
                    </a:lnTo>
                    <a:cubicBezTo>
                      <a:pt x="42810" y="434"/>
                      <a:pt x="42280" y="772"/>
                      <a:pt x="41798" y="1061"/>
                    </a:cubicBezTo>
                    <a:cubicBezTo>
                      <a:pt x="40592" y="1785"/>
                      <a:pt x="39386" y="2411"/>
                      <a:pt x="38180" y="2990"/>
                    </a:cubicBezTo>
                    <a:cubicBezTo>
                      <a:pt x="36878" y="3569"/>
                      <a:pt x="35576" y="4099"/>
                      <a:pt x="34274" y="4630"/>
                    </a:cubicBezTo>
                    <a:cubicBezTo>
                      <a:pt x="31670" y="5643"/>
                      <a:pt x="28969" y="6511"/>
                      <a:pt x="26365" y="7427"/>
                    </a:cubicBezTo>
                    <a:cubicBezTo>
                      <a:pt x="23712" y="8344"/>
                      <a:pt x="21108" y="9405"/>
                      <a:pt x="18600" y="10562"/>
                    </a:cubicBezTo>
                    <a:cubicBezTo>
                      <a:pt x="16044" y="11768"/>
                      <a:pt x="13681" y="13311"/>
                      <a:pt x="11559" y="15095"/>
                    </a:cubicBezTo>
                    <a:cubicBezTo>
                      <a:pt x="10450" y="16060"/>
                      <a:pt x="9389" y="17121"/>
                      <a:pt x="8472" y="18230"/>
                    </a:cubicBezTo>
                    <a:cubicBezTo>
                      <a:pt x="7411" y="19484"/>
                      <a:pt x="6495" y="20883"/>
                      <a:pt x="5771" y="22378"/>
                    </a:cubicBezTo>
                    <a:cubicBezTo>
                      <a:pt x="5048" y="23776"/>
                      <a:pt x="4421" y="25271"/>
                      <a:pt x="3939" y="26767"/>
                    </a:cubicBezTo>
                    <a:cubicBezTo>
                      <a:pt x="3456" y="28262"/>
                      <a:pt x="3119" y="29805"/>
                      <a:pt x="2733" y="31300"/>
                    </a:cubicBezTo>
                    <a:cubicBezTo>
                      <a:pt x="2347" y="33084"/>
                      <a:pt x="1961" y="34869"/>
                      <a:pt x="1527" y="36653"/>
                    </a:cubicBezTo>
                    <a:cubicBezTo>
                      <a:pt x="1142" y="38389"/>
                      <a:pt x="611" y="40077"/>
                      <a:pt x="32" y="41717"/>
                    </a:cubicBezTo>
                    <a:cubicBezTo>
                      <a:pt x="1" y="41811"/>
                      <a:pt x="72" y="41885"/>
                      <a:pt x="152" y="41885"/>
                    </a:cubicBezTo>
                    <a:cubicBezTo>
                      <a:pt x="194" y="41885"/>
                      <a:pt x="240" y="41864"/>
                      <a:pt x="273" y="41814"/>
                    </a:cubicBezTo>
                    <a:cubicBezTo>
                      <a:pt x="1334" y="38824"/>
                      <a:pt x="2203" y="35785"/>
                      <a:pt x="2878" y="32650"/>
                    </a:cubicBezTo>
                    <a:cubicBezTo>
                      <a:pt x="2878" y="32554"/>
                      <a:pt x="2926" y="32506"/>
                      <a:pt x="2926" y="32409"/>
                    </a:cubicBezTo>
                    <a:cubicBezTo>
                      <a:pt x="2926" y="32361"/>
                      <a:pt x="2926" y="32361"/>
                      <a:pt x="2926" y="32313"/>
                    </a:cubicBezTo>
                    <a:lnTo>
                      <a:pt x="2926" y="32265"/>
                    </a:lnTo>
                    <a:cubicBezTo>
                      <a:pt x="2926" y="32168"/>
                      <a:pt x="2974" y="32072"/>
                      <a:pt x="3022" y="31975"/>
                    </a:cubicBezTo>
                    <a:cubicBezTo>
                      <a:pt x="3071" y="31830"/>
                      <a:pt x="3119" y="31638"/>
                      <a:pt x="3167" y="31445"/>
                    </a:cubicBezTo>
                    <a:cubicBezTo>
                      <a:pt x="3264" y="31059"/>
                      <a:pt x="3360" y="30625"/>
                      <a:pt x="3456" y="30239"/>
                    </a:cubicBezTo>
                    <a:cubicBezTo>
                      <a:pt x="3842" y="28696"/>
                      <a:pt x="4325" y="27201"/>
                      <a:pt x="4855" y="25754"/>
                    </a:cubicBezTo>
                    <a:cubicBezTo>
                      <a:pt x="5289" y="24645"/>
                      <a:pt x="5771" y="23632"/>
                      <a:pt x="6302" y="22619"/>
                    </a:cubicBezTo>
                    <a:lnTo>
                      <a:pt x="6302" y="22619"/>
                    </a:lnTo>
                    <a:lnTo>
                      <a:pt x="6254" y="22715"/>
                    </a:lnTo>
                    <a:cubicBezTo>
                      <a:pt x="6784" y="21751"/>
                      <a:pt x="7363" y="20883"/>
                      <a:pt x="7990" y="20015"/>
                    </a:cubicBezTo>
                    <a:cubicBezTo>
                      <a:pt x="8569" y="19243"/>
                      <a:pt x="9244" y="18471"/>
                      <a:pt x="9919" y="17796"/>
                    </a:cubicBezTo>
                    <a:cubicBezTo>
                      <a:pt x="10787" y="16928"/>
                      <a:pt x="11655" y="16108"/>
                      <a:pt x="12620" y="15385"/>
                    </a:cubicBezTo>
                    <a:cubicBezTo>
                      <a:pt x="13584" y="14613"/>
                      <a:pt x="14597" y="13890"/>
                      <a:pt x="15658" y="13263"/>
                    </a:cubicBezTo>
                    <a:lnTo>
                      <a:pt x="15658" y="13263"/>
                    </a:lnTo>
                    <a:lnTo>
                      <a:pt x="15513" y="13359"/>
                    </a:lnTo>
                    <a:cubicBezTo>
                      <a:pt x="20336" y="10466"/>
                      <a:pt x="25738" y="8826"/>
                      <a:pt x="30995" y="6993"/>
                    </a:cubicBezTo>
                    <a:cubicBezTo>
                      <a:pt x="35431" y="5450"/>
                      <a:pt x="39917" y="3714"/>
                      <a:pt x="43823" y="965"/>
                    </a:cubicBezTo>
                    <a:cubicBezTo>
                      <a:pt x="44064" y="772"/>
                      <a:pt x="44112" y="434"/>
                      <a:pt x="43920" y="241"/>
                    </a:cubicBezTo>
                    <a:cubicBezTo>
                      <a:pt x="43823" y="97"/>
                      <a:pt x="43678" y="48"/>
                      <a:pt x="4353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87"/>
              <p:cNvSpPr/>
              <p:nvPr/>
            </p:nvSpPr>
            <p:spPr>
              <a:xfrm>
                <a:off x="2474675" y="2293825"/>
                <a:ext cx="155175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62070" h="60394" extrusionOk="0">
                    <a:moveTo>
                      <a:pt x="57054" y="3328"/>
                    </a:moveTo>
                    <a:lnTo>
                      <a:pt x="57006" y="3376"/>
                    </a:lnTo>
                    <a:lnTo>
                      <a:pt x="57006" y="3328"/>
                    </a:lnTo>
                    <a:close/>
                    <a:moveTo>
                      <a:pt x="61298" y="0"/>
                    </a:moveTo>
                    <a:cubicBezTo>
                      <a:pt x="61154" y="0"/>
                      <a:pt x="61009" y="49"/>
                      <a:pt x="60912" y="145"/>
                    </a:cubicBezTo>
                    <a:lnTo>
                      <a:pt x="60912" y="97"/>
                    </a:lnTo>
                    <a:cubicBezTo>
                      <a:pt x="60285" y="676"/>
                      <a:pt x="59610" y="1303"/>
                      <a:pt x="58935" y="1833"/>
                    </a:cubicBezTo>
                    <a:cubicBezTo>
                      <a:pt x="58260" y="2364"/>
                      <a:pt x="57681" y="2798"/>
                      <a:pt x="57054" y="3280"/>
                    </a:cubicBezTo>
                    <a:lnTo>
                      <a:pt x="56958" y="3328"/>
                    </a:lnTo>
                    <a:lnTo>
                      <a:pt x="56910" y="3376"/>
                    </a:lnTo>
                    <a:cubicBezTo>
                      <a:pt x="55173" y="4582"/>
                      <a:pt x="53341" y="5643"/>
                      <a:pt x="51412" y="6559"/>
                    </a:cubicBezTo>
                    <a:cubicBezTo>
                      <a:pt x="49482" y="7476"/>
                      <a:pt x="47505" y="8296"/>
                      <a:pt x="45480" y="9019"/>
                    </a:cubicBezTo>
                    <a:lnTo>
                      <a:pt x="45528" y="9019"/>
                    </a:lnTo>
                    <a:cubicBezTo>
                      <a:pt x="40367" y="10900"/>
                      <a:pt x="35014" y="12299"/>
                      <a:pt x="29854" y="14131"/>
                    </a:cubicBezTo>
                    <a:cubicBezTo>
                      <a:pt x="27249" y="14999"/>
                      <a:pt x="24742" y="16060"/>
                      <a:pt x="22282" y="17218"/>
                    </a:cubicBezTo>
                    <a:cubicBezTo>
                      <a:pt x="19822" y="18375"/>
                      <a:pt x="17507" y="19822"/>
                      <a:pt x="15385" y="21414"/>
                    </a:cubicBezTo>
                    <a:cubicBezTo>
                      <a:pt x="13119" y="23150"/>
                      <a:pt x="11141" y="25175"/>
                      <a:pt x="9502" y="27442"/>
                    </a:cubicBezTo>
                    <a:cubicBezTo>
                      <a:pt x="7476" y="30143"/>
                      <a:pt x="5788" y="33133"/>
                      <a:pt x="4534" y="36268"/>
                    </a:cubicBezTo>
                    <a:cubicBezTo>
                      <a:pt x="3377" y="39210"/>
                      <a:pt x="2509" y="42248"/>
                      <a:pt x="1930" y="45383"/>
                    </a:cubicBezTo>
                    <a:cubicBezTo>
                      <a:pt x="1303" y="48566"/>
                      <a:pt x="917" y="51749"/>
                      <a:pt x="579" y="54932"/>
                    </a:cubicBezTo>
                    <a:cubicBezTo>
                      <a:pt x="387" y="56716"/>
                      <a:pt x="194" y="58501"/>
                      <a:pt x="1" y="60285"/>
                    </a:cubicBezTo>
                    <a:cubicBezTo>
                      <a:pt x="1" y="60358"/>
                      <a:pt x="61" y="60394"/>
                      <a:pt x="127" y="60394"/>
                    </a:cubicBezTo>
                    <a:cubicBezTo>
                      <a:pt x="194" y="60394"/>
                      <a:pt x="266" y="60358"/>
                      <a:pt x="290" y="60285"/>
                    </a:cubicBezTo>
                    <a:cubicBezTo>
                      <a:pt x="724" y="56427"/>
                      <a:pt x="1110" y="52569"/>
                      <a:pt x="1737" y="48759"/>
                    </a:cubicBezTo>
                    <a:cubicBezTo>
                      <a:pt x="2412" y="44225"/>
                      <a:pt x="3714" y="39740"/>
                      <a:pt x="5547" y="35496"/>
                    </a:cubicBezTo>
                    <a:lnTo>
                      <a:pt x="5595" y="35448"/>
                    </a:lnTo>
                    <a:cubicBezTo>
                      <a:pt x="6270" y="33953"/>
                      <a:pt x="7042" y="32554"/>
                      <a:pt x="7910" y="31156"/>
                    </a:cubicBezTo>
                    <a:cubicBezTo>
                      <a:pt x="8826" y="29709"/>
                      <a:pt x="9839" y="28310"/>
                      <a:pt x="10948" y="26960"/>
                    </a:cubicBezTo>
                    <a:cubicBezTo>
                      <a:pt x="12733" y="24838"/>
                      <a:pt x="14807" y="22957"/>
                      <a:pt x="17073" y="21365"/>
                    </a:cubicBezTo>
                    <a:cubicBezTo>
                      <a:pt x="20546" y="19099"/>
                      <a:pt x="24259" y="17266"/>
                      <a:pt x="28166" y="15916"/>
                    </a:cubicBezTo>
                    <a:lnTo>
                      <a:pt x="28166" y="15916"/>
                    </a:lnTo>
                    <a:lnTo>
                      <a:pt x="28069" y="15964"/>
                    </a:lnTo>
                    <a:lnTo>
                      <a:pt x="28069" y="15964"/>
                    </a:lnTo>
                    <a:cubicBezTo>
                      <a:pt x="33230" y="14083"/>
                      <a:pt x="38535" y="12684"/>
                      <a:pt x="43743" y="10900"/>
                    </a:cubicBezTo>
                    <a:cubicBezTo>
                      <a:pt x="46348" y="10032"/>
                      <a:pt x="48904" y="9019"/>
                      <a:pt x="51412" y="7910"/>
                    </a:cubicBezTo>
                    <a:cubicBezTo>
                      <a:pt x="53871" y="6752"/>
                      <a:pt x="56234" y="5354"/>
                      <a:pt x="58453" y="3714"/>
                    </a:cubicBezTo>
                    <a:cubicBezTo>
                      <a:pt x="58983" y="3328"/>
                      <a:pt x="59514" y="2894"/>
                      <a:pt x="60044" y="2460"/>
                    </a:cubicBezTo>
                    <a:cubicBezTo>
                      <a:pt x="60575" y="2026"/>
                      <a:pt x="61154" y="1496"/>
                      <a:pt x="61684" y="965"/>
                    </a:cubicBezTo>
                    <a:cubicBezTo>
                      <a:pt x="62070" y="627"/>
                      <a:pt x="61829" y="0"/>
                      <a:pt x="6129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87"/>
              <p:cNvSpPr/>
              <p:nvPr/>
            </p:nvSpPr>
            <p:spPr>
              <a:xfrm>
                <a:off x="4253075" y="1621050"/>
                <a:ext cx="164000" cy="4550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8203" extrusionOk="0">
                    <a:moveTo>
                      <a:pt x="6029" y="0"/>
                    </a:moveTo>
                    <a:lnTo>
                      <a:pt x="6029" y="49"/>
                    </a:lnTo>
                    <a:cubicBezTo>
                      <a:pt x="5933" y="97"/>
                      <a:pt x="5836" y="145"/>
                      <a:pt x="5788" y="241"/>
                    </a:cubicBezTo>
                    <a:cubicBezTo>
                      <a:pt x="5450" y="820"/>
                      <a:pt x="5113" y="1447"/>
                      <a:pt x="4823" y="2074"/>
                    </a:cubicBezTo>
                    <a:cubicBezTo>
                      <a:pt x="4534" y="2653"/>
                      <a:pt x="4293" y="3328"/>
                      <a:pt x="4100" y="3955"/>
                    </a:cubicBezTo>
                    <a:cubicBezTo>
                      <a:pt x="3618" y="5209"/>
                      <a:pt x="3280" y="6511"/>
                      <a:pt x="2943" y="7813"/>
                    </a:cubicBezTo>
                    <a:cubicBezTo>
                      <a:pt x="2364" y="10418"/>
                      <a:pt x="1882" y="13022"/>
                      <a:pt x="1013" y="15578"/>
                    </a:cubicBezTo>
                    <a:cubicBezTo>
                      <a:pt x="724" y="16398"/>
                      <a:pt x="435" y="17218"/>
                      <a:pt x="49" y="17989"/>
                    </a:cubicBezTo>
                    <a:cubicBezTo>
                      <a:pt x="1" y="18086"/>
                      <a:pt x="49" y="18134"/>
                      <a:pt x="97" y="18182"/>
                    </a:cubicBezTo>
                    <a:cubicBezTo>
                      <a:pt x="125" y="18196"/>
                      <a:pt x="154" y="18202"/>
                      <a:pt x="181" y="18202"/>
                    </a:cubicBezTo>
                    <a:cubicBezTo>
                      <a:pt x="246" y="18202"/>
                      <a:pt x="304" y="18168"/>
                      <a:pt x="338" y="18134"/>
                    </a:cubicBezTo>
                    <a:cubicBezTo>
                      <a:pt x="531" y="17652"/>
                      <a:pt x="772" y="17169"/>
                      <a:pt x="965" y="16639"/>
                    </a:cubicBezTo>
                    <a:cubicBezTo>
                      <a:pt x="1206" y="16157"/>
                      <a:pt x="1399" y="15578"/>
                      <a:pt x="1592" y="15047"/>
                    </a:cubicBezTo>
                    <a:cubicBezTo>
                      <a:pt x="1930" y="13986"/>
                      <a:pt x="2267" y="12925"/>
                      <a:pt x="2557" y="11816"/>
                    </a:cubicBezTo>
                    <a:cubicBezTo>
                      <a:pt x="2846" y="10755"/>
                      <a:pt x="3184" y="9598"/>
                      <a:pt x="3425" y="8488"/>
                    </a:cubicBezTo>
                    <a:cubicBezTo>
                      <a:pt x="3714" y="7427"/>
                      <a:pt x="4052" y="6318"/>
                      <a:pt x="4438" y="5209"/>
                    </a:cubicBezTo>
                    <a:cubicBezTo>
                      <a:pt x="4968" y="3617"/>
                      <a:pt x="5643" y="2026"/>
                      <a:pt x="6463" y="579"/>
                    </a:cubicBezTo>
                    <a:cubicBezTo>
                      <a:pt x="6560" y="386"/>
                      <a:pt x="6511" y="145"/>
                      <a:pt x="6319" y="49"/>
                    </a:cubicBezTo>
                    <a:cubicBezTo>
                      <a:pt x="6270" y="49"/>
                      <a:pt x="6222" y="0"/>
                      <a:pt x="6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87"/>
              <p:cNvSpPr/>
              <p:nvPr/>
            </p:nvSpPr>
            <p:spPr>
              <a:xfrm>
                <a:off x="6267800" y="1911625"/>
                <a:ext cx="675200" cy="2299275"/>
              </a:xfrm>
              <a:custGeom>
                <a:avLst/>
                <a:gdLst/>
                <a:ahLst/>
                <a:cxnLst/>
                <a:rect l="l" t="t" r="r" b="b"/>
                <a:pathLst>
                  <a:path w="27008" h="91971" extrusionOk="0">
                    <a:moveTo>
                      <a:pt x="12057" y="0"/>
                    </a:moveTo>
                    <a:cubicBezTo>
                      <a:pt x="9694" y="1206"/>
                      <a:pt x="7620" y="2846"/>
                      <a:pt x="5932" y="4871"/>
                    </a:cubicBezTo>
                    <a:cubicBezTo>
                      <a:pt x="5016" y="5884"/>
                      <a:pt x="4196" y="6993"/>
                      <a:pt x="3521" y="8199"/>
                    </a:cubicBezTo>
                    <a:cubicBezTo>
                      <a:pt x="2846" y="9308"/>
                      <a:pt x="2315" y="10514"/>
                      <a:pt x="1978" y="11720"/>
                    </a:cubicBezTo>
                    <a:cubicBezTo>
                      <a:pt x="1833" y="11913"/>
                      <a:pt x="1881" y="12105"/>
                      <a:pt x="2074" y="12202"/>
                    </a:cubicBezTo>
                    <a:cubicBezTo>
                      <a:pt x="2267" y="12298"/>
                      <a:pt x="2460" y="12443"/>
                      <a:pt x="2653" y="12588"/>
                    </a:cubicBezTo>
                    <a:cubicBezTo>
                      <a:pt x="3087" y="12925"/>
                      <a:pt x="3473" y="13263"/>
                      <a:pt x="3810" y="13697"/>
                    </a:cubicBezTo>
                    <a:cubicBezTo>
                      <a:pt x="4100" y="14035"/>
                      <a:pt x="4341" y="14372"/>
                      <a:pt x="4534" y="14758"/>
                    </a:cubicBezTo>
                    <a:cubicBezTo>
                      <a:pt x="4727" y="15192"/>
                      <a:pt x="4823" y="15578"/>
                      <a:pt x="4920" y="16012"/>
                    </a:cubicBezTo>
                    <a:cubicBezTo>
                      <a:pt x="5016" y="16591"/>
                      <a:pt x="5016" y="17169"/>
                      <a:pt x="4968" y="17748"/>
                    </a:cubicBezTo>
                    <a:cubicBezTo>
                      <a:pt x="4871" y="18906"/>
                      <a:pt x="4582" y="20015"/>
                      <a:pt x="4196" y="21028"/>
                    </a:cubicBezTo>
                    <a:cubicBezTo>
                      <a:pt x="3810" y="22040"/>
                      <a:pt x="3376" y="22957"/>
                      <a:pt x="2990" y="23777"/>
                    </a:cubicBezTo>
                    <a:lnTo>
                      <a:pt x="2605" y="24596"/>
                    </a:lnTo>
                    <a:lnTo>
                      <a:pt x="2363" y="25031"/>
                    </a:lnTo>
                    <a:cubicBezTo>
                      <a:pt x="2026" y="25657"/>
                      <a:pt x="1785" y="26333"/>
                      <a:pt x="1544" y="26960"/>
                    </a:cubicBezTo>
                    <a:cubicBezTo>
                      <a:pt x="1110" y="28214"/>
                      <a:pt x="917" y="29564"/>
                      <a:pt x="1013" y="30866"/>
                    </a:cubicBezTo>
                    <a:cubicBezTo>
                      <a:pt x="1013" y="31493"/>
                      <a:pt x="1158" y="32168"/>
                      <a:pt x="1351" y="32795"/>
                    </a:cubicBezTo>
                    <a:cubicBezTo>
                      <a:pt x="1399" y="32988"/>
                      <a:pt x="1447" y="33181"/>
                      <a:pt x="1544" y="33374"/>
                    </a:cubicBezTo>
                    <a:cubicBezTo>
                      <a:pt x="1447" y="33422"/>
                      <a:pt x="1399" y="33470"/>
                      <a:pt x="1351" y="33519"/>
                    </a:cubicBezTo>
                    <a:cubicBezTo>
                      <a:pt x="1302" y="33615"/>
                      <a:pt x="1302" y="33712"/>
                      <a:pt x="1302" y="33760"/>
                    </a:cubicBezTo>
                    <a:cubicBezTo>
                      <a:pt x="1254" y="33856"/>
                      <a:pt x="1206" y="33953"/>
                      <a:pt x="1254" y="34049"/>
                    </a:cubicBezTo>
                    <a:cubicBezTo>
                      <a:pt x="1688" y="35737"/>
                      <a:pt x="2074" y="37522"/>
                      <a:pt x="2315" y="39306"/>
                    </a:cubicBezTo>
                    <a:cubicBezTo>
                      <a:pt x="2315" y="39451"/>
                      <a:pt x="2363" y="39595"/>
                      <a:pt x="2412" y="39788"/>
                    </a:cubicBezTo>
                    <a:cubicBezTo>
                      <a:pt x="2605" y="41332"/>
                      <a:pt x="2749" y="42971"/>
                      <a:pt x="2798" y="44756"/>
                    </a:cubicBezTo>
                    <a:lnTo>
                      <a:pt x="2798" y="44852"/>
                    </a:lnTo>
                    <a:cubicBezTo>
                      <a:pt x="2894" y="49627"/>
                      <a:pt x="2653" y="54401"/>
                      <a:pt x="2219" y="59128"/>
                    </a:cubicBezTo>
                    <a:lnTo>
                      <a:pt x="2122" y="60864"/>
                    </a:lnTo>
                    <a:lnTo>
                      <a:pt x="1978" y="62648"/>
                    </a:lnTo>
                    <a:lnTo>
                      <a:pt x="1978" y="62841"/>
                    </a:lnTo>
                    <a:cubicBezTo>
                      <a:pt x="1929" y="63902"/>
                      <a:pt x="1833" y="64915"/>
                      <a:pt x="1736" y="65928"/>
                    </a:cubicBezTo>
                    <a:cubicBezTo>
                      <a:pt x="1544" y="67616"/>
                      <a:pt x="1302" y="69352"/>
                      <a:pt x="1110" y="70992"/>
                    </a:cubicBezTo>
                    <a:lnTo>
                      <a:pt x="917" y="72680"/>
                    </a:lnTo>
                    <a:cubicBezTo>
                      <a:pt x="627" y="74898"/>
                      <a:pt x="290" y="77261"/>
                      <a:pt x="193" y="79624"/>
                    </a:cubicBezTo>
                    <a:cubicBezTo>
                      <a:pt x="0" y="81891"/>
                      <a:pt x="0" y="84110"/>
                      <a:pt x="193" y="86328"/>
                    </a:cubicBezTo>
                    <a:cubicBezTo>
                      <a:pt x="241" y="87389"/>
                      <a:pt x="386" y="88450"/>
                      <a:pt x="627" y="89463"/>
                    </a:cubicBezTo>
                    <a:cubicBezTo>
                      <a:pt x="772" y="90235"/>
                      <a:pt x="1013" y="90958"/>
                      <a:pt x="1399" y="91633"/>
                    </a:cubicBezTo>
                    <a:cubicBezTo>
                      <a:pt x="1447" y="91730"/>
                      <a:pt x="1544" y="91826"/>
                      <a:pt x="1592" y="91971"/>
                    </a:cubicBezTo>
                    <a:cubicBezTo>
                      <a:pt x="1833" y="91633"/>
                      <a:pt x="2074" y="91296"/>
                      <a:pt x="2315" y="90958"/>
                    </a:cubicBezTo>
                    <a:cubicBezTo>
                      <a:pt x="3280" y="89656"/>
                      <a:pt x="4148" y="88305"/>
                      <a:pt x="5016" y="86955"/>
                    </a:cubicBezTo>
                    <a:cubicBezTo>
                      <a:pt x="5546" y="85894"/>
                      <a:pt x="6077" y="84881"/>
                      <a:pt x="6559" y="83820"/>
                    </a:cubicBezTo>
                    <a:cubicBezTo>
                      <a:pt x="10996" y="74416"/>
                      <a:pt x="13022" y="64047"/>
                      <a:pt x="12443" y="53678"/>
                    </a:cubicBezTo>
                    <a:cubicBezTo>
                      <a:pt x="12298" y="51266"/>
                      <a:pt x="12057" y="48807"/>
                      <a:pt x="11623" y="46444"/>
                    </a:cubicBezTo>
                    <a:lnTo>
                      <a:pt x="11623" y="46395"/>
                    </a:lnTo>
                    <a:cubicBezTo>
                      <a:pt x="11093" y="43309"/>
                      <a:pt x="10321" y="40319"/>
                      <a:pt x="9356" y="37377"/>
                    </a:cubicBezTo>
                    <a:lnTo>
                      <a:pt x="9164" y="36895"/>
                    </a:lnTo>
                    <a:lnTo>
                      <a:pt x="9067" y="36605"/>
                    </a:lnTo>
                    <a:lnTo>
                      <a:pt x="8874" y="36026"/>
                    </a:lnTo>
                    <a:cubicBezTo>
                      <a:pt x="8778" y="35834"/>
                      <a:pt x="8681" y="35641"/>
                      <a:pt x="8633" y="35448"/>
                    </a:cubicBezTo>
                    <a:cubicBezTo>
                      <a:pt x="8488" y="35110"/>
                      <a:pt x="8392" y="34821"/>
                      <a:pt x="8247" y="34531"/>
                    </a:cubicBezTo>
                    <a:cubicBezTo>
                      <a:pt x="8247" y="34435"/>
                      <a:pt x="8199" y="34338"/>
                      <a:pt x="8151" y="34242"/>
                    </a:cubicBezTo>
                    <a:cubicBezTo>
                      <a:pt x="7813" y="33422"/>
                      <a:pt x="7476" y="32602"/>
                      <a:pt x="7138" y="31782"/>
                    </a:cubicBezTo>
                    <a:cubicBezTo>
                      <a:pt x="7138" y="31782"/>
                      <a:pt x="7138" y="31734"/>
                      <a:pt x="7138" y="31734"/>
                    </a:cubicBezTo>
                    <a:cubicBezTo>
                      <a:pt x="7765" y="31493"/>
                      <a:pt x="8344" y="31252"/>
                      <a:pt x="8874" y="31011"/>
                    </a:cubicBezTo>
                    <a:cubicBezTo>
                      <a:pt x="12009" y="29564"/>
                      <a:pt x="14951" y="27731"/>
                      <a:pt x="17652" y="25561"/>
                    </a:cubicBezTo>
                    <a:cubicBezTo>
                      <a:pt x="18472" y="24886"/>
                      <a:pt x="19291" y="24162"/>
                      <a:pt x="20063" y="23439"/>
                    </a:cubicBezTo>
                    <a:lnTo>
                      <a:pt x="20063" y="23391"/>
                    </a:lnTo>
                    <a:cubicBezTo>
                      <a:pt x="20352" y="23101"/>
                      <a:pt x="20690" y="22764"/>
                      <a:pt x="20979" y="22426"/>
                    </a:cubicBezTo>
                    <a:cubicBezTo>
                      <a:pt x="21317" y="22089"/>
                      <a:pt x="21462" y="21944"/>
                      <a:pt x="21703" y="21703"/>
                    </a:cubicBezTo>
                    <a:lnTo>
                      <a:pt x="21703" y="21703"/>
                    </a:lnTo>
                    <a:lnTo>
                      <a:pt x="21655" y="21799"/>
                    </a:lnTo>
                    <a:lnTo>
                      <a:pt x="21944" y="21413"/>
                    </a:lnTo>
                    <a:cubicBezTo>
                      <a:pt x="23487" y="19436"/>
                      <a:pt x="25223" y="17555"/>
                      <a:pt x="27008" y="15771"/>
                    </a:cubicBezTo>
                    <a:cubicBezTo>
                      <a:pt x="26574" y="15288"/>
                      <a:pt x="26140" y="14854"/>
                      <a:pt x="25706" y="14469"/>
                    </a:cubicBezTo>
                    <a:cubicBezTo>
                      <a:pt x="24789" y="13552"/>
                      <a:pt x="23825" y="12781"/>
                      <a:pt x="22812" y="12009"/>
                    </a:cubicBezTo>
                    <a:lnTo>
                      <a:pt x="22571" y="11816"/>
                    </a:lnTo>
                    <a:cubicBezTo>
                      <a:pt x="22040" y="11430"/>
                      <a:pt x="21510" y="10996"/>
                      <a:pt x="21028" y="10562"/>
                    </a:cubicBezTo>
                    <a:cubicBezTo>
                      <a:pt x="20497" y="10128"/>
                      <a:pt x="19967" y="9646"/>
                      <a:pt x="19388" y="9067"/>
                    </a:cubicBezTo>
                    <a:cubicBezTo>
                      <a:pt x="18327" y="8054"/>
                      <a:pt x="17314" y="6993"/>
                      <a:pt x="16350" y="5836"/>
                    </a:cubicBezTo>
                    <a:cubicBezTo>
                      <a:pt x="14903" y="4100"/>
                      <a:pt x="13601" y="2219"/>
                      <a:pt x="12491" y="241"/>
                    </a:cubicBezTo>
                    <a:cubicBezTo>
                      <a:pt x="12491" y="241"/>
                      <a:pt x="12491" y="193"/>
                      <a:pt x="12443" y="193"/>
                    </a:cubicBezTo>
                    <a:cubicBezTo>
                      <a:pt x="12395" y="97"/>
                      <a:pt x="12298" y="0"/>
                      <a:pt x="12154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87"/>
              <p:cNvSpPr/>
              <p:nvPr/>
            </p:nvSpPr>
            <p:spPr>
              <a:xfrm>
                <a:off x="6313600" y="1909200"/>
                <a:ext cx="3557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4229" h="17074" extrusionOk="0">
                    <a:moveTo>
                      <a:pt x="10370" y="1"/>
                    </a:moveTo>
                    <a:cubicBezTo>
                      <a:pt x="10322" y="1"/>
                      <a:pt x="10322" y="1"/>
                      <a:pt x="10273" y="49"/>
                    </a:cubicBezTo>
                    <a:lnTo>
                      <a:pt x="10225" y="97"/>
                    </a:lnTo>
                    <a:cubicBezTo>
                      <a:pt x="7910" y="1303"/>
                      <a:pt x="5788" y="2943"/>
                      <a:pt x="4100" y="4968"/>
                    </a:cubicBezTo>
                    <a:cubicBezTo>
                      <a:pt x="3184" y="5981"/>
                      <a:pt x="2364" y="7090"/>
                      <a:pt x="1689" y="8296"/>
                    </a:cubicBezTo>
                    <a:cubicBezTo>
                      <a:pt x="1014" y="9405"/>
                      <a:pt x="483" y="10611"/>
                      <a:pt x="146" y="11865"/>
                    </a:cubicBezTo>
                    <a:cubicBezTo>
                      <a:pt x="1" y="12010"/>
                      <a:pt x="49" y="12202"/>
                      <a:pt x="242" y="12347"/>
                    </a:cubicBezTo>
                    <a:cubicBezTo>
                      <a:pt x="435" y="12444"/>
                      <a:pt x="628" y="12588"/>
                      <a:pt x="821" y="12733"/>
                    </a:cubicBezTo>
                    <a:cubicBezTo>
                      <a:pt x="1255" y="13022"/>
                      <a:pt x="1689" y="13408"/>
                      <a:pt x="2027" y="13794"/>
                    </a:cubicBezTo>
                    <a:cubicBezTo>
                      <a:pt x="2605" y="14469"/>
                      <a:pt x="2991" y="15289"/>
                      <a:pt x="3136" y="16109"/>
                    </a:cubicBezTo>
                    <a:cubicBezTo>
                      <a:pt x="3184" y="16446"/>
                      <a:pt x="3184" y="16736"/>
                      <a:pt x="3232" y="17073"/>
                    </a:cubicBezTo>
                    <a:cubicBezTo>
                      <a:pt x="3425" y="16977"/>
                      <a:pt x="3666" y="16881"/>
                      <a:pt x="3859" y="16784"/>
                    </a:cubicBezTo>
                    <a:lnTo>
                      <a:pt x="3811" y="16784"/>
                    </a:lnTo>
                    <a:cubicBezTo>
                      <a:pt x="4679" y="16350"/>
                      <a:pt x="5499" y="15868"/>
                      <a:pt x="6222" y="15289"/>
                    </a:cubicBezTo>
                    <a:cubicBezTo>
                      <a:pt x="6946" y="14807"/>
                      <a:pt x="7621" y="14228"/>
                      <a:pt x="8296" y="13649"/>
                    </a:cubicBezTo>
                    <a:cubicBezTo>
                      <a:pt x="9068" y="12974"/>
                      <a:pt x="9791" y="12299"/>
                      <a:pt x="10466" y="11527"/>
                    </a:cubicBezTo>
                    <a:cubicBezTo>
                      <a:pt x="11093" y="10756"/>
                      <a:pt x="11720" y="9984"/>
                      <a:pt x="12299" y="9116"/>
                    </a:cubicBezTo>
                    <a:cubicBezTo>
                      <a:pt x="12733" y="8441"/>
                      <a:pt x="13167" y="7765"/>
                      <a:pt x="13505" y="7042"/>
                    </a:cubicBezTo>
                    <a:cubicBezTo>
                      <a:pt x="13794" y="6512"/>
                      <a:pt x="13987" y="5981"/>
                      <a:pt x="14228" y="5451"/>
                    </a:cubicBezTo>
                    <a:cubicBezTo>
                      <a:pt x="12926" y="3811"/>
                      <a:pt x="11720" y="2075"/>
                      <a:pt x="10708" y="290"/>
                    </a:cubicBezTo>
                    <a:cubicBezTo>
                      <a:pt x="10708" y="242"/>
                      <a:pt x="10708" y="242"/>
                      <a:pt x="10659" y="194"/>
                    </a:cubicBezTo>
                    <a:cubicBezTo>
                      <a:pt x="10611" y="97"/>
                      <a:pt x="10515" y="1"/>
                      <a:pt x="10370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87"/>
              <p:cNvSpPr/>
              <p:nvPr/>
            </p:nvSpPr>
            <p:spPr>
              <a:xfrm>
                <a:off x="6930925" y="2303475"/>
                <a:ext cx="84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31" extrusionOk="0">
                    <a:moveTo>
                      <a:pt x="338" y="0"/>
                    </a:moveTo>
                    <a:lnTo>
                      <a:pt x="193" y="145"/>
                    </a:lnTo>
                    <a:cubicBezTo>
                      <a:pt x="145" y="290"/>
                      <a:pt x="49" y="386"/>
                      <a:pt x="1" y="531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8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87"/>
              <p:cNvSpPr/>
              <p:nvPr/>
            </p:nvSpPr>
            <p:spPr>
              <a:xfrm>
                <a:off x="6360625" y="2756800"/>
                <a:ext cx="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0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87"/>
              <p:cNvSpPr/>
              <p:nvPr/>
            </p:nvSpPr>
            <p:spPr>
              <a:xfrm>
                <a:off x="4327825" y="227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87"/>
              <p:cNvSpPr/>
              <p:nvPr/>
            </p:nvSpPr>
            <p:spPr>
              <a:xfrm>
                <a:off x="5586575" y="44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87"/>
              <p:cNvSpPr/>
              <p:nvPr/>
            </p:nvSpPr>
            <p:spPr>
              <a:xfrm>
                <a:off x="6344950" y="366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87"/>
              <p:cNvSpPr/>
              <p:nvPr/>
            </p:nvSpPr>
            <p:spPr>
              <a:xfrm>
                <a:off x="6206300" y="394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87"/>
              <p:cNvSpPr/>
              <p:nvPr/>
            </p:nvSpPr>
            <p:spPr>
              <a:xfrm>
                <a:off x="6391975" y="2882200"/>
                <a:ext cx="256850" cy="120332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48133" extrusionOk="0">
                    <a:moveTo>
                      <a:pt x="10177" y="1"/>
                    </a:moveTo>
                    <a:cubicBezTo>
                      <a:pt x="9887" y="1206"/>
                      <a:pt x="9598" y="2509"/>
                      <a:pt x="9309" y="4293"/>
                    </a:cubicBezTo>
                    <a:lnTo>
                      <a:pt x="9212" y="4823"/>
                    </a:lnTo>
                    <a:cubicBezTo>
                      <a:pt x="9212" y="4872"/>
                      <a:pt x="9164" y="4872"/>
                      <a:pt x="9164" y="4920"/>
                    </a:cubicBezTo>
                    <a:lnTo>
                      <a:pt x="9068" y="5306"/>
                    </a:lnTo>
                    <a:lnTo>
                      <a:pt x="8923" y="6077"/>
                    </a:lnTo>
                    <a:lnTo>
                      <a:pt x="8875" y="6270"/>
                    </a:lnTo>
                    <a:lnTo>
                      <a:pt x="8826" y="6656"/>
                    </a:lnTo>
                    <a:lnTo>
                      <a:pt x="8778" y="7042"/>
                    </a:lnTo>
                    <a:lnTo>
                      <a:pt x="8682" y="7380"/>
                    </a:lnTo>
                    <a:cubicBezTo>
                      <a:pt x="8441" y="8971"/>
                      <a:pt x="8151" y="10659"/>
                      <a:pt x="7862" y="12299"/>
                    </a:cubicBezTo>
                    <a:lnTo>
                      <a:pt x="7717" y="13119"/>
                    </a:lnTo>
                    <a:lnTo>
                      <a:pt x="7669" y="13553"/>
                    </a:lnTo>
                    <a:lnTo>
                      <a:pt x="7669" y="13601"/>
                    </a:lnTo>
                    <a:lnTo>
                      <a:pt x="7573" y="14131"/>
                    </a:lnTo>
                    <a:lnTo>
                      <a:pt x="7573" y="14276"/>
                    </a:lnTo>
                    <a:lnTo>
                      <a:pt x="7573" y="14469"/>
                    </a:lnTo>
                    <a:lnTo>
                      <a:pt x="7476" y="14855"/>
                    </a:lnTo>
                    <a:cubicBezTo>
                      <a:pt x="8055" y="25224"/>
                      <a:pt x="6029" y="35593"/>
                      <a:pt x="1592" y="44997"/>
                    </a:cubicBezTo>
                    <a:cubicBezTo>
                      <a:pt x="1110" y="46058"/>
                      <a:pt x="579" y="47119"/>
                      <a:pt x="1" y="48132"/>
                    </a:cubicBezTo>
                    <a:cubicBezTo>
                      <a:pt x="97" y="47987"/>
                      <a:pt x="194" y="47843"/>
                      <a:pt x="290" y="47746"/>
                    </a:cubicBezTo>
                    <a:cubicBezTo>
                      <a:pt x="628" y="47168"/>
                      <a:pt x="965" y="46541"/>
                      <a:pt x="1351" y="45817"/>
                    </a:cubicBezTo>
                    <a:cubicBezTo>
                      <a:pt x="1978" y="44660"/>
                      <a:pt x="2509" y="43550"/>
                      <a:pt x="2991" y="42489"/>
                    </a:cubicBezTo>
                    <a:cubicBezTo>
                      <a:pt x="3473" y="41428"/>
                      <a:pt x="3907" y="40464"/>
                      <a:pt x="4341" y="39258"/>
                    </a:cubicBezTo>
                    <a:cubicBezTo>
                      <a:pt x="5643" y="35882"/>
                      <a:pt x="6753" y="32410"/>
                      <a:pt x="7621" y="28889"/>
                    </a:cubicBezTo>
                    <a:cubicBezTo>
                      <a:pt x="8248" y="26574"/>
                      <a:pt x="8682" y="24163"/>
                      <a:pt x="9068" y="21800"/>
                    </a:cubicBezTo>
                    <a:cubicBezTo>
                      <a:pt x="9116" y="21462"/>
                      <a:pt x="9164" y="21124"/>
                      <a:pt x="9212" y="20787"/>
                    </a:cubicBezTo>
                    <a:cubicBezTo>
                      <a:pt x="9309" y="20015"/>
                      <a:pt x="9405" y="19244"/>
                      <a:pt x="9502" y="18472"/>
                    </a:cubicBezTo>
                    <a:cubicBezTo>
                      <a:pt x="9598" y="17363"/>
                      <a:pt x="9695" y="16061"/>
                      <a:pt x="9743" y="14903"/>
                    </a:cubicBezTo>
                    <a:cubicBezTo>
                      <a:pt x="9839" y="13746"/>
                      <a:pt x="9839" y="12588"/>
                      <a:pt x="9839" y="11238"/>
                    </a:cubicBezTo>
                    <a:lnTo>
                      <a:pt x="9839" y="10129"/>
                    </a:lnTo>
                    <a:lnTo>
                      <a:pt x="9839" y="9743"/>
                    </a:lnTo>
                    <a:cubicBezTo>
                      <a:pt x="9839" y="8826"/>
                      <a:pt x="9839" y="7910"/>
                      <a:pt x="9887" y="6897"/>
                    </a:cubicBezTo>
                    <a:lnTo>
                      <a:pt x="9887" y="6463"/>
                    </a:lnTo>
                    <a:cubicBezTo>
                      <a:pt x="9887" y="5788"/>
                      <a:pt x="9887" y="5113"/>
                      <a:pt x="9936" y="4438"/>
                    </a:cubicBezTo>
                    <a:cubicBezTo>
                      <a:pt x="10032" y="2653"/>
                      <a:pt x="10129" y="1255"/>
                      <a:pt x="10273" y="49"/>
                    </a:cubicBezTo>
                    <a:lnTo>
                      <a:pt x="10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87"/>
              <p:cNvSpPr/>
              <p:nvPr/>
            </p:nvSpPr>
            <p:spPr>
              <a:xfrm>
                <a:off x="3442850" y="1786225"/>
                <a:ext cx="3121575" cy="3122775"/>
              </a:xfrm>
              <a:custGeom>
                <a:avLst/>
                <a:gdLst/>
                <a:ahLst/>
                <a:cxnLst/>
                <a:rect l="l" t="t" r="r" b="b"/>
                <a:pathLst>
                  <a:path w="124863" h="124911" extrusionOk="0">
                    <a:moveTo>
                      <a:pt x="62456" y="1"/>
                    </a:moveTo>
                    <a:cubicBezTo>
                      <a:pt x="27925" y="1"/>
                      <a:pt x="1" y="27973"/>
                      <a:pt x="1" y="62456"/>
                    </a:cubicBezTo>
                    <a:cubicBezTo>
                      <a:pt x="1" y="96939"/>
                      <a:pt x="27925" y="124911"/>
                      <a:pt x="62456" y="124911"/>
                    </a:cubicBezTo>
                    <a:cubicBezTo>
                      <a:pt x="96938" y="124911"/>
                      <a:pt x="124862" y="96939"/>
                      <a:pt x="124862" y="62456"/>
                    </a:cubicBezTo>
                    <a:cubicBezTo>
                      <a:pt x="124862" y="27973"/>
                      <a:pt x="96938" y="1"/>
                      <a:pt x="624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87"/>
              <p:cNvSpPr/>
              <p:nvPr/>
            </p:nvSpPr>
            <p:spPr>
              <a:xfrm>
                <a:off x="3246325" y="2119575"/>
                <a:ext cx="1563800" cy="2433750"/>
              </a:xfrm>
              <a:custGeom>
                <a:avLst/>
                <a:gdLst/>
                <a:ahLst/>
                <a:cxnLst/>
                <a:rect l="l" t="t" r="r" b="b"/>
                <a:pathLst>
                  <a:path w="62552" h="97350" extrusionOk="0">
                    <a:moveTo>
                      <a:pt x="36492" y="1"/>
                    </a:moveTo>
                    <a:cubicBezTo>
                      <a:pt x="34778" y="1"/>
                      <a:pt x="32937" y="175"/>
                      <a:pt x="31107" y="460"/>
                    </a:cubicBezTo>
                    <a:cubicBezTo>
                      <a:pt x="242" y="25249"/>
                      <a:pt x="1" y="72175"/>
                      <a:pt x="30577" y="97301"/>
                    </a:cubicBezTo>
                    <a:lnTo>
                      <a:pt x="30625" y="97349"/>
                    </a:lnTo>
                    <a:lnTo>
                      <a:pt x="30673" y="97301"/>
                    </a:lnTo>
                    <a:cubicBezTo>
                      <a:pt x="33953" y="95420"/>
                      <a:pt x="38535" y="92382"/>
                      <a:pt x="38197" y="88042"/>
                    </a:cubicBezTo>
                    <a:cubicBezTo>
                      <a:pt x="37859" y="82833"/>
                      <a:pt x="32458" y="80084"/>
                      <a:pt x="29709" y="76274"/>
                    </a:cubicBezTo>
                    <a:cubicBezTo>
                      <a:pt x="26188" y="71403"/>
                      <a:pt x="30915" y="65905"/>
                      <a:pt x="35110" y="63349"/>
                    </a:cubicBezTo>
                    <a:cubicBezTo>
                      <a:pt x="39017" y="61034"/>
                      <a:pt x="43502" y="60552"/>
                      <a:pt x="47891" y="59732"/>
                    </a:cubicBezTo>
                    <a:cubicBezTo>
                      <a:pt x="52279" y="58960"/>
                      <a:pt x="57247" y="57754"/>
                      <a:pt x="59224" y="53173"/>
                    </a:cubicBezTo>
                    <a:cubicBezTo>
                      <a:pt x="62552" y="45263"/>
                      <a:pt x="46347" y="44829"/>
                      <a:pt x="42345" y="42418"/>
                    </a:cubicBezTo>
                    <a:cubicBezTo>
                      <a:pt x="40464" y="41309"/>
                      <a:pt x="39306" y="39476"/>
                      <a:pt x="40271" y="37354"/>
                    </a:cubicBezTo>
                    <a:cubicBezTo>
                      <a:pt x="41042" y="35618"/>
                      <a:pt x="43020" y="34509"/>
                      <a:pt x="44611" y="33640"/>
                    </a:cubicBezTo>
                    <a:cubicBezTo>
                      <a:pt x="48807" y="31277"/>
                      <a:pt x="54160" y="29686"/>
                      <a:pt x="57633" y="26262"/>
                    </a:cubicBezTo>
                    <a:cubicBezTo>
                      <a:pt x="58211" y="25828"/>
                      <a:pt x="58597" y="25249"/>
                      <a:pt x="58790" y="24622"/>
                    </a:cubicBezTo>
                    <a:lnTo>
                      <a:pt x="58790" y="24622"/>
                    </a:lnTo>
                    <a:cubicBezTo>
                      <a:pt x="58786" y="24636"/>
                      <a:pt x="58781" y="24642"/>
                      <a:pt x="58778" y="24642"/>
                    </a:cubicBezTo>
                    <a:cubicBezTo>
                      <a:pt x="58742" y="24642"/>
                      <a:pt x="58742" y="24087"/>
                      <a:pt x="58742" y="24043"/>
                    </a:cubicBezTo>
                    <a:cubicBezTo>
                      <a:pt x="58645" y="23657"/>
                      <a:pt x="58549" y="23271"/>
                      <a:pt x="58356" y="22934"/>
                    </a:cubicBezTo>
                    <a:cubicBezTo>
                      <a:pt x="58019" y="22259"/>
                      <a:pt x="57488" y="21728"/>
                      <a:pt x="56909" y="21391"/>
                    </a:cubicBezTo>
                    <a:cubicBezTo>
                      <a:pt x="53871" y="19558"/>
                      <a:pt x="50254" y="19799"/>
                      <a:pt x="46926" y="18883"/>
                    </a:cubicBezTo>
                    <a:cubicBezTo>
                      <a:pt x="44852" y="18304"/>
                      <a:pt x="39740" y="17098"/>
                      <a:pt x="41042" y="13771"/>
                    </a:cubicBezTo>
                    <a:cubicBezTo>
                      <a:pt x="41525" y="12758"/>
                      <a:pt x="42152" y="11793"/>
                      <a:pt x="42827" y="10925"/>
                    </a:cubicBezTo>
                    <a:cubicBezTo>
                      <a:pt x="43695" y="9623"/>
                      <a:pt x="44322" y="8176"/>
                      <a:pt x="44659" y="6681"/>
                    </a:cubicBezTo>
                    <a:cubicBezTo>
                      <a:pt x="45786" y="1629"/>
                      <a:pt x="41735" y="1"/>
                      <a:pt x="36492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87"/>
              <p:cNvSpPr/>
              <p:nvPr/>
            </p:nvSpPr>
            <p:spPr>
              <a:xfrm>
                <a:off x="5111525" y="1889925"/>
                <a:ext cx="1452900" cy="1917425"/>
              </a:xfrm>
              <a:custGeom>
                <a:avLst/>
                <a:gdLst/>
                <a:ahLst/>
                <a:cxnLst/>
                <a:rect l="l" t="t" r="r" b="b"/>
                <a:pathLst>
                  <a:path w="58116" h="76697" extrusionOk="0">
                    <a:moveTo>
                      <a:pt x="18086" y="0"/>
                    </a:moveTo>
                    <a:cubicBezTo>
                      <a:pt x="15096" y="434"/>
                      <a:pt x="12154" y="1929"/>
                      <a:pt x="9695" y="3521"/>
                    </a:cubicBezTo>
                    <a:cubicBezTo>
                      <a:pt x="6222" y="5787"/>
                      <a:pt x="2219" y="9019"/>
                      <a:pt x="917" y="13118"/>
                    </a:cubicBezTo>
                    <a:cubicBezTo>
                      <a:pt x="1" y="16012"/>
                      <a:pt x="724" y="18230"/>
                      <a:pt x="3329" y="19725"/>
                    </a:cubicBezTo>
                    <a:cubicBezTo>
                      <a:pt x="5981" y="21220"/>
                      <a:pt x="8923" y="21896"/>
                      <a:pt x="11720" y="23005"/>
                    </a:cubicBezTo>
                    <a:cubicBezTo>
                      <a:pt x="13987" y="23873"/>
                      <a:pt x="16543" y="24934"/>
                      <a:pt x="17893" y="27104"/>
                    </a:cubicBezTo>
                    <a:cubicBezTo>
                      <a:pt x="19388" y="29419"/>
                      <a:pt x="18858" y="32265"/>
                      <a:pt x="17508" y="34531"/>
                    </a:cubicBezTo>
                    <a:cubicBezTo>
                      <a:pt x="15578" y="37859"/>
                      <a:pt x="12781" y="40029"/>
                      <a:pt x="10032" y="42634"/>
                    </a:cubicBezTo>
                    <a:cubicBezTo>
                      <a:pt x="8730" y="43839"/>
                      <a:pt x="7235" y="45238"/>
                      <a:pt x="6946" y="47071"/>
                    </a:cubicBezTo>
                    <a:cubicBezTo>
                      <a:pt x="6656" y="48614"/>
                      <a:pt x="7524" y="50832"/>
                      <a:pt x="8971" y="51604"/>
                    </a:cubicBezTo>
                    <a:cubicBezTo>
                      <a:pt x="9726" y="52010"/>
                      <a:pt x="10561" y="52171"/>
                      <a:pt x="11438" y="52171"/>
                    </a:cubicBezTo>
                    <a:cubicBezTo>
                      <a:pt x="14207" y="52171"/>
                      <a:pt x="17394" y="50573"/>
                      <a:pt x="19774" y="50061"/>
                    </a:cubicBezTo>
                    <a:cubicBezTo>
                      <a:pt x="20780" y="49856"/>
                      <a:pt x="21879" y="49723"/>
                      <a:pt x="22982" y="49723"/>
                    </a:cubicBezTo>
                    <a:cubicBezTo>
                      <a:pt x="24737" y="49723"/>
                      <a:pt x="26504" y="50059"/>
                      <a:pt x="27925" y="50977"/>
                    </a:cubicBezTo>
                    <a:cubicBezTo>
                      <a:pt x="31831" y="53533"/>
                      <a:pt x="30963" y="58308"/>
                      <a:pt x="29613" y="62118"/>
                    </a:cubicBezTo>
                    <a:cubicBezTo>
                      <a:pt x="28214" y="65879"/>
                      <a:pt x="25610" y="70365"/>
                      <a:pt x="25803" y="74078"/>
                    </a:cubicBezTo>
                    <a:cubicBezTo>
                      <a:pt x="25755" y="74416"/>
                      <a:pt x="25851" y="74753"/>
                      <a:pt x="25996" y="75043"/>
                    </a:cubicBezTo>
                    <a:cubicBezTo>
                      <a:pt x="25996" y="75041"/>
                      <a:pt x="25996" y="75040"/>
                      <a:pt x="25997" y="75040"/>
                    </a:cubicBezTo>
                    <a:cubicBezTo>
                      <a:pt x="26016" y="75040"/>
                      <a:pt x="26194" y="75360"/>
                      <a:pt x="26207" y="75401"/>
                    </a:cubicBezTo>
                    <a:lnTo>
                      <a:pt x="26207" y="75401"/>
                    </a:lnTo>
                    <a:cubicBezTo>
                      <a:pt x="26201" y="75394"/>
                      <a:pt x="26195" y="75387"/>
                      <a:pt x="26189" y="75380"/>
                    </a:cubicBezTo>
                    <a:lnTo>
                      <a:pt x="26189" y="75380"/>
                    </a:lnTo>
                    <a:cubicBezTo>
                      <a:pt x="26200" y="75398"/>
                      <a:pt x="26206" y="75405"/>
                      <a:pt x="26208" y="75405"/>
                    </a:cubicBezTo>
                    <a:cubicBezTo>
                      <a:pt x="26209" y="75405"/>
                      <a:pt x="26208" y="75404"/>
                      <a:pt x="26207" y="75401"/>
                    </a:cubicBezTo>
                    <a:lnTo>
                      <a:pt x="26207" y="75401"/>
                    </a:lnTo>
                    <a:cubicBezTo>
                      <a:pt x="26639" y="75872"/>
                      <a:pt x="27211" y="76202"/>
                      <a:pt x="27877" y="76297"/>
                    </a:cubicBezTo>
                    <a:cubicBezTo>
                      <a:pt x="28946" y="76555"/>
                      <a:pt x="30225" y="76697"/>
                      <a:pt x="31545" y="76697"/>
                    </a:cubicBezTo>
                    <a:cubicBezTo>
                      <a:pt x="33914" y="76697"/>
                      <a:pt x="36411" y="76241"/>
                      <a:pt x="38053" y="75187"/>
                    </a:cubicBezTo>
                    <a:cubicBezTo>
                      <a:pt x="41284" y="73114"/>
                      <a:pt x="43358" y="69641"/>
                      <a:pt x="47023" y="68146"/>
                    </a:cubicBezTo>
                    <a:cubicBezTo>
                      <a:pt x="48856" y="67374"/>
                      <a:pt x="50924" y="67096"/>
                      <a:pt x="52971" y="67096"/>
                    </a:cubicBezTo>
                    <a:cubicBezTo>
                      <a:pt x="53995" y="67096"/>
                      <a:pt x="55013" y="67165"/>
                      <a:pt x="55993" y="67278"/>
                    </a:cubicBezTo>
                    <a:cubicBezTo>
                      <a:pt x="56476" y="67326"/>
                      <a:pt x="56958" y="67423"/>
                      <a:pt x="57440" y="67519"/>
                    </a:cubicBezTo>
                    <a:cubicBezTo>
                      <a:pt x="57874" y="64433"/>
                      <a:pt x="58115" y="61394"/>
                      <a:pt x="58115" y="58308"/>
                    </a:cubicBezTo>
                    <a:cubicBezTo>
                      <a:pt x="58115" y="32457"/>
                      <a:pt x="42200" y="9308"/>
                      <a:pt x="18086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87"/>
              <p:cNvSpPr/>
              <p:nvPr/>
            </p:nvSpPr>
            <p:spPr>
              <a:xfrm>
                <a:off x="4578625" y="3701275"/>
                <a:ext cx="1562600" cy="1207725"/>
              </a:xfrm>
              <a:custGeom>
                <a:avLst/>
                <a:gdLst/>
                <a:ahLst/>
                <a:cxnLst/>
                <a:rect l="l" t="t" r="r" b="b"/>
                <a:pathLst>
                  <a:path w="62504" h="48309" extrusionOk="0">
                    <a:moveTo>
                      <a:pt x="27367" y="1"/>
                    </a:moveTo>
                    <a:cubicBezTo>
                      <a:pt x="26973" y="1"/>
                      <a:pt x="26574" y="194"/>
                      <a:pt x="26188" y="660"/>
                    </a:cubicBezTo>
                    <a:cubicBezTo>
                      <a:pt x="23342" y="4036"/>
                      <a:pt x="25030" y="8810"/>
                      <a:pt x="24982" y="12717"/>
                    </a:cubicBezTo>
                    <a:cubicBezTo>
                      <a:pt x="24934" y="16623"/>
                      <a:pt x="23150" y="20771"/>
                      <a:pt x="18809" y="21398"/>
                    </a:cubicBezTo>
                    <a:cubicBezTo>
                      <a:pt x="18450" y="21452"/>
                      <a:pt x="18097" y="21478"/>
                      <a:pt x="17748" y="21478"/>
                    </a:cubicBezTo>
                    <a:cubicBezTo>
                      <a:pt x="14118" y="21478"/>
                      <a:pt x="11034" y="18689"/>
                      <a:pt x="7910" y="17105"/>
                    </a:cubicBezTo>
                    <a:cubicBezTo>
                      <a:pt x="6841" y="16571"/>
                      <a:pt x="5787" y="16258"/>
                      <a:pt x="4714" y="16258"/>
                    </a:cubicBezTo>
                    <a:cubicBezTo>
                      <a:pt x="3852" y="16258"/>
                      <a:pt x="2977" y="16461"/>
                      <a:pt x="2074" y="16912"/>
                    </a:cubicBezTo>
                    <a:cubicBezTo>
                      <a:pt x="965" y="17443"/>
                      <a:pt x="0" y="18070"/>
                      <a:pt x="48" y="19420"/>
                    </a:cubicBezTo>
                    <a:cubicBezTo>
                      <a:pt x="241" y="22410"/>
                      <a:pt x="2556" y="25159"/>
                      <a:pt x="4051" y="27619"/>
                    </a:cubicBezTo>
                    <a:cubicBezTo>
                      <a:pt x="6222" y="30995"/>
                      <a:pt x="7524" y="34853"/>
                      <a:pt x="7041" y="38904"/>
                    </a:cubicBezTo>
                    <a:cubicBezTo>
                      <a:pt x="6704" y="41750"/>
                      <a:pt x="5788" y="44499"/>
                      <a:pt x="4341" y="47007"/>
                    </a:cubicBezTo>
                    <a:cubicBezTo>
                      <a:pt x="8488" y="47875"/>
                      <a:pt x="12732" y="48309"/>
                      <a:pt x="16976" y="48309"/>
                    </a:cubicBezTo>
                    <a:cubicBezTo>
                      <a:pt x="34194" y="48309"/>
                      <a:pt x="50688" y="41219"/>
                      <a:pt x="62503" y="28632"/>
                    </a:cubicBezTo>
                    <a:cubicBezTo>
                      <a:pt x="62310" y="26413"/>
                      <a:pt x="61394" y="24339"/>
                      <a:pt x="59851" y="22700"/>
                    </a:cubicBezTo>
                    <a:cubicBezTo>
                      <a:pt x="58074" y="20745"/>
                      <a:pt x="56166" y="19864"/>
                      <a:pt x="53895" y="19864"/>
                    </a:cubicBezTo>
                    <a:cubicBezTo>
                      <a:pt x="53085" y="19864"/>
                      <a:pt x="52228" y="19976"/>
                      <a:pt x="51315" y="20192"/>
                    </a:cubicBezTo>
                    <a:cubicBezTo>
                      <a:pt x="48324" y="20915"/>
                      <a:pt x="45383" y="21976"/>
                      <a:pt x="42296" y="22025"/>
                    </a:cubicBezTo>
                    <a:cubicBezTo>
                      <a:pt x="39402" y="22025"/>
                      <a:pt x="36509" y="21349"/>
                      <a:pt x="34628" y="19034"/>
                    </a:cubicBezTo>
                    <a:cubicBezTo>
                      <a:pt x="33036" y="17057"/>
                      <a:pt x="32457" y="14549"/>
                      <a:pt x="32120" y="12138"/>
                    </a:cubicBezTo>
                    <a:cubicBezTo>
                      <a:pt x="31782" y="9437"/>
                      <a:pt x="31734" y="6592"/>
                      <a:pt x="30770" y="4036"/>
                    </a:cubicBezTo>
                    <a:cubicBezTo>
                      <a:pt x="30348" y="2886"/>
                      <a:pt x="28891" y="1"/>
                      <a:pt x="27367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87"/>
              <p:cNvSpPr/>
              <p:nvPr/>
            </p:nvSpPr>
            <p:spPr>
              <a:xfrm>
                <a:off x="3984250" y="219557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3" y="1"/>
                      <a:pt x="2612" y="37"/>
                      <a:pt x="2507" y="120"/>
                    </a:cubicBezTo>
                    <a:lnTo>
                      <a:pt x="337" y="2291"/>
                    </a:lnTo>
                    <a:cubicBezTo>
                      <a:pt x="0" y="2664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87"/>
              <p:cNvSpPr/>
              <p:nvPr/>
            </p:nvSpPr>
            <p:spPr>
              <a:xfrm>
                <a:off x="4120150" y="2243800"/>
                <a:ext cx="753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4" extrusionOk="0">
                    <a:moveTo>
                      <a:pt x="744" y="1"/>
                    </a:moveTo>
                    <a:cubicBezTo>
                      <a:pt x="348" y="1"/>
                      <a:pt x="0" y="467"/>
                      <a:pt x="302" y="844"/>
                    </a:cubicBezTo>
                    <a:lnTo>
                      <a:pt x="1990" y="2484"/>
                    </a:lnTo>
                    <a:cubicBezTo>
                      <a:pt x="2099" y="2582"/>
                      <a:pt x="2215" y="2623"/>
                      <a:pt x="2325" y="2623"/>
                    </a:cubicBezTo>
                    <a:cubicBezTo>
                      <a:pt x="2704" y="2623"/>
                      <a:pt x="3012" y="2134"/>
                      <a:pt x="2713" y="1760"/>
                    </a:cubicBezTo>
                    <a:lnTo>
                      <a:pt x="1074" y="121"/>
                    </a:lnTo>
                    <a:cubicBezTo>
                      <a:pt x="969" y="37"/>
                      <a:pt x="855" y="1"/>
                      <a:pt x="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87"/>
              <p:cNvSpPr/>
              <p:nvPr/>
            </p:nvSpPr>
            <p:spPr>
              <a:xfrm>
                <a:off x="4024900" y="2414525"/>
                <a:ext cx="6807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2334" extrusionOk="0">
                    <a:moveTo>
                      <a:pt x="1994" y="1"/>
                    </a:moveTo>
                    <a:cubicBezTo>
                      <a:pt x="1880" y="1"/>
                      <a:pt x="1761" y="42"/>
                      <a:pt x="1652" y="140"/>
                    </a:cubicBezTo>
                    <a:cubicBezTo>
                      <a:pt x="1218" y="574"/>
                      <a:pt x="784" y="1056"/>
                      <a:pt x="302" y="1490"/>
                    </a:cubicBezTo>
                    <a:cubicBezTo>
                      <a:pt x="0" y="1868"/>
                      <a:pt x="318" y="2334"/>
                      <a:pt x="702" y="2334"/>
                    </a:cubicBezTo>
                    <a:cubicBezTo>
                      <a:pt x="809" y="2334"/>
                      <a:pt x="921" y="2298"/>
                      <a:pt x="1025" y="2214"/>
                    </a:cubicBezTo>
                    <a:cubicBezTo>
                      <a:pt x="1508" y="1780"/>
                      <a:pt x="1942" y="1297"/>
                      <a:pt x="2424" y="863"/>
                    </a:cubicBezTo>
                    <a:cubicBezTo>
                      <a:pt x="2723" y="490"/>
                      <a:pt x="2385" y="1"/>
                      <a:pt x="199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87"/>
              <p:cNvSpPr/>
              <p:nvPr/>
            </p:nvSpPr>
            <p:spPr>
              <a:xfrm>
                <a:off x="3832325" y="2441050"/>
                <a:ext cx="90475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16" extrusionOk="0">
                    <a:moveTo>
                      <a:pt x="719" y="1"/>
                    </a:moveTo>
                    <a:cubicBezTo>
                      <a:pt x="330" y="1"/>
                      <a:pt x="1" y="490"/>
                      <a:pt x="337" y="863"/>
                    </a:cubicBezTo>
                    <a:lnTo>
                      <a:pt x="2555" y="3082"/>
                    </a:lnTo>
                    <a:cubicBezTo>
                      <a:pt x="2649" y="3176"/>
                      <a:pt x="2757" y="3216"/>
                      <a:pt x="2864" y="3216"/>
                    </a:cubicBezTo>
                    <a:cubicBezTo>
                      <a:pt x="3249" y="3216"/>
                      <a:pt x="3619" y="2698"/>
                      <a:pt x="3279" y="2358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87"/>
              <p:cNvSpPr/>
              <p:nvPr/>
            </p:nvSpPr>
            <p:spPr>
              <a:xfrm>
                <a:off x="4023175" y="2570775"/>
                <a:ext cx="845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972" extrusionOk="0">
                    <a:moveTo>
                      <a:pt x="2657" y="1"/>
                    </a:moveTo>
                    <a:cubicBezTo>
                      <a:pt x="2537" y="1"/>
                      <a:pt x="2412" y="47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1"/>
                      <a:pt x="737" y="2971"/>
                    </a:cubicBezTo>
                    <a:cubicBezTo>
                      <a:pt x="857" y="2971"/>
                      <a:pt x="982" y="2924"/>
                      <a:pt x="1094" y="2812"/>
                    </a:cubicBezTo>
                    <a:lnTo>
                      <a:pt x="2975" y="883"/>
                    </a:lnTo>
                    <a:cubicBezTo>
                      <a:pt x="3383" y="513"/>
                      <a:pt x="3051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87"/>
              <p:cNvSpPr/>
              <p:nvPr/>
            </p:nvSpPr>
            <p:spPr>
              <a:xfrm>
                <a:off x="4222975" y="2612250"/>
                <a:ext cx="749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64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1976" y="2503"/>
                    </a:lnTo>
                    <a:cubicBezTo>
                      <a:pt x="2085" y="2601"/>
                      <a:pt x="2201" y="2643"/>
                      <a:pt x="2311" y="2643"/>
                    </a:cubicBezTo>
                    <a:cubicBezTo>
                      <a:pt x="2690" y="2643"/>
                      <a:pt x="2999" y="2154"/>
                      <a:pt x="2700" y="178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87"/>
              <p:cNvSpPr/>
              <p:nvPr/>
            </p:nvSpPr>
            <p:spPr>
              <a:xfrm>
                <a:off x="3687800" y="2667725"/>
                <a:ext cx="842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2926" extrusionOk="0">
                    <a:moveTo>
                      <a:pt x="2649" y="0"/>
                    </a:moveTo>
                    <a:cubicBezTo>
                      <a:pt x="2535" y="0"/>
                      <a:pt x="2417" y="42"/>
                      <a:pt x="2308" y="140"/>
                    </a:cubicBezTo>
                    <a:lnTo>
                      <a:pt x="379" y="2021"/>
                    </a:lnTo>
                    <a:cubicBezTo>
                      <a:pt x="0" y="2399"/>
                      <a:pt x="364" y="2926"/>
                      <a:pt x="771" y="2926"/>
                    </a:cubicBezTo>
                    <a:cubicBezTo>
                      <a:pt x="883" y="2926"/>
                      <a:pt x="998" y="2886"/>
                      <a:pt x="1102" y="2792"/>
                    </a:cubicBezTo>
                    <a:lnTo>
                      <a:pt x="3031" y="863"/>
                    </a:lnTo>
                    <a:cubicBezTo>
                      <a:pt x="3367" y="490"/>
                      <a:pt x="3038" y="0"/>
                      <a:pt x="264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87"/>
              <p:cNvSpPr/>
              <p:nvPr/>
            </p:nvSpPr>
            <p:spPr>
              <a:xfrm>
                <a:off x="3866950" y="2750200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725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14"/>
                    </a:lnTo>
                    <a:cubicBezTo>
                      <a:pt x="2629" y="3112"/>
                      <a:pt x="2748" y="3153"/>
                      <a:pt x="2861" y="3153"/>
                    </a:cubicBezTo>
                    <a:cubicBezTo>
                      <a:pt x="3251" y="3153"/>
                      <a:pt x="3580" y="2664"/>
                      <a:pt x="3244" y="2291"/>
                    </a:cubicBezTo>
                    <a:lnTo>
                      <a:pt x="1074" y="120"/>
                    </a:lnTo>
                    <a:cubicBezTo>
                      <a:pt x="958" y="36"/>
                      <a:pt x="838" y="0"/>
                      <a:pt x="72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87"/>
              <p:cNvSpPr/>
              <p:nvPr/>
            </p:nvSpPr>
            <p:spPr>
              <a:xfrm>
                <a:off x="4173900" y="2769725"/>
                <a:ext cx="911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212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053"/>
                    </a:lnTo>
                    <a:cubicBezTo>
                      <a:pt x="2653" y="3165"/>
                      <a:pt x="2778" y="3212"/>
                      <a:pt x="2899" y="3212"/>
                    </a:cubicBezTo>
                    <a:cubicBezTo>
                      <a:pt x="3297" y="3212"/>
                      <a:pt x="3646" y="2700"/>
                      <a:pt x="3312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87"/>
              <p:cNvSpPr/>
              <p:nvPr/>
            </p:nvSpPr>
            <p:spPr>
              <a:xfrm>
                <a:off x="4462825" y="2736925"/>
                <a:ext cx="821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894" extrusionOk="0">
                    <a:moveTo>
                      <a:pt x="2550" y="1"/>
                    </a:moveTo>
                    <a:cubicBezTo>
                      <a:pt x="2440" y="1"/>
                      <a:pt x="2326" y="37"/>
                      <a:pt x="2221" y="121"/>
                    </a:cubicBezTo>
                    <a:lnTo>
                      <a:pt x="340" y="2050"/>
                    </a:lnTo>
                    <a:cubicBezTo>
                      <a:pt x="0" y="2427"/>
                      <a:pt x="340" y="2893"/>
                      <a:pt x="735" y="2893"/>
                    </a:cubicBezTo>
                    <a:cubicBezTo>
                      <a:pt x="844" y="2893"/>
                      <a:pt x="958" y="2857"/>
                      <a:pt x="1063" y="2773"/>
                    </a:cubicBezTo>
                    <a:lnTo>
                      <a:pt x="2944" y="844"/>
                    </a:lnTo>
                    <a:cubicBezTo>
                      <a:pt x="3284" y="467"/>
                      <a:pt x="2944" y="1"/>
                      <a:pt x="255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87"/>
              <p:cNvSpPr/>
              <p:nvPr/>
            </p:nvSpPr>
            <p:spPr>
              <a:xfrm>
                <a:off x="3620125" y="2920925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19" y="0"/>
                    </a:moveTo>
                    <a:cubicBezTo>
                      <a:pt x="330" y="0"/>
                      <a:pt x="1" y="490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4" y="3192"/>
                      <a:pt x="2864" y="3192"/>
                    </a:cubicBezTo>
                    <a:cubicBezTo>
                      <a:pt x="3260" y="3192"/>
                      <a:pt x="3601" y="2680"/>
                      <a:pt x="3230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87"/>
              <p:cNvSpPr/>
              <p:nvPr/>
            </p:nvSpPr>
            <p:spPr>
              <a:xfrm>
                <a:off x="3758425" y="3030650"/>
                <a:ext cx="88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153" extrusionOk="0">
                    <a:moveTo>
                      <a:pt x="2837" y="0"/>
                    </a:moveTo>
                    <a:cubicBezTo>
                      <a:pt x="2729" y="0"/>
                      <a:pt x="2619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5" y="863"/>
                    </a:lnTo>
                    <a:cubicBezTo>
                      <a:pt x="3543" y="489"/>
                      <a:pt x="3206" y="0"/>
                      <a:pt x="2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87"/>
              <p:cNvSpPr/>
              <p:nvPr/>
            </p:nvSpPr>
            <p:spPr>
              <a:xfrm>
                <a:off x="4009925" y="2898725"/>
                <a:ext cx="839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97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251" y="2812"/>
                    </a:lnTo>
                    <a:cubicBezTo>
                      <a:pt x="2363" y="2924"/>
                      <a:pt x="2489" y="2971"/>
                      <a:pt x="2609" y="2971"/>
                    </a:cubicBezTo>
                    <a:cubicBezTo>
                      <a:pt x="3007" y="2971"/>
                      <a:pt x="3356" y="2459"/>
                      <a:pt x="3023" y="2089"/>
                    </a:cubicBezTo>
                    <a:lnTo>
                      <a:pt x="1094" y="160"/>
                    </a:lnTo>
                    <a:cubicBezTo>
                      <a:pt x="982" y="47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87"/>
              <p:cNvSpPr/>
              <p:nvPr/>
            </p:nvSpPr>
            <p:spPr>
              <a:xfrm>
                <a:off x="3991125" y="3057650"/>
                <a:ext cx="814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2893" extrusionOk="0">
                    <a:moveTo>
                      <a:pt x="2555" y="0"/>
                    </a:moveTo>
                    <a:cubicBezTo>
                      <a:pt x="2448" y="0"/>
                      <a:pt x="2337" y="36"/>
                      <a:pt x="2232" y="120"/>
                    </a:cubicBezTo>
                    <a:lnTo>
                      <a:pt x="303" y="2050"/>
                    </a:lnTo>
                    <a:cubicBezTo>
                      <a:pt x="1" y="2427"/>
                      <a:pt x="319" y="2893"/>
                      <a:pt x="703" y="2893"/>
                    </a:cubicBezTo>
                    <a:cubicBezTo>
                      <a:pt x="809" y="2893"/>
                      <a:pt x="921" y="2857"/>
                      <a:pt x="1026" y="2773"/>
                    </a:cubicBezTo>
                    <a:lnTo>
                      <a:pt x="2955" y="844"/>
                    </a:lnTo>
                    <a:cubicBezTo>
                      <a:pt x="3257" y="466"/>
                      <a:pt x="2939" y="0"/>
                      <a:pt x="255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87"/>
              <p:cNvSpPr/>
              <p:nvPr/>
            </p:nvSpPr>
            <p:spPr>
              <a:xfrm>
                <a:off x="3524525" y="3201125"/>
                <a:ext cx="831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3" extrusionOk="0">
                    <a:moveTo>
                      <a:pt x="726" y="1"/>
                    </a:moveTo>
                    <a:cubicBezTo>
                      <a:pt x="319" y="1"/>
                      <a:pt x="1" y="467"/>
                      <a:pt x="303" y="844"/>
                    </a:cubicBezTo>
                    <a:lnTo>
                      <a:pt x="2232" y="2773"/>
                    </a:lnTo>
                    <a:cubicBezTo>
                      <a:pt x="2344" y="2885"/>
                      <a:pt x="2469" y="2932"/>
                      <a:pt x="2589" y="2932"/>
                    </a:cubicBezTo>
                    <a:cubicBezTo>
                      <a:pt x="2985" y="2932"/>
                      <a:pt x="3325" y="2420"/>
                      <a:pt x="2955" y="2050"/>
                    </a:cubicBezTo>
                    <a:lnTo>
                      <a:pt x="1074" y="121"/>
                    </a:lnTo>
                    <a:cubicBezTo>
                      <a:pt x="959" y="37"/>
                      <a:pt x="839" y="1"/>
                      <a:pt x="72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87"/>
              <p:cNvSpPr/>
              <p:nvPr/>
            </p:nvSpPr>
            <p:spPr>
              <a:xfrm>
                <a:off x="3701275" y="3296600"/>
                <a:ext cx="848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72" extrusionOk="0">
                    <a:moveTo>
                      <a:pt x="2656" y="1"/>
                    </a:moveTo>
                    <a:cubicBezTo>
                      <a:pt x="2537" y="1"/>
                      <a:pt x="2411" y="48"/>
                      <a:pt x="2299" y="160"/>
                    </a:cubicBezTo>
                    <a:cubicBezTo>
                      <a:pt x="1672" y="787"/>
                      <a:pt x="997" y="1462"/>
                      <a:pt x="370" y="2089"/>
                    </a:cubicBezTo>
                    <a:cubicBezTo>
                      <a:pt x="0" y="2459"/>
                      <a:pt x="340" y="2971"/>
                      <a:pt x="736" y="2971"/>
                    </a:cubicBezTo>
                    <a:cubicBezTo>
                      <a:pt x="856" y="2971"/>
                      <a:pt x="982" y="2924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87"/>
              <p:cNvSpPr/>
              <p:nvPr/>
            </p:nvSpPr>
            <p:spPr>
              <a:xfrm>
                <a:off x="3991200" y="3263350"/>
                <a:ext cx="73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604" extrusionOk="0">
                    <a:moveTo>
                      <a:pt x="688" y="0"/>
                    </a:moveTo>
                    <a:cubicBezTo>
                      <a:pt x="310" y="0"/>
                      <a:pt x="1" y="489"/>
                      <a:pt x="300" y="863"/>
                    </a:cubicBezTo>
                    <a:lnTo>
                      <a:pt x="1939" y="2503"/>
                    </a:lnTo>
                    <a:cubicBezTo>
                      <a:pt x="2040" y="2573"/>
                      <a:pt x="2144" y="2603"/>
                      <a:pt x="2244" y="2603"/>
                    </a:cubicBezTo>
                    <a:cubicBezTo>
                      <a:pt x="2623" y="2603"/>
                      <a:pt x="2930" y="2161"/>
                      <a:pt x="2663" y="1779"/>
                    </a:cubicBezTo>
                    <a:lnTo>
                      <a:pt x="1023" y="139"/>
                    </a:lnTo>
                    <a:cubicBezTo>
                      <a:pt x="914" y="41"/>
                      <a:pt x="798" y="0"/>
                      <a:pt x="68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87"/>
              <p:cNvSpPr/>
              <p:nvPr/>
            </p:nvSpPr>
            <p:spPr>
              <a:xfrm>
                <a:off x="4276375" y="3276100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2368" y="1"/>
                    </a:moveTo>
                    <a:cubicBezTo>
                      <a:pt x="2248" y="1"/>
                      <a:pt x="2123" y="48"/>
                      <a:pt x="2011" y="160"/>
                    </a:cubicBezTo>
                    <a:lnTo>
                      <a:pt x="371" y="1800"/>
                    </a:ln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cubicBezTo>
                      <a:pt x="1673" y="1993"/>
                      <a:pt x="2204" y="1414"/>
                      <a:pt x="2734" y="883"/>
                    </a:cubicBezTo>
                    <a:cubicBezTo>
                      <a:pt x="3104" y="513"/>
                      <a:pt x="2764" y="1"/>
                      <a:pt x="23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87"/>
              <p:cNvSpPr/>
              <p:nvPr/>
            </p:nvSpPr>
            <p:spPr>
              <a:xfrm>
                <a:off x="3550550" y="35570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2657" y="1"/>
                    </a:moveTo>
                    <a:cubicBezTo>
                      <a:pt x="2537" y="1"/>
                      <a:pt x="2412" y="48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2"/>
                      <a:pt x="737" y="2972"/>
                    </a:cubicBezTo>
                    <a:cubicBezTo>
                      <a:pt x="857" y="2972"/>
                      <a:pt x="982" y="2925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87"/>
              <p:cNvSpPr/>
              <p:nvPr/>
            </p:nvSpPr>
            <p:spPr>
              <a:xfrm>
                <a:off x="3837125" y="3508875"/>
                <a:ext cx="253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4618" extrusionOk="0">
                    <a:moveTo>
                      <a:pt x="507" y="0"/>
                    </a:moveTo>
                    <a:cubicBezTo>
                      <a:pt x="253" y="0"/>
                      <a:pt x="0" y="181"/>
                      <a:pt x="0" y="543"/>
                    </a:cubicBezTo>
                    <a:lnTo>
                      <a:pt x="0" y="4112"/>
                    </a:lnTo>
                    <a:cubicBezTo>
                      <a:pt x="0" y="4449"/>
                      <a:pt x="253" y="4618"/>
                      <a:pt x="507" y="4618"/>
                    </a:cubicBezTo>
                    <a:cubicBezTo>
                      <a:pt x="760" y="4618"/>
                      <a:pt x="1013" y="4449"/>
                      <a:pt x="1013" y="4112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87"/>
              <p:cNvSpPr/>
              <p:nvPr/>
            </p:nvSpPr>
            <p:spPr>
              <a:xfrm>
                <a:off x="4083075" y="3543525"/>
                <a:ext cx="2655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943" extrusionOk="0">
                    <a:moveTo>
                      <a:pt x="531" y="1"/>
                    </a:moveTo>
                    <a:cubicBezTo>
                      <a:pt x="266" y="1"/>
                      <a:pt x="1" y="169"/>
                      <a:pt x="1" y="507"/>
                    </a:cubicBezTo>
                    <a:lnTo>
                      <a:pt x="1" y="2436"/>
                    </a:lnTo>
                    <a:cubicBezTo>
                      <a:pt x="1" y="2774"/>
                      <a:pt x="266" y="2943"/>
                      <a:pt x="531" y="2943"/>
                    </a:cubicBezTo>
                    <a:cubicBezTo>
                      <a:pt x="796" y="2943"/>
                      <a:pt x="1062" y="2774"/>
                      <a:pt x="1062" y="2436"/>
                    </a:cubicBezTo>
                    <a:lnTo>
                      <a:pt x="1062" y="507"/>
                    </a:lnTo>
                    <a:cubicBezTo>
                      <a:pt x="1062" y="169"/>
                      <a:pt x="796" y="1"/>
                      <a:pt x="5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87"/>
              <p:cNvSpPr/>
              <p:nvPr/>
            </p:nvSpPr>
            <p:spPr>
              <a:xfrm>
                <a:off x="4357975" y="3462450"/>
                <a:ext cx="253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834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1"/>
                    </a:cubicBezTo>
                    <a:lnTo>
                      <a:pt x="1" y="2400"/>
                    </a:lnTo>
                    <a:cubicBezTo>
                      <a:pt x="25" y="2689"/>
                      <a:pt x="254" y="2834"/>
                      <a:pt x="489" y="2834"/>
                    </a:cubicBezTo>
                    <a:cubicBezTo>
                      <a:pt x="724" y="2834"/>
                      <a:pt x="965" y="2689"/>
                      <a:pt x="1013" y="2400"/>
                    </a:cubicBezTo>
                    <a:lnTo>
                      <a:pt x="1013" y="471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87"/>
              <p:cNvSpPr/>
              <p:nvPr/>
            </p:nvSpPr>
            <p:spPr>
              <a:xfrm>
                <a:off x="4531275" y="3406325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2589" y="0"/>
                    </a:moveTo>
                    <a:cubicBezTo>
                      <a:pt x="2469" y="0"/>
                      <a:pt x="2344" y="47"/>
                      <a:pt x="2232" y="159"/>
                    </a:cubicBezTo>
                    <a:lnTo>
                      <a:pt x="303" y="2089"/>
                    </a:lnTo>
                    <a:cubicBezTo>
                      <a:pt x="1" y="2466"/>
                      <a:pt x="319" y="2932"/>
                      <a:pt x="703" y="2932"/>
                    </a:cubicBezTo>
                    <a:cubicBezTo>
                      <a:pt x="809" y="2932"/>
                      <a:pt x="921" y="2896"/>
                      <a:pt x="1026" y="2812"/>
                    </a:cubicBezTo>
                    <a:lnTo>
                      <a:pt x="2955" y="883"/>
                    </a:lnTo>
                    <a:cubicBezTo>
                      <a:pt x="3325" y="513"/>
                      <a:pt x="2985" y="0"/>
                      <a:pt x="25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87"/>
              <p:cNvSpPr/>
              <p:nvPr/>
            </p:nvSpPr>
            <p:spPr>
              <a:xfrm>
                <a:off x="3640625" y="3776975"/>
                <a:ext cx="8390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909" extrusionOk="0">
                    <a:moveTo>
                      <a:pt x="719" y="0"/>
                    </a:moveTo>
                    <a:cubicBezTo>
                      <a:pt x="330" y="0"/>
                      <a:pt x="0" y="489"/>
                      <a:pt x="337" y="863"/>
                    </a:cubicBezTo>
                    <a:lnTo>
                      <a:pt x="2266" y="2744"/>
                    </a:lnTo>
                    <a:cubicBezTo>
                      <a:pt x="2382" y="2860"/>
                      <a:pt x="2512" y="2909"/>
                      <a:pt x="2636" y="2909"/>
                    </a:cubicBezTo>
                    <a:cubicBezTo>
                      <a:pt x="3027" y="2909"/>
                      <a:pt x="3355" y="2423"/>
                      <a:pt x="2989" y="2020"/>
                    </a:cubicBezTo>
                    <a:lnTo>
                      <a:pt x="1060" y="139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87"/>
              <p:cNvSpPr/>
              <p:nvPr/>
            </p:nvSpPr>
            <p:spPr>
              <a:xfrm>
                <a:off x="3891375" y="3810725"/>
                <a:ext cx="2655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92" extrusionOk="0">
                    <a:moveTo>
                      <a:pt x="536" y="1"/>
                    </a:moveTo>
                    <a:cubicBezTo>
                      <a:pt x="281" y="1"/>
                      <a:pt x="24" y="170"/>
                      <a:pt x="0" y="526"/>
                    </a:cubicBezTo>
                    <a:lnTo>
                      <a:pt x="0" y="2985"/>
                    </a:lnTo>
                    <a:cubicBezTo>
                      <a:pt x="0" y="3323"/>
                      <a:pt x="266" y="3492"/>
                      <a:pt x="531" y="3492"/>
                    </a:cubicBezTo>
                    <a:cubicBezTo>
                      <a:pt x="796" y="3492"/>
                      <a:pt x="1061" y="3323"/>
                      <a:pt x="1061" y="2985"/>
                    </a:cubicBezTo>
                    <a:lnTo>
                      <a:pt x="1061" y="526"/>
                    </a:lnTo>
                    <a:cubicBezTo>
                      <a:pt x="1061" y="182"/>
                      <a:pt x="799" y="1"/>
                      <a:pt x="53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87"/>
              <p:cNvSpPr/>
              <p:nvPr/>
            </p:nvSpPr>
            <p:spPr>
              <a:xfrm>
                <a:off x="3702125" y="3989175"/>
                <a:ext cx="895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154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2555" y="3033"/>
                    </a:lnTo>
                    <a:cubicBezTo>
                      <a:pt x="2660" y="3117"/>
                      <a:pt x="2771" y="3153"/>
                      <a:pt x="2878" y="3153"/>
                    </a:cubicBezTo>
                    <a:cubicBezTo>
                      <a:pt x="3262" y="3153"/>
                      <a:pt x="3580" y="2687"/>
                      <a:pt x="3278" y="2310"/>
                    </a:cubicBezTo>
                    <a:lnTo>
                      <a:pt x="1060" y="140"/>
                    </a:lnTo>
                    <a:cubicBezTo>
                      <a:pt x="951" y="42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87"/>
              <p:cNvSpPr/>
              <p:nvPr/>
            </p:nvSpPr>
            <p:spPr>
              <a:xfrm>
                <a:off x="3888950" y="4118050"/>
                <a:ext cx="723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1062" extrusionOk="0">
                    <a:moveTo>
                      <a:pt x="628" y="0"/>
                    </a:moveTo>
                    <a:cubicBezTo>
                      <a:pt x="1" y="97"/>
                      <a:pt x="1" y="965"/>
                      <a:pt x="628" y="1061"/>
                    </a:cubicBezTo>
                    <a:lnTo>
                      <a:pt x="2268" y="1061"/>
                    </a:lnTo>
                    <a:cubicBezTo>
                      <a:pt x="2895" y="965"/>
                      <a:pt x="2895" y="97"/>
                      <a:pt x="226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87"/>
              <p:cNvSpPr/>
              <p:nvPr/>
            </p:nvSpPr>
            <p:spPr>
              <a:xfrm>
                <a:off x="3908300" y="429057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717" y="1"/>
                    </a:moveTo>
                    <a:cubicBezTo>
                      <a:pt x="328" y="1"/>
                      <a:pt x="1" y="480"/>
                      <a:pt x="336" y="816"/>
                    </a:cubicBezTo>
                    <a:lnTo>
                      <a:pt x="1928" y="2504"/>
                    </a:lnTo>
                    <a:cubicBezTo>
                      <a:pt x="2040" y="2616"/>
                      <a:pt x="2167" y="2663"/>
                      <a:pt x="2291" y="2663"/>
                    </a:cubicBezTo>
                    <a:cubicBezTo>
                      <a:pt x="2701" y="2663"/>
                      <a:pt x="3070" y="2150"/>
                      <a:pt x="2699" y="1780"/>
                    </a:cubicBezTo>
                    <a:lnTo>
                      <a:pt x="1060" y="140"/>
                    </a:lnTo>
                    <a:cubicBezTo>
                      <a:pt x="950" y="42"/>
                      <a:pt x="831" y="1"/>
                      <a:pt x="7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87"/>
              <p:cNvSpPr/>
              <p:nvPr/>
            </p:nvSpPr>
            <p:spPr>
              <a:xfrm>
                <a:off x="4051775" y="4282875"/>
                <a:ext cx="76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2" extrusionOk="0">
                    <a:moveTo>
                      <a:pt x="2333" y="0"/>
                    </a:moveTo>
                    <a:cubicBezTo>
                      <a:pt x="2213" y="0"/>
                      <a:pt x="2088" y="47"/>
                      <a:pt x="1976" y="159"/>
                    </a:cubicBezTo>
                    <a:lnTo>
                      <a:pt x="336" y="1799"/>
                    </a:lnTo>
                    <a:cubicBezTo>
                      <a:pt x="0" y="2172"/>
                      <a:pt x="329" y="2662"/>
                      <a:pt x="719" y="2662"/>
                    </a:cubicBezTo>
                    <a:cubicBezTo>
                      <a:pt x="832" y="2662"/>
                      <a:pt x="951" y="2620"/>
                      <a:pt x="1060" y="2522"/>
                    </a:cubicBezTo>
                    <a:lnTo>
                      <a:pt x="2699" y="883"/>
                    </a:lnTo>
                    <a:cubicBezTo>
                      <a:pt x="3070" y="512"/>
                      <a:pt x="2729" y="0"/>
                      <a:pt x="23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87"/>
              <p:cNvSpPr/>
              <p:nvPr/>
            </p:nvSpPr>
            <p:spPr>
              <a:xfrm>
                <a:off x="5243000" y="2215600"/>
                <a:ext cx="7505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623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1976" y="2503"/>
                    </a:lnTo>
                    <a:cubicBezTo>
                      <a:pt x="2081" y="2586"/>
                      <a:pt x="2193" y="2622"/>
                      <a:pt x="2299" y="2622"/>
                    </a:cubicBezTo>
                    <a:cubicBezTo>
                      <a:pt x="2683" y="2622"/>
                      <a:pt x="3001" y="2156"/>
                      <a:pt x="2699" y="1779"/>
                    </a:cubicBezTo>
                    <a:lnTo>
                      <a:pt x="1060" y="139"/>
                    </a:lnTo>
                    <a:cubicBezTo>
                      <a:pt x="951" y="41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87"/>
              <p:cNvSpPr/>
              <p:nvPr/>
            </p:nvSpPr>
            <p:spPr>
              <a:xfrm>
                <a:off x="5500975" y="2084950"/>
                <a:ext cx="253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040" extrusionOk="0">
                    <a:moveTo>
                      <a:pt x="507" y="0"/>
                    </a:moveTo>
                    <a:cubicBezTo>
                      <a:pt x="254" y="0"/>
                      <a:pt x="0" y="181"/>
                      <a:pt x="0" y="543"/>
                    </a:cubicBezTo>
                    <a:lnTo>
                      <a:pt x="0" y="3533"/>
                    </a:lnTo>
                    <a:cubicBezTo>
                      <a:pt x="0" y="3870"/>
                      <a:pt x="254" y="4039"/>
                      <a:pt x="507" y="4039"/>
                    </a:cubicBezTo>
                    <a:cubicBezTo>
                      <a:pt x="760" y="4039"/>
                      <a:pt x="1013" y="3870"/>
                      <a:pt x="1013" y="353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87"/>
              <p:cNvSpPr/>
              <p:nvPr/>
            </p:nvSpPr>
            <p:spPr>
              <a:xfrm>
                <a:off x="5456050" y="2305300"/>
                <a:ext cx="88750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177" extrusionOk="0">
                    <a:moveTo>
                      <a:pt x="702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62"/>
                    </a:lnTo>
                    <a:cubicBezTo>
                      <a:pt x="2611" y="3143"/>
                      <a:pt x="2712" y="3177"/>
                      <a:pt x="2812" y="3177"/>
                    </a:cubicBezTo>
                    <a:cubicBezTo>
                      <a:pt x="3190" y="3177"/>
                      <a:pt x="3550" y="2682"/>
                      <a:pt x="3244" y="2339"/>
                    </a:cubicBezTo>
                    <a:lnTo>
                      <a:pt x="1026" y="120"/>
                    </a:lnTo>
                    <a:cubicBezTo>
                      <a:pt x="921" y="36"/>
                      <a:pt x="809" y="0"/>
                      <a:pt x="70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87"/>
              <p:cNvSpPr/>
              <p:nvPr/>
            </p:nvSpPr>
            <p:spPr>
              <a:xfrm>
                <a:off x="5735275" y="2125875"/>
                <a:ext cx="6435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52" extrusionOk="0">
                    <a:moveTo>
                      <a:pt x="1837" y="0"/>
                    </a:moveTo>
                    <a:cubicBezTo>
                      <a:pt x="1717" y="0"/>
                      <a:pt x="1592" y="47"/>
                      <a:pt x="1480" y="159"/>
                    </a:cubicBezTo>
                    <a:lnTo>
                      <a:pt x="370" y="1269"/>
                    </a:lnTo>
                    <a:cubicBezTo>
                      <a:pt x="0" y="1639"/>
                      <a:pt x="340" y="2151"/>
                      <a:pt x="737" y="2151"/>
                    </a:cubicBezTo>
                    <a:cubicBezTo>
                      <a:pt x="857" y="2151"/>
                      <a:pt x="982" y="2104"/>
                      <a:pt x="1094" y="1992"/>
                    </a:cubicBezTo>
                    <a:lnTo>
                      <a:pt x="2203" y="883"/>
                    </a:lnTo>
                    <a:cubicBezTo>
                      <a:pt x="2573" y="513"/>
                      <a:pt x="2233" y="0"/>
                      <a:pt x="1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87"/>
              <p:cNvSpPr/>
              <p:nvPr/>
            </p:nvSpPr>
            <p:spPr>
              <a:xfrm>
                <a:off x="5694275" y="2269350"/>
                <a:ext cx="981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0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830" y="3343"/>
                    </a:lnTo>
                    <a:cubicBezTo>
                      <a:pt x="2942" y="3455"/>
                      <a:pt x="3068" y="3502"/>
                      <a:pt x="3187" y="3502"/>
                    </a:cubicBezTo>
                    <a:cubicBezTo>
                      <a:pt x="3584" y="3502"/>
                      <a:pt x="3924" y="2989"/>
                      <a:pt x="3554" y="261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87"/>
              <p:cNvSpPr/>
              <p:nvPr/>
            </p:nvSpPr>
            <p:spPr>
              <a:xfrm>
                <a:off x="5940400" y="2325800"/>
                <a:ext cx="103475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730" extrusionOk="0">
                    <a:moveTo>
                      <a:pt x="3436" y="0"/>
                    </a:moveTo>
                    <a:cubicBezTo>
                      <a:pt x="3330" y="0"/>
                      <a:pt x="3218" y="36"/>
                      <a:pt x="3113" y="120"/>
                    </a:cubicBezTo>
                    <a:lnTo>
                      <a:pt x="364" y="2821"/>
                    </a:lnTo>
                    <a:cubicBezTo>
                      <a:pt x="1" y="3221"/>
                      <a:pt x="322" y="3730"/>
                      <a:pt x="708" y="3730"/>
                    </a:cubicBezTo>
                    <a:cubicBezTo>
                      <a:pt x="835" y="3730"/>
                      <a:pt x="969" y="3675"/>
                      <a:pt x="1088" y="3544"/>
                    </a:cubicBezTo>
                    <a:lnTo>
                      <a:pt x="3837" y="844"/>
                    </a:lnTo>
                    <a:cubicBezTo>
                      <a:pt x="4138" y="466"/>
                      <a:pt x="3820" y="0"/>
                      <a:pt x="343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87"/>
              <p:cNvSpPr/>
              <p:nvPr/>
            </p:nvSpPr>
            <p:spPr>
              <a:xfrm>
                <a:off x="5642050" y="2496375"/>
                <a:ext cx="1061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1014" extrusionOk="0">
                    <a:moveTo>
                      <a:pt x="627" y="1"/>
                    </a:moveTo>
                    <a:cubicBezTo>
                      <a:pt x="0" y="49"/>
                      <a:pt x="0" y="917"/>
                      <a:pt x="627" y="1014"/>
                    </a:cubicBezTo>
                    <a:lnTo>
                      <a:pt x="3617" y="1014"/>
                    </a:lnTo>
                    <a:cubicBezTo>
                      <a:pt x="4244" y="917"/>
                      <a:pt x="4244" y="49"/>
                      <a:pt x="36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87"/>
              <p:cNvSpPr/>
              <p:nvPr/>
            </p:nvSpPr>
            <p:spPr>
              <a:xfrm>
                <a:off x="5878750" y="2523175"/>
                <a:ext cx="850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947" extrusionOk="0">
                    <a:moveTo>
                      <a:pt x="2633" y="1"/>
                    </a:moveTo>
                    <a:cubicBezTo>
                      <a:pt x="2520" y="1"/>
                      <a:pt x="2404" y="40"/>
                      <a:pt x="2300" y="134"/>
                    </a:cubicBezTo>
                    <a:lnTo>
                      <a:pt x="371" y="2064"/>
                    </a:lnTo>
                    <a:cubicBezTo>
                      <a:pt x="0" y="2434"/>
                      <a:pt x="341" y="2946"/>
                      <a:pt x="737" y="2946"/>
                    </a:cubicBezTo>
                    <a:cubicBezTo>
                      <a:pt x="857" y="2946"/>
                      <a:pt x="982" y="2899"/>
                      <a:pt x="1094" y="2787"/>
                    </a:cubicBezTo>
                    <a:lnTo>
                      <a:pt x="3023" y="858"/>
                    </a:lnTo>
                    <a:cubicBezTo>
                      <a:pt x="3401" y="518"/>
                      <a:pt x="3039" y="1"/>
                      <a:pt x="26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87"/>
              <p:cNvSpPr/>
              <p:nvPr/>
            </p:nvSpPr>
            <p:spPr>
              <a:xfrm>
                <a:off x="6139175" y="24815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87"/>
              <p:cNvSpPr/>
              <p:nvPr/>
            </p:nvSpPr>
            <p:spPr>
              <a:xfrm>
                <a:off x="5669775" y="2735100"/>
                <a:ext cx="856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62" extrusionOk="0">
                    <a:moveTo>
                      <a:pt x="627" y="1"/>
                    </a:moveTo>
                    <a:cubicBezTo>
                      <a:pt x="0" y="97"/>
                      <a:pt x="0" y="965"/>
                      <a:pt x="627" y="1062"/>
                    </a:cubicBezTo>
                    <a:lnTo>
                      <a:pt x="2798" y="1062"/>
                    </a:lnTo>
                    <a:cubicBezTo>
                      <a:pt x="3425" y="965"/>
                      <a:pt x="3425" y="97"/>
                      <a:pt x="279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87"/>
              <p:cNvSpPr/>
              <p:nvPr/>
            </p:nvSpPr>
            <p:spPr>
              <a:xfrm>
                <a:off x="5925375" y="2701050"/>
                <a:ext cx="2535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351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3003"/>
                    </a:lnTo>
                    <a:cubicBezTo>
                      <a:pt x="1" y="3340"/>
                      <a:pt x="254" y="3509"/>
                      <a:pt x="507" y="3509"/>
                    </a:cubicBezTo>
                    <a:cubicBezTo>
                      <a:pt x="760" y="3509"/>
                      <a:pt x="1013" y="3340"/>
                      <a:pt x="1013" y="300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87"/>
              <p:cNvSpPr/>
              <p:nvPr/>
            </p:nvSpPr>
            <p:spPr>
              <a:xfrm>
                <a:off x="6121900" y="2749575"/>
                <a:ext cx="784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014" extrusionOk="0">
                    <a:moveTo>
                      <a:pt x="628" y="1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2509" y="1013"/>
                    </a:lnTo>
                    <a:cubicBezTo>
                      <a:pt x="3136" y="965"/>
                      <a:pt x="3136" y="49"/>
                      <a:pt x="25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87"/>
              <p:cNvSpPr/>
              <p:nvPr/>
            </p:nvSpPr>
            <p:spPr>
              <a:xfrm>
                <a:off x="5557675" y="1962400"/>
                <a:ext cx="912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193" extrusionOk="0">
                    <a:moveTo>
                      <a:pt x="719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7" y="3192"/>
                      <a:pt x="2871" y="3192"/>
                    </a:cubicBezTo>
                    <a:cubicBezTo>
                      <a:pt x="3280" y="3192"/>
                      <a:pt x="3649" y="2680"/>
                      <a:pt x="3279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87"/>
              <p:cNvSpPr/>
              <p:nvPr/>
            </p:nvSpPr>
            <p:spPr>
              <a:xfrm>
                <a:off x="5536325" y="2914175"/>
                <a:ext cx="626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112" extrusionOk="0">
                    <a:moveTo>
                      <a:pt x="1803" y="0"/>
                    </a:moveTo>
                    <a:cubicBezTo>
                      <a:pt x="1697" y="0"/>
                      <a:pt x="1585" y="36"/>
                      <a:pt x="1480" y="120"/>
                    </a:cubicBezTo>
                    <a:lnTo>
                      <a:pt x="371" y="1230"/>
                    </a:lnTo>
                    <a:cubicBezTo>
                      <a:pt x="1" y="1600"/>
                      <a:pt x="341" y="2112"/>
                      <a:pt x="737" y="2112"/>
                    </a:cubicBezTo>
                    <a:cubicBezTo>
                      <a:pt x="857" y="2112"/>
                      <a:pt x="982" y="2065"/>
                      <a:pt x="1094" y="1953"/>
                    </a:cubicBezTo>
                    <a:lnTo>
                      <a:pt x="2204" y="844"/>
                    </a:lnTo>
                    <a:cubicBezTo>
                      <a:pt x="2505" y="466"/>
                      <a:pt x="2187" y="0"/>
                      <a:pt x="180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87"/>
              <p:cNvSpPr/>
              <p:nvPr/>
            </p:nvSpPr>
            <p:spPr>
              <a:xfrm>
                <a:off x="5781900" y="2899675"/>
                <a:ext cx="25350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330" extrusionOk="0">
                    <a:moveTo>
                      <a:pt x="507" y="1"/>
                    </a:moveTo>
                    <a:cubicBezTo>
                      <a:pt x="254" y="1"/>
                      <a:pt x="1" y="170"/>
                      <a:pt x="1" y="507"/>
                    </a:cubicBezTo>
                    <a:lnTo>
                      <a:pt x="1" y="3787"/>
                    </a:lnTo>
                    <a:cubicBezTo>
                      <a:pt x="1" y="4149"/>
                      <a:pt x="254" y="4329"/>
                      <a:pt x="507" y="4329"/>
                    </a:cubicBezTo>
                    <a:cubicBezTo>
                      <a:pt x="760" y="4329"/>
                      <a:pt x="1013" y="4149"/>
                      <a:pt x="1013" y="3787"/>
                    </a:cubicBezTo>
                    <a:lnTo>
                      <a:pt x="1013" y="507"/>
                    </a:lnTo>
                    <a:cubicBezTo>
                      <a:pt x="1013" y="170"/>
                      <a:pt x="760" y="1"/>
                      <a:pt x="50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87"/>
              <p:cNvSpPr/>
              <p:nvPr/>
            </p:nvSpPr>
            <p:spPr>
              <a:xfrm>
                <a:off x="6044750" y="2967800"/>
                <a:ext cx="89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062" extrusionOk="0">
                    <a:moveTo>
                      <a:pt x="675" y="1"/>
                    </a:moveTo>
                    <a:cubicBezTo>
                      <a:pt x="0" y="1"/>
                      <a:pt x="0" y="1062"/>
                      <a:pt x="675" y="1062"/>
                    </a:cubicBezTo>
                    <a:lnTo>
                      <a:pt x="2846" y="1062"/>
                    </a:lnTo>
                    <a:cubicBezTo>
                      <a:pt x="3569" y="1062"/>
                      <a:pt x="3569" y="1"/>
                      <a:pt x="284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87"/>
              <p:cNvSpPr/>
              <p:nvPr/>
            </p:nvSpPr>
            <p:spPr>
              <a:xfrm>
                <a:off x="6297125" y="2864975"/>
                <a:ext cx="9087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61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101"/>
                    </a:lnTo>
                    <a:cubicBezTo>
                      <a:pt x="2653" y="3213"/>
                      <a:pt x="2778" y="3260"/>
                      <a:pt x="2898" y="3260"/>
                    </a:cubicBezTo>
                    <a:cubicBezTo>
                      <a:pt x="3294" y="3260"/>
                      <a:pt x="3634" y="2748"/>
                      <a:pt x="3264" y="2378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87"/>
              <p:cNvSpPr/>
              <p:nvPr/>
            </p:nvSpPr>
            <p:spPr>
              <a:xfrm>
                <a:off x="6349775" y="2646500"/>
                <a:ext cx="2655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232" extrusionOk="0">
                    <a:moveTo>
                      <a:pt x="513" y="0"/>
                    </a:moveTo>
                    <a:cubicBezTo>
                      <a:pt x="254" y="0"/>
                      <a:pt x="1" y="169"/>
                      <a:pt x="1" y="507"/>
                    </a:cubicBezTo>
                    <a:lnTo>
                      <a:pt x="1" y="2725"/>
                    </a:lnTo>
                    <a:cubicBezTo>
                      <a:pt x="1" y="3063"/>
                      <a:pt x="266" y="3231"/>
                      <a:pt x="531" y="3231"/>
                    </a:cubicBezTo>
                    <a:cubicBezTo>
                      <a:pt x="797" y="3231"/>
                      <a:pt x="1062" y="3063"/>
                      <a:pt x="1062" y="2725"/>
                    </a:cubicBezTo>
                    <a:lnTo>
                      <a:pt x="1062" y="507"/>
                    </a:lnTo>
                    <a:cubicBezTo>
                      <a:pt x="1038" y="169"/>
                      <a:pt x="772" y="0"/>
                      <a:pt x="51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87"/>
              <p:cNvSpPr/>
              <p:nvPr/>
            </p:nvSpPr>
            <p:spPr>
              <a:xfrm>
                <a:off x="5428400" y="3043900"/>
                <a:ext cx="753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3" extrusionOk="0">
                    <a:moveTo>
                      <a:pt x="688" y="1"/>
                    </a:moveTo>
                    <a:cubicBezTo>
                      <a:pt x="309" y="1"/>
                      <a:pt x="0" y="490"/>
                      <a:pt x="299" y="863"/>
                    </a:cubicBezTo>
                    <a:lnTo>
                      <a:pt x="1939" y="2503"/>
                    </a:lnTo>
                    <a:cubicBezTo>
                      <a:pt x="2044" y="2587"/>
                      <a:pt x="2158" y="2623"/>
                      <a:pt x="2268" y="2623"/>
                    </a:cubicBezTo>
                    <a:cubicBezTo>
                      <a:pt x="2665" y="2623"/>
                      <a:pt x="3012" y="2157"/>
                      <a:pt x="2711" y="1780"/>
                    </a:cubicBezTo>
                    <a:lnTo>
                      <a:pt x="1023" y="140"/>
                    </a:lnTo>
                    <a:cubicBezTo>
                      <a:pt x="914" y="42"/>
                      <a:pt x="798" y="1"/>
                      <a:pt x="68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87"/>
              <p:cNvSpPr/>
              <p:nvPr/>
            </p:nvSpPr>
            <p:spPr>
              <a:xfrm>
                <a:off x="5960725" y="3153125"/>
                <a:ext cx="779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82" extrusionOk="0">
                    <a:moveTo>
                      <a:pt x="2369" y="1"/>
                    </a:moveTo>
                    <a:cubicBezTo>
                      <a:pt x="2248" y="1"/>
                      <a:pt x="2123" y="48"/>
                      <a:pt x="2011" y="160"/>
                    </a:cubicBezTo>
                    <a:cubicBezTo>
                      <a:pt x="1480" y="690"/>
                      <a:pt x="950" y="1269"/>
                      <a:pt x="371" y="1799"/>
                    </a:cubicBez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lnTo>
                      <a:pt x="2782" y="883"/>
                    </a:lnTo>
                    <a:cubicBezTo>
                      <a:pt x="3116" y="513"/>
                      <a:pt x="2767" y="1"/>
                      <a:pt x="236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87"/>
              <p:cNvSpPr/>
              <p:nvPr/>
            </p:nvSpPr>
            <p:spPr>
              <a:xfrm>
                <a:off x="6226800" y="3086275"/>
                <a:ext cx="2535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221" extrusionOk="0">
                    <a:moveTo>
                      <a:pt x="507" y="0"/>
                    </a:moveTo>
                    <a:cubicBezTo>
                      <a:pt x="266" y="0"/>
                      <a:pt x="25" y="157"/>
                      <a:pt x="1" y="470"/>
                    </a:cubicBezTo>
                    <a:lnTo>
                      <a:pt x="1" y="3750"/>
                    </a:lnTo>
                    <a:cubicBezTo>
                      <a:pt x="25" y="4063"/>
                      <a:pt x="266" y="4220"/>
                      <a:pt x="507" y="4220"/>
                    </a:cubicBezTo>
                    <a:cubicBezTo>
                      <a:pt x="748" y="4220"/>
                      <a:pt x="989" y="4063"/>
                      <a:pt x="1013" y="3750"/>
                    </a:cubicBezTo>
                    <a:lnTo>
                      <a:pt x="1013" y="470"/>
                    </a:lnTo>
                    <a:cubicBezTo>
                      <a:pt x="989" y="157"/>
                      <a:pt x="748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87"/>
              <p:cNvSpPr/>
              <p:nvPr/>
            </p:nvSpPr>
            <p:spPr>
              <a:xfrm>
                <a:off x="6072475" y="3378950"/>
                <a:ext cx="952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014" extrusionOk="0">
                    <a:moveTo>
                      <a:pt x="676" y="1"/>
                    </a:moveTo>
                    <a:cubicBezTo>
                      <a:pt x="0" y="1"/>
                      <a:pt x="0" y="1013"/>
                      <a:pt x="676" y="1013"/>
                    </a:cubicBezTo>
                    <a:lnTo>
                      <a:pt x="3135" y="1013"/>
                    </a:lnTo>
                    <a:cubicBezTo>
                      <a:pt x="3810" y="1013"/>
                      <a:pt x="3810" y="1"/>
                      <a:pt x="313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87"/>
              <p:cNvSpPr/>
              <p:nvPr/>
            </p:nvSpPr>
            <p:spPr>
              <a:xfrm>
                <a:off x="6338125" y="3276100"/>
                <a:ext cx="90200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217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541" y="3102"/>
                    </a:lnTo>
                    <a:cubicBezTo>
                      <a:pt x="2641" y="3182"/>
                      <a:pt x="2750" y="3217"/>
                      <a:pt x="2856" y="3217"/>
                    </a:cubicBezTo>
                    <a:cubicBezTo>
                      <a:pt x="3256" y="3217"/>
                      <a:pt x="3608" y="2722"/>
                      <a:pt x="3264" y="2378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87"/>
              <p:cNvSpPr/>
              <p:nvPr/>
            </p:nvSpPr>
            <p:spPr>
              <a:xfrm>
                <a:off x="6427325" y="3112125"/>
                <a:ext cx="70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2393" extrusionOk="0">
                    <a:moveTo>
                      <a:pt x="2079" y="1"/>
                    </a:moveTo>
                    <a:cubicBezTo>
                      <a:pt x="1959" y="1"/>
                      <a:pt x="1834" y="48"/>
                      <a:pt x="1722" y="160"/>
                    </a:cubicBezTo>
                    <a:lnTo>
                      <a:pt x="371" y="1510"/>
                    </a:lnTo>
                    <a:cubicBezTo>
                      <a:pt x="1" y="1880"/>
                      <a:pt x="341" y="2393"/>
                      <a:pt x="737" y="2393"/>
                    </a:cubicBezTo>
                    <a:cubicBezTo>
                      <a:pt x="857" y="2393"/>
                      <a:pt x="983" y="2346"/>
                      <a:pt x="1095" y="2234"/>
                    </a:cubicBezTo>
                    <a:lnTo>
                      <a:pt x="2445" y="883"/>
                    </a:lnTo>
                    <a:cubicBezTo>
                      <a:pt x="2815" y="513"/>
                      <a:pt x="2475" y="1"/>
                      <a:pt x="207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87"/>
              <p:cNvSpPr/>
              <p:nvPr/>
            </p:nvSpPr>
            <p:spPr>
              <a:xfrm>
                <a:off x="5920600" y="3488800"/>
                <a:ext cx="9725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483" extrusionOk="0">
                    <a:moveTo>
                      <a:pt x="719" y="1"/>
                    </a:moveTo>
                    <a:cubicBezTo>
                      <a:pt x="329" y="1"/>
                      <a:pt x="0" y="490"/>
                      <a:pt x="336" y="863"/>
                    </a:cubicBezTo>
                    <a:lnTo>
                      <a:pt x="2796" y="3323"/>
                    </a:lnTo>
                    <a:cubicBezTo>
                      <a:pt x="2908" y="3435"/>
                      <a:pt x="3033" y="3482"/>
                      <a:pt x="3153" y="3482"/>
                    </a:cubicBezTo>
                    <a:cubicBezTo>
                      <a:pt x="3549" y="3482"/>
                      <a:pt x="3890" y="2970"/>
                      <a:pt x="3519" y="2600"/>
                    </a:cubicBezTo>
                    <a:lnTo>
                      <a:pt x="1060" y="140"/>
                    </a:lnTo>
                    <a:cubicBezTo>
                      <a:pt x="951" y="42"/>
                      <a:pt x="832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87"/>
              <p:cNvSpPr/>
              <p:nvPr/>
            </p:nvSpPr>
            <p:spPr>
              <a:xfrm>
                <a:off x="6113150" y="3544275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2862" y="0"/>
                    </a:moveTo>
                    <a:cubicBezTo>
                      <a:pt x="2748" y="0"/>
                      <a:pt x="2630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4" y="863"/>
                    </a:lnTo>
                    <a:cubicBezTo>
                      <a:pt x="3581" y="489"/>
                      <a:pt x="3251" y="0"/>
                      <a:pt x="286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87"/>
              <p:cNvSpPr/>
              <p:nvPr/>
            </p:nvSpPr>
            <p:spPr>
              <a:xfrm>
                <a:off x="6351375" y="3440075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4" y="2170"/>
                      <a:pt x="2734" y="1800"/>
                    </a:cubicBezTo>
                    <a:cubicBezTo>
                      <a:pt x="2203" y="1269"/>
                      <a:pt x="1673" y="739"/>
                      <a:pt x="1094" y="160"/>
                    </a:cubicBez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87"/>
              <p:cNvSpPr/>
              <p:nvPr/>
            </p:nvSpPr>
            <p:spPr>
              <a:xfrm>
                <a:off x="5859100" y="3660000"/>
                <a:ext cx="759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643" extrusionOk="0">
                    <a:moveTo>
                      <a:pt x="2317" y="1"/>
                    </a:moveTo>
                    <a:cubicBezTo>
                      <a:pt x="2204" y="1"/>
                      <a:pt x="2085" y="42"/>
                      <a:pt x="1976" y="140"/>
                    </a:cubicBezTo>
                    <a:lnTo>
                      <a:pt x="337" y="1780"/>
                    </a:lnTo>
                    <a:cubicBezTo>
                      <a:pt x="1" y="2154"/>
                      <a:pt x="330" y="2643"/>
                      <a:pt x="719" y="2643"/>
                    </a:cubicBezTo>
                    <a:cubicBezTo>
                      <a:pt x="833" y="2643"/>
                      <a:pt x="951" y="2601"/>
                      <a:pt x="1060" y="2503"/>
                    </a:cubicBezTo>
                    <a:lnTo>
                      <a:pt x="2700" y="864"/>
                    </a:lnTo>
                    <a:cubicBezTo>
                      <a:pt x="3036" y="490"/>
                      <a:pt x="2707" y="1"/>
                      <a:pt x="23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87"/>
              <p:cNvSpPr/>
              <p:nvPr/>
            </p:nvSpPr>
            <p:spPr>
              <a:xfrm>
                <a:off x="4646525" y="4214150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37" y="0"/>
                    </a:moveTo>
                    <a:cubicBezTo>
                      <a:pt x="341" y="0"/>
                      <a:pt x="1" y="512"/>
                      <a:pt x="371" y="883"/>
                    </a:cubicBezTo>
                    <a:lnTo>
                      <a:pt x="2541" y="3053"/>
                    </a:lnTo>
                    <a:cubicBezTo>
                      <a:pt x="2650" y="3151"/>
                      <a:pt x="2768" y="3192"/>
                      <a:pt x="2882" y="3192"/>
                    </a:cubicBezTo>
                    <a:cubicBezTo>
                      <a:pt x="3271" y="3192"/>
                      <a:pt x="3601" y="2703"/>
                      <a:pt x="3264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87"/>
              <p:cNvSpPr/>
              <p:nvPr/>
            </p:nvSpPr>
            <p:spPr>
              <a:xfrm>
                <a:off x="4750800" y="4379800"/>
                <a:ext cx="812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884" extrusionOk="0">
                    <a:moveTo>
                      <a:pt x="2563" y="1"/>
                    </a:moveTo>
                    <a:cubicBezTo>
                      <a:pt x="2453" y="1"/>
                      <a:pt x="2337" y="42"/>
                      <a:pt x="2228" y="140"/>
                    </a:cubicBezTo>
                    <a:lnTo>
                      <a:pt x="299" y="2021"/>
                    </a:lnTo>
                    <a:cubicBezTo>
                      <a:pt x="0" y="2395"/>
                      <a:pt x="309" y="2884"/>
                      <a:pt x="688" y="2884"/>
                    </a:cubicBezTo>
                    <a:cubicBezTo>
                      <a:pt x="798" y="2884"/>
                      <a:pt x="914" y="2843"/>
                      <a:pt x="1023" y="2745"/>
                    </a:cubicBezTo>
                    <a:lnTo>
                      <a:pt x="2952" y="864"/>
                    </a:lnTo>
                    <a:cubicBezTo>
                      <a:pt x="3250" y="490"/>
                      <a:pt x="2942" y="1"/>
                      <a:pt x="25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87"/>
              <p:cNvSpPr/>
              <p:nvPr/>
            </p:nvSpPr>
            <p:spPr>
              <a:xfrm>
                <a:off x="4907800" y="4311100"/>
                <a:ext cx="7677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662" extrusionOk="0">
                    <a:moveTo>
                      <a:pt x="720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1977" y="2503"/>
                    </a:lnTo>
                    <a:cubicBezTo>
                      <a:pt x="2089" y="2615"/>
                      <a:pt x="2214" y="2662"/>
                      <a:pt x="2334" y="2662"/>
                    </a:cubicBezTo>
                    <a:cubicBezTo>
                      <a:pt x="2730" y="2662"/>
                      <a:pt x="3070" y="2149"/>
                      <a:pt x="2700" y="1779"/>
                    </a:cubicBezTo>
                    <a:lnTo>
                      <a:pt x="1060" y="139"/>
                    </a:lnTo>
                    <a:cubicBezTo>
                      <a:pt x="952" y="41"/>
                      <a:pt x="833" y="0"/>
                      <a:pt x="72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87"/>
              <p:cNvSpPr/>
              <p:nvPr/>
            </p:nvSpPr>
            <p:spPr>
              <a:xfrm>
                <a:off x="5041600" y="4446900"/>
                <a:ext cx="2535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69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2183"/>
                    </a:lnTo>
                    <a:cubicBezTo>
                      <a:pt x="1" y="2520"/>
                      <a:pt x="254" y="2689"/>
                      <a:pt x="507" y="2689"/>
                    </a:cubicBezTo>
                    <a:cubicBezTo>
                      <a:pt x="760" y="2689"/>
                      <a:pt x="1013" y="2520"/>
                      <a:pt x="1013" y="218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87"/>
              <p:cNvSpPr/>
              <p:nvPr/>
            </p:nvSpPr>
            <p:spPr>
              <a:xfrm>
                <a:off x="5179725" y="4282875"/>
                <a:ext cx="990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502" extrusionOk="0">
                    <a:moveTo>
                      <a:pt x="748" y="0"/>
                    </a:moveTo>
                    <a:cubicBezTo>
                      <a:pt x="332" y="0"/>
                      <a:pt x="0" y="512"/>
                      <a:pt x="408" y="883"/>
                    </a:cubicBezTo>
                    <a:lnTo>
                      <a:pt x="2867" y="3342"/>
                    </a:lnTo>
                    <a:cubicBezTo>
                      <a:pt x="2979" y="3454"/>
                      <a:pt x="3104" y="3501"/>
                      <a:pt x="3224" y="3501"/>
                    </a:cubicBezTo>
                    <a:cubicBezTo>
                      <a:pt x="3621" y="3501"/>
                      <a:pt x="3961" y="2989"/>
                      <a:pt x="3591" y="2619"/>
                    </a:cubicBezTo>
                    <a:lnTo>
                      <a:pt x="1131" y="159"/>
                    </a:lnTo>
                    <a:cubicBezTo>
                      <a:pt x="1008" y="47"/>
                      <a:pt x="874" y="0"/>
                      <a:pt x="74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87"/>
              <p:cNvSpPr/>
              <p:nvPr/>
            </p:nvSpPr>
            <p:spPr>
              <a:xfrm>
                <a:off x="5323925" y="4207875"/>
                <a:ext cx="77050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666" extrusionOk="0">
                    <a:moveTo>
                      <a:pt x="2347" y="1"/>
                    </a:moveTo>
                    <a:cubicBezTo>
                      <a:pt x="2237" y="1"/>
                      <a:pt x="2123" y="37"/>
                      <a:pt x="2019" y="121"/>
                    </a:cubicBezTo>
                    <a:lnTo>
                      <a:pt x="379" y="1761"/>
                    </a:lnTo>
                    <a:cubicBezTo>
                      <a:pt x="0" y="2139"/>
                      <a:pt x="364" y="2666"/>
                      <a:pt x="771" y="2666"/>
                    </a:cubicBezTo>
                    <a:cubicBezTo>
                      <a:pt x="883" y="2666"/>
                      <a:pt x="998" y="2626"/>
                      <a:pt x="1102" y="2532"/>
                    </a:cubicBezTo>
                    <a:lnTo>
                      <a:pt x="2742" y="844"/>
                    </a:lnTo>
                    <a:cubicBezTo>
                      <a:pt x="3082" y="467"/>
                      <a:pt x="2742" y="1"/>
                      <a:pt x="234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87"/>
              <p:cNvSpPr/>
              <p:nvPr/>
            </p:nvSpPr>
            <p:spPr>
              <a:xfrm>
                <a:off x="5262625" y="4015200"/>
                <a:ext cx="776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2" extrusionOk="0">
                    <a:moveTo>
                      <a:pt x="737" y="0"/>
                    </a:moveTo>
                    <a:cubicBezTo>
                      <a:pt x="341" y="0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5" y="2169"/>
                      <a:pt x="2734" y="1799"/>
                    </a:cubicBezTo>
                    <a:lnTo>
                      <a:pt x="1095" y="160"/>
                    </a:lnTo>
                    <a:cubicBezTo>
                      <a:pt x="983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87"/>
              <p:cNvSpPr/>
              <p:nvPr/>
            </p:nvSpPr>
            <p:spPr>
              <a:xfrm>
                <a:off x="5243000" y="383072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2333" y="1"/>
                    </a:moveTo>
                    <a:cubicBezTo>
                      <a:pt x="2213" y="1"/>
                      <a:pt x="2088" y="48"/>
                      <a:pt x="1976" y="160"/>
                    </a:cubicBezTo>
                    <a:lnTo>
                      <a:pt x="336" y="1799"/>
                    </a:lnTo>
                    <a:cubicBezTo>
                      <a:pt x="0" y="2173"/>
                      <a:pt x="329" y="2662"/>
                      <a:pt x="719" y="2662"/>
                    </a:cubicBezTo>
                    <a:cubicBezTo>
                      <a:pt x="832" y="2662"/>
                      <a:pt x="951" y="2621"/>
                      <a:pt x="1060" y="2523"/>
                    </a:cubicBezTo>
                    <a:lnTo>
                      <a:pt x="2699" y="883"/>
                    </a:lnTo>
                    <a:cubicBezTo>
                      <a:pt x="3070" y="513"/>
                      <a:pt x="2729" y="1"/>
                      <a:pt x="23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87"/>
              <p:cNvSpPr/>
              <p:nvPr/>
            </p:nvSpPr>
            <p:spPr>
              <a:xfrm>
                <a:off x="5365975" y="4352075"/>
                <a:ext cx="96400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46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2796" y="3323"/>
                    </a:lnTo>
                    <a:cubicBezTo>
                      <a:pt x="2905" y="3421"/>
                      <a:pt x="3023" y="3462"/>
                      <a:pt x="3137" y="3462"/>
                    </a:cubicBezTo>
                    <a:cubicBezTo>
                      <a:pt x="3527" y="3462"/>
                      <a:pt x="3856" y="2973"/>
                      <a:pt x="3520" y="260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87"/>
              <p:cNvSpPr/>
              <p:nvPr/>
            </p:nvSpPr>
            <p:spPr>
              <a:xfrm>
                <a:off x="5617925" y="4318500"/>
                <a:ext cx="253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751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0"/>
                    </a:cubicBezTo>
                    <a:lnTo>
                      <a:pt x="1" y="4280"/>
                    </a:lnTo>
                    <a:cubicBezTo>
                      <a:pt x="25" y="4594"/>
                      <a:pt x="254" y="4751"/>
                      <a:pt x="489" y="4751"/>
                    </a:cubicBezTo>
                    <a:cubicBezTo>
                      <a:pt x="724" y="4751"/>
                      <a:pt x="965" y="4594"/>
                      <a:pt x="1013" y="4280"/>
                    </a:cubicBezTo>
                    <a:lnTo>
                      <a:pt x="1013" y="470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87"/>
              <p:cNvSpPr/>
              <p:nvPr/>
            </p:nvSpPr>
            <p:spPr>
              <a:xfrm>
                <a:off x="5634800" y="4536425"/>
                <a:ext cx="1073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014" extrusionOk="0">
                    <a:moveTo>
                      <a:pt x="628" y="0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3666" y="1013"/>
                    </a:lnTo>
                    <a:cubicBezTo>
                      <a:pt x="4293" y="965"/>
                      <a:pt x="4293" y="49"/>
                      <a:pt x="366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87"/>
              <p:cNvSpPr/>
              <p:nvPr/>
            </p:nvSpPr>
            <p:spPr>
              <a:xfrm>
                <a:off x="5763850" y="434532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4" y="1"/>
                      <a:pt x="2612" y="37"/>
                      <a:pt x="2507" y="121"/>
                    </a:cubicBezTo>
                    <a:lnTo>
                      <a:pt x="337" y="2291"/>
                    </a:lnTo>
                    <a:cubicBezTo>
                      <a:pt x="1" y="2665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87"/>
              <p:cNvSpPr/>
              <p:nvPr/>
            </p:nvSpPr>
            <p:spPr>
              <a:xfrm>
                <a:off x="5878750" y="4433575"/>
                <a:ext cx="776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68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010" y="2523"/>
                    </a:lnTo>
                    <a:cubicBezTo>
                      <a:pt x="2122" y="2635"/>
                      <a:pt x="2247" y="2682"/>
                      <a:pt x="2367" y="2682"/>
                    </a:cubicBezTo>
                    <a:cubicBezTo>
                      <a:pt x="2764" y="2682"/>
                      <a:pt x="3104" y="2170"/>
                      <a:pt x="2734" y="179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87"/>
              <p:cNvSpPr/>
              <p:nvPr/>
            </p:nvSpPr>
            <p:spPr>
              <a:xfrm>
                <a:off x="5975975" y="4310600"/>
                <a:ext cx="696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354" extrusionOk="0">
                    <a:moveTo>
                      <a:pt x="2047" y="0"/>
                    </a:moveTo>
                    <a:cubicBezTo>
                      <a:pt x="1927" y="0"/>
                      <a:pt x="1802" y="47"/>
                      <a:pt x="1690" y="159"/>
                    </a:cubicBezTo>
                    <a:lnTo>
                      <a:pt x="340" y="1510"/>
                    </a:lnTo>
                    <a:cubicBezTo>
                      <a:pt x="0" y="1887"/>
                      <a:pt x="340" y="2353"/>
                      <a:pt x="735" y="2353"/>
                    </a:cubicBezTo>
                    <a:cubicBezTo>
                      <a:pt x="844" y="2353"/>
                      <a:pt x="958" y="2317"/>
                      <a:pt x="1063" y="2233"/>
                    </a:cubicBezTo>
                    <a:lnTo>
                      <a:pt x="2414" y="883"/>
                    </a:lnTo>
                    <a:cubicBezTo>
                      <a:pt x="2784" y="513"/>
                      <a:pt x="2444" y="0"/>
                      <a:pt x="204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87"/>
              <p:cNvSpPr/>
              <p:nvPr/>
            </p:nvSpPr>
            <p:spPr>
              <a:xfrm>
                <a:off x="4852350" y="4577550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719" y="0"/>
                    </a:moveTo>
                    <a:cubicBezTo>
                      <a:pt x="330" y="0"/>
                      <a:pt x="0" y="490"/>
                      <a:pt x="337" y="863"/>
                    </a:cubicBezTo>
                    <a:lnTo>
                      <a:pt x="2266" y="2792"/>
                    </a:lnTo>
                    <a:cubicBezTo>
                      <a:pt x="2374" y="2890"/>
                      <a:pt x="2493" y="2932"/>
                      <a:pt x="2606" y="2932"/>
                    </a:cubicBezTo>
                    <a:cubicBezTo>
                      <a:pt x="2996" y="2932"/>
                      <a:pt x="3325" y="2442"/>
                      <a:pt x="2989" y="2069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87"/>
              <p:cNvSpPr/>
              <p:nvPr/>
            </p:nvSpPr>
            <p:spPr>
              <a:xfrm>
                <a:off x="5023550" y="4681225"/>
                <a:ext cx="894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74" extrusionOk="0">
                    <a:moveTo>
                      <a:pt x="2890" y="1"/>
                    </a:moveTo>
                    <a:cubicBezTo>
                      <a:pt x="2780" y="1"/>
                      <a:pt x="2664" y="42"/>
                      <a:pt x="2555" y="140"/>
                    </a:cubicBezTo>
                    <a:lnTo>
                      <a:pt x="337" y="2311"/>
                    </a:lnTo>
                    <a:cubicBezTo>
                      <a:pt x="1" y="2684"/>
                      <a:pt x="330" y="3173"/>
                      <a:pt x="720" y="3173"/>
                    </a:cubicBezTo>
                    <a:cubicBezTo>
                      <a:pt x="833" y="3173"/>
                      <a:pt x="952" y="3132"/>
                      <a:pt x="1060" y="3034"/>
                    </a:cubicBezTo>
                    <a:lnTo>
                      <a:pt x="3279" y="864"/>
                    </a:lnTo>
                    <a:cubicBezTo>
                      <a:pt x="3578" y="490"/>
                      <a:pt x="3269" y="1"/>
                      <a:pt x="28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87"/>
              <p:cNvSpPr/>
              <p:nvPr/>
            </p:nvSpPr>
            <p:spPr>
              <a:xfrm>
                <a:off x="5173425" y="45083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299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87"/>
              <p:cNvSpPr/>
              <p:nvPr/>
            </p:nvSpPr>
            <p:spPr>
              <a:xfrm>
                <a:off x="5249375" y="4680750"/>
                <a:ext cx="908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13" extrusionOk="0">
                    <a:moveTo>
                      <a:pt x="2898" y="0"/>
                    </a:moveTo>
                    <a:cubicBezTo>
                      <a:pt x="2778" y="0"/>
                      <a:pt x="2653" y="47"/>
                      <a:pt x="2541" y="159"/>
                    </a:cubicBezTo>
                    <a:lnTo>
                      <a:pt x="371" y="2330"/>
                    </a:lnTo>
                    <a:cubicBezTo>
                      <a:pt x="0" y="2700"/>
                      <a:pt x="341" y="3212"/>
                      <a:pt x="737" y="3212"/>
                    </a:cubicBezTo>
                    <a:cubicBezTo>
                      <a:pt x="857" y="3212"/>
                      <a:pt x="982" y="3165"/>
                      <a:pt x="1094" y="3053"/>
                    </a:cubicBezTo>
                    <a:lnTo>
                      <a:pt x="3264" y="883"/>
                    </a:lnTo>
                    <a:cubicBezTo>
                      <a:pt x="3635" y="513"/>
                      <a:pt x="3294" y="0"/>
                      <a:pt x="289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87"/>
              <p:cNvSpPr/>
              <p:nvPr/>
            </p:nvSpPr>
            <p:spPr>
              <a:xfrm>
                <a:off x="5420575" y="4530025"/>
                <a:ext cx="848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4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252" y="2764"/>
                    </a:lnTo>
                    <a:cubicBezTo>
                      <a:pt x="2375" y="2876"/>
                      <a:pt x="2509" y="2923"/>
                      <a:pt x="2635" y="2923"/>
                    </a:cubicBezTo>
                    <a:cubicBezTo>
                      <a:pt x="3054" y="2923"/>
                      <a:pt x="3394" y="2411"/>
                      <a:pt x="3024" y="2041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87"/>
              <p:cNvSpPr/>
              <p:nvPr/>
            </p:nvSpPr>
            <p:spPr>
              <a:xfrm>
                <a:off x="5537100" y="4714500"/>
                <a:ext cx="7685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643" extrusionOk="0">
                    <a:moveTo>
                      <a:pt x="2337" y="1"/>
                    </a:moveTo>
                    <a:cubicBezTo>
                      <a:pt x="2217" y="1"/>
                      <a:pt x="2092" y="48"/>
                      <a:pt x="1980" y="160"/>
                    </a:cubicBezTo>
                    <a:cubicBezTo>
                      <a:pt x="1449" y="690"/>
                      <a:pt x="919" y="1221"/>
                      <a:pt x="340" y="1799"/>
                    </a:cubicBezTo>
                    <a:cubicBezTo>
                      <a:pt x="0" y="2177"/>
                      <a:pt x="340" y="2643"/>
                      <a:pt x="735" y="2643"/>
                    </a:cubicBezTo>
                    <a:cubicBezTo>
                      <a:pt x="844" y="2643"/>
                      <a:pt x="958" y="2607"/>
                      <a:pt x="1063" y="2523"/>
                    </a:cubicBezTo>
                    <a:lnTo>
                      <a:pt x="2703" y="883"/>
                    </a:lnTo>
                    <a:cubicBezTo>
                      <a:pt x="3073" y="513"/>
                      <a:pt x="2733" y="1"/>
                      <a:pt x="23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87"/>
              <p:cNvSpPr/>
              <p:nvPr/>
            </p:nvSpPr>
            <p:spPr>
              <a:xfrm>
                <a:off x="4851500" y="47892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57" y="1"/>
                    </a:moveTo>
                    <a:cubicBezTo>
                      <a:pt x="369" y="1"/>
                      <a:pt x="0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93" y="48"/>
                      <a:pt x="874" y="1"/>
                      <a:pt x="7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87"/>
              <p:cNvSpPr/>
              <p:nvPr/>
            </p:nvSpPr>
            <p:spPr>
              <a:xfrm>
                <a:off x="4468650" y="2355025"/>
                <a:ext cx="57342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2937" h="4674" extrusionOk="0">
                    <a:moveTo>
                      <a:pt x="12204" y="0"/>
                    </a:moveTo>
                    <a:cubicBezTo>
                      <a:pt x="11962" y="0"/>
                      <a:pt x="11734" y="107"/>
                      <a:pt x="11633" y="350"/>
                    </a:cubicBezTo>
                    <a:cubicBezTo>
                      <a:pt x="11199" y="1362"/>
                      <a:pt x="10476" y="2713"/>
                      <a:pt x="9270" y="2858"/>
                    </a:cubicBezTo>
                    <a:cubicBezTo>
                      <a:pt x="9214" y="2864"/>
                      <a:pt x="9158" y="2868"/>
                      <a:pt x="9103" y="2868"/>
                    </a:cubicBezTo>
                    <a:cubicBezTo>
                      <a:pt x="7984" y="2868"/>
                      <a:pt x="7176" y="1510"/>
                      <a:pt x="6762" y="591"/>
                    </a:cubicBezTo>
                    <a:cubicBezTo>
                      <a:pt x="6618" y="326"/>
                      <a:pt x="6364" y="193"/>
                      <a:pt x="6111" y="193"/>
                    </a:cubicBezTo>
                    <a:cubicBezTo>
                      <a:pt x="5858" y="193"/>
                      <a:pt x="5605" y="326"/>
                      <a:pt x="5460" y="591"/>
                    </a:cubicBezTo>
                    <a:cubicBezTo>
                      <a:pt x="5074" y="1507"/>
                      <a:pt x="4399" y="2279"/>
                      <a:pt x="3579" y="2858"/>
                    </a:cubicBezTo>
                    <a:cubicBezTo>
                      <a:pt x="3313" y="3040"/>
                      <a:pt x="3072" y="3120"/>
                      <a:pt x="2852" y="3120"/>
                    </a:cubicBezTo>
                    <a:cubicBezTo>
                      <a:pt x="2315" y="3120"/>
                      <a:pt x="1910" y="2640"/>
                      <a:pt x="1602" y="1989"/>
                    </a:cubicBezTo>
                    <a:cubicBezTo>
                      <a:pt x="1467" y="1720"/>
                      <a:pt x="1250" y="1609"/>
                      <a:pt x="1026" y="1609"/>
                    </a:cubicBezTo>
                    <a:cubicBezTo>
                      <a:pt x="528" y="1609"/>
                      <a:pt x="0" y="2162"/>
                      <a:pt x="300" y="2761"/>
                    </a:cubicBezTo>
                    <a:lnTo>
                      <a:pt x="300" y="2809"/>
                    </a:lnTo>
                    <a:cubicBezTo>
                      <a:pt x="834" y="3877"/>
                      <a:pt x="1730" y="4674"/>
                      <a:pt x="2821" y="4674"/>
                    </a:cubicBezTo>
                    <a:cubicBezTo>
                      <a:pt x="3109" y="4674"/>
                      <a:pt x="3411" y="4618"/>
                      <a:pt x="3724" y="4497"/>
                    </a:cubicBezTo>
                    <a:cubicBezTo>
                      <a:pt x="4699" y="4127"/>
                      <a:pt x="5487" y="3383"/>
                      <a:pt x="6087" y="2524"/>
                    </a:cubicBezTo>
                    <a:lnTo>
                      <a:pt x="6087" y="2524"/>
                    </a:lnTo>
                    <a:cubicBezTo>
                      <a:pt x="6759" y="3540"/>
                      <a:pt x="7715" y="4368"/>
                      <a:pt x="8970" y="4368"/>
                    </a:cubicBezTo>
                    <a:cubicBezTo>
                      <a:pt x="9068" y="4368"/>
                      <a:pt x="9168" y="4363"/>
                      <a:pt x="9270" y="4353"/>
                    </a:cubicBezTo>
                    <a:cubicBezTo>
                      <a:pt x="10532" y="4253"/>
                      <a:pt x="11474" y="3490"/>
                      <a:pt x="12143" y="2520"/>
                    </a:cubicBezTo>
                    <a:lnTo>
                      <a:pt x="12143" y="2520"/>
                    </a:lnTo>
                    <a:cubicBezTo>
                      <a:pt x="12674" y="3461"/>
                      <a:pt x="13496" y="4225"/>
                      <a:pt x="14623" y="4256"/>
                    </a:cubicBezTo>
                    <a:cubicBezTo>
                      <a:pt x="14666" y="4259"/>
                      <a:pt x="14709" y="4260"/>
                      <a:pt x="14751" y="4260"/>
                    </a:cubicBezTo>
                    <a:cubicBezTo>
                      <a:pt x="15831" y="4260"/>
                      <a:pt x="16619" y="3486"/>
                      <a:pt x="17129" y="2530"/>
                    </a:cubicBezTo>
                    <a:lnTo>
                      <a:pt x="17129" y="2530"/>
                    </a:lnTo>
                    <a:cubicBezTo>
                      <a:pt x="17645" y="3227"/>
                      <a:pt x="18289" y="3830"/>
                      <a:pt x="19060" y="4304"/>
                    </a:cubicBezTo>
                    <a:cubicBezTo>
                      <a:pt x="19479" y="4521"/>
                      <a:pt x="19885" y="4621"/>
                      <a:pt x="20270" y="4621"/>
                    </a:cubicBezTo>
                    <a:cubicBezTo>
                      <a:pt x="21171" y="4621"/>
                      <a:pt x="21958" y="4074"/>
                      <a:pt x="22533" y="3195"/>
                    </a:cubicBezTo>
                    <a:cubicBezTo>
                      <a:pt x="22937" y="2623"/>
                      <a:pt x="22424" y="2074"/>
                      <a:pt x="21881" y="2074"/>
                    </a:cubicBezTo>
                    <a:cubicBezTo>
                      <a:pt x="21646" y="2074"/>
                      <a:pt x="21405" y="2176"/>
                      <a:pt x="21231" y="2423"/>
                    </a:cubicBezTo>
                    <a:cubicBezTo>
                      <a:pt x="20925" y="2894"/>
                      <a:pt x="20588" y="3083"/>
                      <a:pt x="20244" y="3083"/>
                    </a:cubicBezTo>
                    <a:cubicBezTo>
                      <a:pt x="19178" y="3083"/>
                      <a:pt x="18051" y="1261"/>
                      <a:pt x="17614" y="350"/>
                    </a:cubicBezTo>
                    <a:cubicBezTo>
                      <a:pt x="17466" y="117"/>
                      <a:pt x="17226" y="5"/>
                      <a:pt x="16986" y="5"/>
                    </a:cubicBezTo>
                    <a:cubicBezTo>
                      <a:pt x="16678" y="5"/>
                      <a:pt x="16372" y="190"/>
                      <a:pt x="16263" y="543"/>
                    </a:cubicBezTo>
                    <a:cubicBezTo>
                      <a:pt x="16076" y="1291"/>
                      <a:pt x="15662" y="2765"/>
                      <a:pt x="14713" y="2765"/>
                    </a:cubicBezTo>
                    <a:cubicBezTo>
                      <a:pt x="14684" y="2765"/>
                      <a:pt x="14654" y="2764"/>
                      <a:pt x="14623" y="2761"/>
                    </a:cubicBezTo>
                    <a:cubicBezTo>
                      <a:pt x="13562" y="2665"/>
                      <a:pt x="13177" y="1314"/>
                      <a:pt x="12984" y="543"/>
                    </a:cubicBezTo>
                    <a:cubicBezTo>
                      <a:pt x="12900" y="206"/>
                      <a:pt x="12539" y="0"/>
                      <a:pt x="1220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87"/>
              <p:cNvSpPr/>
              <p:nvPr/>
            </p:nvSpPr>
            <p:spPr>
              <a:xfrm>
                <a:off x="5014825" y="3348125"/>
                <a:ext cx="572600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22904" h="4667" extrusionOk="0">
                    <a:moveTo>
                      <a:pt x="12180" y="1"/>
                    </a:moveTo>
                    <a:cubicBezTo>
                      <a:pt x="11928" y="1"/>
                      <a:pt x="11689" y="116"/>
                      <a:pt x="11585" y="365"/>
                    </a:cubicBezTo>
                    <a:cubicBezTo>
                      <a:pt x="11151" y="1378"/>
                      <a:pt x="10428" y="2729"/>
                      <a:pt x="9222" y="2873"/>
                    </a:cubicBezTo>
                    <a:cubicBezTo>
                      <a:pt x="9166" y="2880"/>
                      <a:pt x="9110" y="2883"/>
                      <a:pt x="9055" y="2883"/>
                    </a:cubicBezTo>
                    <a:cubicBezTo>
                      <a:pt x="7936" y="2883"/>
                      <a:pt x="7128" y="1524"/>
                      <a:pt x="6714" y="558"/>
                    </a:cubicBezTo>
                    <a:cubicBezTo>
                      <a:pt x="6570" y="317"/>
                      <a:pt x="6316" y="197"/>
                      <a:pt x="6063" y="197"/>
                    </a:cubicBezTo>
                    <a:cubicBezTo>
                      <a:pt x="5810" y="197"/>
                      <a:pt x="5557" y="317"/>
                      <a:pt x="5412" y="558"/>
                    </a:cubicBezTo>
                    <a:cubicBezTo>
                      <a:pt x="5026" y="1523"/>
                      <a:pt x="4399" y="2295"/>
                      <a:pt x="3580" y="2873"/>
                    </a:cubicBezTo>
                    <a:cubicBezTo>
                      <a:pt x="3299" y="3055"/>
                      <a:pt x="3052" y="3136"/>
                      <a:pt x="2831" y="3136"/>
                    </a:cubicBezTo>
                    <a:cubicBezTo>
                      <a:pt x="2291" y="3136"/>
                      <a:pt x="1910" y="2655"/>
                      <a:pt x="1602" y="2005"/>
                    </a:cubicBezTo>
                    <a:cubicBezTo>
                      <a:pt x="1468" y="1736"/>
                      <a:pt x="1250" y="1625"/>
                      <a:pt x="1026" y="1625"/>
                    </a:cubicBezTo>
                    <a:cubicBezTo>
                      <a:pt x="528" y="1625"/>
                      <a:pt x="0" y="2178"/>
                      <a:pt x="300" y="2777"/>
                    </a:cubicBezTo>
                    <a:lnTo>
                      <a:pt x="252" y="2825"/>
                    </a:lnTo>
                    <a:cubicBezTo>
                      <a:pt x="794" y="3870"/>
                      <a:pt x="1708" y="4666"/>
                      <a:pt x="2820" y="4666"/>
                    </a:cubicBezTo>
                    <a:cubicBezTo>
                      <a:pt x="3094" y="4666"/>
                      <a:pt x="3380" y="4618"/>
                      <a:pt x="3676" y="4513"/>
                    </a:cubicBezTo>
                    <a:cubicBezTo>
                      <a:pt x="4648" y="4144"/>
                      <a:pt x="5434" y="3379"/>
                      <a:pt x="6034" y="2526"/>
                    </a:cubicBezTo>
                    <a:lnTo>
                      <a:pt x="6034" y="2526"/>
                    </a:lnTo>
                    <a:cubicBezTo>
                      <a:pt x="6718" y="3551"/>
                      <a:pt x="7696" y="4378"/>
                      <a:pt x="8985" y="4378"/>
                    </a:cubicBezTo>
                    <a:cubicBezTo>
                      <a:pt x="9063" y="4378"/>
                      <a:pt x="9142" y="4375"/>
                      <a:pt x="9222" y="4368"/>
                    </a:cubicBezTo>
                    <a:cubicBezTo>
                      <a:pt x="10512" y="4269"/>
                      <a:pt x="11439" y="3490"/>
                      <a:pt x="12112" y="2528"/>
                    </a:cubicBezTo>
                    <a:lnTo>
                      <a:pt x="12112" y="2528"/>
                    </a:lnTo>
                    <a:cubicBezTo>
                      <a:pt x="12641" y="3472"/>
                      <a:pt x="13445" y="4240"/>
                      <a:pt x="14575" y="4272"/>
                    </a:cubicBezTo>
                    <a:cubicBezTo>
                      <a:pt x="14598" y="4273"/>
                      <a:pt x="14620" y="4273"/>
                      <a:pt x="14642" y="4273"/>
                    </a:cubicBezTo>
                    <a:cubicBezTo>
                      <a:pt x="15758" y="4273"/>
                      <a:pt x="16569" y="3491"/>
                      <a:pt x="17088" y="2522"/>
                    </a:cubicBezTo>
                    <a:lnTo>
                      <a:pt x="17088" y="2522"/>
                    </a:lnTo>
                    <a:cubicBezTo>
                      <a:pt x="17605" y="3229"/>
                      <a:pt x="18262" y="3840"/>
                      <a:pt x="19012" y="4320"/>
                    </a:cubicBezTo>
                    <a:cubicBezTo>
                      <a:pt x="19431" y="4537"/>
                      <a:pt x="19841" y="4637"/>
                      <a:pt x="20232" y="4637"/>
                    </a:cubicBezTo>
                    <a:cubicBezTo>
                      <a:pt x="21147" y="4637"/>
                      <a:pt x="21959" y="4089"/>
                      <a:pt x="22533" y="3211"/>
                    </a:cubicBezTo>
                    <a:cubicBezTo>
                      <a:pt x="22903" y="2638"/>
                      <a:pt x="22380" y="2089"/>
                      <a:pt x="21850" y="2089"/>
                    </a:cubicBezTo>
                    <a:cubicBezTo>
                      <a:pt x="21621" y="2089"/>
                      <a:pt x="21391" y="2192"/>
                      <a:pt x="21231" y="2439"/>
                    </a:cubicBezTo>
                    <a:cubicBezTo>
                      <a:pt x="20925" y="2910"/>
                      <a:pt x="20585" y="3099"/>
                      <a:pt x="20238" y="3099"/>
                    </a:cubicBezTo>
                    <a:cubicBezTo>
                      <a:pt x="19161" y="3099"/>
                      <a:pt x="18015" y="1277"/>
                      <a:pt x="17614" y="365"/>
                    </a:cubicBezTo>
                    <a:cubicBezTo>
                      <a:pt x="17466" y="133"/>
                      <a:pt x="17216" y="21"/>
                      <a:pt x="16966" y="21"/>
                    </a:cubicBezTo>
                    <a:cubicBezTo>
                      <a:pt x="16645" y="21"/>
                      <a:pt x="16324" y="206"/>
                      <a:pt x="16215" y="558"/>
                    </a:cubicBezTo>
                    <a:cubicBezTo>
                      <a:pt x="16075" y="1261"/>
                      <a:pt x="15662" y="2781"/>
                      <a:pt x="14667" y="2781"/>
                    </a:cubicBezTo>
                    <a:cubicBezTo>
                      <a:pt x="14637" y="2781"/>
                      <a:pt x="14606" y="2780"/>
                      <a:pt x="14575" y="2777"/>
                    </a:cubicBezTo>
                    <a:cubicBezTo>
                      <a:pt x="13563" y="2680"/>
                      <a:pt x="13177" y="1330"/>
                      <a:pt x="12984" y="558"/>
                    </a:cubicBezTo>
                    <a:cubicBezTo>
                      <a:pt x="12874" y="202"/>
                      <a:pt x="12515" y="1"/>
                      <a:pt x="121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87"/>
              <p:cNvSpPr/>
              <p:nvPr/>
            </p:nvSpPr>
            <p:spPr>
              <a:xfrm>
                <a:off x="4085225" y="3920325"/>
                <a:ext cx="572575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87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6" y="386"/>
                    </a:cubicBezTo>
                    <a:cubicBezTo>
                      <a:pt x="11152" y="1398"/>
                      <a:pt x="10428" y="2749"/>
                      <a:pt x="9223" y="2894"/>
                    </a:cubicBezTo>
                    <a:cubicBezTo>
                      <a:pt x="9166" y="2900"/>
                      <a:pt x="9110" y="2904"/>
                      <a:pt x="9055" y="2904"/>
                    </a:cubicBezTo>
                    <a:cubicBezTo>
                      <a:pt x="7936" y="2904"/>
                      <a:pt x="7128" y="1544"/>
                      <a:pt x="6715" y="579"/>
                    </a:cubicBezTo>
                    <a:cubicBezTo>
                      <a:pt x="6570" y="337"/>
                      <a:pt x="6317" y="217"/>
                      <a:pt x="6064" y="217"/>
                    </a:cubicBezTo>
                    <a:cubicBezTo>
                      <a:pt x="5810" y="217"/>
                      <a:pt x="5557" y="337"/>
                      <a:pt x="5413" y="579"/>
                    </a:cubicBezTo>
                    <a:cubicBezTo>
                      <a:pt x="5027" y="1495"/>
                      <a:pt x="4400" y="2315"/>
                      <a:pt x="3580" y="2894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2" y="2678"/>
                      <a:pt x="1603" y="2025"/>
                    </a:cubicBezTo>
                    <a:cubicBezTo>
                      <a:pt x="1453" y="1756"/>
                      <a:pt x="1230" y="1645"/>
                      <a:pt x="1005" y="1645"/>
                    </a:cubicBezTo>
                    <a:cubicBezTo>
                      <a:pt x="505" y="1645"/>
                      <a:pt x="1" y="2198"/>
                      <a:pt x="300" y="2797"/>
                    </a:cubicBezTo>
                    <a:lnTo>
                      <a:pt x="300" y="2845"/>
                    </a:lnTo>
                    <a:cubicBezTo>
                      <a:pt x="803" y="3890"/>
                      <a:pt x="1710" y="4686"/>
                      <a:pt x="2846" y="4686"/>
                    </a:cubicBezTo>
                    <a:cubicBezTo>
                      <a:pt x="3126" y="4686"/>
                      <a:pt x="3420" y="4638"/>
                      <a:pt x="3725" y="4533"/>
                    </a:cubicBezTo>
                    <a:cubicBezTo>
                      <a:pt x="4657" y="4167"/>
                      <a:pt x="5452" y="3409"/>
                      <a:pt x="6045" y="2562"/>
                    </a:cubicBezTo>
                    <a:lnTo>
                      <a:pt x="6045" y="2562"/>
                    </a:lnTo>
                    <a:cubicBezTo>
                      <a:pt x="6729" y="3581"/>
                      <a:pt x="7703" y="4398"/>
                      <a:pt x="8986" y="4398"/>
                    </a:cubicBezTo>
                    <a:cubicBezTo>
                      <a:pt x="9063" y="4398"/>
                      <a:pt x="9142" y="4395"/>
                      <a:pt x="9223" y="4389"/>
                    </a:cubicBezTo>
                    <a:cubicBezTo>
                      <a:pt x="10512" y="4289"/>
                      <a:pt x="11439" y="3510"/>
                      <a:pt x="12112" y="2548"/>
                    </a:cubicBezTo>
                    <a:lnTo>
                      <a:pt x="12112" y="2548"/>
                    </a:lnTo>
                    <a:cubicBezTo>
                      <a:pt x="12641" y="3493"/>
                      <a:pt x="13445" y="4261"/>
                      <a:pt x="14576" y="4292"/>
                    </a:cubicBezTo>
                    <a:cubicBezTo>
                      <a:pt x="14598" y="4293"/>
                      <a:pt x="14621" y="4293"/>
                      <a:pt x="14643" y="4293"/>
                    </a:cubicBezTo>
                    <a:cubicBezTo>
                      <a:pt x="15759" y="4293"/>
                      <a:pt x="16570" y="3510"/>
                      <a:pt x="17089" y="2541"/>
                    </a:cubicBezTo>
                    <a:lnTo>
                      <a:pt x="17089" y="2541"/>
                    </a:lnTo>
                    <a:cubicBezTo>
                      <a:pt x="17606" y="3243"/>
                      <a:pt x="18263" y="3842"/>
                      <a:pt x="19013" y="4292"/>
                    </a:cubicBezTo>
                    <a:cubicBezTo>
                      <a:pt x="19434" y="4524"/>
                      <a:pt x="19846" y="4630"/>
                      <a:pt x="20238" y="4630"/>
                    </a:cubicBezTo>
                    <a:cubicBezTo>
                      <a:pt x="21151" y="4630"/>
                      <a:pt x="21960" y="4060"/>
                      <a:pt x="22533" y="3183"/>
                    </a:cubicBezTo>
                    <a:cubicBezTo>
                      <a:pt x="22903" y="2646"/>
                      <a:pt x="22384" y="2108"/>
                      <a:pt x="21855" y="2108"/>
                    </a:cubicBezTo>
                    <a:cubicBezTo>
                      <a:pt x="21625" y="2108"/>
                      <a:pt x="21392" y="2210"/>
                      <a:pt x="21231" y="2459"/>
                    </a:cubicBezTo>
                    <a:cubicBezTo>
                      <a:pt x="20926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9" y="136"/>
                      <a:pt x="17225" y="21"/>
                      <a:pt x="16979" y="21"/>
                    </a:cubicBezTo>
                    <a:cubicBezTo>
                      <a:pt x="16654" y="21"/>
                      <a:pt x="16325" y="222"/>
                      <a:pt x="16216" y="579"/>
                    </a:cubicBezTo>
                    <a:cubicBezTo>
                      <a:pt x="16075" y="1281"/>
                      <a:pt x="15662" y="2801"/>
                      <a:pt x="14711" y="2801"/>
                    </a:cubicBezTo>
                    <a:cubicBezTo>
                      <a:pt x="14683" y="2801"/>
                      <a:pt x="14654" y="2800"/>
                      <a:pt x="14624" y="2797"/>
                    </a:cubicBezTo>
                    <a:cubicBezTo>
                      <a:pt x="13563" y="2701"/>
                      <a:pt x="13177" y="1350"/>
                      <a:pt x="12984" y="579"/>
                    </a:cubicBezTo>
                    <a:cubicBezTo>
                      <a:pt x="12901" y="218"/>
                      <a:pt x="12531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87"/>
              <p:cNvSpPr/>
              <p:nvPr/>
            </p:nvSpPr>
            <p:spPr>
              <a:xfrm>
                <a:off x="5661075" y="3929975"/>
                <a:ext cx="572575" cy="116550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62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5" y="386"/>
                    </a:cubicBezTo>
                    <a:cubicBezTo>
                      <a:pt x="11151" y="1398"/>
                      <a:pt x="10428" y="2749"/>
                      <a:pt x="9222" y="2893"/>
                    </a:cubicBezTo>
                    <a:cubicBezTo>
                      <a:pt x="9166" y="2900"/>
                      <a:pt x="9110" y="2903"/>
                      <a:pt x="9055" y="2903"/>
                    </a:cubicBezTo>
                    <a:cubicBezTo>
                      <a:pt x="7936" y="2903"/>
                      <a:pt x="7128" y="1544"/>
                      <a:pt x="6714" y="578"/>
                    </a:cubicBezTo>
                    <a:cubicBezTo>
                      <a:pt x="6570" y="337"/>
                      <a:pt x="6317" y="217"/>
                      <a:pt x="6063" y="217"/>
                    </a:cubicBezTo>
                    <a:cubicBezTo>
                      <a:pt x="5810" y="217"/>
                      <a:pt x="5557" y="337"/>
                      <a:pt x="5412" y="578"/>
                    </a:cubicBezTo>
                    <a:cubicBezTo>
                      <a:pt x="5026" y="1495"/>
                      <a:pt x="4399" y="2315"/>
                      <a:pt x="3580" y="2893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1" y="2678"/>
                      <a:pt x="1602" y="2025"/>
                    </a:cubicBezTo>
                    <a:cubicBezTo>
                      <a:pt x="1468" y="1756"/>
                      <a:pt x="1250" y="1645"/>
                      <a:pt x="1026" y="1645"/>
                    </a:cubicBezTo>
                    <a:cubicBezTo>
                      <a:pt x="528" y="1645"/>
                      <a:pt x="1" y="2198"/>
                      <a:pt x="300" y="2797"/>
                    </a:cubicBezTo>
                    <a:lnTo>
                      <a:pt x="252" y="2797"/>
                    </a:lnTo>
                    <a:cubicBezTo>
                      <a:pt x="786" y="3865"/>
                      <a:pt x="1682" y="4662"/>
                      <a:pt x="2797" y="4662"/>
                    </a:cubicBezTo>
                    <a:cubicBezTo>
                      <a:pt x="3092" y="4662"/>
                      <a:pt x="3402" y="4606"/>
                      <a:pt x="3724" y="4485"/>
                    </a:cubicBezTo>
                    <a:cubicBezTo>
                      <a:pt x="4659" y="4117"/>
                      <a:pt x="5456" y="3380"/>
                      <a:pt x="6049" y="2529"/>
                    </a:cubicBezTo>
                    <a:lnTo>
                      <a:pt x="6049" y="2529"/>
                    </a:lnTo>
                    <a:cubicBezTo>
                      <a:pt x="6734" y="3558"/>
                      <a:pt x="7709" y="4397"/>
                      <a:pt x="8992" y="4397"/>
                    </a:cubicBezTo>
                    <a:cubicBezTo>
                      <a:pt x="9067" y="4397"/>
                      <a:pt x="9144" y="4394"/>
                      <a:pt x="9222" y="4388"/>
                    </a:cubicBezTo>
                    <a:cubicBezTo>
                      <a:pt x="10506" y="4323"/>
                      <a:pt x="11453" y="3537"/>
                      <a:pt x="12124" y="2570"/>
                    </a:cubicBezTo>
                    <a:lnTo>
                      <a:pt x="12124" y="2570"/>
                    </a:lnTo>
                    <a:cubicBezTo>
                      <a:pt x="12654" y="3505"/>
                      <a:pt x="13454" y="4261"/>
                      <a:pt x="14576" y="4292"/>
                    </a:cubicBezTo>
                    <a:cubicBezTo>
                      <a:pt x="14598" y="4293"/>
                      <a:pt x="14620" y="4293"/>
                      <a:pt x="14642" y="4293"/>
                    </a:cubicBezTo>
                    <a:cubicBezTo>
                      <a:pt x="15759" y="4293"/>
                      <a:pt x="16570" y="3510"/>
                      <a:pt x="17089" y="2540"/>
                    </a:cubicBezTo>
                    <a:lnTo>
                      <a:pt x="17089" y="2540"/>
                    </a:lnTo>
                    <a:cubicBezTo>
                      <a:pt x="17606" y="3243"/>
                      <a:pt x="18262" y="3842"/>
                      <a:pt x="19012" y="4292"/>
                    </a:cubicBezTo>
                    <a:cubicBezTo>
                      <a:pt x="19433" y="4524"/>
                      <a:pt x="19845" y="4630"/>
                      <a:pt x="20238" y="4630"/>
                    </a:cubicBezTo>
                    <a:cubicBezTo>
                      <a:pt x="21151" y="4630"/>
                      <a:pt x="21960" y="4059"/>
                      <a:pt x="22533" y="3183"/>
                    </a:cubicBezTo>
                    <a:cubicBezTo>
                      <a:pt x="22902" y="2645"/>
                      <a:pt x="22383" y="2108"/>
                      <a:pt x="21855" y="2108"/>
                    </a:cubicBezTo>
                    <a:cubicBezTo>
                      <a:pt x="21624" y="2108"/>
                      <a:pt x="21392" y="2210"/>
                      <a:pt x="21231" y="2459"/>
                    </a:cubicBezTo>
                    <a:cubicBezTo>
                      <a:pt x="20925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8" y="136"/>
                      <a:pt x="17224" y="21"/>
                      <a:pt x="16982" y="21"/>
                    </a:cubicBezTo>
                    <a:cubicBezTo>
                      <a:pt x="16662" y="21"/>
                      <a:pt x="16346" y="222"/>
                      <a:pt x="16263" y="578"/>
                    </a:cubicBezTo>
                    <a:cubicBezTo>
                      <a:pt x="16076" y="1281"/>
                      <a:pt x="15662" y="2801"/>
                      <a:pt x="14667" y="2801"/>
                    </a:cubicBezTo>
                    <a:cubicBezTo>
                      <a:pt x="14637" y="2801"/>
                      <a:pt x="14607" y="2800"/>
                      <a:pt x="14576" y="2797"/>
                    </a:cubicBezTo>
                    <a:cubicBezTo>
                      <a:pt x="13563" y="2700"/>
                      <a:pt x="13177" y="1350"/>
                      <a:pt x="12984" y="578"/>
                    </a:cubicBezTo>
                    <a:cubicBezTo>
                      <a:pt x="12901" y="218"/>
                      <a:pt x="12530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87"/>
              <p:cNvSpPr/>
              <p:nvPr/>
            </p:nvSpPr>
            <p:spPr>
              <a:xfrm>
                <a:off x="4606125" y="3727425"/>
                <a:ext cx="446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3" y="385"/>
                    </a:cubicBezTo>
                    <a:cubicBezTo>
                      <a:pt x="8594" y="1012"/>
                      <a:pt x="8063" y="2073"/>
                      <a:pt x="7244" y="2170"/>
                    </a:cubicBezTo>
                    <a:cubicBezTo>
                      <a:pt x="7194" y="2178"/>
                      <a:pt x="7146" y="2183"/>
                      <a:pt x="7098" y="2183"/>
                    </a:cubicBezTo>
                    <a:cubicBezTo>
                      <a:pt x="6350" y="2183"/>
                      <a:pt x="5779" y="1165"/>
                      <a:pt x="5507" y="530"/>
                    </a:cubicBezTo>
                    <a:cubicBezTo>
                      <a:pt x="5363" y="289"/>
                      <a:pt x="5110" y="168"/>
                      <a:pt x="4856" y="168"/>
                    </a:cubicBezTo>
                    <a:cubicBezTo>
                      <a:pt x="4603" y="168"/>
                      <a:pt x="4350" y="289"/>
                      <a:pt x="4205" y="530"/>
                    </a:cubicBezTo>
                    <a:cubicBezTo>
                      <a:pt x="3916" y="1157"/>
                      <a:pt x="3482" y="1736"/>
                      <a:pt x="2903" y="2170"/>
                    </a:cubicBezTo>
                    <a:cubicBezTo>
                      <a:pt x="2708" y="2305"/>
                      <a:pt x="2540" y="2365"/>
                      <a:pt x="2393" y="2365"/>
                    </a:cubicBezTo>
                    <a:cubicBezTo>
                      <a:pt x="2066" y="2365"/>
                      <a:pt x="1833" y="2071"/>
                      <a:pt x="1601" y="1639"/>
                    </a:cubicBezTo>
                    <a:cubicBezTo>
                      <a:pt x="1466" y="1368"/>
                      <a:pt x="1246" y="1257"/>
                      <a:pt x="1020" y="1257"/>
                    </a:cubicBezTo>
                    <a:cubicBezTo>
                      <a:pt x="523" y="1257"/>
                      <a:pt x="0" y="1798"/>
                      <a:pt x="299" y="2363"/>
                    </a:cubicBezTo>
                    <a:cubicBezTo>
                      <a:pt x="723" y="3249"/>
                      <a:pt x="1455" y="3889"/>
                      <a:pt x="2347" y="3889"/>
                    </a:cubicBezTo>
                    <a:cubicBezTo>
                      <a:pt x="2571" y="3889"/>
                      <a:pt x="2805" y="3848"/>
                      <a:pt x="3048" y="3761"/>
                    </a:cubicBezTo>
                    <a:cubicBezTo>
                      <a:pt x="3747" y="3457"/>
                      <a:pt x="4351" y="2999"/>
                      <a:pt x="4811" y="2424"/>
                    </a:cubicBezTo>
                    <a:lnTo>
                      <a:pt x="4811" y="2424"/>
                    </a:lnTo>
                    <a:cubicBezTo>
                      <a:pt x="5366" y="3153"/>
                      <a:pt x="6133" y="3714"/>
                      <a:pt x="7112" y="3714"/>
                    </a:cubicBezTo>
                    <a:cubicBezTo>
                      <a:pt x="7140" y="3714"/>
                      <a:pt x="7167" y="3714"/>
                      <a:pt x="7195" y="3713"/>
                    </a:cubicBezTo>
                    <a:cubicBezTo>
                      <a:pt x="8147" y="3652"/>
                      <a:pt x="8864" y="3121"/>
                      <a:pt x="9396" y="2433"/>
                    </a:cubicBezTo>
                    <a:lnTo>
                      <a:pt x="9396" y="2433"/>
                    </a:lnTo>
                    <a:cubicBezTo>
                      <a:pt x="9820" y="3087"/>
                      <a:pt x="10439" y="3588"/>
                      <a:pt x="11295" y="3616"/>
                    </a:cubicBezTo>
                    <a:cubicBezTo>
                      <a:pt x="11317" y="3617"/>
                      <a:pt x="11339" y="3618"/>
                      <a:pt x="11360" y="3618"/>
                    </a:cubicBezTo>
                    <a:cubicBezTo>
                      <a:pt x="12186" y="3618"/>
                      <a:pt x="12804" y="3076"/>
                      <a:pt x="13227" y="2385"/>
                    </a:cubicBezTo>
                    <a:lnTo>
                      <a:pt x="13227" y="2385"/>
                    </a:lnTo>
                    <a:cubicBezTo>
                      <a:pt x="13898" y="3205"/>
                      <a:pt x="14788" y="3833"/>
                      <a:pt x="15668" y="3833"/>
                    </a:cubicBezTo>
                    <a:cubicBezTo>
                      <a:pt x="16301" y="3833"/>
                      <a:pt x="16929" y="3509"/>
                      <a:pt x="17468" y="2700"/>
                    </a:cubicBezTo>
                    <a:cubicBezTo>
                      <a:pt x="17839" y="2126"/>
                      <a:pt x="17313" y="1600"/>
                      <a:pt x="16782" y="1600"/>
                    </a:cubicBezTo>
                    <a:cubicBezTo>
                      <a:pt x="16554" y="1600"/>
                      <a:pt x="16325" y="1697"/>
                      <a:pt x="16166" y="1929"/>
                    </a:cubicBezTo>
                    <a:cubicBezTo>
                      <a:pt x="15967" y="2227"/>
                      <a:pt x="15750" y="2348"/>
                      <a:pt x="15530" y="2348"/>
                    </a:cubicBezTo>
                    <a:cubicBezTo>
                      <a:pt x="14790" y="2348"/>
                      <a:pt x="14015" y="980"/>
                      <a:pt x="13754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2" y="1003"/>
                      <a:pt x="12028" y="2123"/>
                      <a:pt x="11338" y="2123"/>
                    </a:cubicBezTo>
                    <a:cubicBezTo>
                      <a:pt x="11324" y="2123"/>
                      <a:pt x="11309" y="2122"/>
                      <a:pt x="11295" y="2121"/>
                    </a:cubicBezTo>
                    <a:cubicBezTo>
                      <a:pt x="10620" y="2073"/>
                      <a:pt x="10378" y="1060"/>
                      <a:pt x="10234" y="578"/>
                    </a:cubicBezTo>
                    <a:cubicBezTo>
                      <a:pt x="10151" y="218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87"/>
              <p:cNvSpPr/>
              <p:nvPr/>
            </p:nvSpPr>
            <p:spPr>
              <a:xfrm>
                <a:off x="4814700" y="2800250"/>
                <a:ext cx="4472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4" y="385"/>
                    </a:cubicBezTo>
                    <a:cubicBezTo>
                      <a:pt x="8594" y="1012"/>
                      <a:pt x="8064" y="2073"/>
                      <a:pt x="7244" y="2169"/>
                    </a:cubicBezTo>
                    <a:cubicBezTo>
                      <a:pt x="7195" y="2178"/>
                      <a:pt x="7146" y="2182"/>
                      <a:pt x="7098" y="2182"/>
                    </a:cubicBezTo>
                    <a:cubicBezTo>
                      <a:pt x="6350" y="2182"/>
                      <a:pt x="5780" y="1164"/>
                      <a:pt x="5508" y="530"/>
                    </a:cubicBezTo>
                    <a:cubicBezTo>
                      <a:pt x="5363" y="289"/>
                      <a:pt x="5110" y="168"/>
                      <a:pt x="4857" y="168"/>
                    </a:cubicBezTo>
                    <a:cubicBezTo>
                      <a:pt x="4604" y="168"/>
                      <a:pt x="4350" y="289"/>
                      <a:pt x="4206" y="530"/>
                    </a:cubicBezTo>
                    <a:cubicBezTo>
                      <a:pt x="3916" y="1205"/>
                      <a:pt x="3482" y="1735"/>
                      <a:pt x="2904" y="2169"/>
                    </a:cubicBezTo>
                    <a:cubicBezTo>
                      <a:pt x="2708" y="2305"/>
                      <a:pt x="2541" y="2365"/>
                      <a:pt x="2393" y="2365"/>
                    </a:cubicBezTo>
                    <a:cubicBezTo>
                      <a:pt x="2066" y="2365"/>
                      <a:pt x="1834" y="2071"/>
                      <a:pt x="1601" y="1639"/>
                    </a:cubicBezTo>
                    <a:cubicBezTo>
                      <a:pt x="1466" y="1368"/>
                      <a:pt x="1246" y="1257"/>
                      <a:pt x="1021" y="1257"/>
                    </a:cubicBezTo>
                    <a:cubicBezTo>
                      <a:pt x="524" y="1257"/>
                      <a:pt x="1" y="1798"/>
                      <a:pt x="299" y="2362"/>
                    </a:cubicBezTo>
                    <a:cubicBezTo>
                      <a:pt x="762" y="3249"/>
                      <a:pt x="1470" y="3889"/>
                      <a:pt x="2376" y="3889"/>
                    </a:cubicBezTo>
                    <a:cubicBezTo>
                      <a:pt x="2604" y="3889"/>
                      <a:pt x="2844" y="3848"/>
                      <a:pt x="3096" y="3761"/>
                    </a:cubicBezTo>
                    <a:cubicBezTo>
                      <a:pt x="3774" y="3453"/>
                      <a:pt x="4373" y="2988"/>
                      <a:pt x="4843" y="2403"/>
                    </a:cubicBezTo>
                    <a:lnTo>
                      <a:pt x="4843" y="2403"/>
                    </a:lnTo>
                    <a:cubicBezTo>
                      <a:pt x="5399" y="3142"/>
                      <a:pt x="6172" y="3714"/>
                      <a:pt x="7161" y="3714"/>
                    </a:cubicBezTo>
                    <a:cubicBezTo>
                      <a:pt x="7188" y="3714"/>
                      <a:pt x="7216" y="3714"/>
                      <a:pt x="7244" y="3713"/>
                    </a:cubicBezTo>
                    <a:cubicBezTo>
                      <a:pt x="8192" y="3652"/>
                      <a:pt x="8908" y="3125"/>
                      <a:pt x="9440" y="2440"/>
                    </a:cubicBezTo>
                    <a:lnTo>
                      <a:pt x="9440" y="2440"/>
                    </a:lnTo>
                    <a:cubicBezTo>
                      <a:pt x="9873" y="3090"/>
                      <a:pt x="10491" y="3588"/>
                      <a:pt x="11343" y="3616"/>
                    </a:cubicBezTo>
                    <a:cubicBezTo>
                      <a:pt x="11365" y="3617"/>
                      <a:pt x="11387" y="3617"/>
                      <a:pt x="11409" y="3617"/>
                    </a:cubicBezTo>
                    <a:cubicBezTo>
                      <a:pt x="12226" y="3617"/>
                      <a:pt x="12841" y="3086"/>
                      <a:pt x="13263" y="2405"/>
                    </a:cubicBezTo>
                    <a:lnTo>
                      <a:pt x="13263" y="2405"/>
                    </a:lnTo>
                    <a:cubicBezTo>
                      <a:pt x="13940" y="3215"/>
                      <a:pt x="14818" y="3833"/>
                      <a:pt x="15694" y="3833"/>
                    </a:cubicBezTo>
                    <a:cubicBezTo>
                      <a:pt x="16328" y="3833"/>
                      <a:pt x="16961" y="3509"/>
                      <a:pt x="17517" y="2700"/>
                    </a:cubicBezTo>
                    <a:cubicBezTo>
                      <a:pt x="17888" y="2126"/>
                      <a:pt x="17362" y="1600"/>
                      <a:pt x="16830" y="1600"/>
                    </a:cubicBezTo>
                    <a:cubicBezTo>
                      <a:pt x="16602" y="1600"/>
                      <a:pt x="16374" y="1697"/>
                      <a:pt x="16214" y="1928"/>
                    </a:cubicBezTo>
                    <a:cubicBezTo>
                      <a:pt x="16015" y="2227"/>
                      <a:pt x="15799" y="2348"/>
                      <a:pt x="15578" y="2348"/>
                    </a:cubicBezTo>
                    <a:cubicBezTo>
                      <a:pt x="14836" y="2348"/>
                      <a:pt x="14052" y="980"/>
                      <a:pt x="13755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3" y="1003"/>
                      <a:pt x="12028" y="2123"/>
                      <a:pt x="11384" y="2123"/>
                    </a:cubicBezTo>
                    <a:cubicBezTo>
                      <a:pt x="11371" y="2123"/>
                      <a:pt x="11357" y="2122"/>
                      <a:pt x="11343" y="2121"/>
                    </a:cubicBezTo>
                    <a:cubicBezTo>
                      <a:pt x="10620" y="2025"/>
                      <a:pt x="10379" y="1060"/>
                      <a:pt x="10234" y="578"/>
                    </a:cubicBezTo>
                    <a:cubicBezTo>
                      <a:pt x="10151" y="217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87"/>
              <p:cNvSpPr/>
              <p:nvPr/>
            </p:nvSpPr>
            <p:spPr>
              <a:xfrm>
                <a:off x="4590425" y="1911650"/>
                <a:ext cx="447325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3890" extrusionOk="0">
                    <a:moveTo>
                      <a:pt x="9465" y="0"/>
                    </a:moveTo>
                    <a:cubicBezTo>
                      <a:pt x="9220" y="0"/>
                      <a:pt x="8987" y="119"/>
                      <a:pt x="8884" y="385"/>
                    </a:cubicBezTo>
                    <a:cubicBezTo>
                      <a:pt x="8595" y="1012"/>
                      <a:pt x="8065" y="2073"/>
                      <a:pt x="7245" y="2218"/>
                    </a:cubicBezTo>
                    <a:cubicBezTo>
                      <a:pt x="7209" y="2222"/>
                      <a:pt x="7174" y="2224"/>
                      <a:pt x="7139" y="2224"/>
                    </a:cubicBezTo>
                    <a:cubicBezTo>
                      <a:pt x="6329" y="2224"/>
                      <a:pt x="5784" y="1177"/>
                      <a:pt x="5460" y="530"/>
                    </a:cubicBezTo>
                    <a:cubicBezTo>
                      <a:pt x="5316" y="289"/>
                      <a:pt x="5074" y="168"/>
                      <a:pt x="4833" y="168"/>
                    </a:cubicBezTo>
                    <a:cubicBezTo>
                      <a:pt x="4592" y="168"/>
                      <a:pt x="4351" y="289"/>
                      <a:pt x="4206" y="530"/>
                    </a:cubicBezTo>
                    <a:cubicBezTo>
                      <a:pt x="3917" y="1205"/>
                      <a:pt x="3483" y="1784"/>
                      <a:pt x="2904" y="2170"/>
                    </a:cubicBezTo>
                    <a:cubicBezTo>
                      <a:pt x="2694" y="2305"/>
                      <a:pt x="2516" y="2365"/>
                      <a:pt x="2363" y="2365"/>
                    </a:cubicBezTo>
                    <a:cubicBezTo>
                      <a:pt x="2023" y="2365"/>
                      <a:pt x="1801" y="2071"/>
                      <a:pt x="1602" y="1639"/>
                    </a:cubicBezTo>
                    <a:cubicBezTo>
                      <a:pt x="1467" y="1370"/>
                      <a:pt x="1250" y="1258"/>
                      <a:pt x="1026" y="1258"/>
                    </a:cubicBezTo>
                    <a:cubicBezTo>
                      <a:pt x="528" y="1258"/>
                      <a:pt x="0" y="1812"/>
                      <a:pt x="300" y="2411"/>
                    </a:cubicBezTo>
                    <a:lnTo>
                      <a:pt x="252" y="2411"/>
                    </a:lnTo>
                    <a:cubicBezTo>
                      <a:pt x="675" y="3257"/>
                      <a:pt x="1406" y="3889"/>
                      <a:pt x="2321" y="3889"/>
                    </a:cubicBezTo>
                    <a:cubicBezTo>
                      <a:pt x="2552" y="3889"/>
                      <a:pt x="2796" y="3849"/>
                      <a:pt x="3049" y="3761"/>
                    </a:cubicBezTo>
                    <a:cubicBezTo>
                      <a:pt x="3738" y="3448"/>
                      <a:pt x="4347" y="2971"/>
                      <a:pt x="4820" y="2371"/>
                    </a:cubicBezTo>
                    <a:lnTo>
                      <a:pt x="4820" y="2371"/>
                    </a:lnTo>
                    <a:cubicBezTo>
                      <a:pt x="5378" y="3126"/>
                      <a:pt x="6159" y="3714"/>
                      <a:pt x="7161" y="3714"/>
                    </a:cubicBezTo>
                    <a:cubicBezTo>
                      <a:pt x="7189" y="3714"/>
                      <a:pt x="7217" y="3714"/>
                      <a:pt x="7245" y="3713"/>
                    </a:cubicBezTo>
                    <a:cubicBezTo>
                      <a:pt x="8185" y="3652"/>
                      <a:pt x="8897" y="3133"/>
                      <a:pt x="9427" y="2457"/>
                    </a:cubicBezTo>
                    <a:lnTo>
                      <a:pt x="9427" y="2457"/>
                    </a:lnTo>
                    <a:cubicBezTo>
                      <a:pt x="9859" y="3099"/>
                      <a:pt x="10479" y="3588"/>
                      <a:pt x="11296" y="3616"/>
                    </a:cubicBezTo>
                    <a:cubicBezTo>
                      <a:pt x="11319" y="3617"/>
                      <a:pt x="11341" y="3618"/>
                      <a:pt x="11364" y="3618"/>
                    </a:cubicBezTo>
                    <a:cubicBezTo>
                      <a:pt x="12185" y="3618"/>
                      <a:pt x="12818" y="3099"/>
                      <a:pt x="13254" y="2416"/>
                    </a:cubicBezTo>
                    <a:lnTo>
                      <a:pt x="13254" y="2416"/>
                    </a:lnTo>
                    <a:cubicBezTo>
                      <a:pt x="13923" y="3221"/>
                      <a:pt x="14805" y="3833"/>
                      <a:pt x="15684" y="3833"/>
                    </a:cubicBezTo>
                    <a:cubicBezTo>
                      <a:pt x="16324" y="3833"/>
                      <a:pt x="16962" y="3509"/>
                      <a:pt x="17517" y="2700"/>
                    </a:cubicBezTo>
                    <a:cubicBezTo>
                      <a:pt x="17892" y="2154"/>
                      <a:pt x="17351" y="1609"/>
                      <a:pt x="16814" y="1609"/>
                    </a:cubicBezTo>
                    <a:cubicBezTo>
                      <a:pt x="16592" y="1609"/>
                      <a:pt x="16370" y="1702"/>
                      <a:pt x="16215" y="1928"/>
                    </a:cubicBezTo>
                    <a:cubicBezTo>
                      <a:pt x="16016" y="2227"/>
                      <a:pt x="15797" y="2348"/>
                      <a:pt x="15573" y="2348"/>
                    </a:cubicBezTo>
                    <a:cubicBezTo>
                      <a:pt x="14820" y="2348"/>
                      <a:pt x="14016" y="980"/>
                      <a:pt x="13755" y="385"/>
                    </a:cubicBezTo>
                    <a:cubicBezTo>
                      <a:pt x="13608" y="153"/>
                      <a:pt x="13358" y="41"/>
                      <a:pt x="13108" y="41"/>
                    </a:cubicBezTo>
                    <a:cubicBezTo>
                      <a:pt x="12787" y="41"/>
                      <a:pt x="12465" y="226"/>
                      <a:pt x="12357" y="578"/>
                    </a:cubicBezTo>
                    <a:cubicBezTo>
                      <a:pt x="12262" y="1050"/>
                      <a:pt x="12029" y="2123"/>
                      <a:pt x="11341" y="2123"/>
                    </a:cubicBezTo>
                    <a:cubicBezTo>
                      <a:pt x="11326" y="2123"/>
                      <a:pt x="11311" y="2122"/>
                      <a:pt x="11296" y="2121"/>
                    </a:cubicBezTo>
                    <a:cubicBezTo>
                      <a:pt x="10621" y="2073"/>
                      <a:pt x="10379" y="1060"/>
                      <a:pt x="10235" y="578"/>
                    </a:cubicBezTo>
                    <a:cubicBezTo>
                      <a:pt x="10152" y="217"/>
                      <a:pt x="9797" y="0"/>
                      <a:pt x="9465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87"/>
              <p:cNvSpPr/>
              <p:nvPr/>
            </p:nvSpPr>
            <p:spPr>
              <a:xfrm>
                <a:off x="4193750" y="4541650"/>
                <a:ext cx="47255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18902" h="4037" extrusionOk="0">
                    <a:moveTo>
                      <a:pt x="10038" y="0"/>
                    </a:moveTo>
                    <a:cubicBezTo>
                      <a:pt x="9794" y="0"/>
                      <a:pt x="9563" y="111"/>
                      <a:pt x="9463" y="370"/>
                    </a:cubicBezTo>
                    <a:cubicBezTo>
                      <a:pt x="9126" y="1093"/>
                      <a:pt x="8547" y="2203"/>
                      <a:pt x="7631" y="2299"/>
                    </a:cubicBezTo>
                    <a:cubicBezTo>
                      <a:pt x="7593" y="2303"/>
                      <a:pt x="7556" y="2305"/>
                      <a:pt x="7519" y="2305"/>
                    </a:cubicBezTo>
                    <a:cubicBezTo>
                      <a:pt x="6663" y="2305"/>
                      <a:pt x="6073" y="1255"/>
                      <a:pt x="5750" y="515"/>
                    </a:cubicBezTo>
                    <a:cubicBezTo>
                      <a:pt x="5605" y="274"/>
                      <a:pt x="5352" y="153"/>
                      <a:pt x="5099" y="153"/>
                    </a:cubicBezTo>
                    <a:cubicBezTo>
                      <a:pt x="4845" y="153"/>
                      <a:pt x="4592" y="274"/>
                      <a:pt x="4448" y="515"/>
                    </a:cubicBezTo>
                    <a:cubicBezTo>
                      <a:pt x="4158" y="1238"/>
                      <a:pt x="3676" y="1817"/>
                      <a:pt x="3049" y="2299"/>
                    </a:cubicBezTo>
                    <a:cubicBezTo>
                      <a:pt x="2837" y="2426"/>
                      <a:pt x="2655" y="2483"/>
                      <a:pt x="2494" y="2483"/>
                    </a:cubicBezTo>
                    <a:cubicBezTo>
                      <a:pt x="2104" y="2483"/>
                      <a:pt x="1841" y="2150"/>
                      <a:pt x="1602" y="1672"/>
                    </a:cubicBezTo>
                    <a:cubicBezTo>
                      <a:pt x="1468" y="1403"/>
                      <a:pt x="1250" y="1292"/>
                      <a:pt x="1026" y="1292"/>
                    </a:cubicBezTo>
                    <a:cubicBezTo>
                      <a:pt x="528" y="1292"/>
                      <a:pt x="0" y="1845"/>
                      <a:pt x="300" y="2444"/>
                    </a:cubicBezTo>
                    <a:lnTo>
                      <a:pt x="252" y="2444"/>
                    </a:lnTo>
                    <a:cubicBezTo>
                      <a:pt x="711" y="3362"/>
                      <a:pt x="1473" y="4037"/>
                      <a:pt x="2417" y="4037"/>
                    </a:cubicBezTo>
                    <a:cubicBezTo>
                      <a:pt x="2664" y="4037"/>
                      <a:pt x="2924" y="3991"/>
                      <a:pt x="3194" y="3891"/>
                    </a:cubicBezTo>
                    <a:cubicBezTo>
                      <a:pt x="3951" y="3575"/>
                      <a:pt x="4584" y="3053"/>
                      <a:pt x="5080" y="2406"/>
                    </a:cubicBezTo>
                    <a:lnTo>
                      <a:pt x="5080" y="2406"/>
                    </a:lnTo>
                    <a:cubicBezTo>
                      <a:pt x="5660" y="3215"/>
                      <a:pt x="6458" y="3847"/>
                      <a:pt x="7475" y="3847"/>
                    </a:cubicBezTo>
                    <a:cubicBezTo>
                      <a:pt x="7526" y="3847"/>
                      <a:pt x="7578" y="3846"/>
                      <a:pt x="7631" y="3842"/>
                    </a:cubicBezTo>
                    <a:cubicBezTo>
                      <a:pt x="8656" y="3780"/>
                      <a:pt x="9421" y="3198"/>
                      <a:pt x="9978" y="2455"/>
                    </a:cubicBezTo>
                    <a:lnTo>
                      <a:pt x="9978" y="2455"/>
                    </a:lnTo>
                    <a:cubicBezTo>
                      <a:pt x="10440" y="3164"/>
                      <a:pt x="11101" y="3717"/>
                      <a:pt x="11971" y="3746"/>
                    </a:cubicBezTo>
                    <a:cubicBezTo>
                      <a:pt x="11994" y="3747"/>
                      <a:pt x="12017" y="3747"/>
                      <a:pt x="12039" y="3747"/>
                    </a:cubicBezTo>
                    <a:cubicBezTo>
                      <a:pt x="12923" y="3747"/>
                      <a:pt x="13582" y="3187"/>
                      <a:pt x="14027" y="2459"/>
                    </a:cubicBezTo>
                    <a:lnTo>
                      <a:pt x="14027" y="2459"/>
                    </a:lnTo>
                    <a:cubicBezTo>
                      <a:pt x="14451" y="2979"/>
                      <a:pt x="14964" y="3417"/>
                      <a:pt x="15540" y="3746"/>
                    </a:cubicBezTo>
                    <a:cubicBezTo>
                      <a:pt x="15895" y="3930"/>
                      <a:pt x="16241" y="4015"/>
                      <a:pt x="16571" y="4015"/>
                    </a:cubicBezTo>
                    <a:cubicBezTo>
                      <a:pt x="17361" y="4015"/>
                      <a:pt x="18054" y="3530"/>
                      <a:pt x="18530" y="2781"/>
                    </a:cubicBezTo>
                    <a:cubicBezTo>
                      <a:pt x="18901" y="2208"/>
                      <a:pt x="18375" y="1681"/>
                      <a:pt x="17844" y="1681"/>
                    </a:cubicBezTo>
                    <a:cubicBezTo>
                      <a:pt x="17616" y="1681"/>
                      <a:pt x="17387" y="1778"/>
                      <a:pt x="17228" y="2010"/>
                    </a:cubicBezTo>
                    <a:cubicBezTo>
                      <a:pt x="17015" y="2346"/>
                      <a:pt x="16779" y="2482"/>
                      <a:pt x="16536" y="2482"/>
                    </a:cubicBezTo>
                    <a:cubicBezTo>
                      <a:pt x="15734" y="2482"/>
                      <a:pt x="14860" y="999"/>
                      <a:pt x="14527" y="370"/>
                    </a:cubicBezTo>
                    <a:cubicBezTo>
                      <a:pt x="14382" y="121"/>
                      <a:pt x="14147" y="6"/>
                      <a:pt x="13911" y="6"/>
                    </a:cubicBezTo>
                    <a:cubicBezTo>
                      <a:pt x="13599" y="6"/>
                      <a:pt x="13287" y="206"/>
                      <a:pt x="13177" y="563"/>
                    </a:cubicBezTo>
                    <a:cubicBezTo>
                      <a:pt x="13032" y="1093"/>
                      <a:pt x="12743" y="2251"/>
                      <a:pt x="12019" y="2251"/>
                    </a:cubicBezTo>
                    <a:cubicBezTo>
                      <a:pt x="11296" y="2203"/>
                      <a:pt x="10958" y="1093"/>
                      <a:pt x="10814" y="563"/>
                    </a:cubicBezTo>
                    <a:cubicBezTo>
                      <a:pt x="10757" y="223"/>
                      <a:pt x="10385" y="0"/>
                      <a:pt x="1003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87"/>
              <p:cNvSpPr/>
              <p:nvPr/>
            </p:nvSpPr>
            <p:spPr>
              <a:xfrm>
                <a:off x="5399700" y="485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87"/>
              <p:cNvSpPr/>
              <p:nvPr/>
            </p:nvSpPr>
            <p:spPr>
              <a:xfrm>
                <a:off x="5910900" y="461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87"/>
              <p:cNvSpPr/>
              <p:nvPr/>
            </p:nvSpPr>
            <p:spPr>
              <a:xfrm>
                <a:off x="5357500" y="4483375"/>
                <a:ext cx="59805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700" extrusionOk="0">
                    <a:moveTo>
                      <a:pt x="9405" y="0"/>
                    </a:moveTo>
                    <a:cubicBezTo>
                      <a:pt x="9164" y="0"/>
                      <a:pt x="8922" y="0"/>
                      <a:pt x="8681" y="48"/>
                    </a:cubicBezTo>
                    <a:cubicBezTo>
                      <a:pt x="8199" y="97"/>
                      <a:pt x="7813" y="290"/>
                      <a:pt x="7476" y="627"/>
                    </a:cubicBezTo>
                    <a:cubicBezTo>
                      <a:pt x="7283" y="772"/>
                      <a:pt x="7138" y="917"/>
                      <a:pt x="7042" y="1110"/>
                    </a:cubicBezTo>
                    <a:cubicBezTo>
                      <a:pt x="6945" y="1351"/>
                      <a:pt x="6849" y="1640"/>
                      <a:pt x="6800" y="1881"/>
                    </a:cubicBezTo>
                    <a:cubicBezTo>
                      <a:pt x="6704" y="2219"/>
                      <a:pt x="6752" y="2605"/>
                      <a:pt x="6849" y="2942"/>
                    </a:cubicBezTo>
                    <a:cubicBezTo>
                      <a:pt x="6945" y="3280"/>
                      <a:pt x="7090" y="3569"/>
                      <a:pt x="7283" y="3858"/>
                    </a:cubicBezTo>
                    <a:cubicBezTo>
                      <a:pt x="7524" y="4148"/>
                      <a:pt x="7765" y="4389"/>
                      <a:pt x="8054" y="4630"/>
                    </a:cubicBezTo>
                    <a:cubicBezTo>
                      <a:pt x="8392" y="4871"/>
                      <a:pt x="8730" y="5064"/>
                      <a:pt x="9067" y="5257"/>
                    </a:cubicBezTo>
                    <a:cubicBezTo>
                      <a:pt x="9260" y="5354"/>
                      <a:pt x="9453" y="5450"/>
                      <a:pt x="9598" y="5498"/>
                    </a:cubicBezTo>
                    <a:cubicBezTo>
                      <a:pt x="8922" y="5450"/>
                      <a:pt x="8296" y="5402"/>
                      <a:pt x="7717" y="5402"/>
                    </a:cubicBezTo>
                    <a:lnTo>
                      <a:pt x="7042" y="5402"/>
                    </a:lnTo>
                    <a:cubicBezTo>
                      <a:pt x="6318" y="5402"/>
                      <a:pt x="5643" y="5402"/>
                      <a:pt x="4920" y="5498"/>
                    </a:cubicBezTo>
                    <a:cubicBezTo>
                      <a:pt x="4534" y="5546"/>
                      <a:pt x="4100" y="5643"/>
                      <a:pt x="3714" y="5739"/>
                    </a:cubicBezTo>
                    <a:cubicBezTo>
                      <a:pt x="3232" y="5836"/>
                      <a:pt x="2749" y="5981"/>
                      <a:pt x="2315" y="6222"/>
                    </a:cubicBezTo>
                    <a:cubicBezTo>
                      <a:pt x="1881" y="6366"/>
                      <a:pt x="1544" y="6656"/>
                      <a:pt x="1254" y="6993"/>
                    </a:cubicBezTo>
                    <a:cubicBezTo>
                      <a:pt x="1158" y="7138"/>
                      <a:pt x="1061" y="7331"/>
                      <a:pt x="1013" y="7524"/>
                    </a:cubicBezTo>
                    <a:cubicBezTo>
                      <a:pt x="1013" y="7717"/>
                      <a:pt x="1013" y="7958"/>
                      <a:pt x="1061" y="8151"/>
                    </a:cubicBezTo>
                    <a:cubicBezTo>
                      <a:pt x="1158" y="8392"/>
                      <a:pt x="1302" y="8585"/>
                      <a:pt x="1447" y="8778"/>
                    </a:cubicBezTo>
                    <a:cubicBezTo>
                      <a:pt x="1592" y="8971"/>
                      <a:pt x="1737" y="9115"/>
                      <a:pt x="1929" y="9260"/>
                    </a:cubicBezTo>
                    <a:cubicBezTo>
                      <a:pt x="2267" y="9453"/>
                      <a:pt x="2653" y="9598"/>
                      <a:pt x="2990" y="9646"/>
                    </a:cubicBezTo>
                    <a:cubicBezTo>
                      <a:pt x="3473" y="9742"/>
                      <a:pt x="3955" y="9791"/>
                      <a:pt x="4437" y="9791"/>
                    </a:cubicBezTo>
                    <a:lnTo>
                      <a:pt x="4775" y="9791"/>
                    </a:lnTo>
                    <a:cubicBezTo>
                      <a:pt x="5498" y="9791"/>
                      <a:pt x="6222" y="9742"/>
                      <a:pt x="6897" y="9694"/>
                    </a:cubicBezTo>
                    <a:lnTo>
                      <a:pt x="7476" y="9646"/>
                    </a:lnTo>
                    <a:lnTo>
                      <a:pt x="8296" y="9646"/>
                    </a:lnTo>
                    <a:cubicBezTo>
                      <a:pt x="8151" y="9646"/>
                      <a:pt x="8054" y="9742"/>
                      <a:pt x="7910" y="9791"/>
                    </a:cubicBezTo>
                    <a:cubicBezTo>
                      <a:pt x="7042" y="10032"/>
                      <a:pt x="6173" y="10225"/>
                      <a:pt x="5305" y="10417"/>
                    </a:cubicBezTo>
                    <a:cubicBezTo>
                      <a:pt x="4630" y="10562"/>
                      <a:pt x="3907" y="10707"/>
                      <a:pt x="3232" y="10900"/>
                    </a:cubicBezTo>
                    <a:cubicBezTo>
                      <a:pt x="2460" y="11093"/>
                      <a:pt x="1737" y="11382"/>
                      <a:pt x="1061" y="11816"/>
                    </a:cubicBezTo>
                    <a:cubicBezTo>
                      <a:pt x="579" y="12057"/>
                      <a:pt x="241" y="12443"/>
                      <a:pt x="49" y="12925"/>
                    </a:cubicBezTo>
                    <a:cubicBezTo>
                      <a:pt x="0" y="13118"/>
                      <a:pt x="0" y="13311"/>
                      <a:pt x="49" y="13504"/>
                    </a:cubicBezTo>
                    <a:cubicBezTo>
                      <a:pt x="97" y="13697"/>
                      <a:pt x="193" y="13890"/>
                      <a:pt x="338" y="14035"/>
                    </a:cubicBezTo>
                    <a:cubicBezTo>
                      <a:pt x="483" y="14179"/>
                      <a:pt x="627" y="14324"/>
                      <a:pt x="820" y="14469"/>
                    </a:cubicBezTo>
                    <a:cubicBezTo>
                      <a:pt x="1061" y="14613"/>
                      <a:pt x="1302" y="14710"/>
                      <a:pt x="1544" y="14806"/>
                    </a:cubicBezTo>
                    <a:lnTo>
                      <a:pt x="1737" y="14854"/>
                    </a:lnTo>
                    <a:cubicBezTo>
                      <a:pt x="1978" y="14903"/>
                      <a:pt x="2219" y="14951"/>
                      <a:pt x="2412" y="14999"/>
                    </a:cubicBezTo>
                    <a:cubicBezTo>
                      <a:pt x="2749" y="15047"/>
                      <a:pt x="3087" y="15096"/>
                      <a:pt x="3425" y="15096"/>
                    </a:cubicBezTo>
                    <a:lnTo>
                      <a:pt x="3521" y="15096"/>
                    </a:lnTo>
                    <a:cubicBezTo>
                      <a:pt x="4293" y="15047"/>
                      <a:pt x="5064" y="14951"/>
                      <a:pt x="5788" y="14758"/>
                    </a:cubicBezTo>
                    <a:cubicBezTo>
                      <a:pt x="6318" y="14613"/>
                      <a:pt x="6849" y="14469"/>
                      <a:pt x="7379" y="14324"/>
                    </a:cubicBezTo>
                    <a:cubicBezTo>
                      <a:pt x="8296" y="13986"/>
                      <a:pt x="9260" y="13793"/>
                      <a:pt x="10225" y="13649"/>
                    </a:cubicBezTo>
                    <a:lnTo>
                      <a:pt x="10225" y="13649"/>
                    </a:lnTo>
                    <a:lnTo>
                      <a:pt x="9887" y="13745"/>
                    </a:lnTo>
                    <a:cubicBezTo>
                      <a:pt x="9646" y="13890"/>
                      <a:pt x="9405" y="13986"/>
                      <a:pt x="9115" y="14083"/>
                    </a:cubicBezTo>
                    <a:lnTo>
                      <a:pt x="8633" y="14324"/>
                    </a:lnTo>
                    <a:cubicBezTo>
                      <a:pt x="8199" y="14517"/>
                      <a:pt x="7717" y="14710"/>
                      <a:pt x="7283" y="14951"/>
                    </a:cubicBezTo>
                    <a:cubicBezTo>
                      <a:pt x="6945" y="15144"/>
                      <a:pt x="6608" y="15385"/>
                      <a:pt x="6270" y="15626"/>
                    </a:cubicBezTo>
                    <a:cubicBezTo>
                      <a:pt x="5981" y="15867"/>
                      <a:pt x="5788" y="16157"/>
                      <a:pt x="5739" y="16542"/>
                    </a:cubicBezTo>
                    <a:cubicBezTo>
                      <a:pt x="5691" y="16880"/>
                      <a:pt x="5788" y="17218"/>
                      <a:pt x="6029" y="17459"/>
                    </a:cubicBezTo>
                    <a:cubicBezTo>
                      <a:pt x="6125" y="17555"/>
                      <a:pt x="6222" y="17652"/>
                      <a:pt x="6318" y="17700"/>
                    </a:cubicBezTo>
                    <a:lnTo>
                      <a:pt x="7090" y="17652"/>
                    </a:lnTo>
                    <a:cubicBezTo>
                      <a:pt x="7717" y="17603"/>
                      <a:pt x="8344" y="17507"/>
                      <a:pt x="8971" y="17362"/>
                    </a:cubicBezTo>
                    <a:cubicBezTo>
                      <a:pt x="10225" y="17073"/>
                      <a:pt x="11479" y="16591"/>
                      <a:pt x="12588" y="16012"/>
                    </a:cubicBezTo>
                    <a:cubicBezTo>
                      <a:pt x="13793" y="15385"/>
                      <a:pt x="14951" y="14710"/>
                      <a:pt x="16012" y="13938"/>
                    </a:cubicBezTo>
                    <a:cubicBezTo>
                      <a:pt x="17121" y="13166"/>
                      <a:pt x="18230" y="12347"/>
                      <a:pt x="19291" y="11527"/>
                    </a:cubicBezTo>
                    <a:cubicBezTo>
                      <a:pt x="20690" y="10466"/>
                      <a:pt x="22040" y="9356"/>
                      <a:pt x="23487" y="8344"/>
                    </a:cubicBez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779" y="8305"/>
                      <a:pt x="23850" y="8397"/>
                      <a:pt x="23921" y="8488"/>
                    </a:cubicBezTo>
                    <a:lnTo>
                      <a:pt x="23728" y="8199"/>
                    </a:ln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263" y="7605"/>
                      <a:pt x="22857" y="6938"/>
                      <a:pt x="22523" y="6270"/>
                    </a:cubicBezTo>
                    <a:cubicBezTo>
                      <a:pt x="22378" y="5981"/>
                      <a:pt x="22282" y="5788"/>
                      <a:pt x="22185" y="5546"/>
                    </a:cubicBezTo>
                    <a:lnTo>
                      <a:pt x="22137" y="5354"/>
                    </a:lnTo>
                    <a:cubicBezTo>
                      <a:pt x="22040" y="5064"/>
                      <a:pt x="21944" y="4823"/>
                      <a:pt x="21896" y="4534"/>
                    </a:cubicBezTo>
                    <a:cubicBezTo>
                      <a:pt x="21848" y="4293"/>
                      <a:pt x="21799" y="4244"/>
                      <a:pt x="21799" y="4100"/>
                    </a:cubicBezTo>
                    <a:cubicBezTo>
                      <a:pt x="21751" y="3955"/>
                      <a:pt x="21751" y="3858"/>
                      <a:pt x="21703" y="3714"/>
                    </a:cubicBezTo>
                    <a:cubicBezTo>
                      <a:pt x="21703" y="3617"/>
                      <a:pt x="21655" y="3376"/>
                      <a:pt x="21655" y="3183"/>
                    </a:cubicBezTo>
                    <a:lnTo>
                      <a:pt x="21655" y="2990"/>
                    </a:lnTo>
                    <a:lnTo>
                      <a:pt x="21172" y="2990"/>
                    </a:lnTo>
                    <a:cubicBezTo>
                      <a:pt x="20545" y="2990"/>
                      <a:pt x="19918" y="2894"/>
                      <a:pt x="19243" y="2797"/>
                    </a:cubicBezTo>
                    <a:lnTo>
                      <a:pt x="19195" y="2797"/>
                    </a:lnTo>
                    <a:cubicBezTo>
                      <a:pt x="17845" y="2460"/>
                      <a:pt x="16494" y="2026"/>
                      <a:pt x="15192" y="1544"/>
                    </a:cubicBezTo>
                    <a:lnTo>
                      <a:pt x="14710" y="1351"/>
                    </a:lnTo>
                    <a:cubicBezTo>
                      <a:pt x="14276" y="1206"/>
                      <a:pt x="13890" y="1061"/>
                      <a:pt x="13504" y="917"/>
                    </a:cubicBezTo>
                    <a:lnTo>
                      <a:pt x="13215" y="820"/>
                    </a:lnTo>
                    <a:cubicBezTo>
                      <a:pt x="12684" y="627"/>
                      <a:pt x="12250" y="483"/>
                      <a:pt x="11816" y="386"/>
                    </a:cubicBezTo>
                    <a:cubicBezTo>
                      <a:pt x="11286" y="193"/>
                      <a:pt x="10707" y="97"/>
                      <a:pt x="10176" y="48"/>
                    </a:cubicBezTo>
                    <a:cubicBezTo>
                      <a:pt x="9935" y="0"/>
                      <a:pt x="9694" y="0"/>
                      <a:pt x="9405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87"/>
              <p:cNvSpPr/>
              <p:nvPr/>
            </p:nvSpPr>
            <p:spPr>
              <a:xfrm>
                <a:off x="3767175" y="4056550"/>
                <a:ext cx="496775" cy="431975"/>
              </a:xfrm>
              <a:custGeom>
                <a:avLst/>
                <a:gdLst/>
                <a:ahLst/>
                <a:cxnLst/>
                <a:rect l="l" t="t" r="r" b="b"/>
                <a:pathLst>
                  <a:path w="19871" h="17279" extrusionOk="0">
                    <a:moveTo>
                      <a:pt x="3956" y="1"/>
                    </a:moveTo>
                    <a:cubicBezTo>
                      <a:pt x="3473" y="49"/>
                      <a:pt x="3087" y="242"/>
                      <a:pt x="2750" y="531"/>
                    </a:cubicBezTo>
                    <a:cubicBezTo>
                      <a:pt x="2219" y="917"/>
                      <a:pt x="1834" y="1399"/>
                      <a:pt x="1544" y="1978"/>
                    </a:cubicBezTo>
                    <a:cubicBezTo>
                      <a:pt x="965" y="2894"/>
                      <a:pt x="531" y="3907"/>
                      <a:pt x="339" y="4968"/>
                    </a:cubicBezTo>
                    <a:cubicBezTo>
                      <a:pt x="97" y="6077"/>
                      <a:pt x="1" y="7187"/>
                      <a:pt x="49" y="8344"/>
                    </a:cubicBezTo>
                    <a:cubicBezTo>
                      <a:pt x="97" y="9453"/>
                      <a:pt x="290" y="10563"/>
                      <a:pt x="628" y="11672"/>
                    </a:cubicBezTo>
                    <a:cubicBezTo>
                      <a:pt x="917" y="12733"/>
                      <a:pt x="1400" y="13746"/>
                      <a:pt x="1978" y="14662"/>
                    </a:cubicBezTo>
                    <a:cubicBezTo>
                      <a:pt x="2075" y="14807"/>
                      <a:pt x="2123" y="14903"/>
                      <a:pt x="2219" y="14999"/>
                    </a:cubicBezTo>
                    <a:cubicBezTo>
                      <a:pt x="2605" y="15289"/>
                      <a:pt x="3039" y="15530"/>
                      <a:pt x="3473" y="15771"/>
                    </a:cubicBezTo>
                    <a:cubicBezTo>
                      <a:pt x="4486" y="16350"/>
                      <a:pt x="5644" y="16736"/>
                      <a:pt x="6801" y="16977"/>
                    </a:cubicBezTo>
                    <a:cubicBezTo>
                      <a:pt x="7806" y="17178"/>
                      <a:pt x="8811" y="17278"/>
                      <a:pt x="9815" y="17278"/>
                    </a:cubicBezTo>
                    <a:cubicBezTo>
                      <a:pt x="10016" y="17278"/>
                      <a:pt x="10217" y="17274"/>
                      <a:pt x="10418" y="17266"/>
                    </a:cubicBezTo>
                    <a:cubicBezTo>
                      <a:pt x="11672" y="17218"/>
                      <a:pt x="12878" y="17025"/>
                      <a:pt x="14083" y="16736"/>
                    </a:cubicBezTo>
                    <a:cubicBezTo>
                      <a:pt x="15820" y="16302"/>
                      <a:pt x="17459" y="15626"/>
                      <a:pt x="19003" y="14710"/>
                    </a:cubicBezTo>
                    <a:lnTo>
                      <a:pt x="19533" y="14421"/>
                    </a:lnTo>
                    <a:cubicBezTo>
                      <a:pt x="19581" y="14324"/>
                      <a:pt x="19581" y="14228"/>
                      <a:pt x="19630" y="14083"/>
                    </a:cubicBezTo>
                    <a:cubicBezTo>
                      <a:pt x="19678" y="13890"/>
                      <a:pt x="19726" y="13746"/>
                      <a:pt x="19774" y="13553"/>
                    </a:cubicBezTo>
                    <a:cubicBezTo>
                      <a:pt x="19774" y="13263"/>
                      <a:pt x="19774" y="12974"/>
                      <a:pt x="19774" y="12685"/>
                    </a:cubicBezTo>
                    <a:cubicBezTo>
                      <a:pt x="19726" y="12443"/>
                      <a:pt x="19630" y="12250"/>
                      <a:pt x="19533" y="12058"/>
                    </a:cubicBezTo>
                    <a:cubicBezTo>
                      <a:pt x="19388" y="11865"/>
                      <a:pt x="19244" y="11720"/>
                      <a:pt x="19051" y="11624"/>
                    </a:cubicBezTo>
                    <a:cubicBezTo>
                      <a:pt x="18906" y="11527"/>
                      <a:pt x="18713" y="11431"/>
                      <a:pt x="18520" y="11431"/>
                    </a:cubicBezTo>
                    <a:lnTo>
                      <a:pt x="18231" y="11431"/>
                    </a:lnTo>
                    <a:cubicBezTo>
                      <a:pt x="18086" y="11431"/>
                      <a:pt x="17942" y="11431"/>
                      <a:pt x="17797" y="11479"/>
                    </a:cubicBezTo>
                    <a:cubicBezTo>
                      <a:pt x="17315" y="11527"/>
                      <a:pt x="16832" y="11672"/>
                      <a:pt x="16398" y="11865"/>
                    </a:cubicBezTo>
                    <a:cubicBezTo>
                      <a:pt x="15868" y="12106"/>
                      <a:pt x="15337" y="12347"/>
                      <a:pt x="14903" y="12540"/>
                    </a:cubicBezTo>
                    <a:lnTo>
                      <a:pt x="14180" y="12926"/>
                    </a:lnTo>
                    <a:cubicBezTo>
                      <a:pt x="14469" y="12685"/>
                      <a:pt x="14759" y="12492"/>
                      <a:pt x="15048" y="12250"/>
                    </a:cubicBezTo>
                    <a:cubicBezTo>
                      <a:pt x="15964" y="11575"/>
                      <a:pt x="16881" y="10852"/>
                      <a:pt x="17701" y="10080"/>
                    </a:cubicBezTo>
                    <a:cubicBezTo>
                      <a:pt x="18135" y="9694"/>
                      <a:pt x="18520" y="9309"/>
                      <a:pt x="18858" y="8875"/>
                    </a:cubicBezTo>
                    <a:cubicBezTo>
                      <a:pt x="19147" y="8489"/>
                      <a:pt x="19437" y="8055"/>
                      <a:pt x="19630" y="7621"/>
                    </a:cubicBezTo>
                    <a:cubicBezTo>
                      <a:pt x="19823" y="7235"/>
                      <a:pt x="19871" y="6849"/>
                      <a:pt x="19871" y="6415"/>
                    </a:cubicBezTo>
                    <a:cubicBezTo>
                      <a:pt x="19823" y="6029"/>
                      <a:pt x="19678" y="5691"/>
                      <a:pt x="19388" y="5402"/>
                    </a:cubicBezTo>
                    <a:cubicBezTo>
                      <a:pt x="19196" y="5161"/>
                      <a:pt x="18906" y="5016"/>
                      <a:pt x="18617" y="4920"/>
                    </a:cubicBezTo>
                    <a:cubicBezTo>
                      <a:pt x="18424" y="4872"/>
                      <a:pt x="18279" y="4872"/>
                      <a:pt x="18135" y="4823"/>
                    </a:cubicBezTo>
                    <a:lnTo>
                      <a:pt x="17604" y="4823"/>
                    </a:lnTo>
                    <a:cubicBezTo>
                      <a:pt x="16688" y="5016"/>
                      <a:pt x="15868" y="5306"/>
                      <a:pt x="15096" y="5691"/>
                    </a:cubicBezTo>
                    <a:cubicBezTo>
                      <a:pt x="14180" y="6174"/>
                      <a:pt x="13312" y="6656"/>
                      <a:pt x="12444" y="7235"/>
                    </a:cubicBezTo>
                    <a:lnTo>
                      <a:pt x="12251" y="7331"/>
                    </a:lnTo>
                    <a:lnTo>
                      <a:pt x="12685" y="6945"/>
                    </a:lnTo>
                    <a:lnTo>
                      <a:pt x="12926" y="6753"/>
                    </a:lnTo>
                    <a:cubicBezTo>
                      <a:pt x="13312" y="6415"/>
                      <a:pt x="13649" y="6126"/>
                      <a:pt x="13987" y="5836"/>
                    </a:cubicBezTo>
                    <a:cubicBezTo>
                      <a:pt x="14710" y="5161"/>
                      <a:pt x="15386" y="4438"/>
                      <a:pt x="15916" y="3618"/>
                    </a:cubicBezTo>
                    <a:cubicBezTo>
                      <a:pt x="16109" y="3280"/>
                      <a:pt x="16254" y="2894"/>
                      <a:pt x="16350" y="2508"/>
                    </a:cubicBezTo>
                    <a:cubicBezTo>
                      <a:pt x="16398" y="2171"/>
                      <a:pt x="16302" y="1785"/>
                      <a:pt x="16109" y="1496"/>
                    </a:cubicBezTo>
                    <a:cubicBezTo>
                      <a:pt x="16013" y="1351"/>
                      <a:pt x="15868" y="1206"/>
                      <a:pt x="15723" y="1110"/>
                    </a:cubicBezTo>
                    <a:cubicBezTo>
                      <a:pt x="15530" y="917"/>
                      <a:pt x="15337" y="820"/>
                      <a:pt x="15096" y="724"/>
                    </a:cubicBezTo>
                    <a:cubicBezTo>
                      <a:pt x="14759" y="628"/>
                      <a:pt x="14469" y="579"/>
                      <a:pt x="14132" y="579"/>
                    </a:cubicBezTo>
                    <a:lnTo>
                      <a:pt x="13746" y="579"/>
                    </a:lnTo>
                    <a:cubicBezTo>
                      <a:pt x="12926" y="724"/>
                      <a:pt x="12154" y="1062"/>
                      <a:pt x="11479" y="1496"/>
                    </a:cubicBezTo>
                    <a:cubicBezTo>
                      <a:pt x="10659" y="2074"/>
                      <a:pt x="9936" y="2653"/>
                      <a:pt x="9261" y="3328"/>
                    </a:cubicBezTo>
                    <a:cubicBezTo>
                      <a:pt x="8537" y="4004"/>
                      <a:pt x="7862" y="4727"/>
                      <a:pt x="7235" y="5402"/>
                    </a:cubicBezTo>
                    <a:lnTo>
                      <a:pt x="6946" y="5643"/>
                    </a:lnTo>
                    <a:lnTo>
                      <a:pt x="6656" y="5933"/>
                    </a:lnTo>
                    <a:cubicBezTo>
                      <a:pt x="6801" y="5354"/>
                      <a:pt x="6849" y="4775"/>
                      <a:pt x="6801" y="4196"/>
                    </a:cubicBezTo>
                    <a:cubicBezTo>
                      <a:pt x="6801" y="3666"/>
                      <a:pt x="6705" y="3087"/>
                      <a:pt x="6560" y="2605"/>
                    </a:cubicBezTo>
                    <a:cubicBezTo>
                      <a:pt x="6415" y="2123"/>
                      <a:pt x="6222" y="1640"/>
                      <a:pt x="5933" y="1206"/>
                    </a:cubicBezTo>
                    <a:cubicBezTo>
                      <a:pt x="5836" y="1062"/>
                      <a:pt x="5692" y="869"/>
                      <a:pt x="5547" y="724"/>
                    </a:cubicBezTo>
                    <a:cubicBezTo>
                      <a:pt x="5402" y="531"/>
                      <a:pt x="5210" y="386"/>
                      <a:pt x="5065" y="290"/>
                    </a:cubicBezTo>
                    <a:cubicBezTo>
                      <a:pt x="4727" y="97"/>
                      <a:pt x="4390" y="1"/>
                      <a:pt x="4052" y="1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87"/>
              <p:cNvSpPr/>
              <p:nvPr/>
            </p:nvSpPr>
            <p:spPr>
              <a:xfrm>
                <a:off x="6120700" y="1360625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87"/>
              <p:cNvSpPr/>
              <p:nvPr/>
            </p:nvSpPr>
            <p:spPr>
              <a:xfrm>
                <a:off x="5088625" y="22733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9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87"/>
              <p:cNvSpPr/>
              <p:nvPr/>
            </p:nvSpPr>
            <p:spPr>
              <a:xfrm>
                <a:off x="5015075" y="701100"/>
                <a:ext cx="1704875" cy="1759125"/>
              </a:xfrm>
              <a:custGeom>
                <a:avLst/>
                <a:gdLst/>
                <a:ahLst/>
                <a:cxnLst/>
                <a:rect l="l" t="t" r="r" b="b"/>
                <a:pathLst>
                  <a:path w="68195" h="70365" extrusionOk="0">
                    <a:moveTo>
                      <a:pt x="41091" y="9550"/>
                    </a:moveTo>
                    <a:cubicBezTo>
                      <a:pt x="41235" y="9550"/>
                      <a:pt x="41332" y="9550"/>
                      <a:pt x="41477" y="9598"/>
                    </a:cubicBezTo>
                    <a:cubicBezTo>
                      <a:pt x="41814" y="9598"/>
                      <a:pt x="42103" y="9646"/>
                      <a:pt x="42393" y="9694"/>
                    </a:cubicBezTo>
                    <a:lnTo>
                      <a:pt x="42730" y="9694"/>
                    </a:lnTo>
                    <a:lnTo>
                      <a:pt x="43020" y="9743"/>
                    </a:lnTo>
                    <a:cubicBezTo>
                      <a:pt x="43068" y="9791"/>
                      <a:pt x="43116" y="9791"/>
                      <a:pt x="43213" y="9791"/>
                    </a:cubicBezTo>
                    <a:cubicBezTo>
                      <a:pt x="43406" y="9791"/>
                      <a:pt x="43550" y="9887"/>
                      <a:pt x="43743" y="9887"/>
                    </a:cubicBezTo>
                    <a:lnTo>
                      <a:pt x="43888" y="9839"/>
                    </a:lnTo>
                    <a:cubicBezTo>
                      <a:pt x="44081" y="9839"/>
                      <a:pt x="44274" y="9887"/>
                      <a:pt x="44467" y="9935"/>
                    </a:cubicBezTo>
                    <a:cubicBezTo>
                      <a:pt x="44611" y="9984"/>
                      <a:pt x="44660" y="10128"/>
                      <a:pt x="44660" y="10273"/>
                    </a:cubicBezTo>
                    <a:cubicBezTo>
                      <a:pt x="44620" y="10352"/>
                      <a:pt x="44517" y="10431"/>
                      <a:pt x="44401" y="10431"/>
                    </a:cubicBezTo>
                    <a:cubicBezTo>
                      <a:pt x="44375" y="10431"/>
                      <a:pt x="44349" y="10427"/>
                      <a:pt x="44322" y="10418"/>
                    </a:cubicBezTo>
                    <a:lnTo>
                      <a:pt x="43888" y="10321"/>
                    </a:lnTo>
                    <a:cubicBezTo>
                      <a:pt x="43695" y="10321"/>
                      <a:pt x="43502" y="10273"/>
                      <a:pt x="43309" y="10273"/>
                    </a:cubicBezTo>
                    <a:lnTo>
                      <a:pt x="42489" y="10273"/>
                    </a:lnTo>
                    <a:lnTo>
                      <a:pt x="42055" y="10321"/>
                    </a:lnTo>
                    <a:lnTo>
                      <a:pt x="41669" y="10369"/>
                    </a:lnTo>
                    <a:lnTo>
                      <a:pt x="41621" y="10369"/>
                    </a:lnTo>
                    <a:lnTo>
                      <a:pt x="41380" y="10418"/>
                    </a:lnTo>
                    <a:cubicBezTo>
                      <a:pt x="41235" y="10418"/>
                      <a:pt x="41091" y="10466"/>
                      <a:pt x="40994" y="10466"/>
                    </a:cubicBezTo>
                    <a:cubicBezTo>
                      <a:pt x="40850" y="10514"/>
                      <a:pt x="40801" y="10514"/>
                      <a:pt x="40705" y="10562"/>
                    </a:cubicBezTo>
                    <a:lnTo>
                      <a:pt x="40223" y="10659"/>
                    </a:lnTo>
                    <a:cubicBezTo>
                      <a:pt x="40126" y="10707"/>
                      <a:pt x="39981" y="10755"/>
                      <a:pt x="39885" y="10755"/>
                    </a:cubicBezTo>
                    <a:lnTo>
                      <a:pt x="39403" y="10900"/>
                    </a:lnTo>
                    <a:cubicBezTo>
                      <a:pt x="39306" y="10948"/>
                      <a:pt x="39162" y="10996"/>
                      <a:pt x="39017" y="11045"/>
                    </a:cubicBezTo>
                    <a:cubicBezTo>
                      <a:pt x="38824" y="11093"/>
                      <a:pt x="38631" y="11141"/>
                      <a:pt x="38438" y="11238"/>
                    </a:cubicBezTo>
                    <a:cubicBezTo>
                      <a:pt x="36895" y="11816"/>
                      <a:pt x="35448" y="12684"/>
                      <a:pt x="34242" y="13842"/>
                    </a:cubicBezTo>
                    <a:cubicBezTo>
                      <a:pt x="34049" y="14035"/>
                      <a:pt x="33857" y="14228"/>
                      <a:pt x="33615" y="14421"/>
                    </a:cubicBezTo>
                    <a:lnTo>
                      <a:pt x="33374" y="14710"/>
                    </a:lnTo>
                    <a:lnTo>
                      <a:pt x="33230" y="14903"/>
                    </a:lnTo>
                    <a:cubicBezTo>
                      <a:pt x="33133" y="15048"/>
                      <a:pt x="33037" y="15192"/>
                      <a:pt x="32892" y="15337"/>
                    </a:cubicBezTo>
                    <a:lnTo>
                      <a:pt x="32796" y="15530"/>
                    </a:lnTo>
                    <a:cubicBezTo>
                      <a:pt x="32699" y="15675"/>
                      <a:pt x="32554" y="15867"/>
                      <a:pt x="32458" y="16060"/>
                    </a:cubicBezTo>
                    <a:lnTo>
                      <a:pt x="32410" y="16157"/>
                    </a:lnTo>
                    <a:cubicBezTo>
                      <a:pt x="32361" y="16157"/>
                      <a:pt x="32361" y="16205"/>
                      <a:pt x="32410" y="16205"/>
                    </a:cubicBezTo>
                    <a:cubicBezTo>
                      <a:pt x="32361" y="16253"/>
                      <a:pt x="32361" y="16302"/>
                      <a:pt x="32313" y="16302"/>
                    </a:cubicBezTo>
                    <a:cubicBezTo>
                      <a:pt x="32169" y="16446"/>
                      <a:pt x="32024" y="16543"/>
                      <a:pt x="31831" y="16591"/>
                    </a:cubicBezTo>
                    <a:lnTo>
                      <a:pt x="31783" y="16591"/>
                    </a:lnTo>
                    <a:cubicBezTo>
                      <a:pt x="31710" y="16615"/>
                      <a:pt x="31638" y="16627"/>
                      <a:pt x="31566" y="16627"/>
                    </a:cubicBezTo>
                    <a:cubicBezTo>
                      <a:pt x="31493" y="16627"/>
                      <a:pt x="31421" y="16615"/>
                      <a:pt x="31349" y="16591"/>
                    </a:cubicBezTo>
                    <a:cubicBezTo>
                      <a:pt x="31059" y="16494"/>
                      <a:pt x="30866" y="16253"/>
                      <a:pt x="30770" y="15964"/>
                    </a:cubicBezTo>
                    <a:cubicBezTo>
                      <a:pt x="30770" y="15964"/>
                      <a:pt x="30770" y="15916"/>
                      <a:pt x="30770" y="15916"/>
                    </a:cubicBezTo>
                    <a:cubicBezTo>
                      <a:pt x="30770" y="15867"/>
                      <a:pt x="30770" y="15819"/>
                      <a:pt x="30770" y="15771"/>
                    </a:cubicBezTo>
                    <a:lnTo>
                      <a:pt x="30674" y="15867"/>
                    </a:lnTo>
                    <a:cubicBezTo>
                      <a:pt x="30674" y="15723"/>
                      <a:pt x="30674" y="15626"/>
                      <a:pt x="30722" y="15530"/>
                    </a:cubicBezTo>
                    <a:cubicBezTo>
                      <a:pt x="30722" y="15482"/>
                      <a:pt x="30770" y="15433"/>
                      <a:pt x="30770" y="15385"/>
                    </a:cubicBezTo>
                    <a:lnTo>
                      <a:pt x="30866" y="15240"/>
                    </a:lnTo>
                    <a:lnTo>
                      <a:pt x="30866" y="15192"/>
                    </a:lnTo>
                    <a:cubicBezTo>
                      <a:pt x="30963" y="15048"/>
                      <a:pt x="31059" y="14903"/>
                      <a:pt x="31204" y="14710"/>
                    </a:cubicBezTo>
                    <a:lnTo>
                      <a:pt x="31204" y="14662"/>
                    </a:lnTo>
                    <a:lnTo>
                      <a:pt x="31204" y="14614"/>
                    </a:lnTo>
                    <a:cubicBezTo>
                      <a:pt x="31349" y="14421"/>
                      <a:pt x="31493" y="14276"/>
                      <a:pt x="31590" y="14131"/>
                    </a:cubicBezTo>
                    <a:cubicBezTo>
                      <a:pt x="31831" y="13842"/>
                      <a:pt x="32024" y="13601"/>
                      <a:pt x="32265" y="13360"/>
                    </a:cubicBezTo>
                    <a:lnTo>
                      <a:pt x="32313" y="13311"/>
                    </a:lnTo>
                    <a:cubicBezTo>
                      <a:pt x="32458" y="13118"/>
                      <a:pt x="32699" y="12877"/>
                      <a:pt x="32892" y="12684"/>
                    </a:cubicBezTo>
                    <a:lnTo>
                      <a:pt x="32940" y="12684"/>
                    </a:lnTo>
                    <a:cubicBezTo>
                      <a:pt x="33519" y="12154"/>
                      <a:pt x="34098" y="11672"/>
                      <a:pt x="34725" y="11286"/>
                    </a:cubicBezTo>
                    <a:cubicBezTo>
                      <a:pt x="35062" y="11093"/>
                      <a:pt x="35352" y="10900"/>
                      <a:pt x="35689" y="10755"/>
                    </a:cubicBezTo>
                    <a:cubicBezTo>
                      <a:pt x="35930" y="10611"/>
                      <a:pt x="36220" y="10466"/>
                      <a:pt x="36509" y="10369"/>
                    </a:cubicBezTo>
                    <a:lnTo>
                      <a:pt x="36798" y="10225"/>
                    </a:lnTo>
                    <a:cubicBezTo>
                      <a:pt x="36873" y="10188"/>
                      <a:pt x="36947" y="10150"/>
                      <a:pt x="37044" y="10135"/>
                    </a:cubicBezTo>
                    <a:lnTo>
                      <a:pt x="37044" y="10135"/>
                    </a:lnTo>
                    <a:cubicBezTo>
                      <a:pt x="37010" y="10149"/>
                      <a:pt x="36976" y="10162"/>
                      <a:pt x="36943" y="10177"/>
                    </a:cubicBezTo>
                    <a:lnTo>
                      <a:pt x="37136" y="10128"/>
                    </a:lnTo>
                    <a:cubicBezTo>
                      <a:pt x="37103" y="10128"/>
                      <a:pt x="37072" y="10131"/>
                      <a:pt x="37044" y="10135"/>
                    </a:cubicBezTo>
                    <a:lnTo>
                      <a:pt x="37044" y="10135"/>
                    </a:lnTo>
                    <a:cubicBezTo>
                      <a:pt x="37356" y="10013"/>
                      <a:pt x="37700" y="9926"/>
                      <a:pt x="38004" y="9839"/>
                    </a:cubicBezTo>
                    <a:cubicBezTo>
                      <a:pt x="38197" y="9743"/>
                      <a:pt x="38390" y="9743"/>
                      <a:pt x="38583" y="9694"/>
                    </a:cubicBezTo>
                    <a:cubicBezTo>
                      <a:pt x="38679" y="9646"/>
                      <a:pt x="38776" y="9646"/>
                      <a:pt x="38920" y="9646"/>
                    </a:cubicBezTo>
                    <a:cubicBezTo>
                      <a:pt x="39113" y="9598"/>
                      <a:pt x="39306" y="9598"/>
                      <a:pt x="39499" y="9550"/>
                    </a:cubicBezTo>
                    <a:close/>
                    <a:moveTo>
                      <a:pt x="62311" y="7958"/>
                    </a:moveTo>
                    <a:cubicBezTo>
                      <a:pt x="62504" y="7958"/>
                      <a:pt x="62745" y="8006"/>
                      <a:pt x="62938" y="8103"/>
                    </a:cubicBezTo>
                    <a:cubicBezTo>
                      <a:pt x="63034" y="8103"/>
                      <a:pt x="63083" y="8199"/>
                      <a:pt x="63083" y="8296"/>
                    </a:cubicBezTo>
                    <a:cubicBezTo>
                      <a:pt x="63034" y="8392"/>
                      <a:pt x="62938" y="8440"/>
                      <a:pt x="62841" y="8440"/>
                    </a:cubicBezTo>
                    <a:cubicBezTo>
                      <a:pt x="62745" y="8392"/>
                      <a:pt x="62600" y="8344"/>
                      <a:pt x="62504" y="8344"/>
                    </a:cubicBezTo>
                    <a:cubicBezTo>
                      <a:pt x="62432" y="8320"/>
                      <a:pt x="62359" y="8308"/>
                      <a:pt x="62287" y="8308"/>
                    </a:cubicBezTo>
                    <a:cubicBezTo>
                      <a:pt x="62214" y="8308"/>
                      <a:pt x="62142" y="8320"/>
                      <a:pt x="62070" y="8344"/>
                    </a:cubicBezTo>
                    <a:cubicBezTo>
                      <a:pt x="61973" y="8344"/>
                      <a:pt x="61877" y="8392"/>
                      <a:pt x="61732" y="8440"/>
                    </a:cubicBezTo>
                    <a:cubicBezTo>
                      <a:pt x="61588" y="8489"/>
                      <a:pt x="61443" y="8585"/>
                      <a:pt x="61298" y="8682"/>
                    </a:cubicBezTo>
                    <a:cubicBezTo>
                      <a:pt x="61153" y="8826"/>
                      <a:pt x="61009" y="8971"/>
                      <a:pt x="60864" y="9116"/>
                    </a:cubicBezTo>
                    <a:cubicBezTo>
                      <a:pt x="60671" y="9357"/>
                      <a:pt x="60526" y="9646"/>
                      <a:pt x="60382" y="9935"/>
                    </a:cubicBezTo>
                    <a:cubicBezTo>
                      <a:pt x="60334" y="10128"/>
                      <a:pt x="60237" y="10321"/>
                      <a:pt x="60189" y="10562"/>
                    </a:cubicBezTo>
                    <a:cubicBezTo>
                      <a:pt x="60189" y="10659"/>
                      <a:pt x="60141" y="10755"/>
                      <a:pt x="60141" y="10900"/>
                    </a:cubicBezTo>
                    <a:lnTo>
                      <a:pt x="60092" y="11045"/>
                    </a:lnTo>
                    <a:cubicBezTo>
                      <a:pt x="60430" y="11238"/>
                      <a:pt x="60768" y="11430"/>
                      <a:pt x="61057" y="11672"/>
                    </a:cubicBezTo>
                    <a:cubicBezTo>
                      <a:pt x="61684" y="12154"/>
                      <a:pt x="62214" y="12781"/>
                      <a:pt x="62649" y="13456"/>
                    </a:cubicBezTo>
                    <a:cubicBezTo>
                      <a:pt x="63517" y="14806"/>
                      <a:pt x="63902" y="16350"/>
                      <a:pt x="63758" y="17941"/>
                    </a:cubicBezTo>
                    <a:cubicBezTo>
                      <a:pt x="63736" y="18050"/>
                      <a:pt x="63646" y="18100"/>
                      <a:pt x="63553" y="18100"/>
                    </a:cubicBezTo>
                    <a:cubicBezTo>
                      <a:pt x="63440" y="18100"/>
                      <a:pt x="63324" y="18026"/>
                      <a:pt x="63324" y="17893"/>
                    </a:cubicBezTo>
                    <a:cubicBezTo>
                      <a:pt x="63372" y="17507"/>
                      <a:pt x="63372" y="17170"/>
                      <a:pt x="63324" y="16784"/>
                    </a:cubicBezTo>
                    <a:cubicBezTo>
                      <a:pt x="63275" y="16253"/>
                      <a:pt x="63131" y="15771"/>
                      <a:pt x="62938" y="15289"/>
                    </a:cubicBezTo>
                    <a:cubicBezTo>
                      <a:pt x="62649" y="14662"/>
                      <a:pt x="62359" y="14131"/>
                      <a:pt x="61973" y="13601"/>
                    </a:cubicBezTo>
                    <a:cubicBezTo>
                      <a:pt x="61588" y="13167"/>
                      <a:pt x="61202" y="12733"/>
                      <a:pt x="60768" y="12347"/>
                    </a:cubicBezTo>
                    <a:cubicBezTo>
                      <a:pt x="60382" y="12106"/>
                      <a:pt x="59948" y="11865"/>
                      <a:pt x="59562" y="11672"/>
                    </a:cubicBezTo>
                    <a:cubicBezTo>
                      <a:pt x="59321" y="11575"/>
                      <a:pt x="59031" y="11479"/>
                      <a:pt x="58790" y="11430"/>
                    </a:cubicBezTo>
                    <a:cubicBezTo>
                      <a:pt x="58646" y="11382"/>
                      <a:pt x="58501" y="11189"/>
                      <a:pt x="58597" y="11045"/>
                    </a:cubicBezTo>
                    <a:cubicBezTo>
                      <a:pt x="58597" y="10900"/>
                      <a:pt x="58742" y="10804"/>
                      <a:pt x="58887" y="10804"/>
                    </a:cubicBezTo>
                    <a:cubicBezTo>
                      <a:pt x="59031" y="10804"/>
                      <a:pt x="59224" y="10804"/>
                      <a:pt x="59417" y="10852"/>
                    </a:cubicBezTo>
                    <a:cubicBezTo>
                      <a:pt x="59417" y="10707"/>
                      <a:pt x="59417" y="10562"/>
                      <a:pt x="59465" y="10418"/>
                    </a:cubicBezTo>
                    <a:cubicBezTo>
                      <a:pt x="59465" y="10225"/>
                      <a:pt x="59562" y="9984"/>
                      <a:pt x="59658" y="9791"/>
                    </a:cubicBezTo>
                    <a:cubicBezTo>
                      <a:pt x="59755" y="9550"/>
                      <a:pt x="59851" y="9357"/>
                      <a:pt x="59996" y="9164"/>
                    </a:cubicBezTo>
                    <a:cubicBezTo>
                      <a:pt x="60141" y="8971"/>
                      <a:pt x="60285" y="8826"/>
                      <a:pt x="60478" y="8633"/>
                    </a:cubicBezTo>
                    <a:cubicBezTo>
                      <a:pt x="60671" y="8489"/>
                      <a:pt x="60864" y="8344"/>
                      <a:pt x="61057" y="8199"/>
                    </a:cubicBezTo>
                    <a:cubicBezTo>
                      <a:pt x="61250" y="8103"/>
                      <a:pt x="61443" y="8055"/>
                      <a:pt x="61684" y="8006"/>
                    </a:cubicBezTo>
                    <a:cubicBezTo>
                      <a:pt x="61829" y="7958"/>
                      <a:pt x="61973" y="7958"/>
                      <a:pt x="62166" y="7958"/>
                    </a:cubicBezTo>
                    <a:close/>
                    <a:moveTo>
                      <a:pt x="47216" y="16928"/>
                    </a:moveTo>
                    <a:cubicBezTo>
                      <a:pt x="47312" y="16928"/>
                      <a:pt x="47409" y="16977"/>
                      <a:pt x="47505" y="17025"/>
                    </a:cubicBezTo>
                    <a:lnTo>
                      <a:pt x="47601" y="17121"/>
                    </a:lnTo>
                    <a:lnTo>
                      <a:pt x="47746" y="17218"/>
                    </a:lnTo>
                    <a:lnTo>
                      <a:pt x="48036" y="17459"/>
                    </a:lnTo>
                    <a:lnTo>
                      <a:pt x="48084" y="17459"/>
                    </a:lnTo>
                    <a:lnTo>
                      <a:pt x="48180" y="17555"/>
                    </a:lnTo>
                    <a:lnTo>
                      <a:pt x="48228" y="17555"/>
                    </a:lnTo>
                    <a:cubicBezTo>
                      <a:pt x="48855" y="18134"/>
                      <a:pt x="49338" y="18809"/>
                      <a:pt x="49772" y="19533"/>
                    </a:cubicBezTo>
                    <a:cubicBezTo>
                      <a:pt x="50109" y="20112"/>
                      <a:pt x="50350" y="20787"/>
                      <a:pt x="50543" y="21414"/>
                    </a:cubicBezTo>
                    <a:cubicBezTo>
                      <a:pt x="50688" y="22137"/>
                      <a:pt x="50736" y="22860"/>
                      <a:pt x="50640" y="23584"/>
                    </a:cubicBezTo>
                    <a:cubicBezTo>
                      <a:pt x="50495" y="24356"/>
                      <a:pt x="50206" y="25031"/>
                      <a:pt x="49772" y="25658"/>
                    </a:cubicBezTo>
                    <a:cubicBezTo>
                      <a:pt x="49338" y="26236"/>
                      <a:pt x="48759" y="26719"/>
                      <a:pt x="48084" y="27008"/>
                    </a:cubicBezTo>
                    <a:cubicBezTo>
                      <a:pt x="47360" y="27322"/>
                      <a:pt x="46589" y="27478"/>
                      <a:pt x="45811" y="27478"/>
                    </a:cubicBezTo>
                    <a:cubicBezTo>
                      <a:pt x="45033" y="27478"/>
                      <a:pt x="44250" y="27322"/>
                      <a:pt x="43502" y="27008"/>
                    </a:cubicBezTo>
                    <a:cubicBezTo>
                      <a:pt x="42875" y="26767"/>
                      <a:pt x="42248" y="26478"/>
                      <a:pt x="41718" y="26092"/>
                    </a:cubicBezTo>
                    <a:cubicBezTo>
                      <a:pt x="41091" y="25658"/>
                      <a:pt x="40560" y="25127"/>
                      <a:pt x="40078" y="24548"/>
                    </a:cubicBezTo>
                    <a:cubicBezTo>
                      <a:pt x="39933" y="24356"/>
                      <a:pt x="39981" y="24114"/>
                      <a:pt x="40174" y="23970"/>
                    </a:cubicBezTo>
                    <a:cubicBezTo>
                      <a:pt x="40250" y="23913"/>
                      <a:pt x="40334" y="23886"/>
                      <a:pt x="40416" y="23886"/>
                    </a:cubicBezTo>
                    <a:cubicBezTo>
                      <a:pt x="40543" y="23886"/>
                      <a:pt x="40666" y="23949"/>
                      <a:pt x="40753" y="24066"/>
                    </a:cubicBezTo>
                    <a:lnTo>
                      <a:pt x="41042" y="24356"/>
                    </a:lnTo>
                    <a:cubicBezTo>
                      <a:pt x="41525" y="24838"/>
                      <a:pt x="42055" y="25272"/>
                      <a:pt x="42682" y="25658"/>
                    </a:cubicBezTo>
                    <a:cubicBezTo>
                      <a:pt x="43165" y="25947"/>
                      <a:pt x="43695" y="26188"/>
                      <a:pt x="44274" y="26381"/>
                    </a:cubicBezTo>
                    <a:cubicBezTo>
                      <a:pt x="44708" y="26478"/>
                      <a:pt x="45190" y="26574"/>
                      <a:pt x="45672" y="26622"/>
                    </a:cubicBezTo>
                    <a:cubicBezTo>
                      <a:pt x="46106" y="26622"/>
                      <a:pt x="46540" y="26574"/>
                      <a:pt x="46974" y="26478"/>
                    </a:cubicBezTo>
                    <a:cubicBezTo>
                      <a:pt x="47312" y="26429"/>
                      <a:pt x="47650" y="26285"/>
                      <a:pt x="47939" y="26140"/>
                    </a:cubicBezTo>
                    <a:cubicBezTo>
                      <a:pt x="48228" y="25995"/>
                      <a:pt x="48470" y="25802"/>
                      <a:pt x="48711" y="25609"/>
                    </a:cubicBezTo>
                    <a:cubicBezTo>
                      <a:pt x="49145" y="25175"/>
                      <a:pt x="49482" y="24597"/>
                      <a:pt x="49675" y="24018"/>
                    </a:cubicBezTo>
                    <a:cubicBezTo>
                      <a:pt x="49772" y="23680"/>
                      <a:pt x="49820" y="23343"/>
                      <a:pt x="49820" y="23005"/>
                    </a:cubicBezTo>
                    <a:cubicBezTo>
                      <a:pt x="49868" y="22571"/>
                      <a:pt x="49820" y="22137"/>
                      <a:pt x="49723" y="21703"/>
                    </a:cubicBezTo>
                    <a:cubicBezTo>
                      <a:pt x="49579" y="21124"/>
                      <a:pt x="49386" y="20642"/>
                      <a:pt x="49097" y="20112"/>
                    </a:cubicBezTo>
                    <a:cubicBezTo>
                      <a:pt x="48807" y="19581"/>
                      <a:pt x="48421" y="19050"/>
                      <a:pt x="48036" y="18616"/>
                    </a:cubicBezTo>
                    <a:cubicBezTo>
                      <a:pt x="47939" y="18520"/>
                      <a:pt x="47843" y="18424"/>
                      <a:pt x="47698" y="18327"/>
                    </a:cubicBezTo>
                    <a:lnTo>
                      <a:pt x="47601" y="18231"/>
                    </a:lnTo>
                    <a:lnTo>
                      <a:pt x="47505" y="18134"/>
                    </a:lnTo>
                    <a:lnTo>
                      <a:pt x="47216" y="17893"/>
                    </a:lnTo>
                    <a:lnTo>
                      <a:pt x="47071" y="17797"/>
                    </a:lnTo>
                    <a:lnTo>
                      <a:pt x="46926" y="17700"/>
                    </a:lnTo>
                    <a:cubicBezTo>
                      <a:pt x="46782" y="17555"/>
                      <a:pt x="46733" y="17266"/>
                      <a:pt x="46878" y="17121"/>
                    </a:cubicBezTo>
                    <a:cubicBezTo>
                      <a:pt x="46974" y="16977"/>
                      <a:pt x="47071" y="16928"/>
                      <a:pt x="47216" y="16928"/>
                    </a:cubicBezTo>
                    <a:close/>
                    <a:moveTo>
                      <a:pt x="29830" y="31505"/>
                    </a:moveTo>
                    <a:cubicBezTo>
                      <a:pt x="29842" y="31505"/>
                      <a:pt x="29854" y="31517"/>
                      <a:pt x="29854" y="31542"/>
                    </a:cubicBezTo>
                    <a:cubicBezTo>
                      <a:pt x="29902" y="31542"/>
                      <a:pt x="29950" y="31542"/>
                      <a:pt x="29998" y="31590"/>
                    </a:cubicBezTo>
                    <a:cubicBezTo>
                      <a:pt x="31397" y="33085"/>
                      <a:pt x="32554" y="34725"/>
                      <a:pt x="33471" y="36557"/>
                    </a:cubicBezTo>
                    <a:cubicBezTo>
                      <a:pt x="33712" y="36991"/>
                      <a:pt x="33905" y="37474"/>
                      <a:pt x="34049" y="38004"/>
                    </a:cubicBezTo>
                    <a:cubicBezTo>
                      <a:pt x="34194" y="38390"/>
                      <a:pt x="34339" y="38824"/>
                      <a:pt x="34387" y="39210"/>
                    </a:cubicBezTo>
                    <a:cubicBezTo>
                      <a:pt x="34532" y="39837"/>
                      <a:pt x="34580" y="40464"/>
                      <a:pt x="34725" y="41091"/>
                    </a:cubicBezTo>
                    <a:cubicBezTo>
                      <a:pt x="34773" y="41332"/>
                      <a:pt x="34821" y="41525"/>
                      <a:pt x="34966" y="41766"/>
                    </a:cubicBezTo>
                    <a:cubicBezTo>
                      <a:pt x="35014" y="41862"/>
                      <a:pt x="35062" y="41910"/>
                      <a:pt x="35110" y="42007"/>
                    </a:cubicBezTo>
                    <a:lnTo>
                      <a:pt x="35303" y="42152"/>
                    </a:lnTo>
                    <a:cubicBezTo>
                      <a:pt x="35400" y="42200"/>
                      <a:pt x="35448" y="42200"/>
                      <a:pt x="35545" y="42248"/>
                    </a:cubicBezTo>
                    <a:cubicBezTo>
                      <a:pt x="35689" y="42248"/>
                      <a:pt x="35834" y="42296"/>
                      <a:pt x="35979" y="42296"/>
                    </a:cubicBezTo>
                    <a:cubicBezTo>
                      <a:pt x="36220" y="42296"/>
                      <a:pt x="36461" y="42248"/>
                      <a:pt x="36654" y="42200"/>
                    </a:cubicBezTo>
                    <a:cubicBezTo>
                      <a:pt x="36895" y="42152"/>
                      <a:pt x="37136" y="42055"/>
                      <a:pt x="37377" y="41910"/>
                    </a:cubicBezTo>
                    <a:cubicBezTo>
                      <a:pt x="37763" y="41718"/>
                      <a:pt x="38101" y="41428"/>
                      <a:pt x="38438" y="41139"/>
                    </a:cubicBezTo>
                    <a:cubicBezTo>
                      <a:pt x="38920" y="40657"/>
                      <a:pt x="39355" y="40078"/>
                      <a:pt x="39692" y="39499"/>
                    </a:cubicBezTo>
                    <a:cubicBezTo>
                      <a:pt x="39837" y="39306"/>
                      <a:pt x="39933" y="39113"/>
                      <a:pt x="40030" y="38872"/>
                    </a:cubicBezTo>
                    <a:cubicBezTo>
                      <a:pt x="40100" y="38697"/>
                      <a:pt x="40271" y="38573"/>
                      <a:pt x="40452" y="38573"/>
                    </a:cubicBezTo>
                    <a:cubicBezTo>
                      <a:pt x="40520" y="38573"/>
                      <a:pt x="40590" y="38591"/>
                      <a:pt x="40657" y="38631"/>
                    </a:cubicBezTo>
                    <a:cubicBezTo>
                      <a:pt x="40801" y="38679"/>
                      <a:pt x="40898" y="38776"/>
                      <a:pt x="40946" y="38872"/>
                    </a:cubicBezTo>
                    <a:cubicBezTo>
                      <a:pt x="40946" y="38969"/>
                      <a:pt x="40994" y="39065"/>
                      <a:pt x="40946" y="39113"/>
                    </a:cubicBezTo>
                    <a:lnTo>
                      <a:pt x="40946" y="39258"/>
                    </a:lnTo>
                    <a:cubicBezTo>
                      <a:pt x="40850" y="39547"/>
                      <a:pt x="40705" y="39837"/>
                      <a:pt x="40608" y="40126"/>
                    </a:cubicBezTo>
                    <a:cubicBezTo>
                      <a:pt x="40271" y="40705"/>
                      <a:pt x="39933" y="41235"/>
                      <a:pt x="39451" y="41718"/>
                    </a:cubicBezTo>
                    <a:cubicBezTo>
                      <a:pt x="39210" y="41959"/>
                      <a:pt x="38969" y="42200"/>
                      <a:pt x="38728" y="42393"/>
                    </a:cubicBezTo>
                    <a:cubicBezTo>
                      <a:pt x="38197" y="42827"/>
                      <a:pt x="37667" y="43116"/>
                      <a:pt x="37040" y="43261"/>
                    </a:cubicBezTo>
                    <a:cubicBezTo>
                      <a:pt x="36750" y="43357"/>
                      <a:pt x="36449" y="43406"/>
                      <a:pt x="36147" y="43406"/>
                    </a:cubicBezTo>
                    <a:cubicBezTo>
                      <a:pt x="35846" y="43406"/>
                      <a:pt x="35545" y="43357"/>
                      <a:pt x="35255" y="43261"/>
                    </a:cubicBezTo>
                    <a:cubicBezTo>
                      <a:pt x="34821" y="43164"/>
                      <a:pt x="34435" y="42875"/>
                      <a:pt x="34194" y="42489"/>
                    </a:cubicBezTo>
                    <a:cubicBezTo>
                      <a:pt x="33953" y="42103"/>
                      <a:pt x="33857" y="41669"/>
                      <a:pt x="33808" y="41235"/>
                    </a:cubicBezTo>
                    <a:cubicBezTo>
                      <a:pt x="33760" y="40753"/>
                      <a:pt x="33760" y="40319"/>
                      <a:pt x="33712" y="39837"/>
                    </a:cubicBezTo>
                    <a:cubicBezTo>
                      <a:pt x="33712" y="39596"/>
                      <a:pt x="33664" y="39354"/>
                      <a:pt x="33664" y="39113"/>
                    </a:cubicBezTo>
                    <a:cubicBezTo>
                      <a:pt x="33615" y="38872"/>
                      <a:pt x="33567" y="38583"/>
                      <a:pt x="33471" y="38293"/>
                    </a:cubicBezTo>
                    <a:cubicBezTo>
                      <a:pt x="33230" y="37232"/>
                      <a:pt x="32796" y="36220"/>
                      <a:pt x="32265" y="35255"/>
                    </a:cubicBezTo>
                    <a:cubicBezTo>
                      <a:pt x="31542" y="34001"/>
                      <a:pt x="30722" y="32844"/>
                      <a:pt x="29757" y="31783"/>
                    </a:cubicBezTo>
                    <a:cubicBezTo>
                      <a:pt x="29709" y="31686"/>
                      <a:pt x="29709" y="31590"/>
                      <a:pt x="29805" y="31542"/>
                    </a:cubicBezTo>
                    <a:cubicBezTo>
                      <a:pt x="29805" y="31517"/>
                      <a:pt x="29817" y="31505"/>
                      <a:pt x="29830" y="31505"/>
                    </a:cubicBezTo>
                    <a:close/>
                    <a:moveTo>
                      <a:pt x="13263" y="35062"/>
                    </a:moveTo>
                    <a:cubicBezTo>
                      <a:pt x="13697" y="35110"/>
                      <a:pt x="14035" y="35544"/>
                      <a:pt x="13987" y="35978"/>
                    </a:cubicBezTo>
                    <a:lnTo>
                      <a:pt x="14083" y="35834"/>
                    </a:lnTo>
                    <a:lnTo>
                      <a:pt x="14083" y="35834"/>
                    </a:lnTo>
                    <a:cubicBezTo>
                      <a:pt x="14083" y="35978"/>
                      <a:pt x="13987" y="36171"/>
                      <a:pt x="13890" y="36316"/>
                    </a:cubicBezTo>
                    <a:lnTo>
                      <a:pt x="13794" y="36413"/>
                    </a:lnTo>
                    <a:lnTo>
                      <a:pt x="13746" y="36413"/>
                    </a:lnTo>
                    <a:lnTo>
                      <a:pt x="13649" y="36509"/>
                    </a:lnTo>
                    <a:cubicBezTo>
                      <a:pt x="13504" y="36605"/>
                      <a:pt x="13312" y="36750"/>
                      <a:pt x="13167" y="36943"/>
                    </a:cubicBezTo>
                    <a:lnTo>
                      <a:pt x="13022" y="37039"/>
                    </a:lnTo>
                    <a:cubicBezTo>
                      <a:pt x="12877" y="37184"/>
                      <a:pt x="12733" y="37329"/>
                      <a:pt x="12588" y="37425"/>
                    </a:cubicBezTo>
                    <a:cubicBezTo>
                      <a:pt x="12588" y="37474"/>
                      <a:pt x="12540" y="37522"/>
                      <a:pt x="12492" y="37570"/>
                    </a:cubicBezTo>
                    <a:lnTo>
                      <a:pt x="12202" y="37859"/>
                    </a:lnTo>
                    <a:cubicBezTo>
                      <a:pt x="12009" y="38100"/>
                      <a:pt x="11865" y="38293"/>
                      <a:pt x="11720" y="38535"/>
                    </a:cubicBezTo>
                    <a:cubicBezTo>
                      <a:pt x="10707" y="39885"/>
                      <a:pt x="10032" y="41428"/>
                      <a:pt x="9694" y="43068"/>
                    </a:cubicBezTo>
                    <a:cubicBezTo>
                      <a:pt x="9646" y="43261"/>
                      <a:pt x="9598" y="43454"/>
                      <a:pt x="9598" y="43695"/>
                    </a:cubicBezTo>
                    <a:cubicBezTo>
                      <a:pt x="9550" y="43840"/>
                      <a:pt x="9550" y="43984"/>
                      <a:pt x="9502" y="44081"/>
                    </a:cubicBezTo>
                    <a:lnTo>
                      <a:pt x="9405" y="44563"/>
                    </a:lnTo>
                    <a:cubicBezTo>
                      <a:pt x="9405" y="44708"/>
                      <a:pt x="9405" y="44804"/>
                      <a:pt x="9357" y="44949"/>
                    </a:cubicBezTo>
                    <a:cubicBezTo>
                      <a:pt x="9309" y="45045"/>
                      <a:pt x="9309" y="45238"/>
                      <a:pt x="9309" y="45431"/>
                    </a:cubicBezTo>
                    <a:cubicBezTo>
                      <a:pt x="9309" y="45576"/>
                      <a:pt x="9309" y="45624"/>
                      <a:pt x="9260" y="45672"/>
                    </a:cubicBezTo>
                    <a:cubicBezTo>
                      <a:pt x="9260" y="45769"/>
                      <a:pt x="9260" y="45962"/>
                      <a:pt x="9260" y="46106"/>
                    </a:cubicBezTo>
                    <a:lnTo>
                      <a:pt x="9260" y="46347"/>
                    </a:lnTo>
                    <a:lnTo>
                      <a:pt x="9260" y="46444"/>
                    </a:lnTo>
                    <a:lnTo>
                      <a:pt x="9260" y="46782"/>
                    </a:lnTo>
                    <a:lnTo>
                      <a:pt x="9260" y="47264"/>
                    </a:lnTo>
                    <a:lnTo>
                      <a:pt x="9260" y="47408"/>
                    </a:lnTo>
                    <a:lnTo>
                      <a:pt x="9357" y="47843"/>
                    </a:lnTo>
                    <a:cubicBezTo>
                      <a:pt x="9357" y="47891"/>
                      <a:pt x="9357" y="47939"/>
                      <a:pt x="9357" y="48035"/>
                    </a:cubicBezTo>
                    <a:cubicBezTo>
                      <a:pt x="9357" y="48228"/>
                      <a:pt x="9405" y="48421"/>
                      <a:pt x="9453" y="48614"/>
                    </a:cubicBezTo>
                    <a:cubicBezTo>
                      <a:pt x="9502" y="48759"/>
                      <a:pt x="9550" y="48904"/>
                      <a:pt x="9598" y="49048"/>
                    </a:cubicBezTo>
                    <a:cubicBezTo>
                      <a:pt x="9694" y="49145"/>
                      <a:pt x="9598" y="49338"/>
                      <a:pt x="9502" y="49386"/>
                    </a:cubicBezTo>
                    <a:cubicBezTo>
                      <a:pt x="9465" y="49398"/>
                      <a:pt x="9429" y="49404"/>
                      <a:pt x="9395" y="49404"/>
                    </a:cubicBezTo>
                    <a:cubicBezTo>
                      <a:pt x="9291" y="49404"/>
                      <a:pt x="9200" y="49350"/>
                      <a:pt x="9164" y="49241"/>
                    </a:cubicBezTo>
                    <a:cubicBezTo>
                      <a:pt x="9067" y="49048"/>
                      <a:pt x="9019" y="48855"/>
                      <a:pt x="8971" y="48662"/>
                    </a:cubicBezTo>
                    <a:lnTo>
                      <a:pt x="8971" y="48711"/>
                    </a:lnTo>
                    <a:cubicBezTo>
                      <a:pt x="8875" y="48518"/>
                      <a:pt x="8826" y="48373"/>
                      <a:pt x="8778" y="48180"/>
                    </a:cubicBezTo>
                    <a:cubicBezTo>
                      <a:pt x="8778" y="48132"/>
                      <a:pt x="8730" y="48084"/>
                      <a:pt x="8730" y="48035"/>
                    </a:cubicBezTo>
                    <a:cubicBezTo>
                      <a:pt x="8682" y="47939"/>
                      <a:pt x="8633" y="47843"/>
                      <a:pt x="8633" y="47746"/>
                    </a:cubicBezTo>
                    <a:cubicBezTo>
                      <a:pt x="8633" y="47698"/>
                      <a:pt x="8585" y="47650"/>
                      <a:pt x="8585" y="47601"/>
                    </a:cubicBezTo>
                    <a:cubicBezTo>
                      <a:pt x="8585" y="47553"/>
                      <a:pt x="8537" y="47505"/>
                      <a:pt x="8537" y="47457"/>
                    </a:cubicBezTo>
                    <a:lnTo>
                      <a:pt x="8537" y="47408"/>
                    </a:lnTo>
                    <a:cubicBezTo>
                      <a:pt x="8441" y="47119"/>
                      <a:pt x="8344" y="46830"/>
                      <a:pt x="8296" y="46492"/>
                    </a:cubicBezTo>
                    <a:cubicBezTo>
                      <a:pt x="8248" y="46396"/>
                      <a:pt x="8199" y="46251"/>
                      <a:pt x="8199" y="46106"/>
                    </a:cubicBezTo>
                    <a:cubicBezTo>
                      <a:pt x="8151" y="46010"/>
                      <a:pt x="8151" y="45865"/>
                      <a:pt x="8151" y="45720"/>
                    </a:cubicBezTo>
                    <a:cubicBezTo>
                      <a:pt x="8103" y="45624"/>
                      <a:pt x="8103" y="45479"/>
                      <a:pt x="8055" y="45383"/>
                    </a:cubicBezTo>
                    <a:cubicBezTo>
                      <a:pt x="8055" y="45238"/>
                      <a:pt x="8055" y="45094"/>
                      <a:pt x="8055" y="44949"/>
                    </a:cubicBezTo>
                    <a:cubicBezTo>
                      <a:pt x="8006" y="44804"/>
                      <a:pt x="8006" y="44659"/>
                      <a:pt x="8006" y="44563"/>
                    </a:cubicBezTo>
                    <a:cubicBezTo>
                      <a:pt x="8006" y="44322"/>
                      <a:pt x="8006" y="44129"/>
                      <a:pt x="8006" y="43936"/>
                    </a:cubicBezTo>
                    <a:cubicBezTo>
                      <a:pt x="8006" y="43840"/>
                      <a:pt x="8006" y="43743"/>
                      <a:pt x="8006" y="43598"/>
                    </a:cubicBezTo>
                    <a:cubicBezTo>
                      <a:pt x="8006" y="43406"/>
                      <a:pt x="8055" y="43213"/>
                      <a:pt x="8055" y="43020"/>
                    </a:cubicBezTo>
                    <a:cubicBezTo>
                      <a:pt x="8103" y="42634"/>
                      <a:pt x="8199" y="42248"/>
                      <a:pt x="8296" y="41862"/>
                    </a:cubicBezTo>
                    <a:lnTo>
                      <a:pt x="8296" y="41862"/>
                    </a:lnTo>
                    <a:cubicBezTo>
                      <a:pt x="8248" y="41959"/>
                      <a:pt x="8248" y="42007"/>
                      <a:pt x="8248" y="42055"/>
                    </a:cubicBezTo>
                    <a:cubicBezTo>
                      <a:pt x="8248" y="41959"/>
                      <a:pt x="8248" y="41862"/>
                      <a:pt x="8296" y="41718"/>
                    </a:cubicBezTo>
                    <a:lnTo>
                      <a:pt x="8392" y="41428"/>
                    </a:lnTo>
                    <a:cubicBezTo>
                      <a:pt x="8441" y="41139"/>
                      <a:pt x="8537" y="40849"/>
                      <a:pt x="8633" y="40560"/>
                    </a:cubicBezTo>
                    <a:cubicBezTo>
                      <a:pt x="8778" y="40223"/>
                      <a:pt x="8875" y="39885"/>
                      <a:pt x="9067" y="39547"/>
                    </a:cubicBezTo>
                    <a:cubicBezTo>
                      <a:pt x="9357" y="38920"/>
                      <a:pt x="9694" y="38342"/>
                      <a:pt x="10128" y="37763"/>
                    </a:cubicBezTo>
                    <a:lnTo>
                      <a:pt x="10128" y="37715"/>
                    </a:lnTo>
                    <a:cubicBezTo>
                      <a:pt x="10321" y="37474"/>
                      <a:pt x="10466" y="37232"/>
                      <a:pt x="10659" y="37039"/>
                    </a:cubicBezTo>
                    <a:lnTo>
                      <a:pt x="10659" y="36991"/>
                    </a:lnTo>
                    <a:cubicBezTo>
                      <a:pt x="10900" y="36750"/>
                      <a:pt x="11141" y="36461"/>
                      <a:pt x="11334" y="36220"/>
                    </a:cubicBezTo>
                    <a:cubicBezTo>
                      <a:pt x="11479" y="36075"/>
                      <a:pt x="11672" y="35930"/>
                      <a:pt x="11816" y="35786"/>
                    </a:cubicBezTo>
                    <a:lnTo>
                      <a:pt x="11913" y="35786"/>
                    </a:lnTo>
                    <a:cubicBezTo>
                      <a:pt x="12058" y="35641"/>
                      <a:pt x="12202" y="35496"/>
                      <a:pt x="12347" y="35400"/>
                    </a:cubicBezTo>
                    <a:lnTo>
                      <a:pt x="12395" y="35400"/>
                    </a:lnTo>
                    <a:lnTo>
                      <a:pt x="12492" y="35303"/>
                    </a:lnTo>
                    <a:lnTo>
                      <a:pt x="12540" y="35303"/>
                    </a:lnTo>
                    <a:cubicBezTo>
                      <a:pt x="12588" y="35255"/>
                      <a:pt x="12636" y="35207"/>
                      <a:pt x="12636" y="35207"/>
                    </a:cubicBezTo>
                    <a:cubicBezTo>
                      <a:pt x="12733" y="35159"/>
                      <a:pt x="12829" y="35110"/>
                      <a:pt x="12974" y="35062"/>
                    </a:cubicBezTo>
                    <a:close/>
                    <a:moveTo>
                      <a:pt x="44689" y="38130"/>
                    </a:moveTo>
                    <a:cubicBezTo>
                      <a:pt x="44759" y="38130"/>
                      <a:pt x="44830" y="38175"/>
                      <a:pt x="44901" y="38245"/>
                    </a:cubicBezTo>
                    <a:lnTo>
                      <a:pt x="44949" y="38245"/>
                    </a:lnTo>
                    <a:cubicBezTo>
                      <a:pt x="44997" y="38293"/>
                      <a:pt x="44997" y="38293"/>
                      <a:pt x="44997" y="38293"/>
                    </a:cubicBezTo>
                    <a:lnTo>
                      <a:pt x="45045" y="38342"/>
                    </a:lnTo>
                    <a:lnTo>
                      <a:pt x="45094" y="38390"/>
                    </a:lnTo>
                    <a:cubicBezTo>
                      <a:pt x="45142" y="38486"/>
                      <a:pt x="45238" y="38583"/>
                      <a:pt x="45335" y="38679"/>
                    </a:cubicBezTo>
                    <a:lnTo>
                      <a:pt x="45383" y="38727"/>
                    </a:lnTo>
                    <a:cubicBezTo>
                      <a:pt x="45624" y="39065"/>
                      <a:pt x="45817" y="39403"/>
                      <a:pt x="46010" y="39788"/>
                    </a:cubicBezTo>
                    <a:cubicBezTo>
                      <a:pt x="46299" y="40415"/>
                      <a:pt x="46444" y="41042"/>
                      <a:pt x="46492" y="41669"/>
                    </a:cubicBezTo>
                    <a:cubicBezTo>
                      <a:pt x="46589" y="42441"/>
                      <a:pt x="46589" y="43164"/>
                      <a:pt x="46396" y="43936"/>
                    </a:cubicBezTo>
                    <a:cubicBezTo>
                      <a:pt x="46251" y="44659"/>
                      <a:pt x="45962" y="45383"/>
                      <a:pt x="45528" y="46010"/>
                    </a:cubicBezTo>
                    <a:cubicBezTo>
                      <a:pt x="45335" y="46396"/>
                      <a:pt x="45045" y="46733"/>
                      <a:pt x="44804" y="47071"/>
                    </a:cubicBezTo>
                    <a:cubicBezTo>
                      <a:pt x="44515" y="47312"/>
                      <a:pt x="44274" y="47601"/>
                      <a:pt x="43984" y="47843"/>
                    </a:cubicBezTo>
                    <a:cubicBezTo>
                      <a:pt x="43406" y="48325"/>
                      <a:pt x="42730" y="48711"/>
                      <a:pt x="42055" y="49048"/>
                    </a:cubicBezTo>
                    <a:cubicBezTo>
                      <a:pt x="41428" y="49289"/>
                      <a:pt x="40753" y="49434"/>
                      <a:pt x="40126" y="49482"/>
                    </a:cubicBezTo>
                    <a:cubicBezTo>
                      <a:pt x="39969" y="49494"/>
                      <a:pt x="39810" y="49500"/>
                      <a:pt x="39648" y="49500"/>
                    </a:cubicBezTo>
                    <a:cubicBezTo>
                      <a:pt x="39165" y="49500"/>
                      <a:pt x="38667" y="49446"/>
                      <a:pt x="38197" y="49338"/>
                    </a:cubicBezTo>
                    <a:cubicBezTo>
                      <a:pt x="37908" y="49289"/>
                      <a:pt x="37570" y="49193"/>
                      <a:pt x="37281" y="49048"/>
                    </a:cubicBezTo>
                    <a:cubicBezTo>
                      <a:pt x="36895" y="48904"/>
                      <a:pt x="36557" y="48711"/>
                      <a:pt x="36220" y="48469"/>
                    </a:cubicBezTo>
                    <a:cubicBezTo>
                      <a:pt x="36171" y="48373"/>
                      <a:pt x="36075" y="48277"/>
                      <a:pt x="36075" y="48180"/>
                    </a:cubicBezTo>
                    <a:cubicBezTo>
                      <a:pt x="36075" y="47939"/>
                      <a:pt x="36268" y="47698"/>
                      <a:pt x="36509" y="47698"/>
                    </a:cubicBezTo>
                    <a:cubicBezTo>
                      <a:pt x="36606" y="47698"/>
                      <a:pt x="36750" y="47746"/>
                      <a:pt x="36798" y="47794"/>
                    </a:cubicBezTo>
                    <a:lnTo>
                      <a:pt x="36895" y="47843"/>
                    </a:lnTo>
                    <a:cubicBezTo>
                      <a:pt x="37232" y="48084"/>
                      <a:pt x="37618" y="48277"/>
                      <a:pt x="38004" y="48373"/>
                    </a:cubicBezTo>
                    <a:cubicBezTo>
                      <a:pt x="38438" y="48518"/>
                      <a:pt x="38872" y="48614"/>
                      <a:pt x="39306" y="48614"/>
                    </a:cubicBezTo>
                    <a:cubicBezTo>
                      <a:pt x="39403" y="48619"/>
                      <a:pt x="39500" y="48621"/>
                      <a:pt x="39597" y="48621"/>
                    </a:cubicBezTo>
                    <a:cubicBezTo>
                      <a:pt x="40472" y="48621"/>
                      <a:pt x="41375" y="48426"/>
                      <a:pt x="42200" y="48035"/>
                    </a:cubicBezTo>
                    <a:cubicBezTo>
                      <a:pt x="42682" y="47746"/>
                      <a:pt x="43165" y="47408"/>
                      <a:pt x="43599" y="47071"/>
                    </a:cubicBezTo>
                    <a:cubicBezTo>
                      <a:pt x="44418" y="46299"/>
                      <a:pt x="45045" y="45383"/>
                      <a:pt x="45383" y="44322"/>
                    </a:cubicBezTo>
                    <a:cubicBezTo>
                      <a:pt x="45576" y="43840"/>
                      <a:pt x="45672" y="43309"/>
                      <a:pt x="45721" y="42779"/>
                    </a:cubicBezTo>
                    <a:cubicBezTo>
                      <a:pt x="45721" y="42296"/>
                      <a:pt x="45672" y="41814"/>
                      <a:pt x="45624" y="41380"/>
                    </a:cubicBezTo>
                    <a:cubicBezTo>
                      <a:pt x="45528" y="40946"/>
                      <a:pt x="45383" y="40560"/>
                      <a:pt x="45190" y="40174"/>
                    </a:cubicBezTo>
                    <a:cubicBezTo>
                      <a:pt x="45045" y="39885"/>
                      <a:pt x="44901" y="39596"/>
                      <a:pt x="44708" y="39354"/>
                    </a:cubicBezTo>
                    <a:cubicBezTo>
                      <a:pt x="44708" y="39306"/>
                      <a:pt x="44660" y="39306"/>
                      <a:pt x="44660" y="39258"/>
                    </a:cubicBezTo>
                    <a:lnTo>
                      <a:pt x="44467" y="39065"/>
                    </a:lnTo>
                    <a:lnTo>
                      <a:pt x="44418" y="39017"/>
                    </a:lnTo>
                    <a:lnTo>
                      <a:pt x="44370" y="38969"/>
                    </a:lnTo>
                    <a:lnTo>
                      <a:pt x="44322" y="38920"/>
                    </a:lnTo>
                    <a:cubicBezTo>
                      <a:pt x="43999" y="38643"/>
                      <a:pt x="44206" y="38146"/>
                      <a:pt x="44562" y="38146"/>
                    </a:cubicBezTo>
                    <a:cubicBezTo>
                      <a:pt x="44578" y="38146"/>
                      <a:pt x="44595" y="38147"/>
                      <a:pt x="44611" y="38149"/>
                    </a:cubicBezTo>
                    <a:cubicBezTo>
                      <a:pt x="44637" y="38136"/>
                      <a:pt x="44663" y="38130"/>
                      <a:pt x="44689" y="38130"/>
                    </a:cubicBezTo>
                    <a:close/>
                    <a:moveTo>
                      <a:pt x="22619" y="43406"/>
                    </a:moveTo>
                    <a:cubicBezTo>
                      <a:pt x="22716" y="43406"/>
                      <a:pt x="22861" y="43406"/>
                      <a:pt x="22909" y="43502"/>
                    </a:cubicBezTo>
                    <a:lnTo>
                      <a:pt x="23150" y="43695"/>
                    </a:lnTo>
                    <a:lnTo>
                      <a:pt x="23198" y="43695"/>
                    </a:lnTo>
                    <a:lnTo>
                      <a:pt x="23246" y="43743"/>
                    </a:lnTo>
                    <a:lnTo>
                      <a:pt x="23295" y="43743"/>
                    </a:lnTo>
                    <a:lnTo>
                      <a:pt x="23343" y="43791"/>
                    </a:lnTo>
                    <a:lnTo>
                      <a:pt x="23488" y="43936"/>
                    </a:lnTo>
                    <a:cubicBezTo>
                      <a:pt x="23777" y="44225"/>
                      <a:pt x="24115" y="44563"/>
                      <a:pt x="24356" y="44901"/>
                    </a:cubicBezTo>
                    <a:cubicBezTo>
                      <a:pt x="24741" y="45431"/>
                      <a:pt x="25079" y="45962"/>
                      <a:pt x="25320" y="46589"/>
                    </a:cubicBezTo>
                    <a:cubicBezTo>
                      <a:pt x="25610" y="47264"/>
                      <a:pt x="25803" y="47987"/>
                      <a:pt x="25851" y="48759"/>
                    </a:cubicBezTo>
                    <a:cubicBezTo>
                      <a:pt x="25899" y="49530"/>
                      <a:pt x="25754" y="50350"/>
                      <a:pt x="25417" y="51074"/>
                    </a:cubicBezTo>
                    <a:cubicBezTo>
                      <a:pt x="25127" y="51749"/>
                      <a:pt x="24645" y="52279"/>
                      <a:pt x="24115" y="52714"/>
                    </a:cubicBezTo>
                    <a:cubicBezTo>
                      <a:pt x="23163" y="53383"/>
                      <a:pt x="22057" y="53718"/>
                      <a:pt x="20928" y="53718"/>
                    </a:cubicBezTo>
                    <a:cubicBezTo>
                      <a:pt x="20512" y="53718"/>
                      <a:pt x="20093" y="53673"/>
                      <a:pt x="19678" y="53582"/>
                    </a:cubicBezTo>
                    <a:cubicBezTo>
                      <a:pt x="19002" y="53389"/>
                      <a:pt x="18327" y="53148"/>
                      <a:pt x="17700" y="52810"/>
                    </a:cubicBezTo>
                    <a:cubicBezTo>
                      <a:pt x="17073" y="52472"/>
                      <a:pt x="16495" y="52087"/>
                      <a:pt x="16012" y="51604"/>
                    </a:cubicBezTo>
                    <a:cubicBezTo>
                      <a:pt x="15868" y="51460"/>
                      <a:pt x="15819" y="51218"/>
                      <a:pt x="15916" y="51074"/>
                    </a:cubicBezTo>
                    <a:lnTo>
                      <a:pt x="15916" y="51026"/>
                    </a:lnTo>
                    <a:cubicBezTo>
                      <a:pt x="15993" y="50922"/>
                      <a:pt x="16112" y="50874"/>
                      <a:pt x="16236" y="50874"/>
                    </a:cubicBezTo>
                    <a:cubicBezTo>
                      <a:pt x="16343" y="50874"/>
                      <a:pt x="16453" y="50910"/>
                      <a:pt x="16543" y="50977"/>
                    </a:cubicBezTo>
                    <a:cubicBezTo>
                      <a:pt x="16880" y="51267"/>
                      <a:pt x="17266" y="51604"/>
                      <a:pt x="17700" y="51845"/>
                    </a:cubicBezTo>
                    <a:cubicBezTo>
                      <a:pt x="18231" y="52183"/>
                      <a:pt x="18761" y="52424"/>
                      <a:pt x="19340" y="52617"/>
                    </a:cubicBezTo>
                    <a:cubicBezTo>
                      <a:pt x="19870" y="52762"/>
                      <a:pt x="20353" y="52810"/>
                      <a:pt x="20883" y="52858"/>
                    </a:cubicBezTo>
                    <a:cubicBezTo>
                      <a:pt x="21269" y="52858"/>
                      <a:pt x="21655" y="52810"/>
                      <a:pt x="22041" y="52714"/>
                    </a:cubicBezTo>
                    <a:cubicBezTo>
                      <a:pt x="22378" y="52665"/>
                      <a:pt x="22716" y="52521"/>
                      <a:pt x="23054" y="52376"/>
                    </a:cubicBezTo>
                    <a:cubicBezTo>
                      <a:pt x="23343" y="52231"/>
                      <a:pt x="23584" y="52038"/>
                      <a:pt x="23825" y="51797"/>
                    </a:cubicBezTo>
                    <a:cubicBezTo>
                      <a:pt x="24066" y="51604"/>
                      <a:pt x="24259" y="51363"/>
                      <a:pt x="24452" y="51074"/>
                    </a:cubicBezTo>
                    <a:cubicBezTo>
                      <a:pt x="24597" y="50833"/>
                      <a:pt x="24693" y="50543"/>
                      <a:pt x="24790" y="50254"/>
                    </a:cubicBezTo>
                    <a:cubicBezTo>
                      <a:pt x="24886" y="49916"/>
                      <a:pt x="24934" y="49530"/>
                      <a:pt x="24983" y="49193"/>
                    </a:cubicBezTo>
                    <a:cubicBezTo>
                      <a:pt x="24983" y="48759"/>
                      <a:pt x="24934" y="48325"/>
                      <a:pt x="24838" y="47891"/>
                    </a:cubicBezTo>
                    <a:cubicBezTo>
                      <a:pt x="24693" y="47360"/>
                      <a:pt x="24500" y="46878"/>
                      <a:pt x="24259" y="46396"/>
                    </a:cubicBezTo>
                    <a:cubicBezTo>
                      <a:pt x="23970" y="45817"/>
                      <a:pt x="23584" y="45286"/>
                      <a:pt x="23150" y="44852"/>
                    </a:cubicBezTo>
                    <a:lnTo>
                      <a:pt x="22909" y="44611"/>
                    </a:lnTo>
                    <a:lnTo>
                      <a:pt x="22812" y="44515"/>
                    </a:lnTo>
                    <a:lnTo>
                      <a:pt x="22764" y="44467"/>
                    </a:lnTo>
                    <a:lnTo>
                      <a:pt x="22716" y="44418"/>
                    </a:lnTo>
                    <a:lnTo>
                      <a:pt x="22668" y="44370"/>
                    </a:lnTo>
                    <a:lnTo>
                      <a:pt x="22378" y="44177"/>
                    </a:lnTo>
                    <a:cubicBezTo>
                      <a:pt x="22185" y="43984"/>
                      <a:pt x="22137" y="43743"/>
                      <a:pt x="22282" y="43550"/>
                    </a:cubicBezTo>
                    <a:cubicBezTo>
                      <a:pt x="22378" y="43454"/>
                      <a:pt x="22523" y="43406"/>
                      <a:pt x="22619" y="43406"/>
                    </a:cubicBezTo>
                    <a:close/>
                    <a:moveTo>
                      <a:pt x="6029" y="59176"/>
                    </a:moveTo>
                    <a:cubicBezTo>
                      <a:pt x="6126" y="59176"/>
                      <a:pt x="6222" y="59176"/>
                      <a:pt x="6318" y="59273"/>
                    </a:cubicBezTo>
                    <a:cubicBezTo>
                      <a:pt x="6367" y="59321"/>
                      <a:pt x="6367" y="59369"/>
                      <a:pt x="6415" y="59465"/>
                    </a:cubicBezTo>
                    <a:cubicBezTo>
                      <a:pt x="6463" y="59562"/>
                      <a:pt x="6511" y="59658"/>
                      <a:pt x="6560" y="59803"/>
                    </a:cubicBezTo>
                    <a:cubicBezTo>
                      <a:pt x="6801" y="60382"/>
                      <a:pt x="7138" y="60960"/>
                      <a:pt x="7524" y="61539"/>
                    </a:cubicBezTo>
                    <a:cubicBezTo>
                      <a:pt x="8006" y="62118"/>
                      <a:pt x="8585" y="62697"/>
                      <a:pt x="9212" y="63179"/>
                    </a:cubicBezTo>
                    <a:cubicBezTo>
                      <a:pt x="9743" y="63613"/>
                      <a:pt x="10370" y="63999"/>
                      <a:pt x="10997" y="64288"/>
                    </a:cubicBezTo>
                    <a:cubicBezTo>
                      <a:pt x="11479" y="64433"/>
                      <a:pt x="11913" y="64578"/>
                      <a:pt x="12443" y="64674"/>
                    </a:cubicBezTo>
                    <a:cubicBezTo>
                      <a:pt x="12612" y="64698"/>
                      <a:pt x="12793" y="64710"/>
                      <a:pt x="12980" y="64710"/>
                    </a:cubicBezTo>
                    <a:cubicBezTo>
                      <a:pt x="13167" y="64710"/>
                      <a:pt x="13360" y="64698"/>
                      <a:pt x="13553" y="64674"/>
                    </a:cubicBezTo>
                    <a:cubicBezTo>
                      <a:pt x="13601" y="64650"/>
                      <a:pt x="13637" y="64638"/>
                      <a:pt x="13673" y="64638"/>
                    </a:cubicBezTo>
                    <a:cubicBezTo>
                      <a:pt x="13709" y="64638"/>
                      <a:pt x="13746" y="64650"/>
                      <a:pt x="13794" y="64674"/>
                    </a:cubicBezTo>
                    <a:cubicBezTo>
                      <a:pt x="13842" y="64674"/>
                      <a:pt x="13890" y="64770"/>
                      <a:pt x="13890" y="64819"/>
                    </a:cubicBezTo>
                    <a:cubicBezTo>
                      <a:pt x="14035" y="65012"/>
                      <a:pt x="13938" y="65253"/>
                      <a:pt x="13746" y="65301"/>
                    </a:cubicBezTo>
                    <a:cubicBezTo>
                      <a:pt x="13456" y="65333"/>
                      <a:pt x="13167" y="65349"/>
                      <a:pt x="12877" y="65349"/>
                    </a:cubicBezTo>
                    <a:cubicBezTo>
                      <a:pt x="12299" y="65349"/>
                      <a:pt x="11720" y="65285"/>
                      <a:pt x="11141" y="65156"/>
                    </a:cubicBezTo>
                    <a:cubicBezTo>
                      <a:pt x="10273" y="64915"/>
                      <a:pt x="9405" y="64529"/>
                      <a:pt x="8633" y="63999"/>
                    </a:cubicBezTo>
                    <a:cubicBezTo>
                      <a:pt x="8248" y="63758"/>
                      <a:pt x="7862" y="63420"/>
                      <a:pt x="7476" y="63083"/>
                    </a:cubicBezTo>
                    <a:cubicBezTo>
                      <a:pt x="7187" y="62793"/>
                      <a:pt x="6849" y="62456"/>
                      <a:pt x="6608" y="62070"/>
                    </a:cubicBezTo>
                    <a:cubicBezTo>
                      <a:pt x="6318" y="61684"/>
                      <a:pt x="6126" y="61298"/>
                      <a:pt x="5933" y="60864"/>
                    </a:cubicBezTo>
                    <a:cubicBezTo>
                      <a:pt x="5884" y="60719"/>
                      <a:pt x="5836" y="60575"/>
                      <a:pt x="5788" y="60478"/>
                    </a:cubicBezTo>
                    <a:lnTo>
                      <a:pt x="5499" y="60478"/>
                    </a:lnTo>
                    <a:cubicBezTo>
                      <a:pt x="5209" y="60526"/>
                      <a:pt x="4968" y="60623"/>
                      <a:pt x="4679" y="60719"/>
                    </a:cubicBezTo>
                    <a:cubicBezTo>
                      <a:pt x="4438" y="60816"/>
                      <a:pt x="4196" y="60960"/>
                      <a:pt x="4004" y="61105"/>
                    </a:cubicBezTo>
                    <a:cubicBezTo>
                      <a:pt x="3811" y="61250"/>
                      <a:pt x="3618" y="61443"/>
                      <a:pt x="3473" y="61636"/>
                    </a:cubicBezTo>
                    <a:cubicBezTo>
                      <a:pt x="3328" y="61829"/>
                      <a:pt x="3184" y="62022"/>
                      <a:pt x="3087" y="62263"/>
                    </a:cubicBezTo>
                    <a:cubicBezTo>
                      <a:pt x="3039" y="62456"/>
                      <a:pt x="2943" y="62648"/>
                      <a:pt x="2943" y="62841"/>
                    </a:cubicBezTo>
                    <a:cubicBezTo>
                      <a:pt x="2894" y="63083"/>
                      <a:pt x="2894" y="63275"/>
                      <a:pt x="2943" y="63517"/>
                    </a:cubicBezTo>
                    <a:cubicBezTo>
                      <a:pt x="2943" y="63709"/>
                      <a:pt x="2991" y="63902"/>
                      <a:pt x="3087" y="64095"/>
                    </a:cubicBezTo>
                    <a:cubicBezTo>
                      <a:pt x="3135" y="64192"/>
                      <a:pt x="3184" y="64288"/>
                      <a:pt x="3232" y="64433"/>
                    </a:cubicBezTo>
                    <a:cubicBezTo>
                      <a:pt x="3328" y="64529"/>
                      <a:pt x="3280" y="64674"/>
                      <a:pt x="3135" y="64770"/>
                    </a:cubicBezTo>
                    <a:cubicBezTo>
                      <a:pt x="3110" y="64783"/>
                      <a:pt x="3080" y="64789"/>
                      <a:pt x="3049" y="64789"/>
                    </a:cubicBezTo>
                    <a:cubicBezTo>
                      <a:pt x="2965" y="64789"/>
                      <a:pt x="2868" y="64745"/>
                      <a:pt x="2798" y="64674"/>
                    </a:cubicBezTo>
                    <a:cubicBezTo>
                      <a:pt x="2508" y="64144"/>
                      <a:pt x="2364" y="63517"/>
                      <a:pt x="2364" y="62938"/>
                    </a:cubicBezTo>
                    <a:cubicBezTo>
                      <a:pt x="2412" y="61732"/>
                      <a:pt x="3039" y="60671"/>
                      <a:pt x="4100" y="60044"/>
                    </a:cubicBezTo>
                    <a:cubicBezTo>
                      <a:pt x="4341" y="59899"/>
                      <a:pt x="4631" y="59803"/>
                      <a:pt x="4920" y="59755"/>
                    </a:cubicBezTo>
                    <a:cubicBezTo>
                      <a:pt x="5113" y="59707"/>
                      <a:pt x="5257" y="59658"/>
                      <a:pt x="5402" y="59658"/>
                    </a:cubicBezTo>
                    <a:lnTo>
                      <a:pt x="5595" y="59658"/>
                    </a:lnTo>
                    <a:lnTo>
                      <a:pt x="5595" y="59562"/>
                    </a:lnTo>
                    <a:cubicBezTo>
                      <a:pt x="5643" y="59465"/>
                      <a:pt x="5643" y="59369"/>
                      <a:pt x="5740" y="59273"/>
                    </a:cubicBezTo>
                    <a:cubicBezTo>
                      <a:pt x="5788" y="59224"/>
                      <a:pt x="5933" y="59176"/>
                      <a:pt x="6029" y="59176"/>
                    </a:cubicBezTo>
                    <a:close/>
                    <a:moveTo>
                      <a:pt x="17122" y="0"/>
                    </a:moveTo>
                    <a:cubicBezTo>
                      <a:pt x="17122" y="386"/>
                      <a:pt x="17170" y="772"/>
                      <a:pt x="17218" y="1158"/>
                    </a:cubicBezTo>
                    <a:cubicBezTo>
                      <a:pt x="17314" y="2749"/>
                      <a:pt x="17314" y="4341"/>
                      <a:pt x="17218" y="5884"/>
                    </a:cubicBezTo>
                    <a:cubicBezTo>
                      <a:pt x="17025" y="9357"/>
                      <a:pt x="16302" y="12781"/>
                      <a:pt x="15192" y="16109"/>
                    </a:cubicBezTo>
                    <a:cubicBezTo>
                      <a:pt x="14903" y="17025"/>
                      <a:pt x="14517" y="17989"/>
                      <a:pt x="14131" y="18906"/>
                    </a:cubicBezTo>
                    <a:cubicBezTo>
                      <a:pt x="13746" y="19822"/>
                      <a:pt x="13360" y="20690"/>
                      <a:pt x="12926" y="21607"/>
                    </a:cubicBezTo>
                    <a:cubicBezTo>
                      <a:pt x="12058" y="23439"/>
                      <a:pt x="11093" y="25175"/>
                      <a:pt x="10128" y="26912"/>
                    </a:cubicBezTo>
                    <a:cubicBezTo>
                      <a:pt x="9164" y="28648"/>
                      <a:pt x="8199" y="30432"/>
                      <a:pt x="7283" y="32217"/>
                    </a:cubicBezTo>
                    <a:cubicBezTo>
                      <a:pt x="6801" y="33085"/>
                      <a:pt x="6367" y="34001"/>
                      <a:pt x="5933" y="34869"/>
                    </a:cubicBezTo>
                    <a:cubicBezTo>
                      <a:pt x="5499" y="35834"/>
                      <a:pt x="5065" y="36750"/>
                      <a:pt x="4727" y="37715"/>
                    </a:cubicBezTo>
                    <a:cubicBezTo>
                      <a:pt x="4245" y="38969"/>
                      <a:pt x="3859" y="40319"/>
                      <a:pt x="3570" y="41669"/>
                    </a:cubicBezTo>
                    <a:cubicBezTo>
                      <a:pt x="3280" y="43020"/>
                      <a:pt x="3039" y="44418"/>
                      <a:pt x="2943" y="45817"/>
                    </a:cubicBezTo>
                    <a:cubicBezTo>
                      <a:pt x="2894" y="46492"/>
                      <a:pt x="2894" y="47167"/>
                      <a:pt x="2846" y="47843"/>
                    </a:cubicBezTo>
                    <a:lnTo>
                      <a:pt x="2846" y="48855"/>
                    </a:lnTo>
                    <a:lnTo>
                      <a:pt x="2846" y="49965"/>
                    </a:lnTo>
                    <a:cubicBezTo>
                      <a:pt x="2894" y="50640"/>
                      <a:pt x="2943" y="51315"/>
                      <a:pt x="3039" y="51990"/>
                    </a:cubicBezTo>
                    <a:cubicBezTo>
                      <a:pt x="3087" y="52714"/>
                      <a:pt x="3135" y="53437"/>
                      <a:pt x="3087" y="54160"/>
                    </a:cubicBezTo>
                    <a:cubicBezTo>
                      <a:pt x="3087" y="54402"/>
                      <a:pt x="3039" y="54594"/>
                      <a:pt x="3039" y="54836"/>
                    </a:cubicBezTo>
                    <a:cubicBezTo>
                      <a:pt x="3039" y="54836"/>
                      <a:pt x="3039" y="54884"/>
                      <a:pt x="3039" y="54932"/>
                    </a:cubicBezTo>
                    <a:lnTo>
                      <a:pt x="3955" y="55752"/>
                    </a:lnTo>
                    <a:cubicBezTo>
                      <a:pt x="3425" y="55848"/>
                      <a:pt x="2894" y="55993"/>
                      <a:pt x="2460" y="56282"/>
                    </a:cubicBezTo>
                    <a:cubicBezTo>
                      <a:pt x="1978" y="56524"/>
                      <a:pt x="1592" y="56813"/>
                      <a:pt x="1255" y="57199"/>
                    </a:cubicBezTo>
                    <a:cubicBezTo>
                      <a:pt x="579" y="57922"/>
                      <a:pt x="194" y="58838"/>
                      <a:pt x="97" y="59803"/>
                    </a:cubicBezTo>
                    <a:cubicBezTo>
                      <a:pt x="1" y="60816"/>
                      <a:pt x="97" y="61829"/>
                      <a:pt x="386" y="62793"/>
                    </a:cubicBezTo>
                    <a:cubicBezTo>
                      <a:pt x="531" y="63324"/>
                      <a:pt x="724" y="63806"/>
                      <a:pt x="965" y="64288"/>
                    </a:cubicBezTo>
                    <a:cubicBezTo>
                      <a:pt x="1206" y="64722"/>
                      <a:pt x="1447" y="65156"/>
                      <a:pt x="1785" y="65590"/>
                    </a:cubicBezTo>
                    <a:cubicBezTo>
                      <a:pt x="2123" y="66073"/>
                      <a:pt x="2508" y="66507"/>
                      <a:pt x="2991" y="66893"/>
                    </a:cubicBezTo>
                    <a:cubicBezTo>
                      <a:pt x="3473" y="67375"/>
                      <a:pt x="4052" y="67761"/>
                      <a:pt x="4631" y="68098"/>
                    </a:cubicBezTo>
                    <a:cubicBezTo>
                      <a:pt x="5740" y="68773"/>
                      <a:pt x="6994" y="69256"/>
                      <a:pt x="8296" y="69497"/>
                    </a:cubicBezTo>
                    <a:cubicBezTo>
                      <a:pt x="8875" y="69593"/>
                      <a:pt x="9405" y="69642"/>
                      <a:pt x="9984" y="69642"/>
                    </a:cubicBezTo>
                    <a:cubicBezTo>
                      <a:pt x="10707" y="69642"/>
                      <a:pt x="11431" y="69545"/>
                      <a:pt x="12154" y="69400"/>
                    </a:cubicBezTo>
                    <a:cubicBezTo>
                      <a:pt x="13456" y="69159"/>
                      <a:pt x="14662" y="68629"/>
                      <a:pt x="15771" y="67905"/>
                    </a:cubicBezTo>
                    <a:cubicBezTo>
                      <a:pt x="16639" y="67327"/>
                      <a:pt x="17411" y="66651"/>
                      <a:pt x="18134" y="65880"/>
                    </a:cubicBezTo>
                    <a:lnTo>
                      <a:pt x="18134" y="65832"/>
                    </a:lnTo>
                    <a:cubicBezTo>
                      <a:pt x="19147" y="66362"/>
                      <a:pt x="20208" y="66893"/>
                      <a:pt x="21317" y="67423"/>
                    </a:cubicBezTo>
                    <a:cubicBezTo>
                      <a:pt x="22427" y="67954"/>
                      <a:pt x="23246" y="68291"/>
                      <a:pt x="24115" y="68629"/>
                    </a:cubicBezTo>
                    <a:cubicBezTo>
                      <a:pt x="25031" y="68966"/>
                      <a:pt x="25995" y="69304"/>
                      <a:pt x="27008" y="69545"/>
                    </a:cubicBezTo>
                    <a:cubicBezTo>
                      <a:pt x="29227" y="70076"/>
                      <a:pt x="31493" y="70365"/>
                      <a:pt x="33808" y="70365"/>
                    </a:cubicBezTo>
                    <a:cubicBezTo>
                      <a:pt x="37522" y="70365"/>
                      <a:pt x="41187" y="69690"/>
                      <a:pt x="44660" y="68339"/>
                    </a:cubicBezTo>
                    <a:cubicBezTo>
                      <a:pt x="46299" y="67664"/>
                      <a:pt x="47891" y="66941"/>
                      <a:pt x="49386" y="66024"/>
                    </a:cubicBezTo>
                    <a:cubicBezTo>
                      <a:pt x="50977" y="65108"/>
                      <a:pt x="52472" y="64095"/>
                      <a:pt x="53919" y="62938"/>
                    </a:cubicBezTo>
                    <a:cubicBezTo>
                      <a:pt x="55318" y="61829"/>
                      <a:pt x="56717" y="60575"/>
                      <a:pt x="57970" y="59224"/>
                    </a:cubicBezTo>
                    <a:cubicBezTo>
                      <a:pt x="60430" y="56668"/>
                      <a:pt x="62407" y="53678"/>
                      <a:pt x="63854" y="50399"/>
                    </a:cubicBezTo>
                    <a:cubicBezTo>
                      <a:pt x="65494" y="46540"/>
                      <a:pt x="66362" y="42393"/>
                      <a:pt x="66410" y="38245"/>
                    </a:cubicBezTo>
                    <a:cubicBezTo>
                      <a:pt x="66410" y="35255"/>
                      <a:pt x="66073" y="32265"/>
                      <a:pt x="65446" y="29371"/>
                    </a:cubicBezTo>
                    <a:cubicBezTo>
                      <a:pt x="64915" y="26622"/>
                      <a:pt x="64047" y="23970"/>
                      <a:pt x="62793" y="21414"/>
                    </a:cubicBezTo>
                    <a:cubicBezTo>
                      <a:pt x="63806" y="21414"/>
                      <a:pt x="64771" y="21076"/>
                      <a:pt x="65590" y="20449"/>
                    </a:cubicBezTo>
                    <a:cubicBezTo>
                      <a:pt x="66410" y="19822"/>
                      <a:pt x="67037" y="18954"/>
                      <a:pt x="67423" y="17989"/>
                    </a:cubicBezTo>
                    <a:cubicBezTo>
                      <a:pt x="67857" y="16928"/>
                      <a:pt x="68098" y="15867"/>
                      <a:pt x="68146" y="14758"/>
                    </a:cubicBezTo>
                    <a:cubicBezTo>
                      <a:pt x="68195" y="13697"/>
                      <a:pt x="68098" y="12636"/>
                      <a:pt x="67809" y="11623"/>
                    </a:cubicBezTo>
                    <a:cubicBezTo>
                      <a:pt x="67520" y="10659"/>
                      <a:pt x="67037" y="9791"/>
                      <a:pt x="66459" y="9019"/>
                    </a:cubicBezTo>
                    <a:cubicBezTo>
                      <a:pt x="65880" y="8247"/>
                      <a:pt x="65156" y="7524"/>
                      <a:pt x="64336" y="6945"/>
                    </a:cubicBezTo>
                    <a:cubicBezTo>
                      <a:pt x="63565" y="6367"/>
                      <a:pt x="62745" y="5981"/>
                      <a:pt x="61829" y="5691"/>
                    </a:cubicBezTo>
                    <a:cubicBezTo>
                      <a:pt x="61298" y="5547"/>
                      <a:pt x="60816" y="5450"/>
                      <a:pt x="60285" y="5450"/>
                    </a:cubicBezTo>
                    <a:cubicBezTo>
                      <a:pt x="59948" y="5450"/>
                      <a:pt x="59610" y="5498"/>
                      <a:pt x="59321" y="5547"/>
                    </a:cubicBezTo>
                    <a:cubicBezTo>
                      <a:pt x="58453" y="5740"/>
                      <a:pt x="57729" y="6222"/>
                      <a:pt x="57199" y="6897"/>
                    </a:cubicBezTo>
                    <a:cubicBezTo>
                      <a:pt x="57102" y="6994"/>
                      <a:pt x="56958" y="7138"/>
                      <a:pt x="56861" y="7331"/>
                    </a:cubicBezTo>
                    <a:cubicBezTo>
                      <a:pt x="56958" y="7717"/>
                      <a:pt x="57006" y="8103"/>
                      <a:pt x="57006" y="8537"/>
                    </a:cubicBezTo>
                    <a:cubicBezTo>
                      <a:pt x="57054" y="8971"/>
                      <a:pt x="56909" y="9453"/>
                      <a:pt x="56717" y="9887"/>
                    </a:cubicBezTo>
                    <a:cubicBezTo>
                      <a:pt x="56620" y="10080"/>
                      <a:pt x="56475" y="10273"/>
                      <a:pt x="56282" y="10369"/>
                    </a:cubicBezTo>
                    <a:cubicBezTo>
                      <a:pt x="56090" y="10514"/>
                      <a:pt x="55897" y="10611"/>
                      <a:pt x="55704" y="10659"/>
                    </a:cubicBezTo>
                    <a:lnTo>
                      <a:pt x="55511" y="10659"/>
                    </a:lnTo>
                    <a:cubicBezTo>
                      <a:pt x="55173" y="10611"/>
                      <a:pt x="54836" y="10514"/>
                      <a:pt x="54546" y="10321"/>
                    </a:cubicBezTo>
                    <a:cubicBezTo>
                      <a:pt x="54112" y="9984"/>
                      <a:pt x="53726" y="9646"/>
                      <a:pt x="53341" y="9260"/>
                    </a:cubicBezTo>
                    <a:cubicBezTo>
                      <a:pt x="53244" y="9164"/>
                      <a:pt x="53148" y="9067"/>
                      <a:pt x="53051" y="8971"/>
                    </a:cubicBezTo>
                    <a:cubicBezTo>
                      <a:pt x="52858" y="8971"/>
                      <a:pt x="52665" y="8971"/>
                      <a:pt x="52472" y="8923"/>
                    </a:cubicBezTo>
                    <a:cubicBezTo>
                      <a:pt x="52231" y="8874"/>
                      <a:pt x="51990" y="8778"/>
                      <a:pt x="51701" y="8730"/>
                    </a:cubicBezTo>
                    <a:cubicBezTo>
                      <a:pt x="51411" y="8585"/>
                      <a:pt x="51122" y="8489"/>
                      <a:pt x="50833" y="8344"/>
                    </a:cubicBezTo>
                    <a:lnTo>
                      <a:pt x="50784" y="8344"/>
                    </a:lnTo>
                    <a:cubicBezTo>
                      <a:pt x="50495" y="8151"/>
                      <a:pt x="50206" y="8006"/>
                      <a:pt x="49868" y="7813"/>
                    </a:cubicBezTo>
                    <a:cubicBezTo>
                      <a:pt x="49579" y="7669"/>
                      <a:pt x="49241" y="7428"/>
                      <a:pt x="48952" y="7186"/>
                    </a:cubicBezTo>
                    <a:cubicBezTo>
                      <a:pt x="48325" y="6752"/>
                      <a:pt x="47794" y="6318"/>
                      <a:pt x="47216" y="5884"/>
                    </a:cubicBezTo>
                    <a:cubicBezTo>
                      <a:pt x="46637" y="5450"/>
                      <a:pt x="46010" y="5016"/>
                      <a:pt x="45383" y="4679"/>
                    </a:cubicBezTo>
                    <a:cubicBezTo>
                      <a:pt x="44756" y="4293"/>
                      <a:pt x="44081" y="4003"/>
                      <a:pt x="43357" y="3762"/>
                    </a:cubicBezTo>
                    <a:cubicBezTo>
                      <a:pt x="42489" y="3473"/>
                      <a:pt x="41621" y="3280"/>
                      <a:pt x="40705" y="3135"/>
                    </a:cubicBezTo>
                    <a:cubicBezTo>
                      <a:pt x="39789" y="3039"/>
                      <a:pt x="38872" y="2942"/>
                      <a:pt x="37956" y="2942"/>
                    </a:cubicBezTo>
                    <a:cubicBezTo>
                      <a:pt x="37623" y="2934"/>
                      <a:pt x="37291" y="2930"/>
                      <a:pt x="36960" y="2930"/>
                    </a:cubicBezTo>
                    <a:cubicBezTo>
                      <a:pt x="35424" y="2930"/>
                      <a:pt x="33909" y="3016"/>
                      <a:pt x="32361" y="3135"/>
                    </a:cubicBezTo>
                    <a:cubicBezTo>
                      <a:pt x="31879" y="3184"/>
                      <a:pt x="31397" y="3184"/>
                      <a:pt x="30915" y="3184"/>
                    </a:cubicBezTo>
                    <a:cubicBezTo>
                      <a:pt x="30754" y="3200"/>
                      <a:pt x="30604" y="3205"/>
                      <a:pt x="30457" y="3205"/>
                    </a:cubicBezTo>
                    <a:cubicBezTo>
                      <a:pt x="30164" y="3205"/>
                      <a:pt x="29886" y="3184"/>
                      <a:pt x="29564" y="3184"/>
                    </a:cubicBezTo>
                    <a:cubicBezTo>
                      <a:pt x="28696" y="3135"/>
                      <a:pt x="27828" y="3039"/>
                      <a:pt x="26960" y="2894"/>
                    </a:cubicBezTo>
                    <a:cubicBezTo>
                      <a:pt x="26188" y="2749"/>
                      <a:pt x="25465" y="2557"/>
                      <a:pt x="24741" y="2267"/>
                    </a:cubicBezTo>
                    <a:lnTo>
                      <a:pt x="24597" y="2219"/>
                    </a:lnTo>
                    <a:cubicBezTo>
                      <a:pt x="23825" y="2123"/>
                      <a:pt x="23054" y="1978"/>
                      <a:pt x="22330" y="1833"/>
                    </a:cubicBezTo>
                    <a:cubicBezTo>
                      <a:pt x="20690" y="1447"/>
                      <a:pt x="19099" y="917"/>
                      <a:pt x="17556" y="242"/>
                    </a:cubicBezTo>
                    <a:lnTo>
                      <a:pt x="17122" y="0"/>
                    </a:ln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87"/>
              <p:cNvSpPr/>
              <p:nvPr/>
            </p:nvSpPr>
            <p:spPr>
              <a:xfrm>
                <a:off x="6325675" y="924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87"/>
              <p:cNvSpPr/>
              <p:nvPr/>
            </p:nvSpPr>
            <p:spPr>
              <a:xfrm>
                <a:off x="5687850" y="772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87"/>
              <p:cNvSpPr/>
              <p:nvPr/>
            </p:nvSpPr>
            <p:spPr>
              <a:xfrm>
                <a:off x="5628775" y="734850"/>
                <a:ext cx="71017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7670" extrusionOk="0">
                    <a:moveTo>
                      <a:pt x="14324" y="1"/>
                    </a:moveTo>
                    <a:cubicBezTo>
                      <a:pt x="13794" y="1"/>
                      <a:pt x="13215" y="1"/>
                      <a:pt x="12684" y="97"/>
                    </a:cubicBezTo>
                    <a:lnTo>
                      <a:pt x="12733" y="97"/>
                    </a:lnTo>
                    <a:cubicBezTo>
                      <a:pt x="11913" y="146"/>
                      <a:pt x="11093" y="242"/>
                      <a:pt x="10273" y="387"/>
                    </a:cubicBezTo>
                    <a:cubicBezTo>
                      <a:pt x="9936" y="435"/>
                      <a:pt x="9598" y="483"/>
                      <a:pt x="9212" y="580"/>
                    </a:cubicBezTo>
                    <a:cubicBezTo>
                      <a:pt x="8682" y="676"/>
                      <a:pt x="8199" y="773"/>
                      <a:pt x="7669" y="821"/>
                    </a:cubicBezTo>
                    <a:cubicBezTo>
                      <a:pt x="6318" y="1014"/>
                      <a:pt x="5016" y="1110"/>
                      <a:pt x="3666" y="1158"/>
                    </a:cubicBezTo>
                    <a:lnTo>
                      <a:pt x="2653" y="1158"/>
                    </a:lnTo>
                    <a:cubicBezTo>
                      <a:pt x="1737" y="1110"/>
                      <a:pt x="869" y="1014"/>
                      <a:pt x="1" y="917"/>
                    </a:cubicBezTo>
                    <a:lnTo>
                      <a:pt x="1" y="917"/>
                    </a:lnTo>
                    <a:lnTo>
                      <a:pt x="145" y="965"/>
                    </a:lnTo>
                    <a:cubicBezTo>
                      <a:pt x="869" y="1207"/>
                      <a:pt x="1592" y="1399"/>
                      <a:pt x="2316" y="1544"/>
                    </a:cubicBezTo>
                    <a:cubicBezTo>
                      <a:pt x="3184" y="1737"/>
                      <a:pt x="4100" y="1834"/>
                      <a:pt x="4968" y="1882"/>
                    </a:cubicBezTo>
                    <a:lnTo>
                      <a:pt x="6318" y="1882"/>
                    </a:lnTo>
                    <a:cubicBezTo>
                      <a:pt x="6752" y="1882"/>
                      <a:pt x="7283" y="1834"/>
                      <a:pt x="7765" y="1785"/>
                    </a:cubicBezTo>
                    <a:cubicBezTo>
                      <a:pt x="9389" y="1702"/>
                      <a:pt x="10977" y="1583"/>
                      <a:pt x="12591" y="1583"/>
                    </a:cubicBezTo>
                    <a:cubicBezTo>
                      <a:pt x="12846" y="1583"/>
                      <a:pt x="13103" y="1586"/>
                      <a:pt x="13360" y="1592"/>
                    </a:cubicBezTo>
                    <a:cubicBezTo>
                      <a:pt x="14276" y="1592"/>
                      <a:pt x="15192" y="1689"/>
                      <a:pt x="16109" y="1834"/>
                    </a:cubicBezTo>
                    <a:cubicBezTo>
                      <a:pt x="17025" y="1930"/>
                      <a:pt x="17893" y="2171"/>
                      <a:pt x="18761" y="2412"/>
                    </a:cubicBezTo>
                    <a:cubicBezTo>
                      <a:pt x="19485" y="2653"/>
                      <a:pt x="20160" y="2943"/>
                      <a:pt x="20787" y="3329"/>
                    </a:cubicBezTo>
                    <a:cubicBezTo>
                      <a:pt x="21414" y="3714"/>
                      <a:pt x="22041" y="4100"/>
                      <a:pt x="22619" y="4534"/>
                    </a:cubicBezTo>
                    <a:cubicBezTo>
                      <a:pt x="23198" y="4968"/>
                      <a:pt x="23729" y="5451"/>
                      <a:pt x="24356" y="5836"/>
                    </a:cubicBezTo>
                    <a:cubicBezTo>
                      <a:pt x="24645" y="6078"/>
                      <a:pt x="24934" y="6319"/>
                      <a:pt x="25272" y="6512"/>
                    </a:cubicBezTo>
                    <a:cubicBezTo>
                      <a:pt x="25610" y="6705"/>
                      <a:pt x="25899" y="6849"/>
                      <a:pt x="26188" y="6994"/>
                    </a:cubicBezTo>
                    <a:cubicBezTo>
                      <a:pt x="26478" y="7139"/>
                      <a:pt x="26767" y="7283"/>
                      <a:pt x="27105" y="7380"/>
                    </a:cubicBezTo>
                    <a:cubicBezTo>
                      <a:pt x="27346" y="7476"/>
                      <a:pt x="27587" y="7524"/>
                      <a:pt x="27876" y="7573"/>
                    </a:cubicBezTo>
                    <a:cubicBezTo>
                      <a:pt x="28021" y="7573"/>
                      <a:pt x="28214" y="7621"/>
                      <a:pt x="28407" y="7669"/>
                    </a:cubicBezTo>
                    <a:cubicBezTo>
                      <a:pt x="28166" y="7332"/>
                      <a:pt x="27876" y="7042"/>
                      <a:pt x="27539" y="6656"/>
                    </a:cubicBezTo>
                    <a:lnTo>
                      <a:pt x="27297" y="6319"/>
                    </a:lnTo>
                    <a:cubicBezTo>
                      <a:pt x="27105" y="6078"/>
                      <a:pt x="26912" y="5836"/>
                      <a:pt x="26719" y="5644"/>
                    </a:cubicBezTo>
                    <a:cubicBezTo>
                      <a:pt x="26478" y="5402"/>
                      <a:pt x="26236" y="5161"/>
                      <a:pt x="26044" y="4968"/>
                    </a:cubicBezTo>
                    <a:cubicBezTo>
                      <a:pt x="25802" y="4727"/>
                      <a:pt x="25465" y="4438"/>
                      <a:pt x="25175" y="4148"/>
                    </a:cubicBezTo>
                    <a:cubicBezTo>
                      <a:pt x="23970" y="3136"/>
                      <a:pt x="22619" y="2219"/>
                      <a:pt x="21221" y="1496"/>
                    </a:cubicBezTo>
                    <a:cubicBezTo>
                      <a:pt x="20015" y="965"/>
                      <a:pt x="18761" y="531"/>
                      <a:pt x="17507" y="290"/>
                    </a:cubicBezTo>
                    <a:cubicBezTo>
                      <a:pt x="16446" y="97"/>
                      <a:pt x="15385" y="1"/>
                      <a:pt x="1432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87"/>
              <p:cNvSpPr/>
              <p:nvPr/>
            </p:nvSpPr>
            <p:spPr>
              <a:xfrm>
                <a:off x="6284675" y="909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87"/>
              <p:cNvSpPr/>
              <p:nvPr/>
            </p:nvSpPr>
            <p:spPr>
              <a:xfrm>
                <a:off x="5031950" y="658900"/>
                <a:ext cx="414800" cy="14155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56621" extrusionOk="0">
                    <a:moveTo>
                      <a:pt x="13215" y="1"/>
                    </a:moveTo>
                    <a:lnTo>
                      <a:pt x="13215" y="1"/>
                    </a:lnTo>
                    <a:cubicBezTo>
                      <a:pt x="13312" y="242"/>
                      <a:pt x="13408" y="435"/>
                      <a:pt x="13456" y="676"/>
                    </a:cubicBezTo>
                    <a:cubicBezTo>
                      <a:pt x="13698" y="1399"/>
                      <a:pt x="13842" y="2171"/>
                      <a:pt x="13939" y="2942"/>
                    </a:cubicBezTo>
                    <a:cubicBezTo>
                      <a:pt x="14083" y="4293"/>
                      <a:pt x="14083" y="5691"/>
                      <a:pt x="14035" y="7042"/>
                    </a:cubicBezTo>
                    <a:cubicBezTo>
                      <a:pt x="13987" y="8344"/>
                      <a:pt x="13890" y="9598"/>
                      <a:pt x="13794" y="10659"/>
                    </a:cubicBezTo>
                    <a:cubicBezTo>
                      <a:pt x="13649" y="12395"/>
                      <a:pt x="13312" y="14083"/>
                      <a:pt x="12829" y="15771"/>
                    </a:cubicBezTo>
                    <a:cubicBezTo>
                      <a:pt x="12299" y="17411"/>
                      <a:pt x="11720" y="19002"/>
                      <a:pt x="10997" y="20594"/>
                    </a:cubicBezTo>
                    <a:cubicBezTo>
                      <a:pt x="9550" y="23632"/>
                      <a:pt x="7958" y="26622"/>
                      <a:pt x="6174" y="29468"/>
                    </a:cubicBezTo>
                    <a:lnTo>
                      <a:pt x="6126" y="29516"/>
                    </a:lnTo>
                    <a:cubicBezTo>
                      <a:pt x="4486" y="32120"/>
                      <a:pt x="3087" y="34821"/>
                      <a:pt x="1833" y="37618"/>
                    </a:cubicBezTo>
                    <a:cubicBezTo>
                      <a:pt x="1448" y="38583"/>
                      <a:pt x="1110" y="39547"/>
                      <a:pt x="821" y="40560"/>
                    </a:cubicBezTo>
                    <a:cubicBezTo>
                      <a:pt x="531" y="41573"/>
                      <a:pt x="338" y="42634"/>
                      <a:pt x="194" y="43695"/>
                    </a:cubicBezTo>
                    <a:cubicBezTo>
                      <a:pt x="49" y="45045"/>
                      <a:pt x="1" y="46396"/>
                      <a:pt x="97" y="47746"/>
                    </a:cubicBezTo>
                    <a:cubicBezTo>
                      <a:pt x="194" y="49048"/>
                      <a:pt x="290" y="50495"/>
                      <a:pt x="483" y="51894"/>
                    </a:cubicBezTo>
                    <a:cubicBezTo>
                      <a:pt x="676" y="53244"/>
                      <a:pt x="1014" y="54594"/>
                      <a:pt x="1496" y="55848"/>
                    </a:cubicBezTo>
                    <a:lnTo>
                      <a:pt x="2316" y="56620"/>
                    </a:lnTo>
                    <a:cubicBezTo>
                      <a:pt x="2316" y="56572"/>
                      <a:pt x="2316" y="56572"/>
                      <a:pt x="2316" y="56524"/>
                    </a:cubicBezTo>
                    <a:cubicBezTo>
                      <a:pt x="2364" y="56282"/>
                      <a:pt x="2412" y="56041"/>
                      <a:pt x="2412" y="55800"/>
                    </a:cubicBezTo>
                    <a:cubicBezTo>
                      <a:pt x="2412" y="55077"/>
                      <a:pt x="2412" y="54353"/>
                      <a:pt x="2316" y="53630"/>
                    </a:cubicBezTo>
                    <a:cubicBezTo>
                      <a:pt x="2268" y="52955"/>
                      <a:pt x="2219" y="52280"/>
                      <a:pt x="2171" y="51604"/>
                    </a:cubicBezTo>
                    <a:lnTo>
                      <a:pt x="2171" y="50543"/>
                    </a:lnTo>
                    <a:lnTo>
                      <a:pt x="2171" y="49531"/>
                    </a:lnTo>
                    <a:cubicBezTo>
                      <a:pt x="2171" y="48855"/>
                      <a:pt x="2219" y="48180"/>
                      <a:pt x="2268" y="47505"/>
                    </a:cubicBezTo>
                    <a:cubicBezTo>
                      <a:pt x="2364" y="46106"/>
                      <a:pt x="2557" y="44708"/>
                      <a:pt x="2895" y="43309"/>
                    </a:cubicBezTo>
                    <a:cubicBezTo>
                      <a:pt x="3136" y="41959"/>
                      <a:pt x="3521" y="40657"/>
                      <a:pt x="4004" y="39354"/>
                    </a:cubicBezTo>
                    <a:cubicBezTo>
                      <a:pt x="4390" y="38390"/>
                      <a:pt x="4775" y="37474"/>
                      <a:pt x="5209" y="36557"/>
                    </a:cubicBezTo>
                    <a:cubicBezTo>
                      <a:pt x="5643" y="35593"/>
                      <a:pt x="6078" y="34725"/>
                      <a:pt x="6560" y="33856"/>
                    </a:cubicBezTo>
                    <a:cubicBezTo>
                      <a:pt x="7476" y="32072"/>
                      <a:pt x="8441" y="30336"/>
                      <a:pt x="9405" y="28600"/>
                    </a:cubicBezTo>
                    <a:cubicBezTo>
                      <a:pt x="10370" y="26815"/>
                      <a:pt x="11334" y="25079"/>
                      <a:pt x="12202" y="23295"/>
                    </a:cubicBezTo>
                    <a:cubicBezTo>
                      <a:pt x="12637" y="22378"/>
                      <a:pt x="13022" y="21462"/>
                      <a:pt x="13408" y="20546"/>
                    </a:cubicBezTo>
                    <a:cubicBezTo>
                      <a:pt x="13794" y="19629"/>
                      <a:pt x="14180" y="18713"/>
                      <a:pt x="14469" y="17748"/>
                    </a:cubicBezTo>
                    <a:cubicBezTo>
                      <a:pt x="15578" y="14469"/>
                      <a:pt x="16302" y="11045"/>
                      <a:pt x="16495" y="7572"/>
                    </a:cubicBezTo>
                    <a:cubicBezTo>
                      <a:pt x="16591" y="5981"/>
                      <a:pt x="16591" y="4389"/>
                      <a:pt x="16495" y="2846"/>
                    </a:cubicBezTo>
                    <a:cubicBezTo>
                      <a:pt x="16495" y="2460"/>
                      <a:pt x="16398" y="2074"/>
                      <a:pt x="16398" y="1688"/>
                    </a:cubicBezTo>
                    <a:cubicBezTo>
                      <a:pt x="15289" y="1206"/>
                      <a:pt x="14228" y="627"/>
                      <a:pt x="13215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87"/>
              <p:cNvSpPr/>
              <p:nvPr/>
            </p:nvSpPr>
            <p:spPr>
              <a:xfrm>
                <a:off x="5409350" y="1787425"/>
                <a:ext cx="253200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336" extrusionOk="0">
                    <a:moveTo>
                      <a:pt x="6848" y="1"/>
                    </a:moveTo>
                    <a:cubicBezTo>
                      <a:pt x="6704" y="1"/>
                      <a:pt x="6607" y="49"/>
                      <a:pt x="6511" y="145"/>
                    </a:cubicBezTo>
                    <a:cubicBezTo>
                      <a:pt x="6366" y="338"/>
                      <a:pt x="6414" y="628"/>
                      <a:pt x="6607" y="772"/>
                    </a:cubicBezTo>
                    <a:lnTo>
                      <a:pt x="6848" y="965"/>
                    </a:lnTo>
                    <a:lnTo>
                      <a:pt x="6945" y="1014"/>
                    </a:lnTo>
                    <a:lnTo>
                      <a:pt x="6993" y="1062"/>
                    </a:lnTo>
                    <a:lnTo>
                      <a:pt x="7041" y="1110"/>
                    </a:lnTo>
                    <a:lnTo>
                      <a:pt x="7138" y="1206"/>
                    </a:lnTo>
                    <a:lnTo>
                      <a:pt x="7379" y="1448"/>
                    </a:lnTo>
                    <a:cubicBezTo>
                      <a:pt x="7813" y="1930"/>
                      <a:pt x="8151" y="2412"/>
                      <a:pt x="8488" y="2991"/>
                    </a:cubicBezTo>
                    <a:cubicBezTo>
                      <a:pt x="8729" y="3473"/>
                      <a:pt x="8922" y="4004"/>
                      <a:pt x="9067" y="4486"/>
                    </a:cubicBezTo>
                    <a:cubicBezTo>
                      <a:pt x="9163" y="4920"/>
                      <a:pt x="9212" y="5354"/>
                      <a:pt x="9163" y="5788"/>
                    </a:cubicBezTo>
                    <a:cubicBezTo>
                      <a:pt x="9163" y="6174"/>
                      <a:pt x="9115" y="6512"/>
                      <a:pt x="9019" y="6849"/>
                    </a:cubicBezTo>
                    <a:cubicBezTo>
                      <a:pt x="8922" y="7139"/>
                      <a:pt x="8778" y="7428"/>
                      <a:pt x="8633" y="7669"/>
                    </a:cubicBezTo>
                    <a:cubicBezTo>
                      <a:pt x="8488" y="7958"/>
                      <a:pt x="8247" y="8200"/>
                      <a:pt x="8054" y="8441"/>
                    </a:cubicBezTo>
                    <a:cubicBezTo>
                      <a:pt x="7813" y="8634"/>
                      <a:pt x="7524" y="8826"/>
                      <a:pt x="7234" y="8971"/>
                    </a:cubicBezTo>
                    <a:cubicBezTo>
                      <a:pt x="6945" y="9116"/>
                      <a:pt x="6607" y="9261"/>
                      <a:pt x="6270" y="9357"/>
                    </a:cubicBezTo>
                    <a:cubicBezTo>
                      <a:pt x="5884" y="9405"/>
                      <a:pt x="5498" y="9453"/>
                      <a:pt x="5112" y="9453"/>
                    </a:cubicBezTo>
                    <a:cubicBezTo>
                      <a:pt x="4582" y="9405"/>
                      <a:pt x="4051" y="9357"/>
                      <a:pt x="3569" y="9212"/>
                    </a:cubicBezTo>
                    <a:cubicBezTo>
                      <a:pt x="2990" y="9019"/>
                      <a:pt x="2412" y="8778"/>
                      <a:pt x="1929" y="8441"/>
                    </a:cubicBezTo>
                    <a:cubicBezTo>
                      <a:pt x="1495" y="8200"/>
                      <a:pt x="1109" y="7910"/>
                      <a:pt x="772" y="7573"/>
                    </a:cubicBezTo>
                    <a:cubicBezTo>
                      <a:pt x="682" y="7505"/>
                      <a:pt x="572" y="7469"/>
                      <a:pt x="465" y="7469"/>
                    </a:cubicBezTo>
                    <a:cubicBezTo>
                      <a:pt x="341" y="7469"/>
                      <a:pt x="222" y="7517"/>
                      <a:pt x="145" y="7621"/>
                    </a:cubicBezTo>
                    <a:cubicBezTo>
                      <a:pt x="0" y="7814"/>
                      <a:pt x="48" y="8055"/>
                      <a:pt x="193" y="8248"/>
                    </a:cubicBezTo>
                    <a:cubicBezTo>
                      <a:pt x="724" y="8682"/>
                      <a:pt x="1302" y="9116"/>
                      <a:pt x="1929" y="9453"/>
                    </a:cubicBezTo>
                    <a:cubicBezTo>
                      <a:pt x="2556" y="9791"/>
                      <a:pt x="3231" y="10032"/>
                      <a:pt x="3907" y="10177"/>
                    </a:cubicBezTo>
                    <a:cubicBezTo>
                      <a:pt x="4334" y="10284"/>
                      <a:pt x="4765" y="10335"/>
                      <a:pt x="5192" y="10335"/>
                    </a:cubicBezTo>
                    <a:cubicBezTo>
                      <a:pt x="6309" y="10335"/>
                      <a:pt x="7402" y="9985"/>
                      <a:pt x="8344" y="9357"/>
                    </a:cubicBezTo>
                    <a:cubicBezTo>
                      <a:pt x="8874" y="8875"/>
                      <a:pt x="9308" y="8344"/>
                      <a:pt x="9646" y="7717"/>
                    </a:cubicBezTo>
                    <a:cubicBezTo>
                      <a:pt x="9983" y="6946"/>
                      <a:pt x="10128" y="6126"/>
                      <a:pt x="10080" y="5354"/>
                    </a:cubicBezTo>
                    <a:cubicBezTo>
                      <a:pt x="10032" y="4582"/>
                      <a:pt x="9839" y="3859"/>
                      <a:pt x="9549" y="3184"/>
                    </a:cubicBezTo>
                    <a:cubicBezTo>
                      <a:pt x="9308" y="2605"/>
                      <a:pt x="8970" y="2026"/>
                      <a:pt x="8585" y="1496"/>
                    </a:cubicBezTo>
                    <a:cubicBezTo>
                      <a:pt x="8295" y="1158"/>
                      <a:pt x="8006" y="821"/>
                      <a:pt x="7717" y="531"/>
                    </a:cubicBezTo>
                    <a:lnTo>
                      <a:pt x="7572" y="387"/>
                    </a:lnTo>
                    <a:lnTo>
                      <a:pt x="7524" y="338"/>
                    </a:lnTo>
                    <a:lnTo>
                      <a:pt x="7475" y="338"/>
                    </a:lnTo>
                    <a:lnTo>
                      <a:pt x="7427" y="290"/>
                    </a:lnTo>
                    <a:lnTo>
                      <a:pt x="7379" y="290"/>
                    </a:lnTo>
                    <a:lnTo>
                      <a:pt x="7138" y="97"/>
                    </a:lnTo>
                    <a:cubicBezTo>
                      <a:pt x="7041" y="49"/>
                      <a:pt x="6945" y="1"/>
                      <a:pt x="6848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87"/>
              <p:cNvSpPr/>
              <p:nvPr/>
            </p:nvSpPr>
            <p:spPr>
              <a:xfrm>
                <a:off x="6014600" y="1125500"/>
                <a:ext cx="2689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0756" h="10515" extrusionOk="0">
                    <a:moveTo>
                      <a:pt x="7235" y="1"/>
                    </a:moveTo>
                    <a:cubicBezTo>
                      <a:pt x="7090" y="1"/>
                      <a:pt x="6993" y="49"/>
                      <a:pt x="6897" y="194"/>
                    </a:cubicBezTo>
                    <a:cubicBezTo>
                      <a:pt x="6752" y="338"/>
                      <a:pt x="6801" y="628"/>
                      <a:pt x="6945" y="772"/>
                    </a:cubicBezTo>
                    <a:lnTo>
                      <a:pt x="7090" y="869"/>
                    </a:lnTo>
                    <a:lnTo>
                      <a:pt x="7235" y="965"/>
                    </a:lnTo>
                    <a:lnTo>
                      <a:pt x="7524" y="1206"/>
                    </a:lnTo>
                    <a:lnTo>
                      <a:pt x="7620" y="1303"/>
                    </a:lnTo>
                    <a:lnTo>
                      <a:pt x="7717" y="1399"/>
                    </a:lnTo>
                    <a:cubicBezTo>
                      <a:pt x="7813" y="1496"/>
                      <a:pt x="7958" y="1592"/>
                      <a:pt x="8055" y="1689"/>
                    </a:cubicBezTo>
                    <a:cubicBezTo>
                      <a:pt x="8440" y="2123"/>
                      <a:pt x="8826" y="2653"/>
                      <a:pt x="9116" y="3184"/>
                    </a:cubicBezTo>
                    <a:cubicBezTo>
                      <a:pt x="9405" y="3714"/>
                      <a:pt x="9598" y="4197"/>
                      <a:pt x="9742" y="4775"/>
                    </a:cubicBezTo>
                    <a:cubicBezTo>
                      <a:pt x="9839" y="5209"/>
                      <a:pt x="9887" y="5643"/>
                      <a:pt x="9839" y="6077"/>
                    </a:cubicBezTo>
                    <a:cubicBezTo>
                      <a:pt x="9839" y="6415"/>
                      <a:pt x="9791" y="6753"/>
                      <a:pt x="9694" y="7090"/>
                    </a:cubicBezTo>
                    <a:cubicBezTo>
                      <a:pt x="9501" y="7669"/>
                      <a:pt x="9164" y="8199"/>
                      <a:pt x="8730" y="8633"/>
                    </a:cubicBezTo>
                    <a:cubicBezTo>
                      <a:pt x="8489" y="8826"/>
                      <a:pt x="8199" y="9019"/>
                      <a:pt x="7958" y="9164"/>
                    </a:cubicBezTo>
                    <a:cubicBezTo>
                      <a:pt x="7620" y="9309"/>
                      <a:pt x="7283" y="9453"/>
                      <a:pt x="6945" y="9502"/>
                    </a:cubicBezTo>
                    <a:cubicBezTo>
                      <a:pt x="6559" y="9598"/>
                      <a:pt x="6125" y="9646"/>
                      <a:pt x="5691" y="9646"/>
                    </a:cubicBezTo>
                    <a:cubicBezTo>
                      <a:pt x="5209" y="9598"/>
                      <a:pt x="4727" y="9502"/>
                      <a:pt x="4245" y="9405"/>
                    </a:cubicBezTo>
                    <a:cubicBezTo>
                      <a:pt x="3714" y="9212"/>
                      <a:pt x="3184" y="8971"/>
                      <a:pt x="2701" y="8682"/>
                    </a:cubicBezTo>
                    <a:cubicBezTo>
                      <a:pt x="2122" y="8296"/>
                      <a:pt x="1592" y="7910"/>
                      <a:pt x="1110" y="7428"/>
                    </a:cubicBezTo>
                    <a:lnTo>
                      <a:pt x="820" y="7090"/>
                    </a:lnTo>
                    <a:cubicBezTo>
                      <a:pt x="733" y="6973"/>
                      <a:pt x="610" y="6910"/>
                      <a:pt x="484" y="6910"/>
                    </a:cubicBezTo>
                    <a:cubicBezTo>
                      <a:pt x="401" y="6910"/>
                      <a:pt x="318" y="6937"/>
                      <a:pt x="242" y="6994"/>
                    </a:cubicBezTo>
                    <a:cubicBezTo>
                      <a:pt x="49" y="7138"/>
                      <a:pt x="0" y="7428"/>
                      <a:pt x="145" y="7621"/>
                    </a:cubicBezTo>
                    <a:cubicBezTo>
                      <a:pt x="579" y="8151"/>
                      <a:pt x="1110" y="8682"/>
                      <a:pt x="1737" y="9116"/>
                    </a:cubicBezTo>
                    <a:cubicBezTo>
                      <a:pt x="2267" y="9502"/>
                      <a:pt x="2894" y="9839"/>
                      <a:pt x="3521" y="10080"/>
                    </a:cubicBezTo>
                    <a:cubicBezTo>
                      <a:pt x="4269" y="10370"/>
                      <a:pt x="5052" y="10514"/>
                      <a:pt x="5830" y="10514"/>
                    </a:cubicBezTo>
                    <a:cubicBezTo>
                      <a:pt x="6608" y="10514"/>
                      <a:pt x="7379" y="10370"/>
                      <a:pt x="8103" y="10080"/>
                    </a:cubicBezTo>
                    <a:cubicBezTo>
                      <a:pt x="8778" y="9743"/>
                      <a:pt x="9357" y="9309"/>
                      <a:pt x="9791" y="8730"/>
                    </a:cubicBezTo>
                    <a:cubicBezTo>
                      <a:pt x="10225" y="8103"/>
                      <a:pt x="10514" y="7428"/>
                      <a:pt x="10659" y="6656"/>
                    </a:cubicBezTo>
                    <a:cubicBezTo>
                      <a:pt x="10755" y="5933"/>
                      <a:pt x="10707" y="5209"/>
                      <a:pt x="10562" y="4486"/>
                    </a:cubicBezTo>
                    <a:cubicBezTo>
                      <a:pt x="10369" y="3859"/>
                      <a:pt x="10128" y="3184"/>
                      <a:pt x="9791" y="2605"/>
                    </a:cubicBezTo>
                    <a:cubicBezTo>
                      <a:pt x="9357" y="1882"/>
                      <a:pt x="8874" y="1206"/>
                      <a:pt x="8247" y="628"/>
                    </a:cubicBezTo>
                    <a:lnTo>
                      <a:pt x="8199" y="628"/>
                    </a:lnTo>
                    <a:lnTo>
                      <a:pt x="8103" y="531"/>
                    </a:lnTo>
                    <a:lnTo>
                      <a:pt x="8055" y="531"/>
                    </a:lnTo>
                    <a:lnTo>
                      <a:pt x="7765" y="290"/>
                    </a:lnTo>
                    <a:lnTo>
                      <a:pt x="7620" y="194"/>
                    </a:lnTo>
                    <a:lnTo>
                      <a:pt x="7524" y="97"/>
                    </a:lnTo>
                    <a:cubicBezTo>
                      <a:pt x="7428" y="49"/>
                      <a:pt x="7331" y="1"/>
                      <a:pt x="7235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87"/>
              <p:cNvSpPr/>
              <p:nvPr/>
            </p:nvSpPr>
            <p:spPr>
              <a:xfrm>
                <a:off x="5918150" y="1657150"/>
                <a:ext cx="262850" cy="28267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1307" extrusionOk="0">
                    <a:moveTo>
                      <a:pt x="8488" y="0"/>
                    </a:moveTo>
                    <a:cubicBezTo>
                      <a:pt x="8135" y="0"/>
                      <a:pt x="7970" y="498"/>
                      <a:pt x="8247" y="775"/>
                    </a:cubicBezTo>
                    <a:lnTo>
                      <a:pt x="8295" y="823"/>
                    </a:lnTo>
                    <a:lnTo>
                      <a:pt x="8392" y="871"/>
                    </a:lnTo>
                    <a:lnTo>
                      <a:pt x="8392" y="920"/>
                    </a:lnTo>
                    <a:lnTo>
                      <a:pt x="8585" y="1112"/>
                    </a:lnTo>
                    <a:cubicBezTo>
                      <a:pt x="8585" y="1161"/>
                      <a:pt x="8633" y="1161"/>
                      <a:pt x="8633" y="1209"/>
                    </a:cubicBezTo>
                    <a:cubicBezTo>
                      <a:pt x="8826" y="1450"/>
                      <a:pt x="8971" y="1691"/>
                      <a:pt x="9115" y="1932"/>
                    </a:cubicBezTo>
                    <a:cubicBezTo>
                      <a:pt x="9308" y="2318"/>
                      <a:pt x="9453" y="2752"/>
                      <a:pt x="9501" y="3138"/>
                    </a:cubicBezTo>
                    <a:cubicBezTo>
                      <a:pt x="9598" y="3620"/>
                      <a:pt x="9646" y="4103"/>
                      <a:pt x="9646" y="4585"/>
                    </a:cubicBezTo>
                    <a:cubicBezTo>
                      <a:pt x="9598" y="5115"/>
                      <a:pt x="9501" y="5646"/>
                      <a:pt x="9308" y="6128"/>
                    </a:cubicBezTo>
                    <a:cubicBezTo>
                      <a:pt x="8971" y="7189"/>
                      <a:pt x="8344" y="8105"/>
                      <a:pt x="7524" y="8829"/>
                    </a:cubicBezTo>
                    <a:cubicBezTo>
                      <a:pt x="7090" y="9215"/>
                      <a:pt x="6607" y="9552"/>
                      <a:pt x="6125" y="9793"/>
                    </a:cubicBezTo>
                    <a:cubicBezTo>
                      <a:pt x="5300" y="10228"/>
                      <a:pt x="4396" y="10428"/>
                      <a:pt x="3484" y="10428"/>
                    </a:cubicBezTo>
                    <a:cubicBezTo>
                      <a:pt x="3384" y="10428"/>
                      <a:pt x="3284" y="10425"/>
                      <a:pt x="3183" y="10420"/>
                    </a:cubicBezTo>
                    <a:cubicBezTo>
                      <a:pt x="2749" y="10372"/>
                      <a:pt x="2363" y="10276"/>
                      <a:pt x="1929" y="10179"/>
                    </a:cubicBezTo>
                    <a:cubicBezTo>
                      <a:pt x="1544" y="10035"/>
                      <a:pt x="1158" y="9842"/>
                      <a:pt x="820" y="9649"/>
                    </a:cubicBezTo>
                    <a:lnTo>
                      <a:pt x="724" y="9601"/>
                    </a:lnTo>
                    <a:cubicBezTo>
                      <a:pt x="653" y="9530"/>
                      <a:pt x="582" y="9485"/>
                      <a:pt x="512" y="9485"/>
                    </a:cubicBezTo>
                    <a:cubicBezTo>
                      <a:pt x="486" y="9485"/>
                      <a:pt x="460" y="9491"/>
                      <a:pt x="434" y="9504"/>
                    </a:cubicBezTo>
                    <a:cubicBezTo>
                      <a:pt x="193" y="9504"/>
                      <a:pt x="0" y="9697"/>
                      <a:pt x="0" y="9938"/>
                    </a:cubicBezTo>
                    <a:cubicBezTo>
                      <a:pt x="0" y="10083"/>
                      <a:pt x="97" y="10179"/>
                      <a:pt x="145" y="10276"/>
                    </a:cubicBezTo>
                    <a:cubicBezTo>
                      <a:pt x="483" y="10469"/>
                      <a:pt x="820" y="10662"/>
                      <a:pt x="1158" y="10854"/>
                    </a:cubicBezTo>
                    <a:cubicBezTo>
                      <a:pt x="1495" y="10951"/>
                      <a:pt x="1785" y="11047"/>
                      <a:pt x="2122" y="11144"/>
                    </a:cubicBezTo>
                    <a:cubicBezTo>
                      <a:pt x="2592" y="11252"/>
                      <a:pt x="3090" y="11307"/>
                      <a:pt x="3574" y="11307"/>
                    </a:cubicBezTo>
                    <a:cubicBezTo>
                      <a:pt x="3735" y="11307"/>
                      <a:pt x="3895" y="11301"/>
                      <a:pt x="4051" y="11288"/>
                    </a:cubicBezTo>
                    <a:cubicBezTo>
                      <a:pt x="4678" y="11192"/>
                      <a:pt x="5354" y="10999"/>
                      <a:pt x="5932" y="10758"/>
                    </a:cubicBezTo>
                    <a:cubicBezTo>
                      <a:pt x="6656" y="10469"/>
                      <a:pt x="7283" y="10035"/>
                      <a:pt x="7910" y="9552"/>
                    </a:cubicBezTo>
                    <a:cubicBezTo>
                      <a:pt x="8151" y="9311"/>
                      <a:pt x="8440" y="9070"/>
                      <a:pt x="8681" y="8781"/>
                    </a:cubicBezTo>
                    <a:cubicBezTo>
                      <a:pt x="8971" y="8443"/>
                      <a:pt x="9212" y="8105"/>
                      <a:pt x="9453" y="7768"/>
                    </a:cubicBezTo>
                    <a:cubicBezTo>
                      <a:pt x="9839" y="7093"/>
                      <a:pt x="10128" y="6369"/>
                      <a:pt x="10321" y="5646"/>
                    </a:cubicBezTo>
                    <a:cubicBezTo>
                      <a:pt x="10466" y="4922"/>
                      <a:pt x="10514" y="4247"/>
                      <a:pt x="10466" y="3524"/>
                    </a:cubicBezTo>
                    <a:cubicBezTo>
                      <a:pt x="10369" y="2897"/>
                      <a:pt x="10225" y="2270"/>
                      <a:pt x="9935" y="1691"/>
                    </a:cubicBezTo>
                    <a:cubicBezTo>
                      <a:pt x="9790" y="1305"/>
                      <a:pt x="9549" y="920"/>
                      <a:pt x="9308" y="582"/>
                    </a:cubicBezTo>
                    <a:lnTo>
                      <a:pt x="9260" y="534"/>
                    </a:lnTo>
                    <a:cubicBezTo>
                      <a:pt x="9164" y="437"/>
                      <a:pt x="9115" y="341"/>
                      <a:pt x="9019" y="244"/>
                    </a:cubicBezTo>
                    <a:lnTo>
                      <a:pt x="8971" y="196"/>
                    </a:lnTo>
                    <a:lnTo>
                      <a:pt x="8922" y="196"/>
                    </a:lnTo>
                    <a:cubicBezTo>
                      <a:pt x="8922" y="148"/>
                      <a:pt x="8922" y="148"/>
                      <a:pt x="8874" y="148"/>
                    </a:cubicBezTo>
                    <a:lnTo>
                      <a:pt x="8874" y="100"/>
                    </a:lnTo>
                    <a:lnTo>
                      <a:pt x="8826" y="100"/>
                    </a:lnTo>
                    <a:cubicBezTo>
                      <a:pt x="8778" y="3"/>
                      <a:pt x="8681" y="3"/>
                      <a:pt x="8537" y="3"/>
                    </a:cubicBezTo>
                    <a:cubicBezTo>
                      <a:pt x="8520" y="1"/>
                      <a:pt x="8504" y="0"/>
                      <a:pt x="8488" y="0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87"/>
              <p:cNvSpPr/>
              <p:nvPr/>
            </p:nvSpPr>
            <p:spPr>
              <a:xfrm>
                <a:off x="6007375" y="168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87"/>
              <p:cNvSpPr/>
              <p:nvPr/>
            </p:nvSpPr>
            <p:spPr>
              <a:xfrm>
                <a:off x="5757775" y="1489625"/>
                <a:ext cx="282175" cy="296925"/>
              </a:xfrm>
              <a:custGeom>
                <a:avLst/>
                <a:gdLst/>
                <a:ahLst/>
                <a:cxnLst/>
                <a:rect l="l" t="t" r="r" b="b"/>
                <a:pathLst>
                  <a:path w="11287" h="11877" extrusionOk="0">
                    <a:moveTo>
                      <a:pt x="97" y="1"/>
                    </a:moveTo>
                    <a:cubicBezTo>
                      <a:pt x="1" y="49"/>
                      <a:pt x="1" y="145"/>
                      <a:pt x="49" y="193"/>
                    </a:cubicBezTo>
                    <a:cubicBezTo>
                      <a:pt x="1014" y="1303"/>
                      <a:pt x="1882" y="2460"/>
                      <a:pt x="2605" y="3714"/>
                    </a:cubicBezTo>
                    <a:cubicBezTo>
                      <a:pt x="3136" y="4679"/>
                      <a:pt x="3522" y="5691"/>
                      <a:pt x="3811" y="6801"/>
                    </a:cubicBezTo>
                    <a:cubicBezTo>
                      <a:pt x="3859" y="7042"/>
                      <a:pt x="3907" y="7331"/>
                      <a:pt x="3956" y="7621"/>
                    </a:cubicBezTo>
                    <a:cubicBezTo>
                      <a:pt x="4004" y="7813"/>
                      <a:pt x="4004" y="8055"/>
                      <a:pt x="4004" y="8296"/>
                    </a:cubicBezTo>
                    <a:cubicBezTo>
                      <a:pt x="4052" y="8778"/>
                      <a:pt x="4052" y="9212"/>
                      <a:pt x="4100" y="9694"/>
                    </a:cubicBezTo>
                    <a:cubicBezTo>
                      <a:pt x="4149" y="10128"/>
                      <a:pt x="4293" y="10562"/>
                      <a:pt x="4486" y="10948"/>
                    </a:cubicBezTo>
                    <a:cubicBezTo>
                      <a:pt x="4727" y="11334"/>
                      <a:pt x="5113" y="11623"/>
                      <a:pt x="5547" y="11768"/>
                    </a:cubicBezTo>
                    <a:cubicBezTo>
                      <a:pt x="5837" y="11840"/>
                      <a:pt x="6138" y="11877"/>
                      <a:pt x="6445" y="11877"/>
                    </a:cubicBezTo>
                    <a:cubicBezTo>
                      <a:pt x="6753" y="11877"/>
                      <a:pt x="7066" y="11840"/>
                      <a:pt x="7380" y="11768"/>
                    </a:cubicBezTo>
                    <a:cubicBezTo>
                      <a:pt x="7959" y="11575"/>
                      <a:pt x="8537" y="11286"/>
                      <a:pt x="9020" y="10852"/>
                    </a:cubicBezTo>
                    <a:cubicBezTo>
                      <a:pt x="9261" y="10659"/>
                      <a:pt x="9550" y="10418"/>
                      <a:pt x="9791" y="10177"/>
                    </a:cubicBezTo>
                    <a:cubicBezTo>
                      <a:pt x="10225" y="9694"/>
                      <a:pt x="10611" y="9164"/>
                      <a:pt x="10900" y="8585"/>
                    </a:cubicBezTo>
                    <a:cubicBezTo>
                      <a:pt x="11045" y="8296"/>
                      <a:pt x="11142" y="8006"/>
                      <a:pt x="11238" y="7717"/>
                    </a:cubicBezTo>
                    <a:lnTo>
                      <a:pt x="11286" y="7572"/>
                    </a:lnTo>
                    <a:cubicBezTo>
                      <a:pt x="11286" y="7524"/>
                      <a:pt x="11286" y="7428"/>
                      <a:pt x="11238" y="7331"/>
                    </a:cubicBezTo>
                    <a:cubicBezTo>
                      <a:pt x="11190" y="7235"/>
                      <a:pt x="11093" y="7138"/>
                      <a:pt x="10997" y="7090"/>
                    </a:cubicBezTo>
                    <a:cubicBezTo>
                      <a:pt x="10917" y="7050"/>
                      <a:pt x="10838" y="7032"/>
                      <a:pt x="10762" y="7032"/>
                    </a:cubicBezTo>
                    <a:cubicBezTo>
                      <a:pt x="10563" y="7032"/>
                      <a:pt x="10392" y="7156"/>
                      <a:pt x="10322" y="7331"/>
                    </a:cubicBezTo>
                    <a:cubicBezTo>
                      <a:pt x="10225" y="7572"/>
                      <a:pt x="10129" y="7765"/>
                      <a:pt x="9984" y="8006"/>
                    </a:cubicBezTo>
                    <a:cubicBezTo>
                      <a:pt x="9647" y="8537"/>
                      <a:pt x="9212" y="9116"/>
                      <a:pt x="8730" y="9598"/>
                    </a:cubicBezTo>
                    <a:cubicBezTo>
                      <a:pt x="8393" y="9887"/>
                      <a:pt x="8055" y="10177"/>
                      <a:pt x="7669" y="10418"/>
                    </a:cubicBezTo>
                    <a:cubicBezTo>
                      <a:pt x="7428" y="10514"/>
                      <a:pt x="7187" y="10611"/>
                      <a:pt x="6946" y="10707"/>
                    </a:cubicBezTo>
                    <a:cubicBezTo>
                      <a:pt x="6705" y="10755"/>
                      <a:pt x="6463" y="10755"/>
                      <a:pt x="6222" y="10755"/>
                    </a:cubicBezTo>
                    <a:cubicBezTo>
                      <a:pt x="6078" y="10755"/>
                      <a:pt x="5933" y="10755"/>
                      <a:pt x="5788" y="10707"/>
                    </a:cubicBezTo>
                    <a:cubicBezTo>
                      <a:pt x="5740" y="10659"/>
                      <a:pt x="5644" y="10659"/>
                      <a:pt x="5595" y="10611"/>
                    </a:cubicBezTo>
                    <a:lnTo>
                      <a:pt x="5402" y="10466"/>
                    </a:lnTo>
                    <a:cubicBezTo>
                      <a:pt x="5354" y="10369"/>
                      <a:pt x="5258" y="10321"/>
                      <a:pt x="5210" y="10225"/>
                    </a:cubicBezTo>
                    <a:cubicBezTo>
                      <a:pt x="5113" y="10032"/>
                      <a:pt x="5017" y="9791"/>
                      <a:pt x="4968" y="9550"/>
                    </a:cubicBezTo>
                    <a:cubicBezTo>
                      <a:pt x="4824" y="8923"/>
                      <a:pt x="4776" y="8296"/>
                      <a:pt x="4679" y="7717"/>
                    </a:cubicBezTo>
                    <a:cubicBezTo>
                      <a:pt x="4583" y="7283"/>
                      <a:pt x="4486" y="6849"/>
                      <a:pt x="4341" y="6463"/>
                    </a:cubicBezTo>
                    <a:cubicBezTo>
                      <a:pt x="4149" y="5981"/>
                      <a:pt x="3956" y="5498"/>
                      <a:pt x="3714" y="5016"/>
                    </a:cubicBezTo>
                    <a:cubicBezTo>
                      <a:pt x="2846" y="3232"/>
                      <a:pt x="1641" y="1544"/>
                      <a:pt x="290" y="49"/>
                    </a:cubicBezTo>
                    <a:cubicBezTo>
                      <a:pt x="242" y="1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87"/>
              <p:cNvSpPr/>
              <p:nvPr/>
            </p:nvSpPr>
            <p:spPr>
              <a:xfrm>
                <a:off x="6476375" y="898825"/>
                <a:ext cx="136275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0191" extrusionOk="0">
                    <a:moveTo>
                      <a:pt x="3714" y="1"/>
                    </a:moveTo>
                    <a:cubicBezTo>
                      <a:pt x="3570" y="1"/>
                      <a:pt x="3377" y="1"/>
                      <a:pt x="3232" y="49"/>
                    </a:cubicBezTo>
                    <a:cubicBezTo>
                      <a:pt x="3039" y="97"/>
                      <a:pt x="2798" y="194"/>
                      <a:pt x="2653" y="290"/>
                    </a:cubicBezTo>
                    <a:cubicBezTo>
                      <a:pt x="2412" y="387"/>
                      <a:pt x="2219" y="531"/>
                      <a:pt x="2026" y="724"/>
                    </a:cubicBezTo>
                    <a:cubicBezTo>
                      <a:pt x="1833" y="869"/>
                      <a:pt x="1689" y="1014"/>
                      <a:pt x="1544" y="1207"/>
                    </a:cubicBezTo>
                    <a:cubicBezTo>
                      <a:pt x="1448" y="1399"/>
                      <a:pt x="1303" y="1592"/>
                      <a:pt x="1206" y="1834"/>
                    </a:cubicBezTo>
                    <a:cubicBezTo>
                      <a:pt x="1110" y="2026"/>
                      <a:pt x="1062" y="2268"/>
                      <a:pt x="1013" y="2509"/>
                    </a:cubicBezTo>
                    <a:cubicBezTo>
                      <a:pt x="965" y="2605"/>
                      <a:pt x="965" y="2750"/>
                      <a:pt x="965" y="2895"/>
                    </a:cubicBezTo>
                    <a:cubicBezTo>
                      <a:pt x="772" y="2846"/>
                      <a:pt x="628" y="2846"/>
                      <a:pt x="435" y="2846"/>
                    </a:cubicBezTo>
                    <a:cubicBezTo>
                      <a:pt x="97" y="2895"/>
                      <a:pt x="1" y="3377"/>
                      <a:pt x="387" y="3473"/>
                    </a:cubicBezTo>
                    <a:lnTo>
                      <a:pt x="338" y="3521"/>
                    </a:lnTo>
                    <a:cubicBezTo>
                      <a:pt x="579" y="3570"/>
                      <a:pt x="869" y="3666"/>
                      <a:pt x="1110" y="3763"/>
                    </a:cubicBezTo>
                    <a:cubicBezTo>
                      <a:pt x="1496" y="3956"/>
                      <a:pt x="1930" y="4197"/>
                      <a:pt x="2316" y="4438"/>
                    </a:cubicBezTo>
                    <a:cubicBezTo>
                      <a:pt x="2750" y="4824"/>
                      <a:pt x="3136" y="5258"/>
                      <a:pt x="3521" y="5692"/>
                    </a:cubicBezTo>
                    <a:cubicBezTo>
                      <a:pt x="3907" y="6222"/>
                      <a:pt x="4197" y="6753"/>
                      <a:pt x="4438" y="7380"/>
                    </a:cubicBezTo>
                    <a:cubicBezTo>
                      <a:pt x="4631" y="7862"/>
                      <a:pt x="4775" y="8344"/>
                      <a:pt x="4872" y="8875"/>
                    </a:cubicBezTo>
                    <a:cubicBezTo>
                      <a:pt x="4920" y="9261"/>
                      <a:pt x="4920" y="9598"/>
                      <a:pt x="4872" y="9984"/>
                    </a:cubicBezTo>
                    <a:cubicBezTo>
                      <a:pt x="4872" y="10117"/>
                      <a:pt x="4974" y="10191"/>
                      <a:pt x="5082" y="10191"/>
                    </a:cubicBezTo>
                    <a:cubicBezTo>
                      <a:pt x="5170" y="10191"/>
                      <a:pt x="5262" y="10141"/>
                      <a:pt x="5306" y="10032"/>
                    </a:cubicBezTo>
                    <a:cubicBezTo>
                      <a:pt x="5450" y="8441"/>
                      <a:pt x="5065" y="6849"/>
                      <a:pt x="4197" y="5547"/>
                    </a:cubicBezTo>
                    <a:cubicBezTo>
                      <a:pt x="3811" y="4824"/>
                      <a:pt x="3232" y="4197"/>
                      <a:pt x="2605" y="3714"/>
                    </a:cubicBezTo>
                    <a:cubicBezTo>
                      <a:pt x="2316" y="3473"/>
                      <a:pt x="1978" y="3280"/>
                      <a:pt x="1640" y="3136"/>
                    </a:cubicBezTo>
                    <a:lnTo>
                      <a:pt x="1689" y="2943"/>
                    </a:lnTo>
                    <a:cubicBezTo>
                      <a:pt x="1689" y="2846"/>
                      <a:pt x="1737" y="2702"/>
                      <a:pt x="1737" y="2605"/>
                    </a:cubicBezTo>
                    <a:cubicBezTo>
                      <a:pt x="1833" y="2412"/>
                      <a:pt x="1882" y="2171"/>
                      <a:pt x="1978" y="1978"/>
                    </a:cubicBezTo>
                    <a:cubicBezTo>
                      <a:pt x="2074" y="1689"/>
                      <a:pt x="2267" y="1399"/>
                      <a:pt x="2460" y="1158"/>
                    </a:cubicBezTo>
                    <a:cubicBezTo>
                      <a:pt x="2557" y="1014"/>
                      <a:pt x="2701" y="869"/>
                      <a:pt x="2846" y="773"/>
                    </a:cubicBezTo>
                    <a:cubicBezTo>
                      <a:pt x="2991" y="628"/>
                      <a:pt x="3136" y="580"/>
                      <a:pt x="3280" y="483"/>
                    </a:cubicBezTo>
                    <a:cubicBezTo>
                      <a:pt x="3425" y="435"/>
                      <a:pt x="3521" y="387"/>
                      <a:pt x="3666" y="387"/>
                    </a:cubicBezTo>
                    <a:lnTo>
                      <a:pt x="4052" y="387"/>
                    </a:lnTo>
                    <a:cubicBezTo>
                      <a:pt x="4197" y="387"/>
                      <a:pt x="4293" y="435"/>
                      <a:pt x="4389" y="483"/>
                    </a:cubicBezTo>
                    <a:cubicBezTo>
                      <a:pt x="4486" y="483"/>
                      <a:pt x="4582" y="435"/>
                      <a:pt x="4631" y="338"/>
                    </a:cubicBezTo>
                    <a:cubicBezTo>
                      <a:pt x="4631" y="242"/>
                      <a:pt x="4582" y="146"/>
                      <a:pt x="4486" y="146"/>
                    </a:cubicBezTo>
                    <a:cubicBezTo>
                      <a:pt x="4293" y="49"/>
                      <a:pt x="4052" y="1"/>
                      <a:pt x="3859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87"/>
              <p:cNvSpPr/>
              <p:nvPr/>
            </p:nvSpPr>
            <p:spPr>
              <a:xfrm>
                <a:off x="5075375" y="2182900"/>
                <a:ext cx="288175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133" extrusionOk="0">
                    <a:moveTo>
                      <a:pt x="3617" y="1"/>
                    </a:moveTo>
                    <a:cubicBezTo>
                      <a:pt x="3521" y="1"/>
                      <a:pt x="3424" y="49"/>
                      <a:pt x="3328" y="145"/>
                    </a:cubicBezTo>
                    <a:cubicBezTo>
                      <a:pt x="3280" y="193"/>
                      <a:pt x="3231" y="290"/>
                      <a:pt x="3231" y="386"/>
                    </a:cubicBezTo>
                    <a:lnTo>
                      <a:pt x="3231" y="531"/>
                    </a:lnTo>
                    <a:lnTo>
                      <a:pt x="3038" y="531"/>
                    </a:lnTo>
                    <a:cubicBezTo>
                      <a:pt x="2845" y="531"/>
                      <a:pt x="2701" y="531"/>
                      <a:pt x="2556" y="579"/>
                    </a:cubicBezTo>
                    <a:cubicBezTo>
                      <a:pt x="2267" y="627"/>
                      <a:pt x="1977" y="772"/>
                      <a:pt x="1688" y="917"/>
                    </a:cubicBezTo>
                    <a:cubicBezTo>
                      <a:pt x="675" y="1496"/>
                      <a:pt x="0" y="2605"/>
                      <a:pt x="0" y="3762"/>
                    </a:cubicBezTo>
                    <a:cubicBezTo>
                      <a:pt x="0" y="4389"/>
                      <a:pt x="145" y="4968"/>
                      <a:pt x="434" y="5498"/>
                    </a:cubicBezTo>
                    <a:cubicBezTo>
                      <a:pt x="469" y="5569"/>
                      <a:pt x="556" y="5614"/>
                      <a:pt x="657" y="5614"/>
                    </a:cubicBezTo>
                    <a:cubicBezTo>
                      <a:pt x="694" y="5614"/>
                      <a:pt x="733" y="5608"/>
                      <a:pt x="772" y="5595"/>
                    </a:cubicBezTo>
                    <a:cubicBezTo>
                      <a:pt x="868" y="5498"/>
                      <a:pt x="916" y="5354"/>
                      <a:pt x="868" y="5257"/>
                    </a:cubicBezTo>
                    <a:cubicBezTo>
                      <a:pt x="820" y="5161"/>
                      <a:pt x="723" y="5064"/>
                      <a:pt x="675" y="4920"/>
                    </a:cubicBezTo>
                    <a:cubicBezTo>
                      <a:pt x="627" y="4727"/>
                      <a:pt x="579" y="4534"/>
                      <a:pt x="531" y="4341"/>
                    </a:cubicBezTo>
                    <a:cubicBezTo>
                      <a:pt x="531" y="4100"/>
                      <a:pt x="531" y="3907"/>
                      <a:pt x="531" y="3714"/>
                    </a:cubicBezTo>
                    <a:cubicBezTo>
                      <a:pt x="579" y="3473"/>
                      <a:pt x="627" y="3280"/>
                      <a:pt x="723" y="3087"/>
                    </a:cubicBezTo>
                    <a:cubicBezTo>
                      <a:pt x="820" y="2894"/>
                      <a:pt x="916" y="2653"/>
                      <a:pt x="1061" y="2508"/>
                    </a:cubicBezTo>
                    <a:cubicBezTo>
                      <a:pt x="1206" y="2267"/>
                      <a:pt x="1399" y="2074"/>
                      <a:pt x="1592" y="1930"/>
                    </a:cubicBezTo>
                    <a:cubicBezTo>
                      <a:pt x="1833" y="1785"/>
                      <a:pt x="2074" y="1640"/>
                      <a:pt x="2267" y="1544"/>
                    </a:cubicBezTo>
                    <a:cubicBezTo>
                      <a:pt x="2556" y="1447"/>
                      <a:pt x="2845" y="1351"/>
                      <a:pt x="3135" y="1351"/>
                    </a:cubicBezTo>
                    <a:lnTo>
                      <a:pt x="2990" y="1351"/>
                    </a:lnTo>
                    <a:lnTo>
                      <a:pt x="3376" y="1303"/>
                    </a:lnTo>
                    <a:cubicBezTo>
                      <a:pt x="3424" y="1447"/>
                      <a:pt x="3472" y="1544"/>
                      <a:pt x="3521" y="1688"/>
                    </a:cubicBezTo>
                    <a:cubicBezTo>
                      <a:pt x="3714" y="2123"/>
                      <a:pt x="3955" y="2508"/>
                      <a:pt x="4196" y="2894"/>
                    </a:cubicBezTo>
                    <a:cubicBezTo>
                      <a:pt x="4485" y="3280"/>
                      <a:pt x="4775" y="3618"/>
                      <a:pt x="5112" y="3955"/>
                    </a:cubicBezTo>
                    <a:cubicBezTo>
                      <a:pt x="5450" y="4293"/>
                      <a:pt x="5836" y="4582"/>
                      <a:pt x="6270" y="4872"/>
                    </a:cubicBezTo>
                    <a:cubicBezTo>
                      <a:pt x="7041" y="5354"/>
                      <a:pt x="7861" y="5740"/>
                      <a:pt x="8777" y="5981"/>
                    </a:cubicBezTo>
                    <a:cubicBezTo>
                      <a:pt x="9217" y="6084"/>
                      <a:pt x="9670" y="6132"/>
                      <a:pt x="10130" y="6132"/>
                    </a:cubicBezTo>
                    <a:cubicBezTo>
                      <a:pt x="10528" y="6132"/>
                      <a:pt x="10931" y="6096"/>
                      <a:pt x="11334" y="6029"/>
                    </a:cubicBezTo>
                    <a:cubicBezTo>
                      <a:pt x="11478" y="5981"/>
                      <a:pt x="11526" y="5836"/>
                      <a:pt x="11526" y="5691"/>
                    </a:cubicBezTo>
                    <a:cubicBezTo>
                      <a:pt x="11478" y="5595"/>
                      <a:pt x="11430" y="5547"/>
                      <a:pt x="11382" y="5498"/>
                    </a:cubicBezTo>
                    <a:lnTo>
                      <a:pt x="11189" y="5498"/>
                    </a:lnTo>
                    <a:cubicBezTo>
                      <a:pt x="10996" y="5523"/>
                      <a:pt x="10803" y="5535"/>
                      <a:pt x="10610" y="5535"/>
                    </a:cubicBezTo>
                    <a:cubicBezTo>
                      <a:pt x="10417" y="5535"/>
                      <a:pt x="10224" y="5523"/>
                      <a:pt x="10031" y="5498"/>
                    </a:cubicBezTo>
                    <a:cubicBezTo>
                      <a:pt x="9549" y="5402"/>
                      <a:pt x="9067" y="5306"/>
                      <a:pt x="8633" y="5113"/>
                    </a:cubicBezTo>
                    <a:cubicBezTo>
                      <a:pt x="7958" y="4823"/>
                      <a:pt x="7379" y="4486"/>
                      <a:pt x="6800" y="4052"/>
                    </a:cubicBezTo>
                    <a:cubicBezTo>
                      <a:pt x="6173" y="3569"/>
                      <a:pt x="5643" y="2991"/>
                      <a:pt x="5112" y="2364"/>
                    </a:cubicBezTo>
                    <a:cubicBezTo>
                      <a:pt x="4726" y="1833"/>
                      <a:pt x="4389" y="1254"/>
                      <a:pt x="4148" y="627"/>
                    </a:cubicBezTo>
                    <a:cubicBezTo>
                      <a:pt x="4099" y="531"/>
                      <a:pt x="4051" y="386"/>
                      <a:pt x="4003" y="290"/>
                    </a:cubicBezTo>
                    <a:cubicBezTo>
                      <a:pt x="4003" y="242"/>
                      <a:pt x="3955" y="145"/>
                      <a:pt x="3906" y="97"/>
                    </a:cubicBezTo>
                    <a:cubicBezTo>
                      <a:pt x="3858" y="49"/>
                      <a:pt x="3762" y="1"/>
                      <a:pt x="3617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87"/>
              <p:cNvSpPr/>
              <p:nvPr/>
            </p:nvSpPr>
            <p:spPr>
              <a:xfrm>
                <a:off x="5324950" y="1642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87"/>
              <p:cNvSpPr/>
              <p:nvPr/>
            </p:nvSpPr>
            <p:spPr>
              <a:xfrm>
                <a:off x="5220050" y="1747150"/>
                <a:ext cx="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69" extrusionOk="0">
                    <a:moveTo>
                      <a:pt x="9" y="0"/>
                    </a:moveTo>
                    <a:cubicBezTo>
                      <a:pt x="5" y="0"/>
                      <a:pt x="0" y="6"/>
                      <a:pt x="0" y="20"/>
                    </a:cubicBezTo>
                    <a:lnTo>
                      <a:pt x="0" y="68"/>
                    </a:lnTo>
                    <a:cubicBezTo>
                      <a:pt x="34" y="34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87"/>
              <p:cNvSpPr/>
              <p:nvPr/>
            </p:nvSpPr>
            <p:spPr>
              <a:xfrm>
                <a:off x="5226075" y="1888700"/>
                <a:ext cx="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98" extrusionOk="0">
                    <a:moveTo>
                      <a:pt x="1" y="97"/>
                    </a:moveTo>
                    <a:lnTo>
                      <a:pt x="1" y="97"/>
                    </a:lnTo>
                    <a:cubicBezTo>
                      <a:pt x="1" y="49"/>
                      <a:pt x="1" y="49"/>
                      <a:pt x="1" y="1"/>
                    </a:cubicBezTo>
                    <a:cubicBezTo>
                      <a:pt x="1" y="1"/>
                      <a:pt x="1" y="49"/>
                      <a:pt x="1" y="97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87"/>
              <p:cNvSpPr/>
              <p:nvPr/>
            </p:nvSpPr>
            <p:spPr>
              <a:xfrm>
                <a:off x="5216425" y="1572825"/>
                <a:ext cx="1495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4440" extrusionOk="0">
                    <a:moveTo>
                      <a:pt x="5016" y="0"/>
                    </a:moveTo>
                    <a:cubicBezTo>
                      <a:pt x="4920" y="0"/>
                      <a:pt x="4823" y="48"/>
                      <a:pt x="4727" y="97"/>
                    </a:cubicBezTo>
                    <a:cubicBezTo>
                      <a:pt x="4679" y="145"/>
                      <a:pt x="4631" y="145"/>
                      <a:pt x="4631" y="193"/>
                    </a:cubicBezTo>
                    <a:lnTo>
                      <a:pt x="4582" y="193"/>
                    </a:lnTo>
                    <a:lnTo>
                      <a:pt x="4438" y="290"/>
                    </a:lnTo>
                    <a:lnTo>
                      <a:pt x="4389" y="290"/>
                    </a:lnTo>
                    <a:cubicBezTo>
                      <a:pt x="4245" y="434"/>
                      <a:pt x="4100" y="531"/>
                      <a:pt x="3955" y="675"/>
                    </a:cubicBezTo>
                    <a:lnTo>
                      <a:pt x="3907" y="724"/>
                    </a:lnTo>
                    <a:lnTo>
                      <a:pt x="3859" y="724"/>
                    </a:lnTo>
                    <a:cubicBezTo>
                      <a:pt x="3714" y="868"/>
                      <a:pt x="3570" y="1013"/>
                      <a:pt x="3425" y="1158"/>
                    </a:cubicBezTo>
                    <a:cubicBezTo>
                      <a:pt x="3184" y="1399"/>
                      <a:pt x="2943" y="1640"/>
                      <a:pt x="2750" y="1881"/>
                    </a:cubicBezTo>
                    <a:lnTo>
                      <a:pt x="2701" y="1929"/>
                    </a:lnTo>
                    <a:cubicBezTo>
                      <a:pt x="2509" y="2170"/>
                      <a:pt x="2364" y="2363"/>
                      <a:pt x="2219" y="2605"/>
                    </a:cubicBezTo>
                    <a:lnTo>
                      <a:pt x="2171" y="2653"/>
                    </a:lnTo>
                    <a:cubicBezTo>
                      <a:pt x="1737" y="3280"/>
                      <a:pt x="1351" y="3955"/>
                      <a:pt x="1013" y="4630"/>
                    </a:cubicBezTo>
                    <a:cubicBezTo>
                      <a:pt x="869" y="4968"/>
                      <a:pt x="772" y="5305"/>
                      <a:pt x="628" y="5643"/>
                    </a:cubicBezTo>
                    <a:cubicBezTo>
                      <a:pt x="531" y="5932"/>
                      <a:pt x="435" y="6222"/>
                      <a:pt x="338" y="6511"/>
                    </a:cubicBezTo>
                    <a:lnTo>
                      <a:pt x="290" y="6800"/>
                    </a:lnTo>
                    <a:cubicBezTo>
                      <a:pt x="266" y="6849"/>
                      <a:pt x="254" y="6909"/>
                      <a:pt x="242" y="6970"/>
                    </a:cubicBezTo>
                    <a:lnTo>
                      <a:pt x="242" y="6970"/>
                    </a:lnTo>
                    <a:cubicBezTo>
                      <a:pt x="242" y="6961"/>
                      <a:pt x="242" y="6952"/>
                      <a:pt x="242" y="6945"/>
                    </a:cubicBezTo>
                    <a:lnTo>
                      <a:pt x="242" y="6945"/>
                    </a:lnTo>
                    <a:cubicBezTo>
                      <a:pt x="239" y="6968"/>
                      <a:pt x="236" y="6990"/>
                      <a:pt x="233" y="7013"/>
                    </a:cubicBezTo>
                    <a:lnTo>
                      <a:pt x="233" y="7013"/>
                    </a:lnTo>
                    <a:cubicBezTo>
                      <a:pt x="223" y="7058"/>
                      <a:pt x="212" y="7101"/>
                      <a:pt x="194" y="7138"/>
                    </a:cubicBezTo>
                    <a:cubicBezTo>
                      <a:pt x="205" y="7126"/>
                      <a:pt x="214" y="7112"/>
                      <a:pt x="221" y="7096"/>
                    </a:cubicBezTo>
                    <a:lnTo>
                      <a:pt x="221" y="7096"/>
                    </a:lnTo>
                    <a:cubicBezTo>
                      <a:pt x="169" y="7432"/>
                      <a:pt x="91" y="7767"/>
                      <a:pt x="49" y="8103"/>
                    </a:cubicBezTo>
                    <a:cubicBezTo>
                      <a:pt x="49" y="8295"/>
                      <a:pt x="1" y="8488"/>
                      <a:pt x="1" y="8681"/>
                    </a:cubicBezTo>
                    <a:cubicBezTo>
                      <a:pt x="1" y="8778"/>
                      <a:pt x="1" y="8922"/>
                      <a:pt x="1" y="9019"/>
                    </a:cubicBezTo>
                    <a:cubicBezTo>
                      <a:pt x="1" y="9212"/>
                      <a:pt x="1" y="9405"/>
                      <a:pt x="1" y="9598"/>
                    </a:cubicBezTo>
                    <a:cubicBezTo>
                      <a:pt x="1" y="9742"/>
                      <a:pt x="1" y="9887"/>
                      <a:pt x="1" y="9983"/>
                    </a:cubicBezTo>
                    <a:cubicBezTo>
                      <a:pt x="1" y="10128"/>
                      <a:pt x="49" y="10273"/>
                      <a:pt x="49" y="10417"/>
                    </a:cubicBezTo>
                    <a:cubicBezTo>
                      <a:pt x="97" y="10562"/>
                      <a:pt x="97" y="10659"/>
                      <a:pt x="145" y="10803"/>
                    </a:cubicBezTo>
                    <a:cubicBezTo>
                      <a:pt x="145" y="10948"/>
                      <a:pt x="145" y="11044"/>
                      <a:pt x="194" y="11189"/>
                    </a:cubicBezTo>
                    <a:cubicBezTo>
                      <a:pt x="194" y="11334"/>
                      <a:pt x="242" y="11430"/>
                      <a:pt x="290" y="11575"/>
                    </a:cubicBezTo>
                    <a:cubicBezTo>
                      <a:pt x="338" y="11864"/>
                      <a:pt x="435" y="12202"/>
                      <a:pt x="531" y="12491"/>
                    </a:cubicBezTo>
                    <a:cubicBezTo>
                      <a:pt x="531" y="12539"/>
                      <a:pt x="531" y="12588"/>
                      <a:pt x="579" y="12636"/>
                    </a:cubicBezTo>
                    <a:cubicBezTo>
                      <a:pt x="579" y="12684"/>
                      <a:pt x="579" y="12732"/>
                      <a:pt x="628" y="12781"/>
                    </a:cubicBezTo>
                    <a:cubicBezTo>
                      <a:pt x="628" y="12877"/>
                      <a:pt x="676" y="12974"/>
                      <a:pt x="724" y="13070"/>
                    </a:cubicBezTo>
                    <a:cubicBezTo>
                      <a:pt x="724" y="13118"/>
                      <a:pt x="724" y="13166"/>
                      <a:pt x="772" y="13263"/>
                    </a:cubicBezTo>
                    <a:cubicBezTo>
                      <a:pt x="821" y="13408"/>
                      <a:pt x="869" y="13600"/>
                      <a:pt x="965" y="13745"/>
                    </a:cubicBezTo>
                    <a:lnTo>
                      <a:pt x="965" y="13697"/>
                    </a:lnTo>
                    <a:cubicBezTo>
                      <a:pt x="1013" y="13890"/>
                      <a:pt x="1062" y="14083"/>
                      <a:pt x="1158" y="14324"/>
                    </a:cubicBezTo>
                    <a:cubicBezTo>
                      <a:pt x="1193" y="14395"/>
                      <a:pt x="1280" y="14439"/>
                      <a:pt x="1381" y="14439"/>
                    </a:cubicBezTo>
                    <a:cubicBezTo>
                      <a:pt x="1418" y="14439"/>
                      <a:pt x="1457" y="14433"/>
                      <a:pt x="1496" y="14420"/>
                    </a:cubicBezTo>
                    <a:cubicBezTo>
                      <a:pt x="1592" y="14372"/>
                      <a:pt x="1640" y="14227"/>
                      <a:pt x="1592" y="14083"/>
                    </a:cubicBezTo>
                    <a:cubicBezTo>
                      <a:pt x="1544" y="13938"/>
                      <a:pt x="1496" y="13793"/>
                      <a:pt x="1448" y="13697"/>
                    </a:cubicBezTo>
                    <a:cubicBezTo>
                      <a:pt x="1399" y="13456"/>
                      <a:pt x="1351" y="13263"/>
                      <a:pt x="1303" y="13070"/>
                    </a:cubicBezTo>
                    <a:cubicBezTo>
                      <a:pt x="1351" y="13022"/>
                      <a:pt x="1351" y="12925"/>
                      <a:pt x="1303" y="12877"/>
                    </a:cubicBezTo>
                    <a:lnTo>
                      <a:pt x="1255" y="12443"/>
                    </a:lnTo>
                    <a:lnTo>
                      <a:pt x="1255" y="12298"/>
                    </a:lnTo>
                    <a:lnTo>
                      <a:pt x="1255" y="11864"/>
                    </a:lnTo>
                    <a:lnTo>
                      <a:pt x="1255" y="11478"/>
                    </a:lnTo>
                    <a:lnTo>
                      <a:pt x="1255" y="11382"/>
                    </a:lnTo>
                    <a:lnTo>
                      <a:pt x="1255" y="11141"/>
                    </a:lnTo>
                    <a:lnTo>
                      <a:pt x="1255" y="10755"/>
                    </a:lnTo>
                    <a:cubicBezTo>
                      <a:pt x="1255" y="10610"/>
                      <a:pt x="1255" y="10562"/>
                      <a:pt x="1303" y="10466"/>
                    </a:cubicBezTo>
                    <a:cubicBezTo>
                      <a:pt x="1351" y="10369"/>
                      <a:pt x="1351" y="10176"/>
                      <a:pt x="1351" y="9983"/>
                    </a:cubicBezTo>
                    <a:cubicBezTo>
                      <a:pt x="1351" y="9839"/>
                      <a:pt x="1399" y="9742"/>
                      <a:pt x="1399" y="9598"/>
                    </a:cubicBezTo>
                    <a:lnTo>
                      <a:pt x="1496" y="9164"/>
                    </a:lnTo>
                    <a:cubicBezTo>
                      <a:pt x="1544" y="9019"/>
                      <a:pt x="1544" y="8874"/>
                      <a:pt x="1544" y="8729"/>
                    </a:cubicBezTo>
                    <a:cubicBezTo>
                      <a:pt x="1592" y="8537"/>
                      <a:pt x="1640" y="8344"/>
                      <a:pt x="1689" y="8151"/>
                    </a:cubicBezTo>
                    <a:cubicBezTo>
                      <a:pt x="2026" y="6511"/>
                      <a:pt x="2701" y="4919"/>
                      <a:pt x="3666" y="3569"/>
                    </a:cubicBezTo>
                    <a:cubicBezTo>
                      <a:pt x="3859" y="3376"/>
                      <a:pt x="4004" y="3135"/>
                      <a:pt x="4197" y="2942"/>
                    </a:cubicBezTo>
                    <a:lnTo>
                      <a:pt x="4438" y="2653"/>
                    </a:lnTo>
                    <a:cubicBezTo>
                      <a:pt x="4438" y="2653"/>
                      <a:pt x="4438" y="2653"/>
                      <a:pt x="4486" y="2701"/>
                    </a:cubicBezTo>
                    <a:cubicBezTo>
                      <a:pt x="4582" y="2556"/>
                      <a:pt x="4727" y="2412"/>
                      <a:pt x="4872" y="2267"/>
                    </a:cubicBezTo>
                    <a:lnTo>
                      <a:pt x="5016" y="2170"/>
                    </a:lnTo>
                    <a:cubicBezTo>
                      <a:pt x="5161" y="2026"/>
                      <a:pt x="5354" y="1881"/>
                      <a:pt x="5499" y="1736"/>
                    </a:cubicBezTo>
                    <a:lnTo>
                      <a:pt x="5595" y="1688"/>
                    </a:lnTo>
                    <a:lnTo>
                      <a:pt x="5643" y="1640"/>
                    </a:lnTo>
                    <a:lnTo>
                      <a:pt x="5740" y="1544"/>
                    </a:lnTo>
                    <a:cubicBezTo>
                      <a:pt x="5884" y="1399"/>
                      <a:pt x="5933" y="1254"/>
                      <a:pt x="5933" y="1061"/>
                    </a:cubicBezTo>
                    <a:lnTo>
                      <a:pt x="5933" y="965"/>
                    </a:lnTo>
                    <a:cubicBezTo>
                      <a:pt x="5981" y="531"/>
                      <a:pt x="5643" y="145"/>
                      <a:pt x="5209" y="97"/>
                    </a:cubicBezTo>
                    <a:lnTo>
                      <a:pt x="53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87"/>
              <p:cNvSpPr/>
              <p:nvPr/>
            </p:nvSpPr>
            <p:spPr>
              <a:xfrm>
                <a:off x="5849425" y="1070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87"/>
              <p:cNvSpPr/>
              <p:nvPr/>
            </p:nvSpPr>
            <p:spPr>
              <a:xfrm>
                <a:off x="6078500" y="939825"/>
                <a:ext cx="3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" extrusionOk="0">
                    <a:moveTo>
                      <a:pt x="1" y="1"/>
                    </a:moveTo>
                    <a:lnTo>
                      <a:pt x="49" y="1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87"/>
              <p:cNvSpPr/>
              <p:nvPr/>
            </p:nvSpPr>
            <p:spPr>
              <a:xfrm>
                <a:off x="5937425" y="954300"/>
                <a:ext cx="2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" extrusionOk="0">
                    <a:moveTo>
                      <a:pt x="1" y="0"/>
                    </a:move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87"/>
              <p:cNvSpPr/>
              <p:nvPr/>
            </p:nvSpPr>
            <p:spPr>
              <a:xfrm>
                <a:off x="5781900" y="942250"/>
                <a:ext cx="3472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7174" extrusionOk="0">
                    <a:moveTo>
                      <a:pt x="6559" y="531"/>
                    </a:moveTo>
                    <a:lnTo>
                      <a:pt x="6559" y="531"/>
                    </a:lnTo>
                    <a:cubicBezTo>
                      <a:pt x="6468" y="561"/>
                      <a:pt x="6395" y="592"/>
                      <a:pt x="6330" y="622"/>
                    </a:cubicBezTo>
                    <a:lnTo>
                      <a:pt x="6330" y="622"/>
                    </a:lnTo>
                    <a:lnTo>
                      <a:pt x="6559" y="531"/>
                    </a:lnTo>
                    <a:close/>
                    <a:moveTo>
                      <a:pt x="8923" y="0"/>
                    </a:moveTo>
                    <a:cubicBezTo>
                      <a:pt x="8730" y="0"/>
                      <a:pt x="8537" y="48"/>
                      <a:pt x="8296" y="97"/>
                    </a:cubicBezTo>
                    <a:cubicBezTo>
                      <a:pt x="8199" y="97"/>
                      <a:pt x="8103" y="97"/>
                      <a:pt x="8006" y="145"/>
                    </a:cubicBezTo>
                    <a:cubicBezTo>
                      <a:pt x="7813" y="145"/>
                      <a:pt x="7620" y="193"/>
                      <a:pt x="7428" y="241"/>
                    </a:cubicBezTo>
                    <a:cubicBezTo>
                      <a:pt x="7093" y="337"/>
                      <a:pt x="6710" y="480"/>
                      <a:pt x="6327" y="624"/>
                    </a:cubicBezTo>
                    <a:lnTo>
                      <a:pt x="6327" y="624"/>
                    </a:lnTo>
                    <a:cubicBezTo>
                      <a:pt x="6328" y="623"/>
                      <a:pt x="6329" y="623"/>
                      <a:pt x="6330" y="622"/>
                    </a:cubicBezTo>
                    <a:lnTo>
                      <a:pt x="6330" y="622"/>
                    </a:lnTo>
                    <a:lnTo>
                      <a:pt x="6318" y="627"/>
                    </a:lnTo>
                    <a:cubicBezTo>
                      <a:pt x="6321" y="626"/>
                      <a:pt x="6324" y="625"/>
                      <a:pt x="6327" y="624"/>
                    </a:cubicBezTo>
                    <a:lnTo>
                      <a:pt x="6327" y="624"/>
                    </a:lnTo>
                    <a:cubicBezTo>
                      <a:pt x="6291" y="641"/>
                      <a:pt x="6256" y="658"/>
                      <a:pt x="6222" y="675"/>
                    </a:cubicBezTo>
                    <a:lnTo>
                      <a:pt x="5933" y="772"/>
                    </a:lnTo>
                    <a:cubicBezTo>
                      <a:pt x="5643" y="916"/>
                      <a:pt x="5354" y="1013"/>
                      <a:pt x="5064" y="1158"/>
                    </a:cubicBezTo>
                    <a:cubicBezTo>
                      <a:pt x="4775" y="1350"/>
                      <a:pt x="4486" y="1495"/>
                      <a:pt x="4148" y="1688"/>
                    </a:cubicBezTo>
                    <a:cubicBezTo>
                      <a:pt x="3521" y="2122"/>
                      <a:pt x="2894" y="2604"/>
                      <a:pt x="2364" y="3087"/>
                    </a:cubicBezTo>
                    <a:lnTo>
                      <a:pt x="2315" y="3135"/>
                    </a:lnTo>
                    <a:cubicBezTo>
                      <a:pt x="2123" y="3328"/>
                      <a:pt x="1930" y="3521"/>
                      <a:pt x="1688" y="3762"/>
                    </a:cubicBezTo>
                    <a:cubicBezTo>
                      <a:pt x="1447" y="4003"/>
                      <a:pt x="1206" y="4292"/>
                      <a:pt x="1013" y="4533"/>
                    </a:cubicBezTo>
                    <a:cubicBezTo>
                      <a:pt x="869" y="4726"/>
                      <a:pt x="772" y="4871"/>
                      <a:pt x="627" y="5064"/>
                    </a:cubicBezTo>
                    <a:lnTo>
                      <a:pt x="627" y="5112"/>
                    </a:lnTo>
                    <a:cubicBezTo>
                      <a:pt x="627" y="5112"/>
                      <a:pt x="627" y="5160"/>
                      <a:pt x="627" y="5160"/>
                    </a:cubicBezTo>
                    <a:cubicBezTo>
                      <a:pt x="483" y="5305"/>
                      <a:pt x="386" y="5498"/>
                      <a:pt x="290" y="5643"/>
                    </a:cubicBezTo>
                    <a:lnTo>
                      <a:pt x="290" y="5691"/>
                    </a:lnTo>
                    <a:lnTo>
                      <a:pt x="193" y="5836"/>
                    </a:lnTo>
                    <a:cubicBezTo>
                      <a:pt x="193" y="5884"/>
                      <a:pt x="145" y="5932"/>
                      <a:pt x="145" y="5980"/>
                    </a:cubicBezTo>
                    <a:cubicBezTo>
                      <a:pt x="97" y="6077"/>
                      <a:pt x="49" y="6173"/>
                      <a:pt x="49" y="6270"/>
                    </a:cubicBezTo>
                    <a:lnTo>
                      <a:pt x="49" y="6366"/>
                    </a:lnTo>
                    <a:cubicBezTo>
                      <a:pt x="49" y="6414"/>
                      <a:pt x="49" y="6463"/>
                      <a:pt x="49" y="6511"/>
                    </a:cubicBezTo>
                    <a:lnTo>
                      <a:pt x="1" y="6511"/>
                    </a:lnTo>
                    <a:cubicBezTo>
                      <a:pt x="97" y="6800"/>
                      <a:pt x="290" y="7041"/>
                      <a:pt x="579" y="7138"/>
                    </a:cubicBezTo>
                    <a:cubicBezTo>
                      <a:pt x="652" y="7162"/>
                      <a:pt x="724" y="7174"/>
                      <a:pt x="796" y="7174"/>
                    </a:cubicBezTo>
                    <a:cubicBezTo>
                      <a:pt x="869" y="7174"/>
                      <a:pt x="941" y="7162"/>
                      <a:pt x="1013" y="7138"/>
                    </a:cubicBezTo>
                    <a:lnTo>
                      <a:pt x="1062" y="7138"/>
                    </a:lnTo>
                    <a:cubicBezTo>
                      <a:pt x="1254" y="7090"/>
                      <a:pt x="1399" y="6993"/>
                      <a:pt x="1544" y="6848"/>
                    </a:cubicBezTo>
                    <a:cubicBezTo>
                      <a:pt x="1544" y="6800"/>
                      <a:pt x="1592" y="6752"/>
                      <a:pt x="1592" y="6752"/>
                    </a:cubicBezTo>
                    <a:cubicBezTo>
                      <a:pt x="1592" y="6704"/>
                      <a:pt x="1592" y="6704"/>
                      <a:pt x="1592" y="6704"/>
                    </a:cubicBezTo>
                    <a:lnTo>
                      <a:pt x="1688" y="6607"/>
                    </a:lnTo>
                    <a:cubicBezTo>
                      <a:pt x="1785" y="6414"/>
                      <a:pt x="1881" y="6221"/>
                      <a:pt x="2026" y="6029"/>
                    </a:cubicBezTo>
                    <a:lnTo>
                      <a:pt x="2123" y="5884"/>
                    </a:lnTo>
                    <a:cubicBezTo>
                      <a:pt x="2219" y="5739"/>
                      <a:pt x="2364" y="5594"/>
                      <a:pt x="2460" y="5450"/>
                    </a:cubicBezTo>
                    <a:lnTo>
                      <a:pt x="2605" y="5257"/>
                    </a:lnTo>
                    <a:lnTo>
                      <a:pt x="2846" y="4968"/>
                    </a:lnTo>
                    <a:cubicBezTo>
                      <a:pt x="3039" y="4775"/>
                      <a:pt x="3232" y="4582"/>
                      <a:pt x="3473" y="4389"/>
                    </a:cubicBezTo>
                    <a:cubicBezTo>
                      <a:pt x="4679" y="3231"/>
                      <a:pt x="6077" y="2315"/>
                      <a:pt x="7669" y="1784"/>
                    </a:cubicBezTo>
                    <a:cubicBezTo>
                      <a:pt x="7862" y="1688"/>
                      <a:pt x="8055" y="1640"/>
                      <a:pt x="8247" y="1592"/>
                    </a:cubicBezTo>
                    <a:cubicBezTo>
                      <a:pt x="8392" y="1543"/>
                      <a:pt x="8537" y="1495"/>
                      <a:pt x="8633" y="1447"/>
                    </a:cubicBezTo>
                    <a:lnTo>
                      <a:pt x="9067" y="1302"/>
                    </a:lnTo>
                    <a:cubicBezTo>
                      <a:pt x="9212" y="1254"/>
                      <a:pt x="9357" y="1206"/>
                      <a:pt x="9453" y="1206"/>
                    </a:cubicBezTo>
                    <a:lnTo>
                      <a:pt x="9935" y="1061"/>
                    </a:lnTo>
                    <a:cubicBezTo>
                      <a:pt x="10032" y="1061"/>
                      <a:pt x="10128" y="1013"/>
                      <a:pt x="10177" y="1013"/>
                    </a:cubicBezTo>
                    <a:cubicBezTo>
                      <a:pt x="10273" y="965"/>
                      <a:pt x="10466" y="965"/>
                      <a:pt x="10562" y="916"/>
                    </a:cubicBezTo>
                    <a:lnTo>
                      <a:pt x="10852" y="868"/>
                    </a:lnTo>
                    <a:lnTo>
                      <a:pt x="11286" y="868"/>
                    </a:lnTo>
                    <a:lnTo>
                      <a:pt x="11720" y="820"/>
                    </a:lnTo>
                    <a:lnTo>
                      <a:pt x="12492" y="820"/>
                    </a:lnTo>
                    <a:cubicBezTo>
                      <a:pt x="12733" y="820"/>
                      <a:pt x="12926" y="820"/>
                      <a:pt x="13118" y="868"/>
                    </a:cubicBezTo>
                    <a:lnTo>
                      <a:pt x="13553" y="965"/>
                    </a:lnTo>
                    <a:cubicBezTo>
                      <a:pt x="13697" y="965"/>
                      <a:pt x="13794" y="916"/>
                      <a:pt x="13842" y="772"/>
                    </a:cubicBezTo>
                    <a:cubicBezTo>
                      <a:pt x="13890" y="627"/>
                      <a:pt x="13842" y="482"/>
                      <a:pt x="13697" y="482"/>
                    </a:cubicBezTo>
                    <a:cubicBezTo>
                      <a:pt x="13504" y="434"/>
                      <a:pt x="13311" y="386"/>
                      <a:pt x="13070" y="338"/>
                    </a:cubicBezTo>
                    <a:lnTo>
                      <a:pt x="13167" y="338"/>
                    </a:lnTo>
                    <a:cubicBezTo>
                      <a:pt x="12974" y="289"/>
                      <a:pt x="12781" y="289"/>
                      <a:pt x="12636" y="241"/>
                    </a:cubicBezTo>
                    <a:cubicBezTo>
                      <a:pt x="12540" y="241"/>
                      <a:pt x="12492" y="193"/>
                      <a:pt x="12443" y="193"/>
                    </a:cubicBezTo>
                    <a:lnTo>
                      <a:pt x="12154" y="145"/>
                    </a:lnTo>
                    <a:lnTo>
                      <a:pt x="11816" y="145"/>
                    </a:lnTo>
                    <a:cubicBezTo>
                      <a:pt x="11527" y="97"/>
                      <a:pt x="11189" y="48"/>
                      <a:pt x="10900" y="48"/>
                    </a:cubicBezTo>
                    <a:cubicBezTo>
                      <a:pt x="10755" y="48"/>
                      <a:pt x="10659" y="48"/>
                      <a:pt x="10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87"/>
              <p:cNvSpPr/>
              <p:nvPr/>
            </p:nvSpPr>
            <p:spPr>
              <a:xfrm>
                <a:off x="5791550" y="466000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0" y="0"/>
                    </a:move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87"/>
              <p:cNvSpPr/>
              <p:nvPr/>
            </p:nvSpPr>
            <p:spPr>
              <a:xfrm>
                <a:off x="5790350" y="46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87"/>
              <p:cNvSpPr/>
              <p:nvPr/>
            </p:nvSpPr>
            <p:spPr>
              <a:xfrm>
                <a:off x="6108650" y="68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87"/>
              <p:cNvSpPr/>
              <p:nvPr/>
            </p:nvSpPr>
            <p:spPr>
              <a:xfrm>
                <a:off x="6107450" y="686625"/>
                <a:ext cx="0" cy="25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87"/>
              <p:cNvSpPr/>
              <p:nvPr/>
            </p:nvSpPr>
            <p:spPr>
              <a:xfrm>
                <a:off x="5303250" y="74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87"/>
              <p:cNvSpPr/>
              <p:nvPr/>
            </p:nvSpPr>
            <p:spPr>
              <a:xfrm>
                <a:off x="4734150" y="335775"/>
                <a:ext cx="1706075" cy="1761550"/>
              </a:xfrm>
              <a:custGeom>
                <a:avLst/>
                <a:gdLst/>
                <a:ahLst/>
                <a:cxnLst/>
                <a:rect l="l" t="t" r="r" b="b"/>
                <a:pathLst>
                  <a:path w="68243" h="70462" extrusionOk="0">
                    <a:moveTo>
                      <a:pt x="25417" y="6222"/>
                    </a:moveTo>
                    <a:cubicBezTo>
                      <a:pt x="25465" y="6222"/>
                      <a:pt x="25513" y="6222"/>
                      <a:pt x="25561" y="6270"/>
                    </a:cubicBezTo>
                    <a:cubicBezTo>
                      <a:pt x="26671" y="6704"/>
                      <a:pt x="27828" y="7042"/>
                      <a:pt x="29034" y="7283"/>
                    </a:cubicBezTo>
                    <a:cubicBezTo>
                      <a:pt x="30046" y="7476"/>
                      <a:pt x="31059" y="7572"/>
                      <a:pt x="32072" y="7572"/>
                    </a:cubicBezTo>
                    <a:cubicBezTo>
                      <a:pt x="32988" y="7572"/>
                      <a:pt x="33953" y="7572"/>
                      <a:pt x="34917" y="7476"/>
                    </a:cubicBezTo>
                    <a:cubicBezTo>
                      <a:pt x="35834" y="7428"/>
                      <a:pt x="36750" y="7331"/>
                      <a:pt x="37715" y="7235"/>
                    </a:cubicBezTo>
                    <a:lnTo>
                      <a:pt x="39162" y="7090"/>
                    </a:lnTo>
                    <a:cubicBezTo>
                      <a:pt x="39596" y="7042"/>
                      <a:pt x="40078" y="6993"/>
                      <a:pt x="40512" y="6945"/>
                    </a:cubicBezTo>
                    <a:cubicBezTo>
                      <a:pt x="41654" y="6867"/>
                      <a:pt x="42796" y="6788"/>
                      <a:pt x="43938" y="6788"/>
                    </a:cubicBezTo>
                    <a:cubicBezTo>
                      <a:pt x="44194" y="6788"/>
                      <a:pt x="44451" y="6792"/>
                      <a:pt x="44708" y="6801"/>
                    </a:cubicBezTo>
                    <a:cubicBezTo>
                      <a:pt x="46106" y="6801"/>
                      <a:pt x="47457" y="6993"/>
                      <a:pt x="48807" y="7331"/>
                    </a:cubicBezTo>
                    <a:cubicBezTo>
                      <a:pt x="48904" y="7331"/>
                      <a:pt x="48952" y="7428"/>
                      <a:pt x="48904" y="7476"/>
                    </a:cubicBezTo>
                    <a:cubicBezTo>
                      <a:pt x="48904" y="7546"/>
                      <a:pt x="48852" y="7591"/>
                      <a:pt x="48786" y="7591"/>
                    </a:cubicBezTo>
                    <a:cubicBezTo>
                      <a:pt x="48762" y="7591"/>
                      <a:pt x="48736" y="7585"/>
                      <a:pt x="48711" y="7572"/>
                    </a:cubicBezTo>
                    <a:lnTo>
                      <a:pt x="47939" y="7428"/>
                    </a:lnTo>
                    <a:cubicBezTo>
                      <a:pt x="46950" y="7263"/>
                      <a:pt x="45939" y="7188"/>
                      <a:pt x="44921" y="7188"/>
                    </a:cubicBezTo>
                    <a:cubicBezTo>
                      <a:pt x="44449" y="7188"/>
                      <a:pt x="43975" y="7204"/>
                      <a:pt x="43502" y="7235"/>
                    </a:cubicBezTo>
                    <a:cubicBezTo>
                      <a:pt x="42779" y="7283"/>
                      <a:pt x="42007" y="7379"/>
                      <a:pt x="41284" y="7524"/>
                    </a:cubicBezTo>
                    <a:cubicBezTo>
                      <a:pt x="40560" y="7620"/>
                      <a:pt x="39788" y="7765"/>
                      <a:pt x="39017" y="7910"/>
                    </a:cubicBezTo>
                    <a:cubicBezTo>
                      <a:pt x="37522" y="8151"/>
                      <a:pt x="36027" y="8440"/>
                      <a:pt x="34532" y="8585"/>
                    </a:cubicBezTo>
                    <a:cubicBezTo>
                      <a:pt x="33736" y="8657"/>
                      <a:pt x="32952" y="8694"/>
                      <a:pt x="32169" y="8694"/>
                    </a:cubicBezTo>
                    <a:cubicBezTo>
                      <a:pt x="31385" y="8694"/>
                      <a:pt x="30601" y="8657"/>
                      <a:pt x="29805" y="8585"/>
                    </a:cubicBezTo>
                    <a:cubicBezTo>
                      <a:pt x="28985" y="8489"/>
                      <a:pt x="28214" y="8296"/>
                      <a:pt x="27394" y="8103"/>
                    </a:cubicBezTo>
                    <a:cubicBezTo>
                      <a:pt x="27008" y="7958"/>
                      <a:pt x="26622" y="7813"/>
                      <a:pt x="26188" y="7669"/>
                    </a:cubicBezTo>
                    <a:cubicBezTo>
                      <a:pt x="25851" y="7524"/>
                      <a:pt x="25465" y="7379"/>
                      <a:pt x="25079" y="7186"/>
                    </a:cubicBezTo>
                    <a:cubicBezTo>
                      <a:pt x="24983" y="7090"/>
                      <a:pt x="24886" y="6993"/>
                      <a:pt x="24886" y="6849"/>
                    </a:cubicBezTo>
                    <a:cubicBezTo>
                      <a:pt x="24838" y="6704"/>
                      <a:pt x="24886" y="6559"/>
                      <a:pt x="24983" y="6463"/>
                    </a:cubicBezTo>
                    <a:cubicBezTo>
                      <a:pt x="25079" y="6318"/>
                      <a:pt x="25224" y="6222"/>
                      <a:pt x="25417" y="6222"/>
                    </a:cubicBezTo>
                    <a:close/>
                    <a:moveTo>
                      <a:pt x="45335" y="4052"/>
                    </a:moveTo>
                    <a:cubicBezTo>
                      <a:pt x="46830" y="4100"/>
                      <a:pt x="48277" y="4293"/>
                      <a:pt x="49675" y="4727"/>
                    </a:cubicBezTo>
                    <a:cubicBezTo>
                      <a:pt x="50399" y="4920"/>
                      <a:pt x="51122" y="5161"/>
                      <a:pt x="51797" y="5450"/>
                    </a:cubicBezTo>
                    <a:cubicBezTo>
                      <a:pt x="52472" y="5740"/>
                      <a:pt x="53196" y="6029"/>
                      <a:pt x="53823" y="6367"/>
                    </a:cubicBezTo>
                    <a:cubicBezTo>
                      <a:pt x="55173" y="7090"/>
                      <a:pt x="56379" y="7910"/>
                      <a:pt x="57536" y="8874"/>
                    </a:cubicBezTo>
                    <a:cubicBezTo>
                      <a:pt x="58646" y="9791"/>
                      <a:pt x="59610" y="10852"/>
                      <a:pt x="60430" y="12009"/>
                    </a:cubicBezTo>
                    <a:cubicBezTo>
                      <a:pt x="60478" y="12106"/>
                      <a:pt x="60478" y="12202"/>
                      <a:pt x="60382" y="12202"/>
                    </a:cubicBezTo>
                    <a:cubicBezTo>
                      <a:pt x="60362" y="12222"/>
                      <a:pt x="60334" y="12234"/>
                      <a:pt x="60304" y="12234"/>
                    </a:cubicBezTo>
                    <a:cubicBezTo>
                      <a:pt x="60262" y="12234"/>
                      <a:pt x="60217" y="12210"/>
                      <a:pt x="60189" y="12154"/>
                    </a:cubicBezTo>
                    <a:cubicBezTo>
                      <a:pt x="60044" y="11961"/>
                      <a:pt x="59899" y="11768"/>
                      <a:pt x="59755" y="11575"/>
                    </a:cubicBezTo>
                    <a:cubicBezTo>
                      <a:pt x="58887" y="10514"/>
                      <a:pt x="57874" y="9598"/>
                      <a:pt x="56813" y="8778"/>
                    </a:cubicBezTo>
                    <a:cubicBezTo>
                      <a:pt x="55463" y="7765"/>
                      <a:pt x="53967" y="6945"/>
                      <a:pt x="52424" y="6367"/>
                    </a:cubicBezTo>
                    <a:cubicBezTo>
                      <a:pt x="52038" y="6222"/>
                      <a:pt x="51604" y="6029"/>
                      <a:pt x="51218" y="5932"/>
                    </a:cubicBezTo>
                    <a:cubicBezTo>
                      <a:pt x="50833" y="5788"/>
                      <a:pt x="50350" y="5691"/>
                      <a:pt x="49916" y="5547"/>
                    </a:cubicBezTo>
                    <a:cubicBezTo>
                      <a:pt x="49145" y="5354"/>
                      <a:pt x="48325" y="5209"/>
                      <a:pt x="47505" y="5113"/>
                    </a:cubicBezTo>
                    <a:cubicBezTo>
                      <a:pt x="46905" y="5042"/>
                      <a:pt x="46279" y="4997"/>
                      <a:pt x="45646" y="4997"/>
                    </a:cubicBezTo>
                    <a:cubicBezTo>
                      <a:pt x="45414" y="4997"/>
                      <a:pt x="45181" y="5003"/>
                      <a:pt x="44949" y="5016"/>
                    </a:cubicBezTo>
                    <a:cubicBezTo>
                      <a:pt x="44081" y="5016"/>
                      <a:pt x="43213" y="5113"/>
                      <a:pt x="42345" y="5209"/>
                    </a:cubicBezTo>
                    <a:lnTo>
                      <a:pt x="42248" y="5209"/>
                    </a:lnTo>
                    <a:cubicBezTo>
                      <a:pt x="41042" y="5402"/>
                      <a:pt x="39885" y="5595"/>
                      <a:pt x="38727" y="5836"/>
                    </a:cubicBezTo>
                    <a:cubicBezTo>
                      <a:pt x="37522" y="6077"/>
                      <a:pt x="36316" y="6270"/>
                      <a:pt x="35110" y="6415"/>
                    </a:cubicBezTo>
                    <a:cubicBezTo>
                      <a:pt x="33905" y="6559"/>
                      <a:pt x="32699" y="6608"/>
                      <a:pt x="31493" y="6608"/>
                    </a:cubicBezTo>
                    <a:cubicBezTo>
                      <a:pt x="30866" y="6559"/>
                      <a:pt x="30288" y="6511"/>
                      <a:pt x="29709" y="6415"/>
                    </a:cubicBezTo>
                    <a:cubicBezTo>
                      <a:pt x="29178" y="6318"/>
                      <a:pt x="28600" y="6222"/>
                      <a:pt x="28069" y="6029"/>
                    </a:cubicBezTo>
                    <a:cubicBezTo>
                      <a:pt x="27924" y="5981"/>
                      <a:pt x="27828" y="5884"/>
                      <a:pt x="27732" y="5788"/>
                    </a:cubicBezTo>
                    <a:cubicBezTo>
                      <a:pt x="27683" y="5643"/>
                      <a:pt x="27683" y="5498"/>
                      <a:pt x="27732" y="5354"/>
                    </a:cubicBezTo>
                    <a:cubicBezTo>
                      <a:pt x="27771" y="5116"/>
                      <a:pt x="27974" y="4943"/>
                      <a:pt x="28206" y="4943"/>
                    </a:cubicBezTo>
                    <a:cubicBezTo>
                      <a:pt x="28256" y="4943"/>
                      <a:pt x="28307" y="4951"/>
                      <a:pt x="28359" y="4968"/>
                    </a:cubicBezTo>
                    <a:cubicBezTo>
                      <a:pt x="28937" y="5113"/>
                      <a:pt x="29516" y="5209"/>
                      <a:pt x="30143" y="5306"/>
                    </a:cubicBezTo>
                    <a:cubicBezTo>
                      <a:pt x="30780" y="5349"/>
                      <a:pt x="31420" y="5371"/>
                      <a:pt x="32063" y="5371"/>
                    </a:cubicBezTo>
                    <a:cubicBezTo>
                      <a:pt x="33563" y="5371"/>
                      <a:pt x="35072" y="5252"/>
                      <a:pt x="36557" y="5016"/>
                    </a:cubicBezTo>
                    <a:cubicBezTo>
                      <a:pt x="38052" y="4775"/>
                      <a:pt x="39547" y="4534"/>
                      <a:pt x="41042" y="4341"/>
                    </a:cubicBezTo>
                    <a:cubicBezTo>
                      <a:pt x="42296" y="4148"/>
                      <a:pt x="43598" y="4052"/>
                      <a:pt x="44852" y="4052"/>
                    </a:cubicBezTo>
                    <a:close/>
                    <a:moveTo>
                      <a:pt x="26044" y="11238"/>
                    </a:moveTo>
                    <a:cubicBezTo>
                      <a:pt x="26140" y="11286"/>
                      <a:pt x="26236" y="11286"/>
                      <a:pt x="26333" y="11334"/>
                    </a:cubicBezTo>
                    <a:lnTo>
                      <a:pt x="27587" y="12057"/>
                    </a:lnTo>
                    <a:cubicBezTo>
                      <a:pt x="27924" y="12202"/>
                      <a:pt x="28262" y="12395"/>
                      <a:pt x="28648" y="12588"/>
                    </a:cubicBezTo>
                    <a:cubicBezTo>
                      <a:pt x="29275" y="12877"/>
                      <a:pt x="29950" y="13167"/>
                      <a:pt x="30673" y="13360"/>
                    </a:cubicBezTo>
                    <a:cubicBezTo>
                      <a:pt x="31252" y="13552"/>
                      <a:pt x="31879" y="13697"/>
                      <a:pt x="32506" y="13794"/>
                    </a:cubicBezTo>
                    <a:cubicBezTo>
                      <a:pt x="34080" y="14062"/>
                      <a:pt x="35684" y="14209"/>
                      <a:pt x="37294" y="14209"/>
                    </a:cubicBezTo>
                    <a:cubicBezTo>
                      <a:pt x="37707" y="14209"/>
                      <a:pt x="38121" y="14199"/>
                      <a:pt x="38535" y="14179"/>
                    </a:cubicBezTo>
                    <a:cubicBezTo>
                      <a:pt x="39596" y="14179"/>
                      <a:pt x="40608" y="14131"/>
                      <a:pt x="41669" y="14083"/>
                    </a:cubicBezTo>
                    <a:lnTo>
                      <a:pt x="44852" y="13938"/>
                    </a:lnTo>
                    <a:cubicBezTo>
                      <a:pt x="45576" y="13938"/>
                      <a:pt x="46251" y="13938"/>
                      <a:pt x="46974" y="13890"/>
                    </a:cubicBezTo>
                    <a:cubicBezTo>
                      <a:pt x="47698" y="13890"/>
                      <a:pt x="48373" y="13890"/>
                      <a:pt x="49096" y="13938"/>
                    </a:cubicBezTo>
                    <a:cubicBezTo>
                      <a:pt x="49772" y="13987"/>
                      <a:pt x="50447" y="13987"/>
                      <a:pt x="51122" y="14083"/>
                    </a:cubicBezTo>
                    <a:cubicBezTo>
                      <a:pt x="51797" y="14131"/>
                      <a:pt x="52424" y="14228"/>
                      <a:pt x="53099" y="14372"/>
                    </a:cubicBezTo>
                    <a:cubicBezTo>
                      <a:pt x="54402" y="14613"/>
                      <a:pt x="55655" y="14999"/>
                      <a:pt x="56813" y="15530"/>
                    </a:cubicBezTo>
                    <a:cubicBezTo>
                      <a:pt x="57440" y="15819"/>
                      <a:pt x="57970" y="16109"/>
                      <a:pt x="58549" y="16446"/>
                    </a:cubicBezTo>
                    <a:cubicBezTo>
                      <a:pt x="59080" y="16832"/>
                      <a:pt x="59610" y="17218"/>
                      <a:pt x="60141" y="17652"/>
                    </a:cubicBezTo>
                    <a:cubicBezTo>
                      <a:pt x="60189" y="17748"/>
                      <a:pt x="60189" y="17845"/>
                      <a:pt x="60141" y="17893"/>
                    </a:cubicBezTo>
                    <a:lnTo>
                      <a:pt x="60141" y="17941"/>
                    </a:lnTo>
                    <a:cubicBezTo>
                      <a:pt x="60092" y="17965"/>
                      <a:pt x="60056" y="17977"/>
                      <a:pt x="60020" y="17977"/>
                    </a:cubicBezTo>
                    <a:cubicBezTo>
                      <a:pt x="59984" y="17977"/>
                      <a:pt x="59948" y="17965"/>
                      <a:pt x="59899" y="17941"/>
                    </a:cubicBezTo>
                    <a:lnTo>
                      <a:pt x="59658" y="17700"/>
                    </a:lnTo>
                    <a:cubicBezTo>
                      <a:pt x="58838" y="17025"/>
                      <a:pt x="57970" y="16446"/>
                      <a:pt x="57006" y="16012"/>
                    </a:cubicBezTo>
                    <a:cubicBezTo>
                      <a:pt x="55897" y="15482"/>
                      <a:pt x="54739" y="15144"/>
                      <a:pt x="53485" y="14903"/>
                    </a:cubicBezTo>
                    <a:cubicBezTo>
                      <a:pt x="52376" y="14710"/>
                      <a:pt x="51267" y="14613"/>
                      <a:pt x="50109" y="14565"/>
                    </a:cubicBezTo>
                    <a:cubicBezTo>
                      <a:pt x="48904" y="14565"/>
                      <a:pt x="47698" y="14565"/>
                      <a:pt x="46540" y="14662"/>
                    </a:cubicBezTo>
                    <a:cubicBezTo>
                      <a:pt x="45528" y="14758"/>
                      <a:pt x="44515" y="14806"/>
                      <a:pt x="43550" y="14903"/>
                    </a:cubicBezTo>
                    <a:lnTo>
                      <a:pt x="40560" y="15144"/>
                    </a:lnTo>
                    <a:lnTo>
                      <a:pt x="40415" y="15144"/>
                    </a:lnTo>
                    <a:cubicBezTo>
                      <a:pt x="39329" y="15253"/>
                      <a:pt x="38243" y="15303"/>
                      <a:pt x="37157" y="15303"/>
                    </a:cubicBezTo>
                    <a:cubicBezTo>
                      <a:pt x="35831" y="15303"/>
                      <a:pt x="34506" y="15228"/>
                      <a:pt x="33181" y="15096"/>
                    </a:cubicBezTo>
                    <a:cubicBezTo>
                      <a:pt x="31976" y="14951"/>
                      <a:pt x="30818" y="14662"/>
                      <a:pt x="29709" y="14276"/>
                    </a:cubicBezTo>
                    <a:cubicBezTo>
                      <a:pt x="29034" y="14035"/>
                      <a:pt x="28359" y="13794"/>
                      <a:pt x="27732" y="13456"/>
                    </a:cubicBezTo>
                    <a:cubicBezTo>
                      <a:pt x="27346" y="13263"/>
                      <a:pt x="27008" y="13070"/>
                      <a:pt x="26671" y="12829"/>
                    </a:cubicBezTo>
                    <a:cubicBezTo>
                      <a:pt x="26333" y="12636"/>
                      <a:pt x="26044" y="12443"/>
                      <a:pt x="25754" y="12250"/>
                    </a:cubicBezTo>
                    <a:cubicBezTo>
                      <a:pt x="25513" y="12106"/>
                      <a:pt x="25417" y="11768"/>
                      <a:pt x="25561" y="11479"/>
                    </a:cubicBezTo>
                    <a:cubicBezTo>
                      <a:pt x="25658" y="11382"/>
                      <a:pt x="25802" y="11286"/>
                      <a:pt x="25947" y="11238"/>
                    </a:cubicBezTo>
                    <a:close/>
                    <a:moveTo>
                      <a:pt x="28117" y="9164"/>
                    </a:moveTo>
                    <a:cubicBezTo>
                      <a:pt x="28214" y="9164"/>
                      <a:pt x="28310" y="9212"/>
                      <a:pt x="28407" y="9260"/>
                    </a:cubicBezTo>
                    <a:lnTo>
                      <a:pt x="28503" y="9308"/>
                    </a:lnTo>
                    <a:lnTo>
                      <a:pt x="28696" y="9453"/>
                    </a:lnTo>
                    <a:cubicBezTo>
                      <a:pt x="29082" y="9742"/>
                      <a:pt x="29468" y="10032"/>
                      <a:pt x="29902" y="10273"/>
                    </a:cubicBezTo>
                    <a:cubicBezTo>
                      <a:pt x="30288" y="10466"/>
                      <a:pt x="30673" y="10659"/>
                      <a:pt x="31107" y="10852"/>
                    </a:cubicBezTo>
                    <a:cubicBezTo>
                      <a:pt x="32120" y="11189"/>
                      <a:pt x="33230" y="11479"/>
                      <a:pt x="34291" y="11575"/>
                    </a:cubicBezTo>
                    <a:cubicBezTo>
                      <a:pt x="35260" y="11690"/>
                      <a:pt x="36229" y="11732"/>
                      <a:pt x="37198" y="11732"/>
                    </a:cubicBezTo>
                    <a:cubicBezTo>
                      <a:pt x="39074" y="11732"/>
                      <a:pt x="40951" y="11574"/>
                      <a:pt x="42827" y="11479"/>
                    </a:cubicBezTo>
                    <a:cubicBezTo>
                      <a:pt x="43502" y="11479"/>
                      <a:pt x="44225" y="11430"/>
                      <a:pt x="44901" y="11430"/>
                    </a:cubicBezTo>
                    <a:cubicBezTo>
                      <a:pt x="45624" y="11430"/>
                      <a:pt x="46347" y="11479"/>
                      <a:pt x="47023" y="11527"/>
                    </a:cubicBezTo>
                    <a:cubicBezTo>
                      <a:pt x="48518" y="11623"/>
                      <a:pt x="49965" y="11865"/>
                      <a:pt x="51363" y="12202"/>
                    </a:cubicBezTo>
                    <a:cubicBezTo>
                      <a:pt x="52762" y="12491"/>
                      <a:pt x="54112" y="12974"/>
                      <a:pt x="55414" y="13504"/>
                    </a:cubicBezTo>
                    <a:cubicBezTo>
                      <a:pt x="56041" y="13794"/>
                      <a:pt x="56668" y="14083"/>
                      <a:pt x="57295" y="14421"/>
                    </a:cubicBezTo>
                    <a:cubicBezTo>
                      <a:pt x="57874" y="14758"/>
                      <a:pt x="58501" y="15096"/>
                      <a:pt x="59080" y="15482"/>
                    </a:cubicBezTo>
                    <a:cubicBezTo>
                      <a:pt x="60285" y="16253"/>
                      <a:pt x="61395" y="17121"/>
                      <a:pt x="62456" y="18086"/>
                    </a:cubicBezTo>
                    <a:cubicBezTo>
                      <a:pt x="63613" y="19050"/>
                      <a:pt x="64674" y="20111"/>
                      <a:pt x="65639" y="21269"/>
                    </a:cubicBezTo>
                    <a:cubicBezTo>
                      <a:pt x="65735" y="21317"/>
                      <a:pt x="65735" y="21462"/>
                      <a:pt x="65639" y="21558"/>
                    </a:cubicBezTo>
                    <a:cubicBezTo>
                      <a:pt x="65614" y="21582"/>
                      <a:pt x="65566" y="21594"/>
                      <a:pt x="65512" y="21594"/>
                    </a:cubicBezTo>
                    <a:cubicBezTo>
                      <a:pt x="65458" y="21594"/>
                      <a:pt x="65397" y="21582"/>
                      <a:pt x="65349" y="21558"/>
                    </a:cubicBezTo>
                    <a:cubicBezTo>
                      <a:pt x="64674" y="20690"/>
                      <a:pt x="63902" y="19919"/>
                      <a:pt x="63082" y="19195"/>
                    </a:cubicBezTo>
                    <a:cubicBezTo>
                      <a:pt x="62311" y="18520"/>
                      <a:pt x="61539" y="17845"/>
                      <a:pt x="60671" y="17218"/>
                    </a:cubicBezTo>
                    <a:cubicBezTo>
                      <a:pt x="59803" y="16543"/>
                      <a:pt x="58838" y="15964"/>
                      <a:pt x="57874" y="15433"/>
                    </a:cubicBezTo>
                    <a:cubicBezTo>
                      <a:pt x="56909" y="14903"/>
                      <a:pt x="55945" y="14469"/>
                      <a:pt x="54980" y="14083"/>
                    </a:cubicBezTo>
                    <a:lnTo>
                      <a:pt x="54932" y="14083"/>
                    </a:lnTo>
                    <a:cubicBezTo>
                      <a:pt x="53967" y="13697"/>
                      <a:pt x="53003" y="13408"/>
                      <a:pt x="52038" y="13167"/>
                    </a:cubicBezTo>
                    <a:cubicBezTo>
                      <a:pt x="51026" y="12926"/>
                      <a:pt x="50013" y="12733"/>
                      <a:pt x="49000" y="12636"/>
                    </a:cubicBezTo>
                    <a:cubicBezTo>
                      <a:pt x="48228" y="12540"/>
                      <a:pt x="47457" y="12491"/>
                      <a:pt x="46685" y="12443"/>
                    </a:cubicBezTo>
                    <a:lnTo>
                      <a:pt x="44563" y="12443"/>
                    </a:lnTo>
                    <a:cubicBezTo>
                      <a:pt x="42040" y="12569"/>
                      <a:pt x="39516" y="12952"/>
                      <a:pt x="36961" y="12952"/>
                    </a:cubicBezTo>
                    <a:cubicBezTo>
                      <a:pt x="36586" y="12952"/>
                      <a:pt x="36210" y="12944"/>
                      <a:pt x="35834" y="12926"/>
                    </a:cubicBezTo>
                    <a:cubicBezTo>
                      <a:pt x="35110" y="12926"/>
                      <a:pt x="34339" y="12829"/>
                      <a:pt x="33615" y="12733"/>
                    </a:cubicBezTo>
                    <a:cubicBezTo>
                      <a:pt x="32940" y="12636"/>
                      <a:pt x="32217" y="12491"/>
                      <a:pt x="31542" y="12299"/>
                    </a:cubicBezTo>
                    <a:cubicBezTo>
                      <a:pt x="30866" y="12057"/>
                      <a:pt x="30191" y="11768"/>
                      <a:pt x="29564" y="11430"/>
                    </a:cubicBezTo>
                    <a:cubicBezTo>
                      <a:pt x="28889" y="11045"/>
                      <a:pt x="28310" y="10611"/>
                      <a:pt x="27732" y="10128"/>
                    </a:cubicBezTo>
                    <a:cubicBezTo>
                      <a:pt x="27539" y="9887"/>
                      <a:pt x="27539" y="9550"/>
                      <a:pt x="27732" y="9357"/>
                    </a:cubicBezTo>
                    <a:cubicBezTo>
                      <a:pt x="27828" y="9260"/>
                      <a:pt x="27973" y="9164"/>
                      <a:pt x="28117" y="9164"/>
                    </a:cubicBezTo>
                    <a:close/>
                    <a:moveTo>
                      <a:pt x="21607" y="6559"/>
                    </a:moveTo>
                    <a:cubicBezTo>
                      <a:pt x="21655" y="6559"/>
                      <a:pt x="21751" y="6559"/>
                      <a:pt x="21800" y="6608"/>
                    </a:cubicBezTo>
                    <a:cubicBezTo>
                      <a:pt x="21896" y="6656"/>
                      <a:pt x="21944" y="6752"/>
                      <a:pt x="21944" y="6849"/>
                    </a:cubicBezTo>
                    <a:cubicBezTo>
                      <a:pt x="21992" y="6945"/>
                      <a:pt x="21944" y="7042"/>
                      <a:pt x="21896" y="7138"/>
                    </a:cubicBezTo>
                    <a:cubicBezTo>
                      <a:pt x="21510" y="7620"/>
                      <a:pt x="21173" y="8103"/>
                      <a:pt x="20883" y="8681"/>
                    </a:cubicBezTo>
                    <a:cubicBezTo>
                      <a:pt x="20353" y="9742"/>
                      <a:pt x="19967" y="10852"/>
                      <a:pt x="19726" y="12057"/>
                    </a:cubicBezTo>
                    <a:cubicBezTo>
                      <a:pt x="19388" y="13601"/>
                      <a:pt x="19195" y="15144"/>
                      <a:pt x="18906" y="16736"/>
                    </a:cubicBezTo>
                    <a:cubicBezTo>
                      <a:pt x="18809" y="17411"/>
                      <a:pt x="18665" y="18134"/>
                      <a:pt x="18472" y="18858"/>
                    </a:cubicBezTo>
                    <a:cubicBezTo>
                      <a:pt x="18279" y="19533"/>
                      <a:pt x="18086" y="20256"/>
                      <a:pt x="17845" y="20980"/>
                    </a:cubicBezTo>
                    <a:cubicBezTo>
                      <a:pt x="17363" y="22475"/>
                      <a:pt x="16832" y="24018"/>
                      <a:pt x="16205" y="25465"/>
                    </a:cubicBezTo>
                    <a:cubicBezTo>
                      <a:pt x="15626" y="26912"/>
                      <a:pt x="14903" y="28310"/>
                      <a:pt x="14083" y="29661"/>
                    </a:cubicBezTo>
                    <a:cubicBezTo>
                      <a:pt x="13649" y="30336"/>
                      <a:pt x="13215" y="30963"/>
                      <a:pt x="12733" y="31590"/>
                    </a:cubicBezTo>
                    <a:cubicBezTo>
                      <a:pt x="12250" y="32217"/>
                      <a:pt x="11720" y="32795"/>
                      <a:pt x="11189" y="33326"/>
                    </a:cubicBezTo>
                    <a:cubicBezTo>
                      <a:pt x="11165" y="33350"/>
                      <a:pt x="11129" y="33362"/>
                      <a:pt x="11087" y="33362"/>
                    </a:cubicBezTo>
                    <a:cubicBezTo>
                      <a:pt x="11045" y="33362"/>
                      <a:pt x="10997" y="33350"/>
                      <a:pt x="10948" y="33326"/>
                    </a:cubicBezTo>
                    <a:cubicBezTo>
                      <a:pt x="10852" y="33229"/>
                      <a:pt x="10900" y="33085"/>
                      <a:pt x="10997" y="33037"/>
                    </a:cubicBezTo>
                    <a:cubicBezTo>
                      <a:pt x="11141" y="32892"/>
                      <a:pt x="11334" y="32699"/>
                      <a:pt x="11479" y="32506"/>
                    </a:cubicBezTo>
                    <a:cubicBezTo>
                      <a:pt x="12058" y="31879"/>
                      <a:pt x="12588" y="31252"/>
                      <a:pt x="13070" y="30577"/>
                    </a:cubicBezTo>
                    <a:cubicBezTo>
                      <a:pt x="13553" y="29853"/>
                      <a:pt x="13938" y="29130"/>
                      <a:pt x="14372" y="28407"/>
                    </a:cubicBezTo>
                    <a:cubicBezTo>
                      <a:pt x="15144" y="26863"/>
                      <a:pt x="15771" y="25272"/>
                      <a:pt x="16302" y="23680"/>
                    </a:cubicBezTo>
                    <a:cubicBezTo>
                      <a:pt x="16591" y="22860"/>
                      <a:pt x="16832" y="22041"/>
                      <a:pt x="17025" y="21172"/>
                    </a:cubicBezTo>
                    <a:lnTo>
                      <a:pt x="17363" y="19919"/>
                    </a:lnTo>
                    <a:cubicBezTo>
                      <a:pt x="17459" y="19581"/>
                      <a:pt x="17555" y="19243"/>
                      <a:pt x="17652" y="18906"/>
                    </a:cubicBezTo>
                    <a:cubicBezTo>
                      <a:pt x="18086" y="16784"/>
                      <a:pt x="18231" y="14565"/>
                      <a:pt x="18665" y="12443"/>
                    </a:cubicBezTo>
                    <a:cubicBezTo>
                      <a:pt x="18858" y="11382"/>
                      <a:pt x="19195" y="10369"/>
                      <a:pt x="19581" y="9357"/>
                    </a:cubicBezTo>
                    <a:cubicBezTo>
                      <a:pt x="19822" y="8874"/>
                      <a:pt x="20063" y="8392"/>
                      <a:pt x="20353" y="7910"/>
                    </a:cubicBezTo>
                    <a:cubicBezTo>
                      <a:pt x="20642" y="7476"/>
                      <a:pt x="20931" y="7090"/>
                      <a:pt x="21269" y="6704"/>
                    </a:cubicBezTo>
                    <a:cubicBezTo>
                      <a:pt x="21317" y="6656"/>
                      <a:pt x="21365" y="6608"/>
                      <a:pt x="21462" y="6559"/>
                    </a:cubicBezTo>
                    <a:close/>
                    <a:moveTo>
                      <a:pt x="20449" y="18616"/>
                    </a:moveTo>
                    <a:cubicBezTo>
                      <a:pt x="20739" y="18616"/>
                      <a:pt x="20931" y="18809"/>
                      <a:pt x="20883" y="19099"/>
                    </a:cubicBezTo>
                    <a:cubicBezTo>
                      <a:pt x="20883" y="20160"/>
                      <a:pt x="20739" y="21269"/>
                      <a:pt x="20497" y="22330"/>
                    </a:cubicBezTo>
                    <a:cubicBezTo>
                      <a:pt x="20256" y="23295"/>
                      <a:pt x="19967" y="24259"/>
                      <a:pt x="19581" y="25175"/>
                    </a:cubicBezTo>
                    <a:cubicBezTo>
                      <a:pt x="18761" y="27056"/>
                      <a:pt x="17748" y="28889"/>
                      <a:pt x="16543" y="30529"/>
                    </a:cubicBezTo>
                    <a:cubicBezTo>
                      <a:pt x="16157" y="31059"/>
                      <a:pt x="15771" y="31590"/>
                      <a:pt x="15385" y="32120"/>
                    </a:cubicBezTo>
                    <a:cubicBezTo>
                      <a:pt x="14999" y="32651"/>
                      <a:pt x="14614" y="33133"/>
                      <a:pt x="14180" y="33663"/>
                    </a:cubicBezTo>
                    <a:cubicBezTo>
                      <a:pt x="13745" y="34194"/>
                      <a:pt x="13360" y="34676"/>
                      <a:pt x="12974" y="35207"/>
                    </a:cubicBezTo>
                    <a:cubicBezTo>
                      <a:pt x="12588" y="35737"/>
                      <a:pt x="12154" y="36220"/>
                      <a:pt x="11768" y="36750"/>
                    </a:cubicBezTo>
                    <a:cubicBezTo>
                      <a:pt x="11382" y="37281"/>
                      <a:pt x="10997" y="37763"/>
                      <a:pt x="10562" y="38293"/>
                    </a:cubicBezTo>
                    <a:cubicBezTo>
                      <a:pt x="10177" y="38824"/>
                      <a:pt x="9839" y="39354"/>
                      <a:pt x="9453" y="39885"/>
                    </a:cubicBezTo>
                    <a:cubicBezTo>
                      <a:pt x="8778" y="40946"/>
                      <a:pt x="8103" y="42055"/>
                      <a:pt x="7524" y="43213"/>
                    </a:cubicBezTo>
                    <a:lnTo>
                      <a:pt x="7524" y="43164"/>
                    </a:lnTo>
                    <a:cubicBezTo>
                      <a:pt x="6752" y="44708"/>
                      <a:pt x="6174" y="46347"/>
                      <a:pt x="5836" y="47987"/>
                    </a:cubicBezTo>
                    <a:cubicBezTo>
                      <a:pt x="5836" y="48084"/>
                      <a:pt x="5788" y="48132"/>
                      <a:pt x="5740" y="48132"/>
                    </a:cubicBezTo>
                    <a:cubicBezTo>
                      <a:pt x="5691" y="48084"/>
                      <a:pt x="5643" y="47987"/>
                      <a:pt x="5691" y="47939"/>
                    </a:cubicBezTo>
                    <a:cubicBezTo>
                      <a:pt x="6318" y="44901"/>
                      <a:pt x="7572" y="42055"/>
                      <a:pt x="9309" y="39451"/>
                    </a:cubicBezTo>
                    <a:cubicBezTo>
                      <a:pt x="9646" y="38920"/>
                      <a:pt x="9984" y="38390"/>
                      <a:pt x="10370" y="37811"/>
                    </a:cubicBezTo>
                    <a:cubicBezTo>
                      <a:pt x="10755" y="37281"/>
                      <a:pt x="11093" y="36750"/>
                      <a:pt x="11479" y="36220"/>
                    </a:cubicBezTo>
                    <a:lnTo>
                      <a:pt x="12588" y="34628"/>
                    </a:lnTo>
                    <a:lnTo>
                      <a:pt x="13745" y="33037"/>
                    </a:lnTo>
                    <a:cubicBezTo>
                      <a:pt x="14083" y="32506"/>
                      <a:pt x="14469" y="31976"/>
                      <a:pt x="14855" y="31445"/>
                    </a:cubicBezTo>
                    <a:cubicBezTo>
                      <a:pt x="15192" y="30915"/>
                      <a:pt x="15578" y="30336"/>
                      <a:pt x="15916" y="29805"/>
                    </a:cubicBezTo>
                    <a:cubicBezTo>
                      <a:pt x="16591" y="28744"/>
                      <a:pt x="17218" y="27683"/>
                      <a:pt x="17748" y="26574"/>
                    </a:cubicBezTo>
                    <a:cubicBezTo>
                      <a:pt x="18182" y="25658"/>
                      <a:pt x="18617" y="24741"/>
                      <a:pt x="18954" y="23825"/>
                    </a:cubicBezTo>
                    <a:cubicBezTo>
                      <a:pt x="19243" y="22909"/>
                      <a:pt x="19533" y="21944"/>
                      <a:pt x="19726" y="21028"/>
                    </a:cubicBezTo>
                    <a:cubicBezTo>
                      <a:pt x="19822" y="20353"/>
                      <a:pt x="19919" y="19677"/>
                      <a:pt x="20015" y="19050"/>
                    </a:cubicBezTo>
                    <a:cubicBezTo>
                      <a:pt x="20015" y="18906"/>
                      <a:pt x="20063" y="18809"/>
                      <a:pt x="20160" y="18713"/>
                    </a:cubicBezTo>
                    <a:cubicBezTo>
                      <a:pt x="20256" y="18616"/>
                      <a:pt x="20353" y="18616"/>
                      <a:pt x="20449" y="18616"/>
                    </a:cubicBezTo>
                    <a:close/>
                    <a:moveTo>
                      <a:pt x="23102" y="13794"/>
                    </a:moveTo>
                    <a:cubicBezTo>
                      <a:pt x="23343" y="13794"/>
                      <a:pt x="23536" y="13987"/>
                      <a:pt x="23584" y="14228"/>
                    </a:cubicBezTo>
                    <a:cubicBezTo>
                      <a:pt x="23632" y="14421"/>
                      <a:pt x="23729" y="14662"/>
                      <a:pt x="23777" y="14855"/>
                    </a:cubicBezTo>
                    <a:cubicBezTo>
                      <a:pt x="23777" y="15096"/>
                      <a:pt x="23825" y="15289"/>
                      <a:pt x="23873" y="15482"/>
                    </a:cubicBezTo>
                    <a:cubicBezTo>
                      <a:pt x="23922" y="15867"/>
                      <a:pt x="23970" y="16301"/>
                      <a:pt x="24018" y="16687"/>
                    </a:cubicBezTo>
                    <a:cubicBezTo>
                      <a:pt x="24066" y="17507"/>
                      <a:pt x="24066" y="18327"/>
                      <a:pt x="24066" y="19099"/>
                    </a:cubicBezTo>
                    <a:lnTo>
                      <a:pt x="24066" y="19147"/>
                    </a:lnTo>
                    <a:cubicBezTo>
                      <a:pt x="23970" y="20787"/>
                      <a:pt x="23777" y="22378"/>
                      <a:pt x="23391" y="24018"/>
                    </a:cubicBezTo>
                    <a:cubicBezTo>
                      <a:pt x="23005" y="25561"/>
                      <a:pt x="22571" y="27153"/>
                      <a:pt x="21992" y="28648"/>
                    </a:cubicBezTo>
                    <a:cubicBezTo>
                      <a:pt x="21703" y="29419"/>
                      <a:pt x="21414" y="30143"/>
                      <a:pt x="21124" y="30866"/>
                    </a:cubicBezTo>
                    <a:cubicBezTo>
                      <a:pt x="20835" y="31493"/>
                      <a:pt x="20594" y="32072"/>
                      <a:pt x="20304" y="32699"/>
                    </a:cubicBezTo>
                    <a:cubicBezTo>
                      <a:pt x="19002" y="35207"/>
                      <a:pt x="17604" y="37618"/>
                      <a:pt x="16060" y="40030"/>
                    </a:cubicBezTo>
                    <a:cubicBezTo>
                      <a:pt x="14517" y="42489"/>
                      <a:pt x="12974" y="44997"/>
                      <a:pt x="11672" y="47650"/>
                    </a:cubicBezTo>
                    <a:cubicBezTo>
                      <a:pt x="11093" y="48759"/>
                      <a:pt x="10611" y="49916"/>
                      <a:pt x="10225" y="51074"/>
                    </a:cubicBezTo>
                    <a:cubicBezTo>
                      <a:pt x="9791" y="52135"/>
                      <a:pt x="9453" y="53292"/>
                      <a:pt x="9260" y="54450"/>
                    </a:cubicBezTo>
                    <a:cubicBezTo>
                      <a:pt x="9116" y="55125"/>
                      <a:pt x="9019" y="55848"/>
                      <a:pt x="8923" y="56572"/>
                    </a:cubicBezTo>
                    <a:cubicBezTo>
                      <a:pt x="8874" y="57295"/>
                      <a:pt x="8874" y="58019"/>
                      <a:pt x="8923" y="58742"/>
                    </a:cubicBezTo>
                    <a:cubicBezTo>
                      <a:pt x="9019" y="59899"/>
                      <a:pt x="9260" y="61105"/>
                      <a:pt x="9646" y="62214"/>
                    </a:cubicBezTo>
                    <a:cubicBezTo>
                      <a:pt x="9936" y="62986"/>
                      <a:pt x="10273" y="63758"/>
                      <a:pt x="10659" y="64481"/>
                    </a:cubicBezTo>
                    <a:cubicBezTo>
                      <a:pt x="10707" y="64529"/>
                      <a:pt x="10659" y="64626"/>
                      <a:pt x="10562" y="64674"/>
                    </a:cubicBezTo>
                    <a:cubicBezTo>
                      <a:pt x="10548" y="64688"/>
                      <a:pt x="10530" y="64694"/>
                      <a:pt x="10510" y="64694"/>
                    </a:cubicBezTo>
                    <a:cubicBezTo>
                      <a:pt x="10462" y="64694"/>
                      <a:pt x="10404" y="64660"/>
                      <a:pt x="10370" y="64626"/>
                    </a:cubicBezTo>
                    <a:cubicBezTo>
                      <a:pt x="10321" y="64481"/>
                      <a:pt x="10273" y="64385"/>
                      <a:pt x="10225" y="64288"/>
                    </a:cubicBezTo>
                    <a:cubicBezTo>
                      <a:pt x="9550" y="63034"/>
                      <a:pt x="9067" y="61636"/>
                      <a:pt x="8778" y="60237"/>
                    </a:cubicBezTo>
                    <a:cubicBezTo>
                      <a:pt x="8489" y="58935"/>
                      <a:pt x="8392" y="57536"/>
                      <a:pt x="8489" y="56186"/>
                    </a:cubicBezTo>
                    <a:cubicBezTo>
                      <a:pt x="8730" y="53389"/>
                      <a:pt x="9453" y="50640"/>
                      <a:pt x="10611" y="48084"/>
                    </a:cubicBezTo>
                    <a:cubicBezTo>
                      <a:pt x="11238" y="46733"/>
                      <a:pt x="11865" y="45431"/>
                      <a:pt x="12588" y="44081"/>
                    </a:cubicBezTo>
                    <a:cubicBezTo>
                      <a:pt x="13263" y="42779"/>
                      <a:pt x="13987" y="41476"/>
                      <a:pt x="14758" y="40222"/>
                    </a:cubicBezTo>
                    <a:cubicBezTo>
                      <a:pt x="15530" y="38920"/>
                      <a:pt x="16253" y="37715"/>
                      <a:pt x="16977" y="36412"/>
                    </a:cubicBezTo>
                    <a:cubicBezTo>
                      <a:pt x="17700" y="35159"/>
                      <a:pt x="18327" y="34098"/>
                      <a:pt x="18954" y="32844"/>
                    </a:cubicBezTo>
                    <a:cubicBezTo>
                      <a:pt x="19629" y="31397"/>
                      <a:pt x="20256" y="29950"/>
                      <a:pt x="20787" y="28503"/>
                    </a:cubicBezTo>
                    <a:cubicBezTo>
                      <a:pt x="21414" y="26815"/>
                      <a:pt x="21896" y="25079"/>
                      <a:pt x="22282" y="23295"/>
                    </a:cubicBezTo>
                    <a:cubicBezTo>
                      <a:pt x="22716" y="20980"/>
                      <a:pt x="22909" y="18665"/>
                      <a:pt x="22764" y="16301"/>
                    </a:cubicBezTo>
                    <a:lnTo>
                      <a:pt x="22764" y="16253"/>
                    </a:lnTo>
                    <a:lnTo>
                      <a:pt x="22668" y="15385"/>
                    </a:lnTo>
                    <a:cubicBezTo>
                      <a:pt x="22668" y="15192"/>
                      <a:pt x="22668" y="15048"/>
                      <a:pt x="22619" y="14855"/>
                    </a:cubicBezTo>
                    <a:cubicBezTo>
                      <a:pt x="22619" y="14662"/>
                      <a:pt x="22619" y="14565"/>
                      <a:pt x="22571" y="14421"/>
                    </a:cubicBezTo>
                    <a:cubicBezTo>
                      <a:pt x="22523" y="14131"/>
                      <a:pt x="22716" y="13842"/>
                      <a:pt x="23005" y="13794"/>
                    </a:cubicBezTo>
                    <a:close/>
                    <a:moveTo>
                      <a:pt x="38438" y="0"/>
                    </a:moveTo>
                    <a:cubicBezTo>
                      <a:pt x="36605" y="0"/>
                      <a:pt x="34773" y="193"/>
                      <a:pt x="32940" y="531"/>
                    </a:cubicBezTo>
                    <a:cubicBezTo>
                      <a:pt x="29564" y="1158"/>
                      <a:pt x="26333" y="2364"/>
                      <a:pt x="23295" y="4052"/>
                    </a:cubicBezTo>
                    <a:cubicBezTo>
                      <a:pt x="21848" y="4920"/>
                      <a:pt x="20401" y="5884"/>
                      <a:pt x="19099" y="6945"/>
                    </a:cubicBezTo>
                    <a:cubicBezTo>
                      <a:pt x="18038" y="7813"/>
                      <a:pt x="17025" y="8778"/>
                      <a:pt x="16060" y="9791"/>
                    </a:cubicBezTo>
                    <a:cubicBezTo>
                      <a:pt x="16157" y="9791"/>
                      <a:pt x="16205" y="9839"/>
                      <a:pt x="16253" y="9887"/>
                    </a:cubicBezTo>
                    <a:cubicBezTo>
                      <a:pt x="16350" y="9984"/>
                      <a:pt x="16398" y="10080"/>
                      <a:pt x="16398" y="10177"/>
                    </a:cubicBezTo>
                    <a:cubicBezTo>
                      <a:pt x="16687" y="11575"/>
                      <a:pt x="16736" y="13022"/>
                      <a:pt x="16543" y="14421"/>
                    </a:cubicBezTo>
                    <a:cubicBezTo>
                      <a:pt x="16350" y="15771"/>
                      <a:pt x="16012" y="17121"/>
                      <a:pt x="15530" y="18423"/>
                    </a:cubicBezTo>
                    <a:cubicBezTo>
                      <a:pt x="14565" y="21028"/>
                      <a:pt x="13311" y="23536"/>
                      <a:pt x="11816" y="25899"/>
                    </a:cubicBezTo>
                    <a:cubicBezTo>
                      <a:pt x="10997" y="27201"/>
                      <a:pt x="10128" y="28503"/>
                      <a:pt x="9309" y="29805"/>
                    </a:cubicBezTo>
                    <a:cubicBezTo>
                      <a:pt x="8585" y="31011"/>
                      <a:pt x="7813" y="32217"/>
                      <a:pt x="7138" y="33519"/>
                    </a:cubicBezTo>
                    <a:cubicBezTo>
                      <a:pt x="5933" y="35689"/>
                      <a:pt x="4920" y="38004"/>
                      <a:pt x="4100" y="40367"/>
                    </a:cubicBezTo>
                    <a:cubicBezTo>
                      <a:pt x="3087" y="43357"/>
                      <a:pt x="2460" y="46492"/>
                      <a:pt x="2219" y="49675"/>
                    </a:cubicBezTo>
                    <a:cubicBezTo>
                      <a:pt x="2074" y="51990"/>
                      <a:pt x="2219" y="54353"/>
                      <a:pt x="2701" y="56668"/>
                    </a:cubicBezTo>
                    <a:cubicBezTo>
                      <a:pt x="2894" y="57488"/>
                      <a:pt x="3087" y="58308"/>
                      <a:pt x="3377" y="59128"/>
                    </a:cubicBezTo>
                    <a:cubicBezTo>
                      <a:pt x="3666" y="59948"/>
                      <a:pt x="4003" y="60719"/>
                      <a:pt x="4341" y="61443"/>
                    </a:cubicBezTo>
                    <a:cubicBezTo>
                      <a:pt x="4727" y="62166"/>
                      <a:pt x="5113" y="62841"/>
                      <a:pt x="5547" y="63468"/>
                    </a:cubicBezTo>
                    <a:cubicBezTo>
                      <a:pt x="6945" y="65542"/>
                      <a:pt x="8730" y="67327"/>
                      <a:pt x="10755" y="68677"/>
                    </a:cubicBezTo>
                    <a:cubicBezTo>
                      <a:pt x="10946" y="68829"/>
                      <a:pt x="10805" y="69072"/>
                      <a:pt x="10643" y="69072"/>
                    </a:cubicBezTo>
                    <a:cubicBezTo>
                      <a:pt x="10599" y="69072"/>
                      <a:pt x="10555" y="69055"/>
                      <a:pt x="10514" y="69015"/>
                    </a:cubicBezTo>
                    <a:cubicBezTo>
                      <a:pt x="9164" y="68098"/>
                      <a:pt x="7958" y="67085"/>
                      <a:pt x="6849" y="65928"/>
                    </a:cubicBezTo>
                    <a:cubicBezTo>
                      <a:pt x="5836" y="64819"/>
                      <a:pt x="4920" y="63661"/>
                      <a:pt x="4196" y="62359"/>
                    </a:cubicBezTo>
                    <a:cubicBezTo>
                      <a:pt x="2942" y="60237"/>
                      <a:pt x="2123" y="57874"/>
                      <a:pt x="1689" y="55462"/>
                    </a:cubicBezTo>
                    <a:cubicBezTo>
                      <a:pt x="1255" y="52955"/>
                      <a:pt x="1158" y="50399"/>
                      <a:pt x="1399" y="47891"/>
                    </a:cubicBezTo>
                    <a:cubicBezTo>
                      <a:pt x="1640" y="45335"/>
                      <a:pt x="2171" y="42827"/>
                      <a:pt x="2942" y="40415"/>
                    </a:cubicBezTo>
                    <a:cubicBezTo>
                      <a:pt x="3714" y="37956"/>
                      <a:pt x="4727" y="35593"/>
                      <a:pt x="5933" y="33326"/>
                    </a:cubicBezTo>
                    <a:cubicBezTo>
                      <a:pt x="7283" y="30722"/>
                      <a:pt x="8971" y="28262"/>
                      <a:pt x="10514" y="25754"/>
                    </a:cubicBezTo>
                    <a:cubicBezTo>
                      <a:pt x="12202" y="23198"/>
                      <a:pt x="13601" y="20449"/>
                      <a:pt x="14662" y="17555"/>
                    </a:cubicBezTo>
                    <a:cubicBezTo>
                      <a:pt x="15192" y="16109"/>
                      <a:pt x="15482" y="14565"/>
                      <a:pt x="15578" y="12974"/>
                    </a:cubicBezTo>
                    <a:cubicBezTo>
                      <a:pt x="15626" y="12106"/>
                      <a:pt x="15626" y="11238"/>
                      <a:pt x="15530" y="10418"/>
                    </a:cubicBezTo>
                    <a:lnTo>
                      <a:pt x="15433" y="10466"/>
                    </a:lnTo>
                    <a:cubicBezTo>
                      <a:pt x="14758" y="11238"/>
                      <a:pt x="14180" y="12057"/>
                      <a:pt x="13697" y="12733"/>
                    </a:cubicBezTo>
                    <a:cubicBezTo>
                      <a:pt x="13070" y="13552"/>
                      <a:pt x="12492" y="14421"/>
                      <a:pt x="11865" y="15337"/>
                    </a:cubicBezTo>
                    <a:cubicBezTo>
                      <a:pt x="10707" y="17170"/>
                      <a:pt x="9646" y="19002"/>
                      <a:pt x="8633" y="20931"/>
                    </a:cubicBezTo>
                    <a:cubicBezTo>
                      <a:pt x="6704" y="24741"/>
                      <a:pt x="5065" y="28744"/>
                      <a:pt x="3811" y="32844"/>
                    </a:cubicBezTo>
                    <a:cubicBezTo>
                      <a:pt x="3473" y="33905"/>
                      <a:pt x="3184" y="34966"/>
                      <a:pt x="2942" y="35786"/>
                    </a:cubicBezTo>
                    <a:cubicBezTo>
                      <a:pt x="2701" y="36702"/>
                      <a:pt x="2412" y="37666"/>
                      <a:pt x="2219" y="38583"/>
                    </a:cubicBezTo>
                    <a:cubicBezTo>
                      <a:pt x="1640" y="40705"/>
                      <a:pt x="1206" y="42634"/>
                      <a:pt x="869" y="44418"/>
                    </a:cubicBezTo>
                    <a:cubicBezTo>
                      <a:pt x="49" y="49096"/>
                      <a:pt x="1" y="52858"/>
                      <a:pt x="628" y="56234"/>
                    </a:cubicBezTo>
                    <a:cubicBezTo>
                      <a:pt x="965" y="57922"/>
                      <a:pt x="1544" y="59562"/>
                      <a:pt x="2316" y="61057"/>
                    </a:cubicBezTo>
                    <a:cubicBezTo>
                      <a:pt x="3087" y="62552"/>
                      <a:pt x="4003" y="63902"/>
                      <a:pt x="5113" y="65156"/>
                    </a:cubicBezTo>
                    <a:cubicBezTo>
                      <a:pt x="6222" y="66507"/>
                      <a:pt x="7524" y="67664"/>
                      <a:pt x="8923" y="68629"/>
                    </a:cubicBezTo>
                    <a:cubicBezTo>
                      <a:pt x="9646" y="69063"/>
                      <a:pt x="10370" y="69497"/>
                      <a:pt x="11141" y="69786"/>
                    </a:cubicBezTo>
                    <a:cubicBezTo>
                      <a:pt x="11865" y="70124"/>
                      <a:pt x="12636" y="70317"/>
                      <a:pt x="13456" y="70461"/>
                    </a:cubicBezTo>
                    <a:cubicBezTo>
                      <a:pt x="13504" y="70461"/>
                      <a:pt x="13553" y="70461"/>
                      <a:pt x="13601" y="70413"/>
                    </a:cubicBezTo>
                    <a:cubicBezTo>
                      <a:pt x="13649" y="70461"/>
                      <a:pt x="13697" y="70461"/>
                      <a:pt x="13745" y="70461"/>
                    </a:cubicBezTo>
                    <a:cubicBezTo>
                      <a:pt x="13794" y="70461"/>
                      <a:pt x="13890" y="70461"/>
                      <a:pt x="13890" y="70413"/>
                    </a:cubicBezTo>
                    <a:cubicBezTo>
                      <a:pt x="14035" y="70317"/>
                      <a:pt x="14083" y="70124"/>
                      <a:pt x="14035" y="69979"/>
                    </a:cubicBezTo>
                    <a:cubicBezTo>
                      <a:pt x="13842" y="69690"/>
                      <a:pt x="13649" y="69304"/>
                      <a:pt x="13504" y="68966"/>
                    </a:cubicBezTo>
                    <a:cubicBezTo>
                      <a:pt x="13504" y="68918"/>
                      <a:pt x="13456" y="68870"/>
                      <a:pt x="13456" y="68822"/>
                    </a:cubicBezTo>
                    <a:cubicBezTo>
                      <a:pt x="12926" y="67519"/>
                      <a:pt x="12588" y="66169"/>
                      <a:pt x="12395" y="64819"/>
                    </a:cubicBezTo>
                    <a:cubicBezTo>
                      <a:pt x="12202" y="63420"/>
                      <a:pt x="12106" y="61973"/>
                      <a:pt x="12009" y="60671"/>
                    </a:cubicBezTo>
                    <a:cubicBezTo>
                      <a:pt x="11913" y="59321"/>
                      <a:pt x="11913" y="57970"/>
                      <a:pt x="12058" y="56620"/>
                    </a:cubicBezTo>
                    <a:cubicBezTo>
                      <a:pt x="12202" y="55559"/>
                      <a:pt x="12443" y="54498"/>
                      <a:pt x="12733" y="53485"/>
                    </a:cubicBezTo>
                    <a:cubicBezTo>
                      <a:pt x="12974" y="52472"/>
                      <a:pt x="13311" y="51508"/>
                      <a:pt x="13697" y="50543"/>
                    </a:cubicBezTo>
                    <a:cubicBezTo>
                      <a:pt x="14951" y="47746"/>
                      <a:pt x="16398" y="45045"/>
                      <a:pt x="18038" y="42441"/>
                    </a:cubicBezTo>
                    <a:lnTo>
                      <a:pt x="18086" y="42393"/>
                    </a:lnTo>
                    <a:cubicBezTo>
                      <a:pt x="19822" y="39499"/>
                      <a:pt x="21462" y="36557"/>
                      <a:pt x="22909" y="33519"/>
                    </a:cubicBezTo>
                    <a:cubicBezTo>
                      <a:pt x="23632" y="31927"/>
                      <a:pt x="24211" y="30336"/>
                      <a:pt x="24693" y="28696"/>
                    </a:cubicBezTo>
                    <a:cubicBezTo>
                      <a:pt x="25175" y="27008"/>
                      <a:pt x="25513" y="25320"/>
                      <a:pt x="25658" y="23584"/>
                    </a:cubicBezTo>
                    <a:cubicBezTo>
                      <a:pt x="25754" y="22523"/>
                      <a:pt x="25851" y="21269"/>
                      <a:pt x="25947" y="19967"/>
                    </a:cubicBezTo>
                    <a:cubicBezTo>
                      <a:pt x="25995" y="18616"/>
                      <a:pt x="25947" y="17218"/>
                      <a:pt x="25802" y="15867"/>
                    </a:cubicBezTo>
                    <a:cubicBezTo>
                      <a:pt x="25754" y="15096"/>
                      <a:pt x="25610" y="14324"/>
                      <a:pt x="25368" y="13601"/>
                    </a:cubicBezTo>
                    <a:cubicBezTo>
                      <a:pt x="25320" y="13360"/>
                      <a:pt x="25224" y="13118"/>
                      <a:pt x="25127" y="12926"/>
                    </a:cubicBezTo>
                    <a:lnTo>
                      <a:pt x="25127" y="12926"/>
                    </a:lnTo>
                    <a:cubicBezTo>
                      <a:pt x="26140" y="13552"/>
                      <a:pt x="27201" y="14131"/>
                      <a:pt x="28262" y="14613"/>
                    </a:cubicBezTo>
                    <a:lnTo>
                      <a:pt x="28744" y="14806"/>
                    </a:lnTo>
                    <a:cubicBezTo>
                      <a:pt x="30239" y="15482"/>
                      <a:pt x="31879" y="16012"/>
                      <a:pt x="33471" y="16398"/>
                    </a:cubicBezTo>
                    <a:cubicBezTo>
                      <a:pt x="34242" y="16591"/>
                      <a:pt x="35014" y="16687"/>
                      <a:pt x="35786" y="16832"/>
                    </a:cubicBezTo>
                    <a:cubicBezTo>
                      <a:pt x="36654" y="16928"/>
                      <a:pt x="37522" y="17025"/>
                      <a:pt x="38390" y="17073"/>
                    </a:cubicBezTo>
                    <a:lnTo>
                      <a:pt x="39451" y="17073"/>
                    </a:lnTo>
                    <a:cubicBezTo>
                      <a:pt x="40801" y="17025"/>
                      <a:pt x="42103" y="16928"/>
                      <a:pt x="43454" y="16736"/>
                    </a:cubicBezTo>
                    <a:cubicBezTo>
                      <a:pt x="43984" y="16687"/>
                      <a:pt x="44467" y="16591"/>
                      <a:pt x="44997" y="16494"/>
                    </a:cubicBezTo>
                    <a:cubicBezTo>
                      <a:pt x="45335" y="16398"/>
                      <a:pt x="45721" y="16350"/>
                      <a:pt x="46058" y="16301"/>
                    </a:cubicBezTo>
                    <a:cubicBezTo>
                      <a:pt x="46878" y="16157"/>
                      <a:pt x="47698" y="16060"/>
                      <a:pt x="48518" y="16012"/>
                    </a:cubicBezTo>
                    <a:lnTo>
                      <a:pt x="48469" y="16012"/>
                    </a:lnTo>
                    <a:cubicBezTo>
                      <a:pt x="49048" y="16012"/>
                      <a:pt x="49579" y="15916"/>
                      <a:pt x="50109" y="15916"/>
                    </a:cubicBezTo>
                    <a:cubicBezTo>
                      <a:pt x="51170" y="15916"/>
                      <a:pt x="52231" y="16012"/>
                      <a:pt x="53292" y="16205"/>
                    </a:cubicBezTo>
                    <a:cubicBezTo>
                      <a:pt x="54594" y="16446"/>
                      <a:pt x="55848" y="16880"/>
                      <a:pt x="57006" y="17411"/>
                    </a:cubicBezTo>
                    <a:cubicBezTo>
                      <a:pt x="58453" y="18134"/>
                      <a:pt x="59755" y="19050"/>
                      <a:pt x="60960" y="20111"/>
                    </a:cubicBezTo>
                    <a:cubicBezTo>
                      <a:pt x="61250" y="20353"/>
                      <a:pt x="61539" y="20594"/>
                      <a:pt x="61829" y="20883"/>
                    </a:cubicBezTo>
                    <a:cubicBezTo>
                      <a:pt x="62118" y="21124"/>
                      <a:pt x="62263" y="21317"/>
                      <a:pt x="62504" y="21558"/>
                    </a:cubicBezTo>
                    <a:cubicBezTo>
                      <a:pt x="62745" y="21799"/>
                      <a:pt x="62890" y="21992"/>
                      <a:pt x="63131" y="22233"/>
                    </a:cubicBezTo>
                    <a:lnTo>
                      <a:pt x="63420" y="22571"/>
                    </a:lnTo>
                    <a:cubicBezTo>
                      <a:pt x="63709" y="22957"/>
                      <a:pt x="63999" y="23246"/>
                      <a:pt x="64288" y="23536"/>
                    </a:cubicBezTo>
                    <a:cubicBezTo>
                      <a:pt x="64385" y="23632"/>
                      <a:pt x="64481" y="23777"/>
                      <a:pt x="64578" y="23825"/>
                    </a:cubicBezTo>
                    <a:cubicBezTo>
                      <a:pt x="64915" y="24211"/>
                      <a:pt x="65301" y="24597"/>
                      <a:pt x="65783" y="24886"/>
                    </a:cubicBezTo>
                    <a:cubicBezTo>
                      <a:pt x="66024" y="25079"/>
                      <a:pt x="66362" y="25224"/>
                      <a:pt x="66700" y="25224"/>
                    </a:cubicBezTo>
                    <a:lnTo>
                      <a:pt x="66892" y="25224"/>
                    </a:lnTo>
                    <a:cubicBezTo>
                      <a:pt x="67134" y="25175"/>
                      <a:pt x="67327" y="25079"/>
                      <a:pt x="67519" y="24982"/>
                    </a:cubicBezTo>
                    <a:cubicBezTo>
                      <a:pt x="67664" y="24838"/>
                      <a:pt x="67809" y="24645"/>
                      <a:pt x="67954" y="24452"/>
                    </a:cubicBezTo>
                    <a:cubicBezTo>
                      <a:pt x="68146" y="24066"/>
                      <a:pt x="68243" y="23584"/>
                      <a:pt x="68243" y="23102"/>
                    </a:cubicBezTo>
                    <a:cubicBezTo>
                      <a:pt x="68195" y="22668"/>
                      <a:pt x="68195" y="22282"/>
                      <a:pt x="68098" y="21896"/>
                    </a:cubicBezTo>
                    <a:cubicBezTo>
                      <a:pt x="68098" y="21751"/>
                      <a:pt x="68050" y="21655"/>
                      <a:pt x="68002" y="21510"/>
                    </a:cubicBezTo>
                    <a:cubicBezTo>
                      <a:pt x="67905" y="21076"/>
                      <a:pt x="67809" y="20642"/>
                      <a:pt x="67664" y="20256"/>
                    </a:cubicBezTo>
                    <a:cubicBezTo>
                      <a:pt x="67712" y="20160"/>
                      <a:pt x="67712" y="20111"/>
                      <a:pt x="67712" y="20015"/>
                    </a:cubicBezTo>
                    <a:cubicBezTo>
                      <a:pt x="67568" y="19581"/>
                      <a:pt x="67375" y="19099"/>
                      <a:pt x="67230" y="18713"/>
                    </a:cubicBezTo>
                    <a:cubicBezTo>
                      <a:pt x="67037" y="18327"/>
                      <a:pt x="66844" y="17845"/>
                      <a:pt x="66603" y="17411"/>
                    </a:cubicBezTo>
                    <a:cubicBezTo>
                      <a:pt x="66410" y="16977"/>
                      <a:pt x="66217" y="16736"/>
                      <a:pt x="66024" y="16350"/>
                    </a:cubicBezTo>
                    <a:cubicBezTo>
                      <a:pt x="65976" y="16350"/>
                      <a:pt x="65928" y="16301"/>
                      <a:pt x="65928" y="16253"/>
                    </a:cubicBezTo>
                    <a:cubicBezTo>
                      <a:pt x="65880" y="16205"/>
                      <a:pt x="65831" y="16157"/>
                      <a:pt x="65831" y="16060"/>
                    </a:cubicBezTo>
                    <a:cubicBezTo>
                      <a:pt x="65831" y="16060"/>
                      <a:pt x="65783" y="16060"/>
                      <a:pt x="65783" y="16012"/>
                    </a:cubicBezTo>
                    <a:cubicBezTo>
                      <a:pt x="65590" y="15723"/>
                      <a:pt x="65397" y="15433"/>
                      <a:pt x="65205" y="15096"/>
                    </a:cubicBezTo>
                    <a:cubicBezTo>
                      <a:pt x="64144" y="13552"/>
                      <a:pt x="62938" y="12154"/>
                      <a:pt x="61636" y="10852"/>
                    </a:cubicBezTo>
                    <a:cubicBezTo>
                      <a:pt x="60285" y="9550"/>
                      <a:pt x="58838" y="8344"/>
                      <a:pt x="57295" y="7235"/>
                    </a:cubicBezTo>
                    <a:cubicBezTo>
                      <a:pt x="55800" y="6174"/>
                      <a:pt x="54257" y="5161"/>
                      <a:pt x="52714" y="4245"/>
                    </a:cubicBezTo>
                    <a:cubicBezTo>
                      <a:pt x="51942" y="3810"/>
                      <a:pt x="51170" y="3376"/>
                      <a:pt x="50350" y="2942"/>
                    </a:cubicBezTo>
                    <a:cubicBezTo>
                      <a:pt x="50109" y="2798"/>
                      <a:pt x="49820" y="2701"/>
                      <a:pt x="49579" y="2557"/>
                    </a:cubicBezTo>
                    <a:cubicBezTo>
                      <a:pt x="49145" y="2412"/>
                      <a:pt x="48759" y="2315"/>
                      <a:pt x="48325" y="2219"/>
                    </a:cubicBezTo>
                    <a:cubicBezTo>
                      <a:pt x="47167" y="1930"/>
                      <a:pt x="45962" y="1688"/>
                      <a:pt x="44804" y="1544"/>
                    </a:cubicBezTo>
                    <a:cubicBezTo>
                      <a:pt x="43828" y="1435"/>
                      <a:pt x="42824" y="1381"/>
                      <a:pt x="41834" y="1381"/>
                    </a:cubicBezTo>
                    <a:cubicBezTo>
                      <a:pt x="41504" y="1381"/>
                      <a:pt x="41175" y="1387"/>
                      <a:pt x="40850" y="1399"/>
                    </a:cubicBezTo>
                    <a:cubicBezTo>
                      <a:pt x="40223" y="1399"/>
                      <a:pt x="39547" y="1447"/>
                      <a:pt x="38872" y="1496"/>
                    </a:cubicBezTo>
                    <a:cubicBezTo>
                      <a:pt x="38197" y="1592"/>
                      <a:pt x="37618" y="1688"/>
                      <a:pt x="36991" y="1737"/>
                    </a:cubicBezTo>
                    <a:cubicBezTo>
                      <a:pt x="36509" y="1737"/>
                      <a:pt x="36268" y="1158"/>
                      <a:pt x="36605" y="820"/>
                    </a:cubicBezTo>
                    <a:cubicBezTo>
                      <a:pt x="36654" y="724"/>
                      <a:pt x="36750" y="676"/>
                      <a:pt x="36847" y="676"/>
                    </a:cubicBezTo>
                    <a:cubicBezTo>
                      <a:pt x="37425" y="435"/>
                      <a:pt x="38004" y="290"/>
                      <a:pt x="38631" y="242"/>
                    </a:cubicBezTo>
                    <a:cubicBezTo>
                      <a:pt x="39017" y="145"/>
                      <a:pt x="39451" y="97"/>
                      <a:pt x="39885" y="49"/>
                    </a:cubicBezTo>
                    <a:cubicBezTo>
                      <a:pt x="39403" y="49"/>
                      <a:pt x="38920" y="0"/>
                      <a:pt x="38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87"/>
              <p:cNvSpPr/>
              <p:nvPr/>
            </p:nvSpPr>
            <p:spPr>
              <a:xfrm>
                <a:off x="5303250" y="743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87"/>
              <p:cNvSpPr/>
              <p:nvPr/>
            </p:nvSpPr>
            <p:spPr>
              <a:xfrm>
                <a:off x="5421400" y="564850"/>
                <a:ext cx="956150" cy="310500"/>
              </a:xfrm>
              <a:custGeom>
                <a:avLst/>
                <a:gdLst/>
                <a:ahLst/>
                <a:cxnLst/>
                <a:rect l="l" t="t" r="r" b="b"/>
                <a:pathLst>
                  <a:path w="38246" h="12420" extrusionOk="0">
                    <a:moveTo>
                      <a:pt x="627" y="1"/>
                    </a:moveTo>
                    <a:cubicBezTo>
                      <a:pt x="483" y="1"/>
                      <a:pt x="338" y="49"/>
                      <a:pt x="242" y="145"/>
                    </a:cubicBezTo>
                    <a:cubicBezTo>
                      <a:pt x="0" y="387"/>
                      <a:pt x="0" y="724"/>
                      <a:pt x="242" y="917"/>
                    </a:cubicBezTo>
                    <a:cubicBezTo>
                      <a:pt x="772" y="1448"/>
                      <a:pt x="1399" y="1882"/>
                      <a:pt x="2026" y="2219"/>
                    </a:cubicBezTo>
                    <a:cubicBezTo>
                      <a:pt x="2653" y="2605"/>
                      <a:pt x="3328" y="2846"/>
                      <a:pt x="4052" y="3087"/>
                    </a:cubicBezTo>
                    <a:cubicBezTo>
                      <a:pt x="4727" y="3280"/>
                      <a:pt x="5402" y="3473"/>
                      <a:pt x="6125" y="3570"/>
                    </a:cubicBezTo>
                    <a:cubicBezTo>
                      <a:pt x="6849" y="3666"/>
                      <a:pt x="7572" y="3714"/>
                      <a:pt x="8344" y="3763"/>
                    </a:cubicBezTo>
                    <a:cubicBezTo>
                      <a:pt x="8629" y="3772"/>
                      <a:pt x="8913" y="3776"/>
                      <a:pt x="9198" y="3776"/>
                    </a:cubicBezTo>
                    <a:cubicBezTo>
                      <a:pt x="11807" y="3776"/>
                      <a:pt x="14416" y="3411"/>
                      <a:pt x="17025" y="3280"/>
                    </a:cubicBezTo>
                    <a:cubicBezTo>
                      <a:pt x="17387" y="3256"/>
                      <a:pt x="17748" y="3244"/>
                      <a:pt x="18110" y="3244"/>
                    </a:cubicBezTo>
                    <a:cubicBezTo>
                      <a:pt x="18472" y="3244"/>
                      <a:pt x="18833" y="3256"/>
                      <a:pt x="19195" y="3280"/>
                    </a:cubicBezTo>
                    <a:cubicBezTo>
                      <a:pt x="19918" y="3328"/>
                      <a:pt x="20738" y="3377"/>
                      <a:pt x="21510" y="3425"/>
                    </a:cubicBezTo>
                    <a:cubicBezTo>
                      <a:pt x="22523" y="3570"/>
                      <a:pt x="23536" y="3714"/>
                      <a:pt x="24500" y="3955"/>
                    </a:cubicBezTo>
                    <a:cubicBezTo>
                      <a:pt x="25513" y="4197"/>
                      <a:pt x="26477" y="4534"/>
                      <a:pt x="27442" y="4872"/>
                    </a:cubicBezTo>
                    <a:cubicBezTo>
                      <a:pt x="28455" y="5258"/>
                      <a:pt x="29419" y="5740"/>
                      <a:pt x="30336" y="6222"/>
                    </a:cubicBezTo>
                    <a:cubicBezTo>
                      <a:pt x="31348" y="6753"/>
                      <a:pt x="32265" y="7380"/>
                      <a:pt x="33181" y="8055"/>
                    </a:cubicBezTo>
                    <a:cubicBezTo>
                      <a:pt x="34001" y="8634"/>
                      <a:pt x="34821" y="9309"/>
                      <a:pt x="35592" y="10032"/>
                    </a:cubicBezTo>
                    <a:cubicBezTo>
                      <a:pt x="36412" y="10756"/>
                      <a:pt x="37136" y="11527"/>
                      <a:pt x="37859" y="12347"/>
                    </a:cubicBezTo>
                    <a:cubicBezTo>
                      <a:pt x="37907" y="12395"/>
                      <a:pt x="37956" y="12419"/>
                      <a:pt x="38004" y="12419"/>
                    </a:cubicBezTo>
                    <a:cubicBezTo>
                      <a:pt x="38052" y="12419"/>
                      <a:pt x="38100" y="12395"/>
                      <a:pt x="38149" y="12347"/>
                    </a:cubicBezTo>
                    <a:cubicBezTo>
                      <a:pt x="38245" y="12251"/>
                      <a:pt x="38245" y="12154"/>
                      <a:pt x="38149" y="12058"/>
                    </a:cubicBezTo>
                    <a:cubicBezTo>
                      <a:pt x="37136" y="10948"/>
                      <a:pt x="36075" y="9887"/>
                      <a:pt x="34966" y="8875"/>
                    </a:cubicBezTo>
                    <a:cubicBezTo>
                      <a:pt x="33905" y="7958"/>
                      <a:pt x="32747" y="7090"/>
                      <a:pt x="31590" y="6319"/>
                    </a:cubicBezTo>
                    <a:cubicBezTo>
                      <a:pt x="30963" y="5933"/>
                      <a:pt x="30384" y="5547"/>
                      <a:pt x="29757" y="5209"/>
                    </a:cubicBezTo>
                    <a:cubicBezTo>
                      <a:pt x="29178" y="4872"/>
                      <a:pt x="28551" y="4631"/>
                      <a:pt x="27876" y="4341"/>
                    </a:cubicBezTo>
                    <a:cubicBezTo>
                      <a:pt x="26574" y="3763"/>
                      <a:pt x="25224" y="3328"/>
                      <a:pt x="23873" y="2991"/>
                    </a:cubicBezTo>
                    <a:cubicBezTo>
                      <a:pt x="22426" y="2653"/>
                      <a:pt x="20979" y="2460"/>
                      <a:pt x="19533" y="2364"/>
                    </a:cubicBezTo>
                    <a:cubicBezTo>
                      <a:pt x="18809" y="2267"/>
                      <a:pt x="18134" y="2267"/>
                      <a:pt x="17411" y="2267"/>
                    </a:cubicBezTo>
                    <a:cubicBezTo>
                      <a:pt x="17199" y="2253"/>
                      <a:pt x="16991" y="2247"/>
                      <a:pt x="16786" y="2247"/>
                    </a:cubicBezTo>
                    <a:cubicBezTo>
                      <a:pt x="16292" y="2247"/>
                      <a:pt x="15814" y="2282"/>
                      <a:pt x="15337" y="2316"/>
                    </a:cubicBezTo>
                    <a:cubicBezTo>
                      <a:pt x="13393" y="2382"/>
                      <a:pt x="11450" y="2537"/>
                      <a:pt x="9506" y="2537"/>
                    </a:cubicBezTo>
                    <a:cubicBezTo>
                      <a:pt x="8604" y="2537"/>
                      <a:pt x="7702" y="2504"/>
                      <a:pt x="6801" y="2412"/>
                    </a:cubicBezTo>
                    <a:cubicBezTo>
                      <a:pt x="5691" y="2267"/>
                      <a:pt x="4630" y="2026"/>
                      <a:pt x="3569" y="1640"/>
                    </a:cubicBezTo>
                    <a:cubicBezTo>
                      <a:pt x="3183" y="1496"/>
                      <a:pt x="2749" y="1303"/>
                      <a:pt x="2364" y="1062"/>
                    </a:cubicBezTo>
                    <a:cubicBezTo>
                      <a:pt x="1978" y="821"/>
                      <a:pt x="1544" y="579"/>
                      <a:pt x="1158" y="290"/>
                    </a:cubicBezTo>
                    <a:lnTo>
                      <a:pt x="1013" y="145"/>
                    </a:lnTo>
                    <a:lnTo>
                      <a:pt x="869" y="49"/>
                    </a:lnTo>
                    <a:cubicBezTo>
                      <a:pt x="820" y="1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87"/>
              <p:cNvSpPr/>
              <p:nvPr/>
            </p:nvSpPr>
            <p:spPr>
              <a:xfrm>
                <a:off x="6107450" y="686625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1"/>
                    </a:moveTo>
                    <a:lnTo>
                      <a:pt x="48" y="1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87"/>
              <p:cNvSpPr/>
              <p:nvPr/>
            </p:nvSpPr>
            <p:spPr>
              <a:xfrm>
                <a:off x="5426225" y="437050"/>
                <a:ext cx="821100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8183" extrusionOk="0">
                    <a:moveTo>
                      <a:pt x="17169" y="1"/>
                    </a:moveTo>
                    <a:cubicBezTo>
                      <a:pt x="15915" y="1"/>
                      <a:pt x="14613" y="97"/>
                      <a:pt x="13359" y="290"/>
                    </a:cubicBezTo>
                    <a:cubicBezTo>
                      <a:pt x="11864" y="483"/>
                      <a:pt x="10369" y="724"/>
                      <a:pt x="8874" y="917"/>
                    </a:cubicBezTo>
                    <a:cubicBezTo>
                      <a:pt x="7460" y="1174"/>
                      <a:pt x="6023" y="1303"/>
                      <a:pt x="4594" y="1303"/>
                    </a:cubicBezTo>
                    <a:cubicBezTo>
                      <a:pt x="3880" y="1303"/>
                      <a:pt x="3167" y="1271"/>
                      <a:pt x="2460" y="1206"/>
                    </a:cubicBezTo>
                    <a:cubicBezTo>
                      <a:pt x="1833" y="1158"/>
                      <a:pt x="1254" y="1062"/>
                      <a:pt x="676" y="917"/>
                    </a:cubicBezTo>
                    <a:cubicBezTo>
                      <a:pt x="624" y="900"/>
                      <a:pt x="573" y="892"/>
                      <a:pt x="523" y="892"/>
                    </a:cubicBezTo>
                    <a:cubicBezTo>
                      <a:pt x="290" y="892"/>
                      <a:pt x="80" y="1065"/>
                      <a:pt x="0" y="1303"/>
                    </a:cubicBezTo>
                    <a:cubicBezTo>
                      <a:pt x="0" y="1447"/>
                      <a:pt x="0" y="1592"/>
                      <a:pt x="97" y="1737"/>
                    </a:cubicBezTo>
                    <a:cubicBezTo>
                      <a:pt x="145" y="1833"/>
                      <a:pt x="290" y="1930"/>
                      <a:pt x="434" y="1978"/>
                    </a:cubicBezTo>
                    <a:cubicBezTo>
                      <a:pt x="965" y="2123"/>
                      <a:pt x="1495" y="2267"/>
                      <a:pt x="2074" y="2364"/>
                    </a:cubicBezTo>
                    <a:cubicBezTo>
                      <a:pt x="2653" y="2460"/>
                      <a:pt x="3232" y="2508"/>
                      <a:pt x="3810" y="2508"/>
                    </a:cubicBezTo>
                    <a:cubicBezTo>
                      <a:pt x="4095" y="2520"/>
                      <a:pt x="4382" y="2526"/>
                      <a:pt x="4670" y="2526"/>
                    </a:cubicBezTo>
                    <a:cubicBezTo>
                      <a:pt x="5603" y="2526"/>
                      <a:pt x="6543" y="2463"/>
                      <a:pt x="7427" y="2316"/>
                    </a:cubicBezTo>
                    <a:cubicBezTo>
                      <a:pt x="8633" y="2219"/>
                      <a:pt x="9839" y="1978"/>
                      <a:pt x="11044" y="1785"/>
                    </a:cubicBezTo>
                    <a:cubicBezTo>
                      <a:pt x="12250" y="1544"/>
                      <a:pt x="13408" y="1351"/>
                      <a:pt x="14613" y="1158"/>
                    </a:cubicBezTo>
                    <a:lnTo>
                      <a:pt x="14662" y="1158"/>
                    </a:lnTo>
                    <a:cubicBezTo>
                      <a:pt x="15530" y="1062"/>
                      <a:pt x="16446" y="965"/>
                      <a:pt x="17314" y="917"/>
                    </a:cubicBezTo>
                    <a:cubicBezTo>
                      <a:pt x="18182" y="917"/>
                      <a:pt x="19002" y="965"/>
                      <a:pt x="19870" y="1062"/>
                    </a:cubicBezTo>
                    <a:cubicBezTo>
                      <a:pt x="20690" y="1158"/>
                      <a:pt x="21510" y="1303"/>
                      <a:pt x="22282" y="1496"/>
                    </a:cubicBezTo>
                    <a:cubicBezTo>
                      <a:pt x="22716" y="1592"/>
                      <a:pt x="23150" y="1737"/>
                      <a:pt x="23584" y="1881"/>
                    </a:cubicBezTo>
                    <a:cubicBezTo>
                      <a:pt x="23970" y="1978"/>
                      <a:pt x="24404" y="2123"/>
                      <a:pt x="24789" y="2316"/>
                    </a:cubicBezTo>
                    <a:cubicBezTo>
                      <a:pt x="26333" y="2894"/>
                      <a:pt x="27780" y="3714"/>
                      <a:pt x="29130" y="4727"/>
                    </a:cubicBezTo>
                    <a:cubicBezTo>
                      <a:pt x="30239" y="5499"/>
                      <a:pt x="31252" y="6463"/>
                      <a:pt x="32072" y="7524"/>
                    </a:cubicBezTo>
                    <a:cubicBezTo>
                      <a:pt x="32265" y="7717"/>
                      <a:pt x="32409" y="7910"/>
                      <a:pt x="32554" y="8103"/>
                    </a:cubicBezTo>
                    <a:cubicBezTo>
                      <a:pt x="32582" y="8159"/>
                      <a:pt x="32611" y="8183"/>
                      <a:pt x="32649" y="8183"/>
                    </a:cubicBezTo>
                    <a:cubicBezTo>
                      <a:pt x="32675" y="8183"/>
                      <a:pt x="32707" y="8171"/>
                      <a:pt x="32747" y="8151"/>
                    </a:cubicBezTo>
                    <a:cubicBezTo>
                      <a:pt x="32795" y="8103"/>
                      <a:pt x="32843" y="8055"/>
                      <a:pt x="32795" y="7958"/>
                    </a:cubicBezTo>
                    <a:cubicBezTo>
                      <a:pt x="31975" y="6801"/>
                      <a:pt x="31011" y="5740"/>
                      <a:pt x="29902" y="4823"/>
                    </a:cubicBezTo>
                    <a:cubicBezTo>
                      <a:pt x="28744" y="3859"/>
                      <a:pt x="27490" y="3039"/>
                      <a:pt x="26188" y="2316"/>
                    </a:cubicBezTo>
                    <a:cubicBezTo>
                      <a:pt x="25513" y="1978"/>
                      <a:pt x="24838" y="1640"/>
                      <a:pt x="24162" y="1399"/>
                    </a:cubicBezTo>
                    <a:cubicBezTo>
                      <a:pt x="23487" y="1110"/>
                      <a:pt x="22764" y="869"/>
                      <a:pt x="22040" y="676"/>
                    </a:cubicBezTo>
                    <a:cubicBezTo>
                      <a:pt x="20642" y="242"/>
                      <a:pt x="19147" y="49"/>
                      <a:pt x="1770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87"/>
              <p:cNvSpPr/>
              <p:nvPr/>
            </p:nvSpPr>
            <p:spPr>
              <a:xfrm>
                <a:off x="5791550" y="4672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87"/>
              <p:cNvSpPr/>
              <p:nvPr/>
            </p:nvSpPr>
            <p:spPr>
              <a:xfrm>
                <a:off x="5639625" y="334575"/>
                <a:ext cx="7499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29999" h="16495" extrusionOk="0">
                    <a:moveTo>
                      <a:pt x="6029" y="0"/>
                    </a:moveTo>
                    <a:cubicBezTo>
                      <a:pt x="5402" y="0"/>
                      <a:pt x="4872" y="0"/>
                      <a:pt x="4293" y="48"/>
                    </a:cubicBezTo>
                    <a:lnTo>
                      <a:pt x="3666" y="97"/>
                    </a:lnTo>
                    <a:cubicBezTo>
                      <a:pt x="3232" y="145"/>
                      <a:pt x="2798" y="193"/>
                      <a:pt x="2364" y="290"/>
                    </a:cubicBezTo>
                    <a:cubicBezTo>
                      <a:pt x="1785" y="386"/>
                      <a:pt x="1158" y="531"/>
                      <a:pt x="579" y="724"/>
                    </a:cubicBezTo>
                    <a:cubicBezTo>
                      <a:pt x="483" y="724"/>
                      <a:pt x="435" y="772"/>
                      <a:pt x="338" y="868"/>
                    </a:cubicBezTo>
                    <a:cubicBezTo>
                      <a:pt x="1" y="1206"/>
                      <a:pt x="242" y="1785"/>
                      <a:pt x="724" y="1785"/>
                    </a:cubicBezTo>
                    <a:cubicBezTo>
                      <a:pt x="1399" y="1736"/>
                      <a:pt x="2026" y="1640"/>
                      <a:pt x="2605" y="1592"/>
                    </a:cubicBezTo>
                    <a:cubicBezTo>
                      <a:pt x="3232" y="1495"/>
                      <a:pt x="3955" y="1447"/>
                      <a:pt x="4582" y="1447"/>
                    </a:cubicBezTo>
                    <a:cubicBezTo>
                      <a:pt x="4908" y="1435"/>
                      <a:pt x="5236" y="1429"/>
                      <a:pt x="5566" y="1429"/>
                    </a:cubicBezTo>
                    <a:cubicBezTo>
                      <a:pt x="6557" y="1429"/>
                      <a:pt x="7560" y="1483"/>
                      <a:pt x="8537" y="1592"/>
                    </a:cubicBezTo>
                    <a:cubicBezTo>
                      <a:pt x="9694" y="1736"/>
                      <a:pt x="10900" y="1978"/>
                      <a:pt x="12058" y="2267"/>
                    </a:cubicBezTo>
                    <a:cubicBezTo>
                      <a:pt x="12492" y="2363"/>
                      <a:pt x="12877" y="2508"/>
                      <a:pt x="13311" y="2605"/>
                    </a:cubicBezTo>
                    <a:lnTo>
                      <a:pt x="13938" y="2797"/>
                    </a:lnTo>
                    <a:cubicBezTo>
                      <a:pt x="14517" y="2990"/>
                      <a:pt x="15048" y="3183"/>
                      <a:pt x="15626" y="3424"/>
                    </a:cubicBezTo>
                    <a:cubicBezTo>
                      <a:pt x="16205" y="3617"/>
                      <a:pt x="16736" y="3858"/>
                      <a:pt x="17314" y="4100"/>
                    </a:cubicBezTo>
                    <a:cubicBezTo>
                      <a:pt x="17893" y="4341"/>
                      <a:pt x="18472" y="4678"/>
                      <a:pt x="19051" y="4968"/>
                    </a:cubicBezTo>
                    <a:cubicBezTo>
                      <a:pt x="19629" y="5305"/>
                      <a:pt x="20208" y="5643"/>
                      <a:pt x="20739" y="5980"/>
                    </a:cubicBezTo>
                    <a:cubicBezTo>
                      <a:pt x="21269" y="6318"/>
                      <a:pt x="21751" y="6656"/>
                      <a:pt x="22282" y="7041"/>
                    </a:cubicBezTo>
                    <a:lnTo>
                      <a:pt x="22234" y="7041"/>
                    </a:lnTo>
                    <a:cubicBezTo>
                      <a:pt x="23054" y="7668"/>
                      <a:pt x="23873" y="8344"/>
                      <a:pt x="24645" y="9067"/>
                    </a:cubicBezTo>
                    <a:cubicBezTo>
                      <a:pt x="24983" y="9453"/>
                      <a:pt x="25320" y="9790"/>
                      <a:pt x="25706" y="10176"/>
                    </a:cubicBezTo>
                    <a:cubicBezTo>
                      <a:pt x="26044" y="10562"/>
                      <a:pt x="26381" y="10948"/>
                      <a:pt x="26719" y="11382"/>
                    </a:cubicBezTo>
                    <a:cubicBezTo>
                      <a:pt x="27876" y="12829"/>
                      <a:pt x="28841" y="14469"/>
                      <a:pt x="29564" y="16157"/>
                    </a:cubicBezTo>
                    <a:cubicBezTo>
                      <a:pt x="29612" y="16157"/>
                      <a:pt x="29612" y="16205"/>
                      <a:pt x="29612" y="16205"/>
                    </a:cubicBezTo>
                    <a:cubicBezTo>
                      <a:pt x="29612" y="16301"/>
                      <a:pt x="29661" y="16349"/>
                      <a:pt x="29709" y="16398"/>
                    </a:cubicBezTo>
                    <a:cubicBezTo>
                      <a:pt x="29709" y="16446"/>
                      <a:pt x="29757" y="16494"/>
                      <a:pt x="29805" y="16494"/>
                    </a:cubicBezTo>
                    <a:lnTo>
                      <a:pt x="29854" y="16494"/>
                    </a:lnTo>
                    <a:cubicBezTo>
                      <a:pt x="29950" y="16494"/>
                      <a:pt x="29998" y="16398"/>
                      <a:pt x="29998" y="16301"/>
                    </a:cubicBezTo>
                    <a:cubicBezTo>
                      <a:pt x="29468" y="15096"/>
                      <a:pt x="28889" y="13890"/>
                      <a:pt x="28214" y="12732"/>
                    </a:cubicBezTo>
                    <a:cubicBezTo>
                      <a:pt x="27876" y="12202"/>
                      <a:pt x="27490" y="11623"/>
                      <a:pt x="27105" y="11093"/>
                    </a:cubicBezTo>
                    <a:cubicBezTo>
                      <a:pt x="26719" y="10562"/>
                      <a:pt x="26333" y="10032"/>
                      <a:pt x="25899" y="9501"/>
                    </a:cubicBezTo>
                    <a:cubicBezTo>
                      <a:pt x="25513" y="9019"/>
                      <a:pt x="25031" y="8488"/>
                      <a:pt x="24549" y="8054"/>
                    </a:cubicBezTo>
                    <a:cubicBezTo>
                      <a:pt x="24066" y="7572"/>
                      <a:pt x="23584" y="7090"/>
                      <a:pt x="23102" y="6656"/>
                    </a:cubicBezTo>
                    <a:cubicBezTo>
                      <a:pt x="22571" y="6173"/>
                      <a:pt x="22041" y="5788"/>
                      <a:pt x="21510" y="5354"/>
                    </a:cubicBezTo>
                    <a:cubicBezTo>
                      <a:pt x="20980" y="4968"/>
                      <a:pt x="20401" y="4582"/>
                      <a:pt x="19822" y="4148"/>
                    </a:cubicBezTo>
                    <a:cubicBezTo>
                      <a:pt x="19244" y="3762"/>
                      <a:pt x="18665" y="3473"/>
                      <a:pt x="18086" y="3135"/>
                    </a:cubicBezTo>
                    <a:cubicBezTo>
                      <a:pt x="17459" y="2797"/>
                      <a:pt x="16880" y="2508"/>
                      <a:pt x="16253" y="2219"/>
                    </a:cubicBezTo>
                    <a:cubicBezTo>
                      <a:pt x="15675" y="1978"/>
                      <a:pt x="14951" y="1688"/>
                      <a:pt x="14276" y="1447"/>
                    </a:cubicBezTo>
                    <a:cubicBezTo>
                      <a:pt x="13601" y="1206"/>
                      <a:pt x="13022" y="1013"/>
                      <a:pt x="12347" y="820"/>
                    </a:cubicBezTo>
                    <a:cubicBezTo>
                      <a:pt x="10273" y="290"/>
                      <a:pt x="8151" y="0"/>
                      <a:pt x="602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87"/>
              <p:cNvSpPr/>
              <p:nvPr/>
            </p:nvSpPr>
            <p:spPr>
              <a:xfrm>
                <a:off x="4945150" y="680600"/>
                <a:ext cx="391875" cy="1272025"/>
              </a:xfrm>
              <a:custGeom>
                <a:avLst/>
                <a:gdLst/>
                <a:ahLst/>
                <a:cxnLst/>
                <a:rect l="l" t="t" r="r" b="b"/>
                <a:pathLst>
                  <a:path w="15675" h="50881" extrusionOk="0">
                    <a:moveTo>
                      <a:pt x="14565" y="1"/>
                    </a:moveTo>
                    <a:cubicBezTo>
                      <a:pt x="14276" y="97"/>
                      <a:pt x="14083" y="338"/>
                      <a:pt x="14131" y="628"/>
                    </a:cubicBezTo>
                    <a:cubicBezTo>
                      <a:pt x="14131" y="772"/>
                      <a:pt x="14179" y="917"/>
                      <a:pt x="14179" y="1062"/>
                    </a:cubicBezTo>
                    <a:cubicBezTo>
                      <a:pt x="14179" y="1206"/>
                      <a:pt x="14228" y="1399"/>
                      <a:pt x="14228" y="1592"/>
                    </a:cubicBezTo>
                    <a:lnTo>
                      <a:pt x="14324" y="2460"/>
                    </a:lnTo>
                    <a:lnTo>
                      <a:pt x="14324" y="2508"/>
                    </a:lnTo>
                    <a:cubicBezTo>
                      <a:pt x="14469" y="4872"/>
                      <a:pt x="14276" y="7187"/>
                      <a:pt x="13794" y="9502"/>
                    </a:cubicBezTo>
                    <a:cubicBezTo>
                      <a:pt x="13456" y="11238"/>
                      <a:pt x="12974" y="12974"/>
                      <a:pt x="12347" y="14662"/>
                    </a:cubicBezTo>
                    <a:cubicBezTo>
                      <a:pt x="11816" y="16157"/>
                      <a:pt x="11189" y="17604"/>
                      <a:pt x="10514" y="19051"/>
                    </a:cubicBezTo>
                    <a:cubicBezTo>
                      <a:pt x="9887" y="20256"/>
                      <a:pt x="9212" y="21462"/>
                      <a:pt x="8537" y="22619"/>
                    </a:cubicBezTo>
                    <a:cubicBezTo>
                      <a:pt x="7862" y="23777"/>
                      <a:pt x="7090" y="25127"/>
                      <a:pt x="6367" y="26381"/>
                    </a:cubicBezTo>
                    <a:cubicBezTo>
                      <a:pt x="5595" y="27635"/>
                      <a:pt x="4871" y="28986"/>
                      <a:pt x="4148" y="30288"/>
                    </a:cubicBezTo>
                    <a:cubicBezTo>
                      <a:pt x="3473" y="31590"/>
                      <a:pt x="2798" y="32940"/>
                      <a:pt x="2219" y="34291"/>
                    </a:cubicBezTo>
                    <a:cubicBezTo>
                      <a:pt x="1013" y="36847"/>
                      <a:pt x="290" y="39596"/>
                      <a:pt x="49" y="42393"/>
                    </a:cubicBezTo>
                    <a:cubicBezTo>
                      <a:pt x="0" y="43743"/>
                      <a:pt x="97" y="45094"/>
                      <a:pt x="338" y="46444"/>
                    </a:cubicBezTo>
                    <a:cubicBezTo>
                      <a:pt x="627" y="47843"/>
                      <a:pt x="1110" y="49193"/>
                      <a:pt x="1785" y="50447"/>
                    </a:cubicBezTo>
                    <a:cubicBezTo>
                      <a:pt x="1833" y="50592"/>
                      <a:pt x="1930" y="50688"/>
                      <a:pt x="1978" y="50785"/>
                    </a:cubicBezTo>
                    <a:cubicBezTo>
                      <a:pt x="2026" y="50881"/>
                      <a:pt x="2074" y="50881"/>
                      <a:pt x="2171" y="50881"/>
                    </a:cubicBezTo>
                    <a:cubicBezTo>
                      <a:pt x="2219" y="50833"/>
                      <a:pt x="2267" y="50736"/>
                      <a:pt x="2219" y="50688"/>
                    </a:cubicBezTo>
                    <a:cubicBezTo>
                      <a:pt x="1833" y="49916"/>
                      <a:pt x="1496" y="49193"/>
                      <a:pt x="1206" y="48421"/>
                    </a:cubicBezTo>
                    <a:cubicBezTo>
                      <a:pt x="869" y="47264"/>
                      <a:pt x="627" y="46106"/>
                      <a:pt x="531" y="44949"/>
                    </a:cubicBezTo>
                    <a:cubicBezTo>
                      <a:pt x="483" y="44226"/>
                      <a:pt x="483" y="43454"/>
                      <a:pt x="531" y="42779"/>
                    </a:cubicBezTo>
                    <a:cubicBezTo>
                      <a:pt x="579" y="42055"/>
                      <a:pt x="676" y="41332"/>
                      <a:pt x="820" y="40608"/>
                    </a:cubicBezTo>
                    <a:cubicBezTo>
                      <a:pt x="1061" y="39451"/>
                      <a:pt x="1399" y="38342"/>
                      <a:pt x="1785" y="37233"/>
                    </a:cubicBezTo>
                    <a:cubicBezTo>
                      <a:pt x="2219" y="36075"/>
                      <a:pt x="2701" y="34918"/>
                      <a:pt x="3280" y="33808"/>
                    </a:cubicBezTo>
                    <a:cubicBezTo>
                      <a:pt x="4582" y="31204"/>
                      <a:pt x="6125" y="28696"/>
                      <a:pt x="7669" y="26188"/>
                    </a:cubicBezTo>
                    <a:cubicBezTo>
                      <a:pt x="9212" y="23825"/>
                      <a:pt x="10611" y="21366"/>
                      <a:pt x="11864" y="18858"/>
                    </a:cubicBezTo>
                    <a:cubicBezTo>
                      <a:pt x="12154" y="18279"/>
                      <a:pt x="12443" y="17652"/>
                      <a:pt x="12684" y="17073"/>
                    </a:cubicBezTo>
                    <a:cubicBezTo>
                      <a:pt x="13022" y="16302"/>
                      <a:pt x="13311" y="15578"/>
                      <a:pt x="13552" y="14807"/>
                    </a:cubicBezTo>
                    <a:cubicBezTo>
                      <a:pt x="14131" y="13312"/>
                      <a:pt x="14613" y="11720"/>
                      <a:pt x="14951" y="10128"/>
                    </a:cubicBezTo>
                    <a:cubicBezTo>
                      <a:pt x="15337" y="8537"/>
                      <a:pt x="15578" y="6897"/>
                      <a:pt x="15626" y="5306"/>
                    </a:cubicBezTo>
                    <a:cubicBezTo>
                      <a:pt x="15674" y="4486"/>
                      <a:pt x="15626" y="3666"/>
                      <a:pt x="15578" y="2894"/>
                    </a:cubicBezTo>
                    <a:cubicBezTo>
                      <a:pt x="15530" y="2508"/>
                      <a:pt x="15482" y="2123"/>
                      <a:pt x="15433" y="1737"/>
                    </a:cubicBezTo>
                    <a:cubicBezTo>
                      <a:pt x="15385" y="1496"/>
                      <a:pt x="15337" y="1303"/>
                      <a:pt x="15337" y="1062"/>
                    </a:cubicBezTo>
                    <a:cubicBezTo>
                      <a:pt x="15289" y="869"/>
                      <a:pt x="15192" y="628"/>
                      <a:pt x="15144" y="435"/>
                    </a:cubicBezTo>
                    <a:cubicBezTo>
                      <a:pt x="15096" y="194"/>
                      <a:pt x="14903" y="1"/>
                      <a:pt x="1466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87"/>
              <p:cNvSpPr/>
              <p:nvPr/>
            </p:nvSpPr>
            <p:spPr>
              <a:xfrm>
                <a:off x="5303250" y="742100"/>
                <a:ext cx="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7" extrusionOk="0">
                    <a:moveTo>
                      <a:pt x="0" y="0"/>
                    </a:move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87"/>
              <p:cNvSpPr/>
              <p:nvPr/>
            </p:nvSpPr>
            <p:spPr>
              <a:xfrm>
                <a:off x="4924650" y="1414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87"/>
              <p:cNvSpPr/>
              <p:nvPr/>
            </p:nvSpPr>
            <p:spPr>
              <a:xfrm>
                <a:off x="4875225" y="801175"/>
                <a:ext cx="383425" cy="737900"/>
              </a:xfrm>
              <a:custGeom>
                <a:avLst/>
                <a:gdLst/>
                <a:ahLst/>
                <a:cxnLst/>
                <a:rect l="l" t="t" r="r" b="b"/>
                <a:pathLst>
                  <a:path w="15337" h="29516" extrusionOk="0">
                    <a:moveTo>
                      <a:pt x="14903" y="0"/>
                    </a:moveTo>
                    <a:cubicBezTo>
                      <a:pt x="14806" y="0"/>
                      <a:pt x="14710" y="49"/>
                      <a:pt x="14613" y="97"/>
                    </a:cubicBezTo>
                    <a:cubicBezTo>
                      <a:pt x="14517" y="193"/>
                      <a:pt x="14469" y="290"/>
                      <a:pt x="14469" y="434"/>
                    </a:cubicBezTo>
                    <a:cubicBezTo>
                      <a:pt x="14372" y="1110"/>
                      <a:pt x="14276" y="1737"/>
                      <a:pt x="14131" y="2412"/>
                    </a:cubicBezTo>
                    <a:cubicBezTo>
                      <a:pt x="13938" y="3376"/>
                      <a:pt x="13649" y="4293"/>
                      <a:pt x="13311" y="5209"/>
                    </a:cubicBezTo>
                    <a:cubicBezTo>
                      <a:pt x="12974" y="6125"/>
                      <a:pt x="12539" y="7042"/>
                      <a:pt x="12105" y="7958"/>
                    </a:cubicBezTo>
                    <a:cubicBezTo>
                      <a:pt x="11575" y="9067"/>
                      <a:pt x="10900" y="10128"/>
                      <a:pt x="10273" y="11189"/>
                    </a:cubicBezTo>
                    <a:cubicBezTo>
                      <a:pt x="9935" y="11720"/>
                      <a:pt x="9549" y="12299"/>
                      <a:pt x="9212" y="12829"/>
                    </a:cubicBezTo>
                    <a:cubicBezTo>
                      <a:pt x="8826" y="13360"/>
                      <a:pt x="8440" y="13890"/>
                      <a:pt x="8102" y="14421"/>
                    </a:cubicBezTo>
                    <a:lnTo>
                      <a:pt x="6945" y="16012"/>
                    </a:lnTo>
                    <a:lnTo>
                      <a:pt x="5836" y="17604"/>
                    </a:lnTo>
                    <a:cubicBezTo>
                      <a:pt x="5450" y="18134"/>
                      <a:pt x="5064" y="18665"/>
                      <a:pt x="4727" y="19195"/>
                    </a:cubicBezTo>
                    <a:cubicBezTo>
                      <a:pt x="4341" y="19774"/>
                      <a:pt x="4003" y="20304"/>
                      <a:pt x="3666" y="20835"/>
                    </a:cubicBezTo>
                    <a:cubicBezTo>
                      <a:pt x="1929" y="23439"/>
                      <a:pt x="675" y="26285"/>
                      <a:pt x="48" y="29323"/>
                    </a:cubicBezTo>
                    <a:cubicBezTo>
                      <a:pt x="0" y="29419"/>
                      <a:pt x="48" y="29468"/>
                      <a:pt x="97" y="29516"/>
                    </a:cubicBezTo>
                    <a:cubicBezTo>
                      <a:pt x="193" y="29516"/>
                      <a:pt x="290" y="29516"/>
                      <a:pt x="290" y="29419"/>
                    </a:cubicBezTo>
                    <a:cubicBezTo>
                      <a:pt x="675" y="27731"/>
                      <a:pt x="1206" y="26140"/>
                      <a:pt x="1978" y="24597"/>
                    </a:cubicBezTo>
                    <a:cubicBezTo>
                      <a:pt x="2556" y="23487"/>
                      <a:pt x="3231" y="22378"/>
                      <a:pt x="3907" y="21317"/>
                    </a:cubicBezTo>
                    <a:cubicBezTo>
                      <a:pt x="4293" y="20738"/>
                      <a:pt x="4630" y="20256"/>
                      <a:pt x="5016" y="19726"/>
                    </a:cubicBezTo>
                    <a:cubicBezTo>
                      <a:pt x="5402" y="19195"/>
                      <a:pt x="5788" y="18665"/>
                      <a:pt x="6222" y="18134"/>
                    </a:cubicBezTo>
                    <a:cubicBezTo>
                      <a:pt x="6656" y="17652"/>
                      <a:pt x="7041" y="17121"/>
                      <a:pt x="7427" y="16591"/>
                    </a:cubicBezTo>
                    <a:cubicBezTo>
                      <a:pt x="7813" y="16109"/>
                      <a:pt x="8247" y="15578"/>
                      <a:pt x="8633" y="15096"/>
                    </a:cubicBezTo>
                    <a:cubicBezTo>
                      <a:pt x="9019" y="14565"/>
                      <a:pt x="9405" y="14035"/>
                      <a:pt x="9839" y="13504"/>
                    </a:cubicBezTo>
                    <a:cubicBezTo>
                      <a:pt x="10273" y="12974"/>
                      <a:pt x="10610" y="12491"/>
                      <a:pt x="10996" y="11961"/>
                    </a:cubicBezTo>
                    <a:cubicBezTo>
                      <a:pt x="12202" y="10273"/>
                      <a:pt x="13215" y="8489"/>
                      <a:pt x="13986" y="6559"/>
                    </a:cubicBezTo>
                    <a:cubicBezTo>
                      <a:pt x="14372" y="5643"/>
                      <a:pt x="14710" y="4679"/>
                      <a:pt x="14951" y="3714"/>
                    </a:cubicBezTo>
                    <a:cubicBezTo>
                      <a:pt x="15192" y="2653"/>
                      <a:pt x="15337" y="1544"/>
                      <a:pt x="15337" y="483"/>
                    </a:cubicBezTo>
                    <a:cubicBezTo>
                      <a:pt x="15337" y="242"/>
                      <a:pt x="15144" y="0"/>
                      <a:pt x="1490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87"/>
              <p:cNvSpPr/>
              <p:nvPr/>
            </p:nvSpPr>
            <p:spPr>
              <a:xfrm>
                <a:off x="4761875" y="580525"/>
                <a:ext cx="389475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9283" extrusionOk="0">
                    <a:moveTo>
                      <a:pt x="14807" y="1"/>
                    </a:moveTo>
                    <a:cubicBezTo>
                      <a:pt x="14566" y="49"/>
                      <a:pt x="14373" y="242"/>
                      <a:pt x="14421" y="483"/>
                    </a:cubicBezTo>
                    <a:cubicBezTo>
                      <a:pt x="14421" y="531"/>
                      <a:pt x="14421" y="579"/>
                      <a:pt x="14421" y="628"/>
                    </a:cubicBezTo>
                    <a:cubicBezTo>
                      <a:pt x="14469" y="1448"/>
                      <a:pt x="14517" y="2316"/>
                      <a:pt x="14469" y="3184"/>
                    </a:cubicBezTo>
                    <a:cubicBezTo>
                      <a:pt x="14373" y="4727"/>
                      <a:pt x="14035" y="6270"/>
                      <a:pt x="13553" y="7765"/>
                    </a:cubicBezTo>
                    <a:cubicBezTo>
                      <a:pt x="12492" y="10659"/>
                      <a:pt x="11093" y="13408"/>
                      <a:pt x="9405" y="15964"/>
                    </a:cubicBezTo>
                    <a:cubicBezTo>
                      <a:pt x="7862" y="18472"/>
                      <a:pt x="6174" y="20883"/>
                      <a:pt x="4775" y="23488"/>
                    </a:cubicBezTo>
                    <a:cubicBezTo>
                      <a:pt x="3570" y="25754"/>
                      <a:pt x="2605" y="28166"/>
                      <a:pt x="1833" y="30577"/>
                    </a:cubicBezTo>
                    <a:cubicBezTo>
                      <a:pt x="1062" y="33037"/>
                      <a:pt x="531" y="35545"/>
                      <a:pt x="290" y="38101"/>
                    </a:cubicBezTo>
                    <a:cubicBezTo>
                      <a:pt x="1" y="40609"/>
                      <a:pt x="97" y="43165"/>
                      <a:pt x="531" y="45624"/>
                    </a:cubicBezTo>
                    <a:cubicBezTo>
                      <a:pt x="965" y="48084"/>
                      <a:pt x="1833" y="50399"/>
                      <a:pt x="3039" y="52569"/>
                    </a:cubicBezTo>
                    <a:cubicBezTo>
                      <a:pt x="3811" y="53823"/>
                      <a:pt x="4679" y="55029"/>
                      <a:pt x="5740" y="56138"/>
                    </a:cubicBezTo>
                    <a:cubicBezTo>
                      <a:pt x="6801" y="57295"/>
                      <a:pt x="8055" y="58308"/>
                      <a:pt x="9357" y="59225"/>
                    </a:cubicBezTo>
                    <a:cubicBezTo>
                      <a:pt x="9408" y="59265"/>
                      <a:pt x="9460" y="59282"/>
                      <a:pt x="9510" y="59282"/>
                    </a:cubicBezTo>
                    <a:cubicBezTo>
                      <a:pt x="9696" y="59282"/>
                      <a:pt x="9837" y="59039"/>
                      <a:pt x="9646" y="58887"/>
                    </a:cubicBezTo>
                    <a:cubicBezTo>
                      <a:pt x="7573" y="57537"/>
                      <a:pt x="5836" y="55752"/>
                      <a:pt x="4438" y="53678"/>
                    </a:cubicBezTo>
                    <a:cubicBezTo>
                      <a:pt x="4004" y="53051"/>
                      <a:pt x="3618" y="52376"/>
                      <a:pt x="3232" y="51653"/>
                    </a:cubicBezTo>
                    <a:cubicBezTo>
                      <a:pt x="2846" y="50881"/>
                      <a:pt x="2557" y="50109"/>
                      <a:pt x="2268" y="49338"/>
                    </a:cubicBezTo>
                    <a:cubicBezTo>
                      <a:pt x="1978" y="48518"/>
                      <a:pt x="1737" y="47698"/>
                      <a:pt x="1592" y="46878"/>
                    </a:cubicBezTo>
                    <a:cubicBezTo>
                      <a:pt x="1110" y="44563"/>
                      <a:pt x="965" y="42200"/>
                      <a:pt x="1110" y="39885"/>
                    </a:cubicBezTo>
                    <a:cubicBezTo>
                      <a:pt x="1351" y="36702"/>
                      <a:pt x="1978" y="33567"/>
                      <a:pt x="2991" y="30577"/>
                    </a:cubicBezTo>
                    <a:cubicBezTo>
                      <a:pt x="3811" y="28214"/>
                      <a:pt x="4824" y="25899"/>
                      <a:pt x="5981" y="23681"/>
                    </a:cubicBezTo>
                    <a:cubicBezTo>
                      <a:pt x="6704" y="22427"/>
                      <a:pt x="7428" y="21221"/>
                      <a:pt x="8200" y="20015"/>
                    </a:cubicBezTo>
                    <a:cubicBezTo>
                      <a:pt x="9019" y="18713"/>
                      <a:pt x="9839" y="17411"/>
                      <a:pt x="10659" y="16109"/>
                    </a:cubicBezTo>
                    <a:cubicBezTo>
                      <a:pt x="12202" y="13746"/>
                      <a:pt x="13456" y="11238"/>
                      <a:pt x="14421" y="8633"/>
                    </a:cubicBezTo>
                    <a:cubicBezTo>
                      <a:pt x="14903" y="7331"/>
                      <a:pt x="15193" y="5981"/>
                      <a:pt x="15385" y="4631"/>
                    </a:cubicBezTo>
                    <a:cubicBezTo>
                      <a:pt x="15578" y="3232"/>
                      <a:pt x="15530" y="1785"/>
                      <a:pt x="15241" y="387"/>
                    </a:cubicBezTo>
                    <a:cubicBezTo>
                      <a:pt x="15241" y="290"/>
                      <a:pt x="15193" y="194"/>
                      <a:pt x="15096" y="97"/>
                    </a:cubicBezTo>
                    <a:cubicBezTo>
                      <a:pt x="15048" y="49"/>
                      <a:pt x="15000" y="1"/>
                      <a:pt x="1490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87"/>
              <p:cNvSpPr/>
              <p:nvPr/>
            </p:nvSpPr>
            <p:spPr>
              <a:xfrm>
                <a:off x="5227275" y="636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87"/>
              <p:cNvSpPr/>
              <p:nvPr/>
            </p:nvSpPr>
            <p:spPr>
              <a:xfrm>
                <a:off x="5007850" y="498550"/>
                <a:ext cx="276125" cy="670075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03" extrusionOk="0">
                    <a:moveTo>
                      <a:pt x="10562" y="0"/>
                    </a:moveTo>
                    <a:lnTo>
                      <a:pt x="10514" y="48"/>
                    </a:lnTo>
                    <a:cubicBezTo>
                      <a:pt x="10417" y="48"/>
                      <a:pt x="10369" y="97"/>
                      <a:pt x="10321" y="145"/>
                    </a:cubicBezTo>
                    <a:cubicBezTo>
                      <a:pt x="9983" y="531"/>
                      <a:pt x="9694" y="917"/>
                      <a:pt x="9405" y="1351"/>
                    </a:cubicBezTo>
                    <a:cubicBezTo>
                      <a:pt x="9115" y="1833"/>
                      <a:pt x="8874" y="2315"/>
                      <a:pt x="8633" y="2846"/>
                    </a:cubicBezTo>
                    <a:cubicBezTo>
                      <a:pt x="8247" y="3858"/>
                      <a:pt x="7958" y="4871"/>
                      <a:pt x="7765" y="5932"/>
                    </a:cubicBezTo>
                    <a:cubicBezTo>
                      <a:pt x="7283" y="8102"/>
                      <a:pt x="7186" y="10273"/>
                      <a:pt x="6704" y="12395"/>
                    </a:cubicBezTo>
                    <a:cubicBezTo>
                      <a:pt x="6656" y="12732"/>
                      <a:pt x="6559" y="13070"/>
                      <a:pt x="6463" y="13408"/>
                    </a:cubicBezTo>
                    <a:lnTo>
                      <a:pt x="6125" y="14710"/>
                    </a:lnTo>
                    <a:cubicBezTo>
                      <a:pt x="5884" y="15530"/>
                      <a:pt x="5643" y="16349"/>
                      <a:pt x="5402" y="17169"/>
                    </a:cubicBezTo>
                    <a:cubicBezTo>
                      <a:pt x="4871" y="18809"/>
                      <a:pt x="4196" y="20352"/>
                      <a:pt x="3424" y="21896"/>
                    </a:cubicBezTo>
                    <a:cubicBezTo>
                      <a:pt x="3039" y="22619"/>
                      <a:pt x="2605" y="23342"/>
                      <a:pt x="2122" y="24066"/>
                    </a:cubicBezTo>
                    <a:cubicBezTo>
                      <a:pt x="1640" y="24741"/>
                      <a:pt x="1158" y="25416"/>
                      <a:pt x="579" y="25995"/>
                    </a:cubicBezTo>
                    <a:cubicBezTo>
                      <a:pt x="386" y="26188"/>
                      <a:pt x="241" y="26381"/>
                      <a:pt x="49" y="26574"/>
                    </a:cubicBezTo>
                    <a:cubicBezTo>
                      <a:pt x="0" y="26622"/>
                      <a:pt x="0" y="26718"/>
                      <a:pt x="49" y="26767"/>
                    </a:cubicBezTo>
                    <a:cubicBezTo>
                      <a:pt x="73" y="26791"/>
                      <a:pt x="109" y="26803"/>
                      <a:pt x="145" y="26803"/>
                    </a:cubicBezTo>
                    <a:cubicBezTo>
                      <a:pt x="181" y="26803"/>
                      <a:pt x="217" y="26791"/>
                      <a:pt x="241" y="26767"/>
                    </a:cubicBezTo>
                    <a:cubicBezTo>
                      <a:pt x="772" y="26236"/>
                      <a:pt x="1302" y="25657"/>
                      <a:pt x="1785" y="25079"/>
                    </a:cubicBezTo>
                    <a:cubicBezTo>
                      <a:pt x="2267" y="24452"/>
                      <a:pt x="2701" y="23777"/>
                      <a:pt x="3135" y="23150"/>
                    </a:cubicBezTo>
                    <a:cubicBezTo>
                      <a:pt x="3955" y="21799"/>
                      <a:pt x="4678" y="20352"/>
                      <a:pt x="5257" y="18906"/>
                    </a:cubicBezTo>
                    <a:cubicBezTo>
                      <a:pt x="5884" y="17459"/>
                      <a:pt x="6415" y="15964"/>
                      <a:pt x="6897" y="14420"/>
                    </a:cubicBezTo>
                    <a:cubicBezTo>
                      <a:pt x="7138" y="13745"/>
                      <a:pt x="7331" y="13022"/>
                      <a:pt x="7524" y="12298"/>
                    </a:cubicBezTo>
                    <a:cubicBezTo>
                      <a:pt x="7717" y="11575"/>
                      <a:pt x="7861" y="10900"/>
                      <a:pt x="7958" y="10176"/>
                    </a:cubicBezTo>
                    <a:cubicBezTo>
                      <a:pt x="8247" y="8633"/>
                      <a:pt x="8440" y="7041"/>
                      <a:pt x="8778" y="5498"/>
                    </a:cubicBezTo>
                    <a:cubicBezTo>
                      <a:pt x="9019" y="4341"/>
                      <a:pt x="9405" y="3183"/>
                      <a:pt x="9935" y="2122"/>
                    </a:cubicBezTo>
                    <a:cubicBezTo>
                      <a:pt x="10225" y="1592"/>
                      <a:pt x="10562" y="1061"/>
                      <a:pt x="10948" y="579"/>
                    </a:cubicBezTo>
                    <a:cubicBezTo>
                      <a:pt x="10996" y="482"/>
                      <a:pt x="11044" y="386"/>
                      <a:pt x="10996" y="290"/>
                    </a:cubicBezTo>
                    <a:cubicBezTo>
                      <a:pt x="10996" y="193"/>
                      <a:pt x="10948" y="145"/>
                      <a:pt x="10852" y="48"/>
                    </a:cubicBezTo>
                    <a:cubicBezTo>
                      <a:pt x="10803" y="0"/>
                      <a:pt x="10707" y="0"/>
                      <a:pt x="1065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87"/>
              <p:cNvSpPr/>
              <p:nvPr/>
            </p:nvSpPr>
            <p:spPr>
              <a:xfrm>
                <a:off x="5370750" y="616700"/>
                <a:ext cx="8681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6693" extrusionOk="0">
                    <a:moveTo>
                      <a:pt x="483" y="1"/>
                    </a:moveTo>
                    <a:cubicBezTo>
                      <a:pt x="338" y="49"/>
                      <a:pt x="242" y="97"/>
                      <a:pt x="146" y="242"/>
                    </a:cubicBezTo>
                    <a:cubicBezTo>
                      <a:pt x="1" y="483"/>
                      <a:pt x="49" y="820"/>
                      <a:pt x="290" y="1013"/>
                    </a:cubicBezTo>
                    <a:cubicBezTo>
                      <a:pt x="628" y="1206"/>
                      <a:pt x="917" y="1399"/>
                      <a:pt x="1207" y="1592"/>
                    </a:cubicBezTo>
                    <a:cubicBezTo>
                      <a:pt x="1544" y="1785"/>
                      <a:pt x="1930" y="1978"/>
                      <a:pt x="2268" y="2219"/>
                    </a:cubicBezTo>
                    <a:cubicBezTo>
                      <a:pt x="2943" y="2508"/>
                      <a:pt x="3570" y="2798"/>
                      <a:pt x="4245" y="3039"/>
                    </a:cubicBezTo>
                    <a:cubicBezTo>
                      <a:pt x="5402" y="3425"/>
                      <a:pt x="6560" y="3714"/>
                      <a:pt x="7717" y="3859"/>
                    </a:cubicBezTo>
                    <a:cubicBezTo>
                      <a:pt x="8990" y="3986"/>
                      <a:pt x="10263" y="4046"/>
                      <a:pt x="11536" y="4046"/>
                    </a:cubicBezTo>
                    <a:cubicBezTo>
                      <a:pt x="12674" y="4046"/>
                      <a:pt x="13813" y="3998"/>
                      <a:pt x="14951" y="3907"/>
                    </a:cubicBezTo>
                    <a:lnTo>
                      <a:pt x="15096" y="3907"/>
                    </a:lnTo>
                    <a:lnTo>
                      <a:pt x="18086" y="3666"/>
                    </a:lnTo>
                    <a:cubicBezTo>
                      <a:pt x="19099" y="3569"/>
                      <a:pt x="20112" y="3473"/>
                      <a:pt x="21076" y="3425"/>
                    </a:cubicBezTo>
                    <a:cubicBezTo>
                      <a:pt x="21959" y="3354"/>
                      <a:pt x="22842" y="3309"/>
                      <a:pt x="23705" y="3309"/>
                    </a:cubicBezTo>
                    <a:cubicBezTo>
                      <a:pt x="24021" y="3309"/>
                      <a:pt x="24335" y="3315"/>
                      <a:pt x="24645" y="3328"/>
                    </a:cubicBezTo>
                    <a:cubicBezTo>
                      <a:pt x="25803" y="3328"/>
                      <a:pt x="26960" y="3473"/>
                      <a:pt x="28069" y="3666"/>
                    </a:cubicBezTo>
                    <a:cubicBezTo>
                      <a:pt x="29275" y="3859"/>
                      <a:pt x="30433" y="4245"/>
                      <a:pt x="31590" y="4775"/>
                    </a:cubicBezTo>
                    <a:cubicBezTo>
                      <a:pt x="32506" y="5209"/>
                      <a:pt x="33423" y="5788"/>
                      <a:pt x="34243" y="6463"/>
                    </a:cubicBezTo>
                    <a:lnTo>
                      <a:pt x="34435" y="6656"/>
                    </a:lnTo>
                    <a:cubicBezTo>
                      <a:pt x="34484" y="6680"/>
                      <a:pt x="34532" y="6692"/>
                      <a:pt x="34574" y="6692"/>
                    </a:cubicBezTo>
                    <a:cubicBezTo>
                      <a:pt x="34616" y="6692"/>
                      <a:pt x="34652" y="6680"/>
                      <a:pt x="34677" y="6656"/>
                    </a:cubicBezTo>
                    <a:cubicBezTo>
                      <a:pt x="34725" y="6608"/>
                      <a:pt x="34725" y="6511"/>
                      <a:pt x="34677" y="6463"/>
                    </a:cubicBezTo>
                    <a:cubicBezTo>
                      <a:pt x="34194" y="6029"/>
                      <a:pt x="33616" y="5595"/>
                      <a:pt x="33085" y="5209"/>
                    </a:cubicBezTo>
                    <a:cubicBezTo>
                      <a:pt x="32555" y="4872"/>
                      <a:pt x="31976" y="4582"/>
                      <a:pt x="31397" y="4293"/>
                    </a:cubicBezTo>
                    <a:cubicBezTo>
                      <a:pt x="30191" y="3762"/>
                      <a:pt x="28938" y="3376"/>
                      <a:pt x="27635" y="3135"/>
                    </a:cubicBezTo>
                    <a:cubicBezTo>
                      <a:pt x="27008" y="2991"/>
                      <a:pt x="26333" y="2894"/>
                      <a:pt x="25658" y="2846"/>
                    </a:cubicBezTo>
                    <a:cubicBezTo>
                      <a:pt x="25031" y="2798"/>
                      <a:pt x="24308" y="2750"/>
                      <a:pt x="23632" y="2701"/>
                    </a:cubicBezTo>
                    <a:cubicBezTo>
                      <a:pt x="22957" y="2653"/>
                      <a:pt x="22234" y="2653"/>
                      <a:pt x="21510" y="2653"/>
                    </a:cubicBezTo>
                    <a:cubicBezTo>
                      <a:pt x="20835" y="2653"/>
                      <a:pt x="20112" y="2653"/>
                      <a:pt x="19388" y="2701"/>
                    </a:cubicBezTo>
                    <a:lnTo>
                      <a:pt x="16254" y="2846"/>
                    </a:lnTo>
                    <a:cubicBezTo>
                      <a:pt x="15193" y="2894"/>
                      <a:pt x="14132" y="2942"/>
                      <a:pt x="13071" y="2942"/>
                    </a:cubicBezTo>
                    <a:cubicBezTo>
                      <a:pt x="12758" y="2950"/>
                      <a:pt x="12443" y="2954"/>
                      <a:pt x="12128" y="2954"/>
                    </a:cubicBezTo>
                    <a:cubicBezTo>
                      <a:pt x="10453" y="2954"/>
                      <a:pt x="8755" y="2841"/>
                      <a:pt x="7090" y="2557"/>
                    </a:cubicBezTo>
                    <a:cubicBezTo>
                      <a:pt x="6463" y="2460"/>
                      <a:pt x="5836" y="2315"/>
                      <a:pt x="5209" y="2123"/>
                    </a:cubicBezTo>
                    <a:cubicBezTo>
                      <a:pt x="4534" y="1881"/>
                      <a:pt x="3859" y="1640"/>
                      <a:pt x="3184" y="1303"/>
                    </a:cubicBezTo>
                    <a:cubicBezTo>
                      <a:pt x="2846" y="1158"/>
                      <a:pt x="2509" y="965"/>
                      <a:pt x="2171" y="772"/>
                    </a:cubicBezTo>
                    <a:lnTo>
                      <a:pt x="917" y="97"/>
                    </a:lnTo>
                    <a:cubicBezTo>
                      <a:pt x="821" y="49"/>
                      <a:pt x="724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87"/>
              <p:cNvSpPr/>
              <p:nvPr/>
            </p:nvSpPr>
            <p:spPr>
              <a:xfrm>
                <a:off x="5748150" y="71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87"/>
              <p:cNvSpPr/>
              <p:nvPr/>
            </p:nvSpPr>
            <p:spPr>
              <a:xfrm>
                <a:off x="5355075" y="491300"/>
                <a:ext cx="6040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2473" extrusionOk="0">
                    <a:moveTo>
                      <a:pt x="580" y="1"/>
                    </a:moveTo>
                    <a:cubicBezTo>
                      <a:pt x="387" y="1"/>
                      <a:pt x="242" y="97"/>
                      <a:pt x="146" y="242"/>
                    </a:cubicBezTo>
                    <a:cubicBezTo>
                      <a:pt x="49" y="338"/>
                      <a:pt x="1" y="483"/>
                      <a:pt x="49" y="628"/>
                    </a:cubicBezTo>
                    <a:cubicBezTo>
                      <a:pt x="97" y="772"/>
                      <a:pt x="194" y="917"/>
                      <a:pt x="290" y="965"/>
                    </a:cubicBezTo>
                    <a:cubicBezTo>
                      <a:pt x="676" y="1158"/>
                      <a:pt x="1062" y="1303"/>
                      <a:pt x="1399" y="1448"/>
                    </a:cubicBezTo>
                    <a:cubicBezTo>
                      <a:pt x="1834" y="1592"/>
                      <a:pt x="2219" y="1737"/>
                      <a:pt x="2605" y="1882"/>
                    </a:cubicBezTo>
                    <a:cubicBezTo>
                      <a:pt x="3425" y="2075"/>
                      <a:pt x="4197" y="2268"/>
                      <a:pt x="5017" y="2364"/>
                    </a:cubicBezTo>
                    <a:cubicBezTo>
                      <a:pt x="5812" y="2436"/>
                      <a:pt x="6596" y="2473"/>
                      <a:pt x="7380" y="2473"/>
                    </a:cubicBezTo>
                    <a:cubicBezTo>
                      <a:pt x="8163" y="2473"/>
                      <a:pt x="8947" y="2436"/>
                      <a:pt x="9743" y="2364"/>
                    </a:cubicBezTo>
                    <a:cubicBezTo>
                      <a:pt x="11238" y="2219"/>
                      <a:pt x="12733" y="1930"/>
                      <a:pt x="14228" y="1689"/>
                    </a:cubicBezTo>
                    <a:cubicBezTo>
                      <a:pt x="15000" y="1544"/>
                      <a:pt x="15723" y="1399"/>
                      <a:pt x="16495" y="1303"/>
                    </a:cubicBezTo>
                    <a:cubicBezTo>
                      <a:pt x="17266" y="1207"/>
                      <a:pt x="17990" y="1062"/>
                      <a:pt x="18713" y="1014"/>
                    </a:cubicBezTo>
                    <a:cubicBezTo>
                      <a:pt x="19187" y="983"/>
                      <a:pt x="19660" y="967"/>
                      <a:pt x="20132" y="967"/>
                    </a:cubicBezTo>
                    <a:cubicBezTo>
                      <a:pt x="21150" y="967"/>
                      <a:pt x="22161" y="1042"/>
                      <a:pt x="23150" y="1207"/>
                    </a:cubicBezTo>
                    <a:lnTo>
                      <a:pt x="23922" y="1351"/>
                    </a:lnTo>
                    <a:cubicBezTo>
                      <a:pt x="23948" y="1364"/>
                      <a:pt x="23974" y="1370"/>
                      <a:pt x="23998" y="1370"/>
                    </a:cubicBezTo>
                    <a:cubicBezTo>
                      <a:pt x="24063" y="1370"/>
                      <a:pt x="24115" y="1325"/>
                      <a:pt x="24115" y="1255"/>
                    </a:cubicBezTo>
                    <a:cubicBezTo>
                      <a:pt x="24163" y="1207"/>
                      <a:pt x="24115" y="1110"/>
                      <a:pt x="24018" y="1110"/>
                    </a:cubicBezTo>
                    <a:cubicBezTo>
                      <a:pt x="22668" y="772"/>
                      <a:pt x="21318" y="580"/>
                      <a:pt x="19919" y="580"/>
                    </a:cubicBezTo>
                    <a:cubicBezTo>
                      <a:pt x="19662" y="571"/>
                      <a:pt x="19406" y="567"/>
                      <a:pt x="19149" y="567"/>
                    </a:cubicBezTo>
                    <a:cubicBezTo>
                      <a:pt x="18007" y="567"/>
                      <a:pt x="16865" y="646"/>
                      <a:pt x="15723" y="724"/>
                    </a:cubicBezTo>
                    <a:cubicBezTo>
                      <a:pt x="15289" y="772"/>
                      <a:pt x="14807" y="821"/>
                      <a:pt x="14373" y="869"/>
                    </a:cubicBezTo>
                    <a:lnTo>
                      <a:pt x="12926" y="1014"/>
                    </a:lnTo>
                    <a:cubicBezTo>
                      <a:pt x="11961" y="1110"/>
                      <a:pt x="11045" y="1207"/>
                      <a:pt x="10129" y="1255"/>
                    </a:cubicBezTo>
                    <a:cubicBezTo>
                      <a:pt x="9423" y="1325"/>
                      <a:pt x="8717" y="1370"/>
                      <a:pt x="8029" y="1370"/>
                    </a:cubicBezTo>
                    <a:cubicBezTo>
                      <a:pt x="7778" y="1370"/>
                      <a:pt x="7529" y="1364"/>
                      <a:pt x="7283" y="1351"/>
                    </a:cubicBezTo>
                    <a:cubicBezTo>
                      <a:pt x="6270" y="1351"/>
                      <a:pt x="5258" y="1255"/>
                      <a:pt x="4245" y="1062"/>
                    </a:cubicBezTo>
                    <a:cubicBezTo>
                      <a:pt x="3039" y="821"/>
                      <a:pt x="1882" y="483"/>
                      <a:pt x="724" y="49"/>
                    </a:cubicBezTo>
                    <a:cubicBezTo>
                      <a:pt x="676" y="1"/>
                      <a:pt x="628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87"/>
              <p:cNvSpPr/>
              <p:nvPr/>
            </p:nvSpPr>
            <p:spPr>
              <a:xfrm>
                <a:off x="5746925" y="509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87"/>
              <p:cNvSpPr/>
              <p:nvPr/>
            </p:nvSpPr>
            <p:spPr>
              <a:xfrm>
                <a:off x="5810825" y="304425"/>
                <a:ext cx="1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fill="none" extrusionOk="0">
                    <a:moveTo>
                      <a:pt x="49" y="1"/>
                    </a:move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87"/>
              <p:cNvSpPr/>
              <p:nvPr/>
            </p:nvSpPr>
            <p:spPr>
              <a:xfrm>
                <a:off x="5318925" y="281525"/>
                <a:ext cx="53895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21558" h="4920" extrusionOk="0">
                    <a:moveTo>
                      <a:pt x="13359" y="0"/>
                    </a:moveTo>
                    <a:cubicBezTo>
                      <a:pt x="12636" y="0"/>
                      <a:pt x="11912" y="48"/>
                      <a:pt x="11189" y="97"/>
                    </a:cubicBezTo>
                    <a:cubicBezTo>
                      <a:pt x="10851" y="145"/>
                      <a:pt x="10465" y="145"/>
                      <a:pt x="10128" y="193"/>
                    </a:cubicBezTo>
                    <a:cubicBezTo>
                      <a:pt x="9790" y="241"/>
                      <a:pt x="9356" y="290"/>
                      <a:pt x="9019" y="338"/>
                    </a:cubicBezTo>
                    <a:cubicBezTo>
                      <a:pt x="8295" y="482"/>
                      <a:pt x="7572" y="579"/>
                      <a:pt x="6848" y="772"/>
                    </a:cubicBezTo>
                    <a:cubicBezTo>
                      <a:pt x="6173" y="917"/>
                      <a:pt x="5450" y="1158"/>
                      <a:pt x="4726" y="1399"/>
                    </a:cubicBezTo>
                    <a:cubicBezTo>
                      <a:pt x="3907" y="1688"/>
                      <a:pt x="3087" y="2074"/>
                      <a:pt x="2315" y="2508"/>
                    </a:cubicBezTo>
                    <a:cubicBezTo>
                      <a:pt x="1929" y="2701"/>
                      <a:pt x="1543" y="2942"/>
                      <a:pt x="1158" y="3231"/>
                    </a:cubicBezTo>
                    <a:lnTo>
                      <a:pt x="675" y="3569"/>
                    </a:lnTo>
                    <a:cubicBezTo>
                      <a:pt x="531" y="3714"/>
                      <a:pt x="386" y="3858"/>
                      <a:pt x="193" y="3955"/>
                    </a:cubicBezTo>
                    <a:cubicBezTo>
                      <a:pt x="97" y="4051"/>
                      <a:pt x="48" y="4196"/>
                      <a:pt x="48" y="4341"/>
                    </a:cubicBezTo>
                    <a:cubicBezTo>
                      <a:pt x="0" y="4485"/>
                      <a:pt x="48" y="4582"/>
                      <a:pt x="145" y="4727"/>
                    </a:cubicBezTo>
                    <a:cubicBezTo>
                      <a:pt x="241" y="4823"/>
                      <a:pt x="338" y="4871"/>
                      <a:pt x="482" y="4919"/>
                    </a:cubicBezTo>
                    <a:cubicBezTo>
                      <a:pt x="627" y="4919"/>
                      <a:pt x="772" y="4871"/>
                      <a:pt x="868" y="4775"/>
                    </a:cubicBezTo>
                    <a:cubicBezTo>
                      <a:pt x="1254" y="4534"/>
                      <a:pt x="1688" y="4292"/>
                      <a:pt x="2074" y="4051"/>
                    </a:cubicBezTo>
                    <a:cubicBezTo>
                      <a:pt x="2460" y="3858"/>
                      <a:pt x="3038" y="3569"/>
                      <a:pt x="3521" y="3328"/>
                    </a:cubicBezTo>
                    <a:cubicBezTo>
                      <a:pt x="4437" y="2846"/>
                      <a:pt x="5450" y="2460"/>
                      <a:pt x="6463" y="2122"/>
                    </a:cubicBezTo>
                    <a:cubicBezTo>
                      <a:pt x="6993" y="1929"/>
                      <a:pt x="7524" y="1785"/>
                      <a:pt x="8054" y="1592"/>
                    </a:cubicBezTo>
                    <a:cubicBezTo>
                      <a:pt x="8585" y="1447"/>
                      <a:pt x="9260" y="1302"/>
                      <a:pt x="9839" y="1158"/>
                    </a:cubicBezTo>
                    <a:cubicBezTo>
                      <a:pt x="11044" y="868"/>
                      <a:pt x="12250" y="724"/>
                      <a:pt x="13456" y="579"/>
                    </a:cubicBezTo>
                    <a:cubicBezTo>
                      <a:pt x="13986" y="579"/>
                      <a:pt x="14517" y="531"/>
                      <a:pt x="15047" y="531"/>
                    </a:cubicBezTo>
                    <a:lnTo>
                      <a:pt x="16687" y="531"/>
                    </a:lnTo>
                    <a:cubicBezTo>
                      <a:pt x="17700" y="579"/>
                      <a:pt x="18712" y="675"/>
                      <a:pt x="19725" y="868"/>
                    </a:cubicBezTo>
                    <a:cubicBezTo>
                      <a:pt x="20256" y="965"/>
                      <a:pt x="20834" y="1109"/>
                      <a:pt x="21365" y="1254"/>
                    </a:cubicBezTo>
                    <a:cubicBezTo>
                      <a:pt x="21378" y="1267"/>
                      <a:pt x="21394" y="1273"/>
                      <a:pt x="21412" y="1273"/>
                    </a:cubicBezTo>
                    <a:cubicBezTo>
                      <a:pt x="21461" y="1273"/>
                      <a:pt x="21523" y="1228"/>
                      <a:pt x="21558" y="1158"/>
                    </a:cubicBezTo>
                    <a:cubicBezTo>
                      <a:pt x="21558" y="1109"/>
                      <a:pt x="21510" y="1013"/>
                      <a:pt x="21461" y="1013"/>
                    </a:cubicBezTo>
                    <a:cubicBezTo>
                      <a:pt x="20207" y="627"/>
                      <a:pt x="18905" y="338"/>
                      <a:pt x="17651" y="193"/>
                    </a:cubicBezTo>
                    <a:cubicBezTo>
                      <a:pt x="16928" y="97"/>
                      <a:pt x="16253" y="48"/>
                      <a:pt x="15529" y="48"/>
                    </a:cubicBezTo>
                    <a:cubicBezTo>
                      <a:pt x="15047" y="0"/>
                      <a:pt x="14565" y="0"/>
                      <a:pt x="1408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87"/>
              <p:cNvSpPr/>
              <p:nvPr/>
            </p:nvSpPr>
            <p:spPr>
              <a:xfrm>
                <a:off x="5896450" y="2284175"/>
                <a:ext cx="1396200" cy="2433125"/>
              </a:xfrm>
              <a:custGeom>
                <a:avLst/>
                <a:gdLst/>
                <a:ahLst/>
                <a:cxnLst/>
                <a:rect l="l" t="t" r="r" b="b"/>
                <a:pathLst>
                  <a:path w="55848" h="97325" extrusionOk="0">
                    <a:moveTo>
                      <a:pt x="41572" y="1"/>
                    </a:moveTo>
                    <a:cubicBezTo>
                      <a:pt x="41476" y="1"/>
                      <a:pt x="41380" y="49"/>
                      <a:pt x="41331" y="145"/>
                    </a:cubicBezTo>
                    <a:cubicBezTo>
                      <a:pt x="41042" y="772"/>
                      <a:pt x="40753" y="1303"/>
                      <a:pt x="40367" y="1882"/>
                    </a:cubicBezTo>
                    <a:cubicBezTo>
                      <a:pt x="40077" y="2364"/>
                      <a:pt x="39740" y="2846"/>
                      <a:pt x="39306" y="3425"/>
                    </a:cubicBezTo>
                    <a:cubicBezTo>
                      <a:pt x="39134" y="3683"/>
                      <a:pt x="38923" y="3941"/>
                      <a:pt x="38742" y="4200"/>
                    </a:cubicBezTo>
                    <a:lnTo>
                      <a:pt x="38742" y="4200"/>
                    </a:lnTo>
                    <a:cubicBezTo>
                      <a:pt x="38094" y="4940"/>
                      <a:pt x="37446" y="5711"/>
                      <a:pt x="36798" y="6511"/>
                    </a:cubicBezTo>
                    <a:lnTo>
                      <a:pt x="36509" y="6945"/>
                    </a:lnTo>
                    <a:lnTo>
                      <a:pt x="36557" y="6849"/>
                    </a:lnTo>
                    <a:lnTo>
                      <a:pt x="36557" y="6849"/>
                    </a:lnTo>
                    <a:cubicBezTo>
                      <a:pt x="35978" y="7380"/>
                      <a:pt x="35448" y="7958"/>
                      <a:pt x="34869" y="8489"/>
                    </a:cubicBezTo>
                    <a:lnTo>
                      <a:pt x="34869" y="8537"/>
                    </a:lnTo>
                    <a:cubicBezTo>
                      <a:pt x="34097" y="9260"/>
                      <a:pt x="33326" y="9984"/>
                      <a:pt x="32457" y="10659"/>
                    </a:cubicBezTo>
                    <a:cubicBezTo>
                      <a:pt x="29805" y="12829"/>
                      <a:pt x="26863" y="14662"/>
                      <a:pt x="23728" y="16109"/>
                    </a:cubicBezTo>
                    <a:cubicBezTo>
                      <a:pt x="23149" y="16350"/>
                      <a:pt x="22571" y="16591"/>
                      <a:pt x="21992" y="16784"/>
                    </a:cubicBezTo>
                    <a:cubicBezTo>
                      <a:pt x="22619" y="18231"/>
                      <a:pt x="23198" y="19726"/>
                      <a:pt x="23728" y="21173"/>
                    </a:cubicBezTo>
                    <a:lnTo>
                      <a:pt x="23921" y="21751"/>
                    </a:lnTo>
                    <a:lnTo>
                      <a:pt x="24018" y="22041"/>
                    </a:lnTo>
                    <a:lnTo>
                      <a:pt x="24210" y="22523"/>
                    </a:lnTo>
                    <a:cubicBezTo>
                      <a:pt x="25175" y="25465"/>
                      <a:pt x="25947" y="28455"/>
                      <a:pt x="26477" y="31542"/>
                    </a:cubicBezTo>
                    <a:cubicBezTo>
                      <a:pt x="26477" y="31542"/>
                      <a:pt x="26477" y="31542"/>
                      <a:pt x="26477" y="31590"/>
                    </a:cubicBezTo>
                    <a:cubicBezTo>
                      <a:pt x="26911" y="33953"/>
                      <a:pt x="27201" y="36413"/>
                      <a:pt x="27345" y="38824"/>
                    </a:cubicBezTo>
                    <a:lnTo>
                      <a:pt x="27345" y="38728"/>
                    </a:lnTo>
                    <a:lnTo>
                      <a:pt x="27394" y="38438"/>
                    </a:lnTo>
                    <a:lnTo>
                      <a:pt x="27394" y="38197"/>
                    </a:lnTo>
                    <a:lnTo>
                      <a:pt x="27394" y="38101"/>
                    </a:lnTo>
                    <a:lnTo>
                      <a:pt x="27490" y="37570"/>
                    </a:lnTo>
                    <a:lnTo>
                      <a:pt x="27490" y="37474"/>
                    </a:lnTo>
                    <a:lnTo>
                      <a:pt x="27538" y="37088"/>
                    </a:lnTo>
                    <a:cubicBezTo>
                      <a:pt x="27586" y="36799"/>
                      <a:pt x="27635" y="36557"/>
                      <a:pt x="27635" y="36268"/>
                    </a:cubicBezTo>
                    <a:cubicBezTo>
                      <a:pt x="27972" y="34580"/>
                      <a:pt x="28262" y="32892"/>
                      <a:pt x="28503" y="31301"/>
                    </a:cubicBezTo>
                    <a:lnTo>
                      <a:pt x="28551" y="30963"/>
                    </a:lnTo>
                    <a:lnTo>
                      <a:pt x="28647" y="30625"/>
                    </a:lnTo>
                    <a:lnTo>
                      <a:pt x="28696" y="30191"/>
                    </a:lnTo>
                    <a:lnTo>
                      <a:pt x="28744" y="29998"/>
                    </a:lnTo>
                    <a:lnTo>
                      <a:pt x="28889" y="29227"/>
                    </a:lnTo>
                    <a:lnTo>
                      <a:pt x="28985" y="28841"/>
                    </a:lnTo>
                    <a:cubicBezTo>
                      <a:pt x="28985" y="28841"/>
                      <a:pt x="29033" y="28793"/>
                      <a:pt x="29033" y="28793"/>
                    </a:cubicBezTo>
                    <a:lnTo>
                      <a:pt x="29130" y="28262"/>
                    </a:lnTo>
                    <a:cubicBezTo>
                      <a:pt x="29323" y="27056"/>
                      <a:pt x="29516" y="26044"/>
                      <a:pt x="29708" y="25176"/>
                    </a:cubicBezTo>
                    <a:cubicBezTo>
                      <a:pt x="29805" y="24742"/>
                      <a:pt x="29901" y="24356"/>
                      <a:pt x="29998" y="23970"/>
                    </a:cubicBezTo>
                    <a:lnTo>
                      <a:pt x="30046" y="23970"/>
                    </a:lnTo>
                    <a:cubicBezTo>
                      <a:pt x="29901" y="25224"/>
                      <a:pt x="29805" y="26622"/>
                      <a:pt x="29757" y="28359"/>
                    </a:cubicBezTo>
                    <a:cubicBezTo>
                      <a:pt x="29757" y="29034"/>
                      <a:pt x="29708" y="29709"/>
                      <a:pt x="29708" y="30384"/>
                    </a:cubicBezTo>
                    <a:lnTo>
                      <a:pt x="29708" y="30432"/>
                    </a:lnTo>
                    <a:lnTo>
                      <a:pt x="29708" y="30866"/>
                    </a:lnTo>
                    <a:cubicBezTo>
                      <a:pt x="29708" y="31831"/>
                      <a:pt x="29660" y="32796"/>
                      <a:pt x="29660" y="33664"/>
                    </a:cubicBezTo>
                    <a:lnTo>
                      <a:pt x="29660" y="34098"/>
                    </a:lnTo>
                    <a:lnTo>
                      <a:pt x="29660" y="35207"/>
                    </a:lnTo>
                    <a:cubicBezTo>
                      <a:pt x="29660" y="36509"/>
                      <a:pt x="29612" y="37667"/>
                      <a:pt x="29564" y="38824"/>
                    </a:cubicBezTo>
                    <a:cubicBezTo>
                      <a:pt x="29516" y="40030"/>
                      <a:pt x="29419" y="41284"/>
                      <a:pt x="29323" y="42393"/>
                    </a:cubicBezTo>
                    <a:cubicBezTo>
                      <a:pt x="29226" y="43213"/>
                      <a:pt x="29130" y="43984"/>
                      <a:pt x="29033" y="44756"/>
                    </a:cubicBezTo>
                    <a:cubicBezTo>
                      <a:pt x="28985" y="45094"/>
                      <a:pt x="28937" y="45431"/>
                      <a:pt x="28889" y="45769"/>
                    </a:cubicBezTo>
                    <a:cubicBezTo>
                      <a:pt x="28503" y="48132"/>
                      <a:pt x="28020" y="50495"/>
                      <a:pt x="27442" y="52810"/>
                    </a:cubicBezTo>
                    <a:cubicBezTo>
                      <a:pt x="26525" y="56331"/>
                      <a:pt x="25464" y="59803"/>
                      <a:pt x="24162" y="63179"/>
                    </a:cubicBezTo>
                    <a:cubicBezTo>
                      <a:pt x="23680" y="64385"/>
                      <a:pt x="23246" y="65446"/>
                      <a:pt x="22812" y="66459"/>
                    </a:cubicBezTo>
                    <a:cubicBezTo>
                      <a:pt x="22330" y="67423"/>
                      <a:pt x="21751" y="68629"/>
                      <a:pt x="21172" y="69738"/>
                    </a:cubicBezTo>
                    <a:cubicBezTo>
                      <a:pt x="20786" y="70462"/>
                      <a:pt x="20400" y="71089"/>
                      <a:pt x="20063" y="71667"/>
                    </a:cubicBezTo>
                    <a:cubicBezTo>
                      <a:pt x="19195" y="73211"/>
                      <a:pt x="18182" y="74657"/>
                      <a:pt x="17169" y="76104"/>
                    </a:cubicBezTo>
                    <a:cubicBezTo>
                      <a:pt x="14565" y="79721"/>
                      <a:pt x="11527" y="82904"/>
                      <a:pt x="8102" y="85702"/>
                    </a:cubicBezTo>
                    <a:lnTo>
                      <a:pt x="8199" y="85702"/>
                    </a:lnTo>
                    <a:cubicBezTo>
                      <a:pt x="5787" y="87582"/>
                      <a:pt x="3135" y="89222"/>
                      <a:pt x="290" y="90476"/>
                    </a:cubicBezTo>
                    <a:cubicBezTo>
                      <a:pt x="241" y="90476"/>
                      <a:pt x="193" y="90524"/>
                      <a:pt x="145" y="90573"/>
                    </a:cubicBezTo>
                    <a:cubicBezTo>
                      <a:pt x="97" y="90573"/>
                      <a:pt x="48" y="90621"/>
                      <a:pt x="0" y="90669"/>
                    </a:cubicBezTo>
                    <a:lnTo>
                      <a:pt x="0" y="91007"/>
                    </a:lnTo>
                    <a:lnTo>
                      <a:pt x="0" y="91200"/>
                    </a:lnTo>
                    <a:cubicBezTo>
                      <a:pt x="0" y="91344"/>
                      <a:pt x="48" y="91537"/>
                      <a:pt x="97" y="91730"/>
                    </a:cubicBezTo>
                    <a:cubicBezTo>
                      <a:pt x="97" y="91923"/>
                      <a:pt x="145" y="91971"/>
                      <a:pt x="145" y="92116"/>
                    </a:cubicBezTo>
                    <a:cubicBezTo>
                      <a:pt x="193" y="92261"/>
                      <a:pt x="241" y="92405"/>
                      <a:pt x="241" y="92550"/>
                    </a:cubicBezTo>
                    <a:cubicBezTo>
                      <a:pt x="290" y="92743"/>
                      <a:pt x="386" y="93032"/>
                      <a:pt x="482" y="93370"/>
                    </a:cubicBezTo>
                    <a:lnTo>
                      <a:pt x="536" y="93343"/>
                    </a:lnTo>
                    <a:lnTo>
                      <a:pt x="536" y="93343"/>
                    </a:lnTo>
                    <a:lnTo>
                      <a:pt x="579" y="93514"/>
                    </a:lnTo>
                    <a:cubicBezTo>
                      <a:pt x="675" y="93756"/>
                      <a:pt x="772" y="93949"/>
                      <a:pt x="916" y="94238"/>
                    </a:cubicBezTo>
                    <a:cubicBezTo>
                      <a:pt x="1302" y="95010"/>
                      <a:pt x="1785" y="95781"/>
                      <a:pt x="2315" y="96505"/>
                    </a:cubicBezTo>
                    <a:lnTo>
                      <a:pt x="2460" y="96698"/>
                    </a:lnTo>
                    <a:lnTo>
                      <a:pt x="2653" y="96939"/>
                    </a:lnTo>
                    <a:lnTo>
                      <a:pt x="2846" y="97180"/>
                    </a:lnTo>
                    <a:cubicBezTo>
                      <a:pt x="2894" y="97228"/>
                      <a:pt x="2942" y="97276"/>
                      <a:pt x="3038" y="97324"/>
                    </a:cubicBezTo>
                    <a:lnTo>
                      <a:pt x="4196" y="97324"/>
                    </a:lnTo>
                    <a:cubicBezTo>
                      <a:pt x="4678" y="97324"/>
                      <a:pt x="5112" y="97276"/>
                      <a:pt x="5595" y="97228"/>
                    </a:cubicBezTo>
                    <a:cubicBezTo>
                      <a:pt x="5980" y="97180"/>
                      <a:pt x="6414" y="97083"/>
                      <a:pt x="6848" y="97035"/>
                    </a:cubicBezTo>
                    <a:cubicBezTo>
                      <a:pt x="8102" y="96794"/>
                      <a:pt x="9356" y="96408"/>
                      <a:pt x="10562" y="95926"/>
                    </a:cubicBezTo>
                    <a:cubicBezTo>
                      <a:pt x="11768" y="95492"/>
                      <a:pt x="12973" y="94961"/>
                      <a:pt x="14131" y="94383"/>
                    </a:cubicBezTo>
                    <a:cubicBezTo>
                      <a:pt x="15144" y="93900"/>
                      <a:pt x="16156" y="93322"/>
                      <a:pt x="17410" y="92598"/>
                    </a:cubicBezTo>
                    <a:cubicBezTo>
                      <a:pt x="19774" y="91248"/>
                      <a:pt x="22040" y="89801"/>
                      <a:pt x="24259" y="88209"/>
                    </a:cubicBezTo>
                    <a:cubicBezTo>
                      <a:pt x="26477" y="86618"/>
                      <a:pt x="28647" y="84882"/>
                      <a:pt x="30721" y="83049"/>
                    </a:cubicBezTo>
                    <a:cubicBezTo>
                      <a:pt x="32747" y="81168"/>
                      <a:pt x="34724" y="79191"/>
                      <a:pt x="36557" y="77117"/>
                    </a:cubicBezTo>
                    <a:cubicBezTo>
                      <a:pt x="38245" y="75140"/>
                      <a:pt x="39933" y="73066"/>
                      <a:pt x="41524" y="70896"/>
                    </a:cubicBezTo>
                    <a:cubicBezTo>
                      <a:pt x="44611" y="66652"/>
                      <a:pt x="47263" y="62166"/>
                      <a:pt x="49482" y="57440"/>
                    </a:cubicBezTo>
                    <a:cubicBezTo>
                      <a:pt x="51652" y="52665"/>
                      <a:pt x="53340" y="47698"/>
                      <a:pt x="54449" y="42634"/>
                    </a:cubicBezTo>
                    <a:cubicBezTo>
                      <a:pt x="54980" y="40078"/>
                      <a:pt x="55366" y="37474"/>
                      <a:pt x="55559" y="34869"/>
                    </a:cubicBezTo>
                    <a:cubicBezTo>
                      <a:pt x="55800" y="32265"/>
                      <a:pt x="55848" y="29613"/>
                      <a:pt x="55751" y="26960"/>
                    </a:cubicBezTo>
                    <a:cubicBezTo>
                      <a:pt x="55655" y="24356"/>
                      <a:pt x="55414" y="21751"/>
                      <a:pt x="54932" y="19147"/>
                    </a:cubicBezTo>
                    <a:cubicBezTo>
                      <a:pt x="54449" y="16543"/>
                      <a:pt x="53678" y="14035"/>
                      <a:pt x="52665" y="11624"/>
                    </a:cubicBezTo>
                    <a:cubicBezTo>
                      <a:pt x="52134" y="10418"/>
                      <a:pt x="51556" y="9212"/>
                      <a:pt x="50832" y="8103"/>
                    </a:cubicBezTo>
                    <a:cubicBezTo>
                      <a:pt x="50205" y="7090"/>
                      <a:pt x="49482" y="6126"/>
                      <a:pt x="48710" y="5209"/>
                    </a:cubicBezTo>
                    <a:cubicBezTo>
                      <a:pt x="48035" y="4389"/>
                      <a:pt x="47312" y="3666"/>
                      <a:pt x="46540" y="2991"/>
                    </a:cubicBezTo>
                    <a:cubicBezTo>
                      <a:pt x="46299" y="2798"/>
                      <a:pt x="46106" y="2605"/>
                      <a:pt x="45865" y="2460"/>
                    </a:cubicBezTo>
                    <a:cubicBezTo>
                      <a:pt x="44948" y="1689"/>
                      <a:pt x="43887" y="1110"/>
                      <a:pt x="42778" y="676"/>
                    </a:cubicBezTo>
                    <a:lnTo>
                      <a:pt x="42875" y="676"/>
                    </a:lnTo>
                    <a:cubicBezTo>
                      <a:pt x="42537" y="483"/>
                      <a:pt x="42199" y="290"/>
                      <a:pt x="41862" y="145"/>
                    </a:cubicBezTo>
                    <a:cubicBezTo>
                      <a:pt x="41814" y="97"/>
                      <a:pt x="41765" y="49"/>
                      <a:pt x="41717" y="49"/>
                    </a:cubicBezTo>
                    <a:cubicBezTo>
                      <a:pt x="41669" y="1"/>
                      <a:pt x="41621" y="1"/>
                      <a:pt x="4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87"/>
              <p:cNvSpPr/>
              <p:nvPr/>
            </p:nvSpPr>
            <p:spPr>
              <a:xfrm>
                <a:off x="5416575" y="2064750"/>
                <a:ext cx="249600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9887" extrusionOk="0">
                    <a:moveTo>
                      <a:pt x="9791" y="4003"/>
                    </a:moveTo>
                    <a:cubicBezTo>
                      <a:pt x="9984" y="7765"/>
                      <a:pt x="5498" y="9887"/>
                      <a:pt x="2749" y="7283"/>
                    </a:cubicBezTo>
                    <a:cubicBezTo>
                      <a:pt x="1" y="4678"/>
                      <a:pt x="1833" y="48"/>
                      <a:pt x="5595" y="48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87"/>
              <p:cNvSpPr/>
              <p:nvPr/>
            </p:nvSpPr>
            <p:spPr>
              <a:xfrm>
                <a:off x="6259350" y="1166500"/>
                <a:ext cx="250825" cy="24720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888" extrusionOk="0">
                    <a:moveTo>
                      <a:pt x="9791" y="4003"/>
                    </a:moveTo>
                    <a:cubicBezTo>
                      <a:pt x="10032" y="7765"/>
                      <a:pt x="5499" y="9887"/>
                      <a:pt x="2750" y="7283"/>
                    </a:cubicBezTo>
                    <a:cubicBezTo>
                      <a:pt x="1" y="4679"/>
                      <a:pt x="1833" y="49"/>
                      <a:pt x="5643" y="49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9" name="Google Shape;3909;p87"/>
            <p:cNvGrpSpPr/>
            <p:nvPr/>
          </p:nvGrpSpPr>
          <p:grpSpPr>
            <a:xfrm>
              <a:off x="6450709" y="2620025"/>
              <a:ext cx="798255" cy="766650"/>
              <a:chOff x="2324725" y="521125"/>
              <a:chExt cx="1350000" cy="1296550"/>
            </a:xfrm>
          </p:grpSpPr>
          <p:sp>
            <p:nvSpPr>
              <p:cNvPr id="3910" name="Google Shape;3910;p87"/>
              <p:cNvSpPr/>
              <p:nvPr/>
            </p:nvSpPr>
            <p:spPr>
              <a:xfrm>
                <a:off x="2324725" y="521125"/>
                <a:ext cx="1350000" cy="1296550"/>
              </a:xfrm>
              <a:custGeom>
                <a:avLst/>
                <a:gdLst/>
                <a:ahLst/>
                <a:cxnLst/>
                <a:rect l="l" t="t" r="r" b="b"/>
                <a:pathLst>
                  <a:path w="54000" h="51862" extrusionOk="0">
                    <a:moveTo>
                      <a:pt x="41511" y="1"/>
                    </a:moveTo>
                    <a:cubicBezTo>
                      <a:pt x="36532" y="1"/>
                      <a:pt x="31498" y="3110"/>
                      <a:pt x="29541" y="9812"/>
                    </a:cubicBezTo>
                    <a:cubicBezTo>
                      <a:pt x="29541" y="10074"/>
                      <a:pt x="29247" y="10336"/>
                      <a:pt x="29181" y="10892"/>
                    </a:cubicBezTo>
                    <a:cubicBezTo>
                      <a:pt x="23982" y="2455"/>
                      <a:pt x="17574" y="1769"/>
                      <a:pt x="12865" y="1442"/>
                    </a:cubicBezTo>
                    <a:cubicBezTo>
                      <a:pt x="12649" y="1433"/>
                      <a:pt x="12437" y="1428"/>
                      <a:pt x="12227" y="1428"/>
                    </a:cubicBezTo>
                    <a:cubicBezTo>
                      <a:pt x="2737" y="1428"/>
                      <a:pt x="0" y="10740"/>
                      <a:pt x="832" y="18706"/>
                    </a:cubicBezTo>
                    <a:cubicBezTo>
                      <a:pt x="2075" y="28810"/>
                      <a:pt x="22413" y="48854"/>
                      <a:pt x="25356" y="50718"/>
                    </a:cubicBezTo>
                    <a:cubicBezTo>
                      <a:pt x="26552" y="51515"/>
                      <a:pt x="27462" y="51862"/>
                      <a:pt x="28255" y="51862"/>
                    </a:cubicBezTo>
                    <a:cubicBezTo>
                      <a:pt x="29934" y="51862"/>
                      <a:pt x="31091" y="50310"/>
                      <a:pt x="33334" y="48200"/>
                    </a:cubicBezTo>
                    <a:cubicBezTo>
                      <a:pt x="42522" y="39633"/>
                      <a:pt x="53999" y="26521"/>
                      <a:pt x="53803" y="13409"/>
                    </a:cubicBezTo>
                    <a:cubicBezTo>
                      <a:pt x="53767" y="4777"/>
                      <a:pt x="47681" y="1"/>
                      <a:pt x="415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87"/>
              <p:cNvSpPr/>
              <p:nvPr/>
            </p:nvSpPr>
            <p:spPr>
              <a:xfrm>
                <a:off x="2635950" y="819100"/>
                <a:ext cx="758375" cy="728650"/>
              </a:xfrm>
              <a:custGeom>
                <a:avLst/>
                <a:gdLst/>
                <a:ahLst/>
                <a:cxnLst/>
                <a:rect l="l" t="t" r="r" b="b"/>
                <a:pathLst>
                  <a:path w="30335" h="29146" extrusionOk="0">
                    <a:moveTo>
                      <a:pt x="23322" y="1"/>
                    </a:moveTo>
                    <a:cubicBezTo>
                      <a:pt x="20524" y="1"/>
                      <a:pt x="17696" y="1747"/>
                      <a:pt x="16602" y="5512"/>
                    </a:cubicBezTo>
                    <a:cubicBezTo>
                      <a:pt x="16602" y="5643"/>
                      <a:pt x="16405" y="5806"/>
                      <a:pt x="16405" y="6101"/>
                    </a:cubicBezTo>
                    <a:lnTo>
                      <a:pt x="16405" y="6133"/>
                    </a:lnTo>
                    <a:cubicBezTo>
                      <a:pt x="13463" y="1392"/>
                      <a:pt x="9866" y="967"/>
                      <a:pt x="7217" y="804"/>
                    </a:cubicBezTo>
                    <a:cubicBezTo>
                      <a:pt x="7101" y="799"/>
                      <a:pt x="6986" y="797"/>
                      <a:pt x="6873" y="797"/>
                    </a:cubicBezTo>
                    <a:cubicBezTo>
                      <a:pt x="1528" y="797"/>
                      <a:pt x="0" y="6032"/>
                      <a:pt x="449" y="10515"/>
                    </a:cubicBezTo>
                    <a:cubicBezTo>
                      <a:pt x="1168" y="16204"/>
                      <a:pt x="12580" y="27453"/>
                      <a:pt x="14247" y="28499"/>
                    </a:cubicBezTo>
                    <a:cubicBezTo>
                      <a:pt x="14919" y="28950"/>
                      <a:pt x="15429" y="29145"/>
                      <a:pt x="15873" y="29145"/>
                    </a:cubicBezTo>
                    <a:cubicBezTo>
                      <a:pt x="16814" y="29145"/>
                      <a:pt x="17461" y="28270"/>
                      <a:pt x="18727" y="27093"/>
                    </a:cubicBezTo>
                    <a:cubicBezTo>
                      <a:pt x="23893" y="22286"/>
                      <a:pt x="30335" y="14897"/>
                      <a:pt x="30237" y="7539"/>
                    </a:cubicBezTo>
                    <a:cubicBezTo>
                      <a:pt x="30219" y="2688"/>
                      <a:pt x="26793" y="1"/>
                      <a:pt x="2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12" name="Google Shape;3912;p87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3" name="Google Shape;3913;p87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914" name="Google Shape;3914;p87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87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87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87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8" name="Google Shape;3918;p87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B720EFD-CC9F-4FDB-903B-3F5FF54926B9}"/>
              </a:ext>
            </a:extLst>
          </p:cNvPr>
          <p:cNvSpPr txBox="1"/>
          <p:nvPr/>
        </p:nvSpPr>
        <p:spPr>
          <a:xfrm>
            <a:off x="1072442" y="506191"/>
            <a:ext cx="3333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3081;p79"/>
          <p:cNvSpPr/>
          <p:nvPr/>
        </p:nvSpPr>
        <p:spPr>
          <a:xfrm>
            <a:off x="13602" y="15239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2" name="Google Shape;3082;p79"/>
          <p:cNvGrpSpPr/>
          <p:nvPr/>
        </p:nvGrpSpPr>
        <p:grpSpPr>
          <a:xfrm>
            <a:off x="216067" y="328602"/>
            <a:ext cx="493797" cy="446228"/>
            <a:chOff x="2679436" y="3270400"/>
            <a:chExt cx="752625" cy="689795"/>
          </a:xfrm>
        </p:grpSpPr>
        <p:sp>
          <p:nvSpPr>
            <p:cNvPr id="3083" name="Google Shape;3083;p7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7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7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7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7" name="Google Shape;3087;p79">
            <a:hlinkClick r:id="" action="ppaction://noaction"/>
          </p:cNvPr>
          <p:cNvSpPr txBox="1"/>
          <p:nvPr/>
        </p:nvSpPr>
        <p:spPr>
          <a:xfrm>
            <a:off x="-14261" y="-286350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0" name="Google Shape;1014;p37">
            <a:extLst>
              <a:ext uri="{FF2B5EF4-FFF2-40B4-BE49-F238E27FC236}">
                <a16:creationId xmlns:a16="http://schemas.microsoft.com/office/drawing/2014/main" id="{224B7E7F-2A95-4AEB-84DE-432DE6D2F7AF}"/>
              </a:ext>
            </a:extLst>
          </p:cNvPr>
          <p:cNvSpPr/>
          <p:nvPr/>
        </p:nvSpPr>
        <p:spPr>
          <a:xfrm>
            <a:off x="2741698" y="197411"/>
            <a:ext cx="4016911" cy="83055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“HÍT THỞ HÍT THỞ”</a:t>
            </a:r>
          </a:p>
        </p:txBody>
      </p:sp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74ED113-9266-4407-B87F-3EF217C3F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" y="782549"/>
            <a:ext cx="3781269" cy="4556889"/>
          </a:xfrm>
          <a:prstGeom prst="rect">
            <a:avLst/>
          </a:prstGeom>
        </p:spPr>
      </p:pic>
      <p:grpSp>
        <p:nvGrpSpPr>
          <p:cNvPr id="41" name="Google Shape;2992;p78">
            <a:extLst>
              <a:ext uri="{FF2B5EF4-FFF2-40B4-BE49-F238E27FC236}">
                <a16:creationId xmlns:a16="http://schemas.microsoft.com/office/drawing/2014/main" id="{7CBBBF0C-781C-41A1-AB42-C2B4B6C8B5D3}"/>
              </a:ext>
            </a:extLst>
          </p:cNvPr>
          <p:cNvGrpSpPr/>
          <p:nvPr/>
        </p:nvGrpSpPr>
        <p:grpSpPr>
          <a:xfrm rot="20502754">
            <a:off x="4188674" y="1519217"/>
            <a:ext cx="609744" cy="531754"/>
            <a:chOff x="5535775" y="779325"/>
            <a:chExt cx="1931175" cy="2145925"/>
          </a:xfrm>
        </p:grpSpPr>
        <p:sp>
          <p:nvSpPr>
            <p:cNvPr id="42" name="Google Shape;2993;p78">
              <a:extLst>
                <a:ext uri="{FF2B5EF4-FFF2-40B4-BE49-F238E27FC236}">
                  <a16:creationId xmlns:a16="http://schemas.microsoft.com/office/drawing/2014/main" id="{B3AC2039-B3E3-4B0B-863C-82AF846447A7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94;p78">
              <a:extLst>
                <a:ext uri="{FF2B5EF4-FFF2-40B4-BE49-F238E27FC236}">
                  <a16:creationId xmlns:a16="http://schemas.microsoft.com/office/drawing/2014/main" id="{3CA70C32-614B-46DB-B1FE-9ACA156432E0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995;p78">
              <a:extLst>
                <a:ext uri="{FF2B5EF4-FFF2-40B4-BE49-F238E27FC236}">
                  <a16:creationId xmlns:a16="http://schemas.microsoft.com/office/drawing/2014/main" id="{3D0E98C6-AA2F-402C-A547-72A206FA2519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996;p78">
              <a:extLst>
                <a:ext uri="{FF2B5EF4-FFF2-40B4-BE49-F238E27FC236}">
                  <a16:creationId xmlns:a16="http://schemas.microsoft.com/office/drawing/2014/main" id="{012B7C61-A9C7-4B71-BB84-58024DDDF7F1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97;p78">
              <a:extLst>
                <a:ext uri="{FF2B5EF4-FFF2-40B4-BE49-F238E27FC236}">
                  <a16:creationId xmlns:a16="http://schemas.microsoft.com/office/drawing/2014/main" id="{3E87BF5E-C726-4A60-818A-0C2935B591C9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98;p78">
              <a:extLst>
                <a:ext uri="{FF2B5EF4-FFF2-40B4-BE49-F238E27FC236}">
                  <a16:creationId xmlns:a16="http://schemas.microsoft.com/office/drawing/2014/main" id="{8A3DD53F-C641-48CE-A54A-3EB1292D311B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99;p78">
              <a:extLst>
                <a:ext uri="{FF2B5EF4-FFF2-40B4-BE49-F238E27FC236}">
                  <a16:creationId xmlns:a16="http://schemas.microsoft.com/office/drawing/2014/main" id="{2BFB5BF7-638D-4EC7-8F86-4FC3A7B17222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00;p78">
              <a:extLst>
                <a:ext uri="{FF2B5EF4-FFF2-40B4-BE49-F238E27FC236}">
                  <a16:creationId xmlns:a16="http://schemas.microsoft.com/office/drawing/2014/main" id="{2931C752-1D68-49ED-B130-6EF753DC62B3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01;p78">
              <a:extLst>
                <a:ext uri="{FF2B5EF4-FFF2-40B4-BE49-F238E27FC236}">
                  <a16:creationId xmlns:a16="http://schemas.microsoft.com/office/drawing/2014/main" id="{E3AE6083-1E1B-45A8-999B-ED7CEC5D8013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02;p78">
              <a:extLst>
                <a:ext uri="{FF2B5EF4-FFF2-40B4-BE49-F238E27FC236}">
                  <a16:creationId xmlns:a16="http://schemas.microsoft.com/office/drawing/2014/main" id="{5581B4F4-F499-4157-BCE4-18BC22A999FC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03;p78">
              <a:extLst>
                <a:ext uri="{FF2B5EF4-FFF2-40B4-BE49-F238E27FC236}">
                  <a16:creationId xmlns:a16="http://schemas.microsoft.com/office/drawing/2014/main" id="{58259EC9-EAEB-4418-A986-F430621B9E19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04;p78">
              <a:extLst>
                <a:ext uri="{FF2B5EF4-FFF2-40B4-BE49-F238E27FC236}">
                  <a16:creationId xmlns:a16="http://schemas.microsoft.com/office/drawing/2014/main" id="{9A1EAEFD-F905-493E-BE30-8F0B954064B6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05;p78">
              <a:extLst>
                <a:ext uri="{FF2B5EF4-FFF2-40B4-BE49-F238E27FC236}">
                  <a16:creationId xmlns:a16="http://schemas.microsoft.com/office/drawing/2014/main" id="{BC151580-1719-4B62-ABEB-99460FF8FBD1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06;p78">
              <a:extLst>
                <a:ext uri="{FF2B5EF4-FFF2-40B4-BE49-F238E27FC236}">
                  <a16:creationId xmlns:a16="http://schemas.microsoft.com/office/drawing/2014/main" id="{82411DF5-A6B6-462B-9F27-7DEDA43CAFF8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07;p78">
              <a:extLst>
                <a:ext uri="{FF2B5EF4-FFF2-40B4-BE49-F238E27FC236}">
                  <a16:creationId xmlns:a16="http://schemas.microsoft.com/office/drawing/2014/main" id="{F3F4B79C-755A-423B-807E-B2D3BDEC1316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08;p78">
              <a:extLst>
                <a:ext uri="{FF2B5EF4-FFF2-40B4-BE49-F238E27FC236}">
                  <a16:creationId xmlns:a16="http://schemas.microsoft.com/office/drawing/2014/main" id="{97EC9D7A-32BE-44C3-B41C-F2F21D94DC68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09;p78">
              <a:extLst>
                <a:ext uri="{FF2B5EF4-FFF2-40B4-BE49-F238E27FC236}">
                  <a16:creationId xmlns:a16="http://schemas.microsoft.com/office/drawing/2014/main" id="{0E96331C-1778-4C9E-9CC0-F504ED00CEAE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10;p78">
              <a:extLst>
                <a:ext uri="{FF2B5EF4-FFF2-40B4-BE49-F238E27FC236}">
                  <a16:creationId xmlns:a16="http://schemas.microsoft.com/office/drawing/2014/main" id="{75E2B0BB-5BB3-45AB-A381-09301C3D428C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11;p78">
              <a:extLst>
                <a:ext uri="{FF2B5EF4-FFF2-40B4-BE49-F238E27FC236}">
                  <a16:creationId xmlns:a16="http://schemas.microsoft.com/office/drawing/2014/main" id="{9B2095FA-DB92-4F61-9E7B-C1C96AAC70B5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12;p78">
              <a:extLst>
                <a:ext uri="{FF2B5EF4-FFF2-40B4-BE49-F238E27FC236}">
                  <a16:creationId xmlns:a16="http://schemas.microsoft.com/office/drawing/2014/main" id="{BE7188CC-3ED1-4577-A060-4B1E53E6C4D1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13;p78">
              <a:extLst>
                <a:ext uri="{FF2B5EF4-FFF2-40B4-BE49-F238E27FC236}">
                  <a16:creationId xmlns:a16="http://schemas.microsoft.com/office/drawing/2014/main" id="{25D649D4-3761-4426-9D08-9AC8D0C1F693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14;p78">
              <a:extLst>
                <a:ext uri="{FF2B5EF4-FFF2-40B4-BE49-F238E27FC236}">
                  <a16:creationId xmlns:a16="http://schemas.microsoft.com/office/drawing/2014/main" id="{8A75175B-2FDD-4F2D-8DD9-D5256B29E066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15;p78">
              <a:extLst>
                <a:ext uri="{FF2B5EF4-FFF2-40B4-BE49-F238E27FC236}">
                  <a16:creationId xmlns:a16="http://schemas.microsoft.com/office/drawing/2014/main" id="{DAC45053-0C50-4CEE-9F9C-36BFD06C7F25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16;p78">
              <a:extLst>
                <a:ext uri="{FF2B5EF4-FFF2-40B4-BE49-F238E27FC236}">
                  <a16:creationId xmlns:a16="http://schemas.microsoft.com/office/drawing/2014/main" id="{CDA7C57D-868B-4D28-9EC2-003BF8F4B749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17;p78">
              <a:extLst>
                <a:ext uri="{FF2B5EF4-FFF2-40B4-BE49-F238E27FC236}">
                  <a16:creationId xmlns:a16="http://schemas.microsoft.com/office/drawing/2014/main" id="{D914773E-1E73-470A-B3AE-6815F8EBF28A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18;p78">
              <a:extLst>
                <a:ext uri="{FF2B5EF4-FFF2-40B4-BE49-F238E27FC236}">
                  <a16:creationId xmlns:a16="http://schemas.microsoft.com/office/drawing/2014/main" id="{88FD75FE-CFEB-4CEB-8899-02E8AF67DD95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19;p78">
              <a:extLst>
                <a:ext uri="{FF2B5EF4-FFF2-40B4-BE49-F238E27FC236}">
                  <a16:creationId xmlns:a16="http://schemas.microsoft.com/office/drawing/2014/main" id="{E12BFE4B-5627-4EFB-B413-546BDBA3A875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20;p78">
              <a:extLst>
                <a:ext uri="{FF2B5EF4-FFF2-40B4-BE49-F238E27FC236}">
                  <a16:creationId xmlns:a16="http://schemas.microsoft.com/office/drawing/2014/main" id="{D72CFC5D-7927-4148-AB65-EE549274409D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21;p78">
              <a:extLst>
                <a:ext uri="{FF2B5EF4-FFF2-40B4-BE49-F238E27FC236}">
                  <a16:creationId xmlns:a16="http://schemas.microsoft.com/office/drawing/2014/main" id="{91530CCD-47FF-4D6A-B3E1-76952A8A8EF4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22;p78">
              <a:extLst>
                <a:ext uri="{FF2B5EF4-FFF2-40B4-BE49-F238E27FC236}">
                  <a16:creationId xmlns:a16="http://schemas.microsoft.com/office/drawing/2014/main" id="{1E4D9EC5-C1B5-4C46-844A-9E969AB44C6A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23;p78">
              <a:extLst>
                <a:ext uri="{FF2B5EF4-FFF2-40B4-BE49-F238E27FC236}">
                  <a16:creationId xmlns:a16="http://schemas.microsoft.com/office/drawing/2014/main" id="{F78C563E-77EC-450E-99F7-49DAD4BDABF4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24;p78">
              <a:extLst>
                <a:ext uri="{FF2B5EF4-FFF2-40B4-BE49-F238E27FC236}">
                  <a16:creationId xmlns:a16="http://schemas.microsoft.com/office/drawing/2014/main" id="{8B3FEF22-F604-4045-A432-88C67E8D2FE8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25;p78">
              <a:extLst>
                <a:ext uri="{FF2B5EF4-FFF2-40B4-BE49-F238E27FC236}">
                  <a16:creationId xmlns:a16="http://schemas.microsoft.com/office/drawing/2014/main" id="{8D528488-2038-4C50-822B-A07F48410C6D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26;p78">
              <a:extLst>
                <a:ext uri="{FF2B5EF4-FFF2-40B4-BE49-F238E27FC236}">
                  <a16:creationId xmlns:a16="http://schemas.microsoft.com/office/drawing/2014/main" id="{FC1F7589-5389-482E-8530-6C7EFA0A4288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27;p78">
              <a:extLst>
                <a:ext uri="{FF2B5EF4-FFF2-40B4-BE49-F238E27FC236}">
                  <a16:creationId xmlns:a16="http://schemas.microsoft.com/office/drawing/2014/main" id="{9EA3AB9B-38E6-48EB-BE44-1D06D756C9FF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28;p78">
              <a:extLst>
                <a:ext uri="{FF2B5EF4-FFF2-40B4-BE49-F238E27FC236}">
                  <a16:creationId xmlns:a16="http://schemas.microsoft.com/office/drawing/2014/main" id="{682F1186-4638-4574-936C-B442C8EEB67E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29;p78">
              <a:extLst>
                <a:ext uri="{FF2B5EF4-FFF2-40B4-BE49-F238E27FC236}">
                  <a16:creationId xmlns:a16="http://schemas.microsoft.com/office/drawing/2014/main" id="{21377B02-39AF-4866-9312-8E8A948FD1AD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30;p78">
              <a:extLst>
                <a:ext uri="{FF2B5EF4-FFF2-40B4-BE49-F238E27FC236}">
                  <a16:creationId xmlns:a16="http://schemas.microsoft.com/office/drawing/2014/main" id="{7AD1E926-AC12-4C72-BE53-E6AF71DDBFFA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31;p78">
              <a:extLst>
                <a:ext uri="{FF2B5EF4-FFF2-40B4-BE49-F238E27FC236}">
                  <a16:creationId xmlns:a16="http://schemas.microsoft.com/office/drawing/2014/main" id="{45AD46B6-A589-4E05-9977-8FA471DAFE80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32;p78">
              <a:extLst>
                <a:ext uri="{FF2B5EF4-FFF2-40B4-BE49-F238E27FC236}">
                  <a16:creationId xmlns:a16="http://schemas.microsoft.com/office/drawing/2014/main" id="{A74A0899-2D6E-488E-B1EA-96D3EBF3D29D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33;p78">
              <a:extLst>
                <a:ext uri="{FF2B5EF4-FFF2-40B4-BE49-F238E27FC236}">
                  <a16:creationId xmlns:a16="http://schemas.microsoft.com/office/drawing/2014/main" id="{D63C75C7-5463-4095-B47A-AB06F4B82BAD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34;p78">
              <a:extLst>
                <a:ext uri="{FF2B5EF4-FFF2-40B4-BE49-F238E27FC236}">
                  <a16:creationId xmlns:a16="http://schemas.microsoft.com/office/drawing/2014/main" id="{15B2A154-F926-4BE5-BD5E-7A460AF6DE5C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35;p78">
              <a:extLst>
                <a:ext uri="{FF2B5EF4-FFF2-40B4-BE49-F238E27FC236}">
                  <a16:creationId xmlns:a16="http://schemas.microsoft.com/office/drawing/2014/main" id="{D034009F-135B-4143-8290-8A9BF3A9DC26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36;p78">
              <a:extLst>
                <a:ext uri="{FF2B5EF4-FFF2-40B4-BE49-F238E27FC236}">
                  <a16:creationId xmlns:a16="http://schemas.microsoft.com/office/drawing/2014/main" id="{48A1FE7A-D025-4AB7-B1E0-4044C11C82AB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37;p78">
              <a:extLst>
                <a:ext uri="{FF2B5EF4-FFF2-40B4-BE49-F238E27FC236}">
                  <a16:creationId xmlns:a16="http://schemas.microsoft.com/office/drawing/2014/main" id="{05346FD5-7CEC-4082-8F0D-9C2439DF2FE1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38;p78">
              <a:extLst>
                <a:ext uri="{FF2B5EF4-FFF2-40B4-BE49-F238E27FC236}">
                  <a16:creationId xmlns:a16="http://schemas.microsoft.com/office/drawing/2014/main" id="{E60C10DC-D8D3-4FAF-9458-834740278020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39;p78">
              <a:extLst>
                <a:ext uri="{FF2B5EF4-FFF2-40B4-BE49-F238E27FC236}">
                  <a16:creationId xmlns:a16="http://schemas.microsoft.com/office/drawing/2014/main" id="{3DD1B77A-7C91-45AE-9EBD-E98C64B94A50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40;p78">
              <a:extLst>
                <a:ext uri="{FF2B5EF4-FFF2-40B4-BE49-F238E27FC236}">
                  <a16:creationId xmlns:a16="http://schemas.microsoft.com/office/drawing/2014/main" id="{748B4229-C3F7-4380-BE03-D4AC7E8AA844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41;p78">
              <a:extLst>
                <a:ext uri="{FF2B5EF4-FFF2-40B4-BE49-F238E27FC236}">
                  <a16:creationId xmlns:a16="http://schemas.microsoft.com/office/drawing/2014/main" id="{267B3761-871C-45E6-8339-BCF67C165885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42;p78">
              <a:extLst>
                <a:ext uri="{FF2B5EF4-FFF2-40B4-BE49-F238E27FC236}">
                  <a16:creationId xmlns:a16="http://schemas.microsoft.com/office/drawing/2014/main" id="{EFC340B5-FB8D-49CD-A8CA-C6561F3ABA15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43;p78">
              <a:extLst>
                <a:ext uri="{FF2B5EF4-FFF2-40B4-BE49-F238E27FC236}">
                  <a16:creationId xmlns:a16="http://schemas.microsoft.com/office/drawing/2014/main" id="{06C5E2A6-8D02-409D-AC7B-7D9075812916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44;p78">
              <a:extLst>
                <a:ext uri="{FF2B5EF4-FFF2-40B4-BE49-F238E27FC236}">
                  <a16:creationId xmlns:a16="http://schemas.microsoft.com/office/drawing/2014/main" id="{50C5C8CD-2221-46E1-9524-5EA58A1892A1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45;p78">
              <a:extLst>
                <a:ext uri="{FF2B5EF4-FFF2-40B4-BE49-F238E27FC236}">
                  <a16:creationId xmlns:a16="http://schemas.microsoft.com/office/drawing/2014/main" id="{8E40B8FA-F5FE-4E36-BB0E-08B161EAE933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46;p78">
              <a:extLst>
                <a:ext uri="{FF2B5EF4-FFF2-40B4-BE49-F238E27FC236}">
                  <a16:creationId xmlns:a16="http://schemas.microsoft.com/office/drawing/2014/main" id="{07DC4AFB-30AA-4168-B383-10A8283C3FFA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47;p78">
              <a:extLst>
                <a:ext uri="{FF2B5EF4-FFF2-40B4-BE49-F238E27FC236}">
                  <a16:creationId xmlns:a16="http://schemas.microsoft.com/office/drawing/2014/main" id="{B72A38F0-A142-4B1E-AEFC-91CCC7AE1FA0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048;p78">
              <a:extLst>
                <a:ext uri="{FF2B5EF4-FFF2-40B4-BE49-F238E27FC236}">
                  <a16:creationId xmlns:a16="http://schemas.microsoft.com/office/drawing/2014/main" id="{2055D3CD-E2C2-4DF6-91EC-23F075F4F86F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049;p78">
              <a:extLst>
                <a:ext uri="{FF2B5EF4-FFF2-40B4-BE49-F238E27FC236}">
                  <a16:creationId xmlns:a16="http://schemas.microsoft.com/office/drawing/2014/main" id="{1FE629F6-FAD2-4638-8C5E-08B0691911C8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050;p78">
              <a:extLst>
                <a:ext uri="{FF2B5EF4-FFF2-40B4-BE49-F238E27FC236}">
                  <a16:creationId xmlns:a16="http://schemas.microsoft.com/office/drawing/2014/main" id="{E44E15A5-98B5-406C-8CF2-A1A39A2EE40F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051;p78">
              <a:extLst>
                <a:ext uri="{FF2B5EF4-FFF2-40B4-BE49-F238E27FC236}">
                  <a16:creationId xmlns:a16="http://schemas.microsoft.com/office/drawing/2014/main" id="{016D3F0C-7B0D-4A5F-871B-32578BCE6672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052;p78">
              <a:extLst>
                <a:ext uri="{FF2B5EF4-FFF2-40B4-BE49-F238E27FC236}">
                  <a16:creationId xmlns:a16="http://schemas.microsoft.com/office/drawing/2014/main" id="{FDEEDC45-5EAB-4845-A816-F6016966F5F3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053;p78">
              <a:extLst>
                <a:ext uri="{FF2B5EF4-FFF2-40B4-BE49-F238E27FC236}">
                  <a16:creationId xmlns:a16="http://schemas.microsoft.com/office/drawing/2014/main" id="{2120C718-2235-424F-808B-C8C41A046C9D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054;p78">
              <a:extLst>
                <a:ext uri="{FF2B5EF4-FFF2-40B4-BE49-F238E27FC236}">
                  <a16:creationId xmlns:a16="http://schemas.microsoft.com/office/drawing/2014/main" id="{4D36EE48-48E7-4900-8A0C-EC0B92895A46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055;p78">
              <a:extLst>
                <a:ext uri="{FF2B5EF4-FFF2-40B4-BE49-F238E27FC236}">
                  <a16:creationId xmlns:a16="http://schemas.microsoft.com/office/drawing/2014/main" id="{8C9EA972-14FD-4218-92C0-E58DDE87C852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056;p78">
              <a:extLst>
                <a:ext uri="{FF2B5EF4-FFF2-40B4-BE49-F238E27FC236}">
                  <a16:creationId xmlns:a16="http://schemas.microsoft.com/office/drawing/2014/main" id="{4AC74D13-C4C2-4B7F-AECF-DEA355503E1D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57;p78">
              <a:extLst>
                <a:ext uri="{FF2B5EF4-FFF2-40B4-BE49-F238E27FC236}">
                  <a16:creationId xmlns:a16="http://schemas.microsoft.com/office/drawing/2014/main" id="{F388437D-010F-4169-A2B5-A840AF9FA6C1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058;p78">
              <a:extLst>
                <a:ext uri="{FF2B5EF4-FFF2-40B4-BE49-F238E27FC236}">
                  <a16:creationId xmlns:a16="http://schemas.microsoft.com/office/drawing/2014/main" id="{2DE09E34-7827-4F01-B11F-6AA538ACE54A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059;p78">
              <a:extLst>
                <a:ext uri="{FF2B5EF4-FFF2-40B4-BE49-F238E27FC236}">
                  <a16:creationId xmlns:a16="http://schemas.microsoft.com/office/drawing/2014/main" id="{E61646B1-F6DC-45E6-9A99-6CDC51CFE4D3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060;p78">
              <a:extLst>
                <a:ext uri="{FF2B5EF4-FFF2-40B4-BE49-F238E27FC236}">
                  <a16:creationId xmlns:a16="http://schemas.microsoft.com/office/drawing/2014/main" id="{A4B2FCAF-4404-425A-8236-37060A1ADF3C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061;p78">
              <a:extLst>
                <a:ext uri="{FF2B5EF4-FFF2-40B4-BE49-F238E27FC236}">
                  <a16:creationId xmlns:a16="http://schemas.microsoft.com/office/drawing/2014/main" id="{15BACF32-64A8-4223-A4D2-BE07E9B483C2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062;p78">
              <a:extLst>
                <a:ext uri="{FF2B5EF4-FFF2-40B4-BE49-F238E27FC236}">
                  <a16:creationId xmlns:a16="http://schemas.microsoft.com/office/drawing/2014/main" id="{743B359C-86E5-4E6B-9BD5-85214BE1848C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063;p78">
              <a:extLst>
                <a:ext uri="{FF2B5EF4-FFF2-40B4-BE49-F238E27FC236}">
                  <a16:creationId xmlns:a16="http://schemas.microsoft.com/office/drawing/2014/main" id="{D220B03F-936E-4A0B-A8BC-BF0AF4A9075F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064;p78">
              <a:extLst>
                <a:ext uri="{FF2B5EF4-FFF2-40B4-BE49-F238E27FC236}">
                  <a16:creationId xmlns:a16="http://schemas.microsoft.com/office/drawing/2014/main" id="{ECBA3C98-0876-446A-B607-CACC51A8D01A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065;p78">
              <a:extLst>
                <a:ext uri="{FF2B5EF4-FFF2-40B4-BE49-F238E27FC236}">
                  <a16:creationId xmlns:a16="http://schemas.microsoft.com/office/drawing/2014/main" id="{7DB4D82C-92DF-49F7-B346-EDA2F92B7582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066;p78">
              <a:extLst>
                <a:ext uri="{FF2B5EF4-FFF2-40B4-BE49-F238E27FC236}">
                  <a16:creationId xmlns:a16="http://schemas.microsoft.com/office/drawing/2014/main" id="{A2A4F818-F33F-493F-8761-77E89D038704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067;p78">
              <a:extLst>
                <a:ext uri="{FF2B5EF4-FFF2-40B4-BE49-F238E27FC236}">
                  <a16:creationId xmlns:a16="http://schemas.microsoft.com/office/drawing/2014/main" id="{B1DAA025-E2BC-40B2-B11D-874BCE89E4E1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068;p78">
              <a:extLst>
                <a:ext uri="{FF2B5EF4-FFF2-40B4-BE49-F238E27FC236}">
                  <a16:creationId xmlns:a16="http://schemas.microsoft.com/office/drawing/2014/main" id="{1BE0EC13-F871-49C2-A71E-0E3751CF0685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069;p78">
              <a:extLst>
                <a:ext uri="{FF2B5EF4-FFF2-40B4-BE49-F238E27FC236}">
                  <a16:creationId xmlns:a16="http://schemas.microsoft.com/office/drawing/2014/main" id="{291D2881-6E8E-489A-8940-35A9908A5FF4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070;p78">
              <a:extLst>
                <a:ext uri="{FF2B5EF4-FFF2-40B4-BE49-F238E27FC236}">
                  <a16:creationId xmlns:a16="http://schemas.microsoft.com/office/drawing/2014/main" id="{062AF183-CD65-41A5-AA9B-D8A4F646568C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71;p78">
              <a:extLst>
                <a:ext uri="{FF2B5EF4-FFF2-40B4-BE49-F238E27FC236}">
                  <a16:creationId xmlns:a16="http://schemas.microsoft.com/office/drawing/2014/main" id="{E46061D3-BC87-4209-9B64-A762531B2CA8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72;p78">
              <a:extLst>
                <a:ext uri="{FF2B5EF4-FFF2-40B4-BE49-F238E27FC236}">
                  <a16:creationId xmlns:a16="http://schemas.microsoft.com/office/drawing/2014/main" id="{E62EBD14-B290-4427-99D4-DB4A42D076DB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73;p78">
              <a:extLst>
                <a:ext uri="{FF2B5EF4-FFF2-40B4-BE49-F238E27FC236}">
                  <a16:creationId xmlns:a16="http://schemas.microsoft.com/office/drawing/2014/main" id="{28E0AF1A-C441-4BF1-BAD7-2B421AF194D4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74;p78">
              <a:extLst>
                <a:ext uri="{FF2B5EF4-FFF2-40B4-BE49-F238E27FC236}">
                  <a16:creationId xmlns:a16="http://schemas.microsoft.com/office/drawing/2014/main" id="{9A9DFDC9-9D46-4567-9E19-73ADACC746C9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Hộp Văn bản 123">
            <a:extLst>
              <a:ext uri="{FF2B5EF4-FFF2-40B4-BE49-F238E27FC236}">
                <a16:creationId xmlns:a16="http://schemas.microsoft.com/office/drawing/2014/main" id="{B1676E10-A3E0-45C8-98EA-F4B23E5C6385}"/>
              </a:ext>
            </a:extLst>
          </p:cNvPr>
          <p:cNvSpPr txBox="1"/>
          <p:nvPr/>
        </p:nvSpPr>
        <p:spPr>
          <a:xfrm>
            <a:off x="4939592" y="1511412"/>
            <a:ext cx="41285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sp>
        <p:nvSpPr>
          <p:cNvPr id="125" name="Hộp Văn bản 124">
            <a:extLst>
              <a:ext uri="{FF2B5EF4-FFF2-40B4-BE49-F238E27FC236}">
                <a16:creationId xmlns:a16="http://schemas.microsoft.com/office/drawing/2014/main" id="{02692BC5-F6A5-4627-9ADB-5D5A37D77D45}"/>
              </a:ext>
            </a:extLst>
          </p:cNvPr>
          <p:cNvSpPr txBox="1"/>
          <p:nvPr/>
        </p:nvSpPr>
        <p:spPr>
          <a:xfrm>
            <a:off x="4939593" y="2237215"/>
            <a:ext cx="41285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òng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sp>
        <p:nvSpPr>
          <p:cNvPr id="126" name="Hộp Văn bản 125">
            <a:extLst>
              <a:ext uri="{FF2B5EF4-FFF2-40B4-BE49-F238E27FC236}">
                <a16:creationId xmlns:a16="http://schemas.microsoft.com/office/drawing/2014/main" id="{B31FD777-EF2C-452A-8167-6192CBAD66B7}"/>
              </a:ext>
            </a:extLst>
          </p:cNvPr>
          <p:cNvSpPr txBox="1"/>
          <p:nvPr/>
        </p:nvSpPr>
        <p:spPr>
          <a:xfrm>
            <a:off x="5000275" y="2981981"/>
            <a:ext cx="40678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/>
          </a:p>
        </p:txBody>
      </p:sp>
      <p:grpSp>
        <p:nvGrpSpPr>
          <p:cNvPr id="127" name="Google Shape;2992;p78">
            <a:extLst>
              <a:ext uri="{FF2B5EF4-FFF2-40B4-BE49-F238E27FC236}">
                <a16:creationId xmlns:a16="http://schemas.microsoft.com/office/drawing/2014/main" id="{2DD1822F-F6B6-4AA1-88C9-3B49D6FA0F4D}"/>
              </a:ext>
            </a:extLst>
          </p:cNvPr>
          <p:cNvGrpSpPr/>
          <p:nvPr/>
        </p:nvGrpSpPr>
        <p:grpSpPr>
          <a:xfrm rot="20502754">
            <a:off x="4205166" y="2258123"/>
            <a:ext cx="609744" cy="531754"/>
            <a:chOff x="5535775" y="779325"/>
            <a:chExt cx="1931175" cy="2145925"/>
          </a:xfrm>
        </p:grpSpPr>
        <p:sp>
          <p:nvSpPr>
            <p:cNvPr id="128" name="Google Shape;2993;p78">
              <a:extLst>
                <a:ext uri="{FF2B5EF4-FFF2-40B4-BE49-F238E27FC236}">
                  <a16:creationId xmlns:a16="http://schemas.microsoft.com/office/drawing/2014/main" id="{FEAE1348-0BF7-44CC-B167-44F83D63409A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994;p78">
              <a:extLst>
                <a:ext uri="{FF2B5EF4-FFF2-40B4-BE49-F238E27FC236}">
                  <a16:creationId xmlns:a16="http://schemas.microsoft.com/office/drawing/2014/main" id="{626BADC7-9E93-4AA8-B50F-B488B2CB37E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995;p78">
              <a:extLst>
                <a:ext uri="{FF2B5EF4-FFF2-40B4-BE49-F238E27FC236}">
                  <a16:creationId xmlns:a16="http://schemas.microsoft.com/office/drawing/2014/main" id="{B174BCDB-022E-4DE4-85FE-AAE8AFA608B2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996;p78">
              <a:extLst>
                <a:ext uri="{FF2B5EF4-FFF2-40B4-BE49-F238E27FC236}">
                  <a16:creationId xmlns:a16="http://schemas.microsoft.com/office/drawing/2014/main" id="{DE9A2C28-1352-44AC-92DA-C98BF732B330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997;p78">
              <a:extLst>
                <a:ext uri="{FF2B5EF4-FFF2-40B4-BE49-F238E27FC236}">
                  <a16:creationId xmlns:a16="http://schemas.microsoft.com/office/drawing/2014/main" id="{D5FFBDB0-665C-4F32-BE47-0B456FAD1B15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998;p78">
              <a:extLst>
                <a:ext uri="{FF2B5EF4-FFF2-40B4-BE49-F238E27FC236}">
                  <a16:creationId xmlns:a16="http://schemas.microsoft.com/office/drawing/2014/main" id="{F8C38D58-948B-4381-8A41-EE040EBF3B00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999;p78">
              <a:extLst>
                <a:ext uri="{FF2B5EF4-FFF2-40B4-BE49-F238E27FC236}">
                  <a16:creationId xmlns:a16="http://schemas.microsoft.com/office/drawing/2014/main" id="{1CF8E373-968F-427C-B4B9-FF7F33CDD73C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00;p78">
              <a:extLst>
                <a:ext uri="{FF2B5EF4-FFF2-40B4-BE49-F238E27FC236}">
                  <a16:creationId xmlns:a16="http://schemas.microsoft.com/office/drawing/2014/main" id="{E541207D-99CA-4D57-864A-5AB37A8CE159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01;p78">
              <a:extLst>
                <a:ext uri="{FF2B5EF4-FFF2-40B4-BE49-F238E27FC236}">
                  <a16:creationId xmlns:a16="http://schemas.microsoft.com/office/drawing/2014/main" id="{C68E7F01-727C-48CA-B34B-C1F8A73C77FD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02;p78">
              <a:extLst>
                <a:ext uri="{FF2B5EF4-FFF2-40B4-BE49-F238E27FC236}">
                  <a16:creationId xmlns:a16="http://schemas.microsoft.com/office/drawing/2014/main" id="{59E0E838-9527-442B-ABC7-288BF6AD4BA3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03;p78">
              <a:extLst>
                <a:ext uri="{FF2B5EF4-FFF2-40B4-BE49-F238E27FC236}">
                  <a16:creationId xmlns:a16="http://schemas.microsoft.com/office/drawing/2014/main" id="{75EBD34D-F437-4695-8481-A9615D65C4FD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04;p78">
              <a:extLst>
                <a:ext uri="{FF2B5EF4-FFF2-40B4-BE49-F238E27FC236}">
                  <a16:creationId xmlns:a16="http://schemas.microsoft.com/office/drawing/2014/main" id="{98AD7B59-47EE-42C2-BA2B-34CFE64018B7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05;p78">
              <a:extLst>
                <a:ext uri="{FF2B5EF4-FFF2-40B4-BE49-F238E27FC236}">
                  <a16:creationId xmlns:a16="http://schemas.microsoft.com/office/drawing/2014/main" id="{25E09785-45CA-4A67-9280-74B02C7FDEC5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06;p78">
              <a:extLst>
                <a:ext uri="{FF2B5EF4-FFF2-40B4-BE49-F238E27FC236}">
                  <a16:creationId xmlns:a16="http://schemas.microsoft.com/office/drawing/2014/main" id="{C0A30820-4A34-4398-A87E-900CE870FF27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07;p78">
              <a:extLst>
                <a:ext uri="{FF2B5EF4-FFF2-40B4-BE49-F238E27FC236}">
                  <a16:creationId xmlns:a16="http://schemas.microsoft.com/office/drawing/2014/main" id="{2CA1A89A-7676-4FA3-8D66-F3F0D0ACADA6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008;p78">
              <a:extLst>
                <a:ext uri="{FF2B5EF4-FFF2-40B4-BE49-F238E27FC236}">
                  <a16:creationId xmlns:a16="http://schemas.microsoft.com/office/drawing/2014/main" id="{168D4693-3C0B-445B-9994-8C65EB459648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009;p78">
              <a:extLst>
                <a:ext uri="{FF2B5EF4-FFF2-40B4-BE49-F238E27FC236}">
                  <a16:creationId xmlns:a16="http://schemas.microsoft.com/office/drawing/2014/main" id="{89E67ECF-ABA6-40F5-BD59-3D78AD4A377C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010;p78">
              <a:extLst>
                <a:ext uri="{FF2B5EF4-FFF2-40B4-BE49-F238E27FC236}">
                  <a16:creationId xmlns:a16="http://schemas.microsoft.com/office/drawing/2014/main" id="{4AB9954D-F3D0-40F5-A3A2-BD85F3988B14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011;p78">
              <a:extLst>
                <a:ext uri="{FF2B5EF4-FFF2-40B4-BE49-F238E27FC236}">
                  <a16:creationId xmlns:a16="http://schemas.microsoft.com/office/drawing/2014/main" id="{03B6B675-0693-4124-9B83-1BC7BCA4B0BD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012;p78">
              <a:extLst>
                <a:ext uri="{FF2B5EF4-FFF2-40B4-BE49-F238E27FC236}">
                  <a16:creationId xmlns:a16="http://schemas.microsoft.com/office/drawing/2014/main" id="{6AC98D96-FB53-4828-A29D-D7BC32A52C9D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013;p78">
              <a:extLst>
                <a:ext uri="{FF2B5EF4-FFF2-40B4-BE49-F238E27FC236}">
                  <a16:creationId xmlns:a16="http://schemas.microsoft.com/office/drawing/2014/main" id="{46E51635-ADA5-4F59-A386-5208D234CDFB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014;p78">
              <a:extLst>
                <a:ext uri="{FF2B5EF4-FFF2-40B4-BE49-F238E27FC236}">
                  <a16:creationId xmlns:a16="http://schemas.microsoft.com/office/drawing/2014/main" id="{DC2A9E09-EF91-4CD6-A0F8-7E1EABDC5B6A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015;p78">
              <a:extLst>
                <a:ext uri="{FF2B5EF4-FFF2-40B4-BE49-F238E27FC236}">
                  <a16:creationId xmlns:a16="http://schemas.microsoft.com/office/drawing/2014/main" id="{E6C2B70F-8917-49A4-BC2F-89AD2B440892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016;p78">
              <a:extLst>
                <a:ext uri="{FF2B5EF4-FFF2-40B4-BE49-F238E27FC236}">
                  <a16:creationId xmlns:a16="http://schemas.microsoft.com/office/drawing/2014/main" id="{DDD915B0-AA38-448B-A2A0-52887B0B6F06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017;p78">
              <a:extLst>
                <a:ext uri="{FF2B5EF4-FFF2-40B4-BE49-F238E27FC236}">
                  <a16:creationId xmlns:a16="http://schemas.microsoft.com/office/drawing/2014/main" id="{F800F499-85DB-4115-B893-23A320CBFD3D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018;p78">
              <a:extLst>
                <a:ext uri="{FF2B5EF4-FFF2-40B4-BE49-F238E27FC236}">
                  <a16:creationId xmlns:a16="http://schemas.microsoft.com/office/drawing/2014/main" id="{2E4DC0C2-E007-43DE-BE29-98D780EE033C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19;p78">
              <a:extLst>
                <a:ext uri="{FF2B5EF4-FFF2-40B4-BE49-F238E27FC236}">
                  <a16:creationId xmlns:a16="http://schemas.microsoft.com/office/drawing/2014/main" id="{26D4F62D-460C-4D35-8C26-1B06AC28DF10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20;p78">
              <a:extLst>
                <a:ext uri="{FF2B5EF4-FFF2-40B4-BE49-F238E27FC236}">
                  <a16:creationId xmlns:a16="http://schemas.microsoft.com/office/drawing/2014/main" id="{985BC8FE-D3E3-41E7-8D20-3263CBCE7CE6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21;p78">
              <a:extLst>
                <a:ext uri="{FF2B5EF4-FFF2-40B4-BE49-F238E27FC236}">
                  <a16:creationId xmlns:a16="http://schemas.microsoft.com/office/drawing/2014/main" id="{89065C48-6218-489D-ADAD-95FEB1473C17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2;p78">
              <a:extLst>
                <a:ext uri="{FF2B5EF4-FFF2-40B4-BE49-F238E27FC236}">
                  <a16:creationId xmlns:a16="http://schemas.microsoft.com/office/drawing/2014/main" id="{C8EF8E5E-BE03-490A-A702-0DE2D685EE6F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23;p78">
              <a:extLst>
                <a:ext uri="{FF2B5EF4-FFF2-40B4-BE49-F238E27FC236}">
                  <a16:creationId xmlns:a16="http://schemas.microsoft.com/office/drawing/2014/main" id="{A52FA6C4-AAA4-4B8E-B9BB-72FBED62A6FD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24;p78">
              <a:extLst>
                <a:ext uri="{FF2B5EF4-FFF2-40B4-BE49-F238E27FC236}">
                  <a16:creationId xmlns:a16="http://schemas.microsoft.com/office/drawing/2014/main" id="{FBC21BA7-5810-4067-AE6E-02582C60BAA1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25;p78">
              <a:extLst>
                <a:ext uri="{FF2B5EF4-FFF2-40B4-BE49-F238E27FC236}">
                  <a16:creationId xmlns:a16="http://schemas.microsoft.com/office/drawing/2014/main" id="{71005881-1ED3-41F5-8FE4-5F8CA702996D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26;p78">
              <a:extLst>
                <a:ext uri="{FF2B5EF4-FFF2-40B4-BE49-F238E27FC236}">
                  <a16:creationId xmlns:a16="http://schemas.microsoft.com/office/drawing/2014/main" id="{86E0B27F-2FA2-4AD5-93B3-AF9F128E9B48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27;p78">
              <a:extLst>
                <a:ext uri="{FF2B5EF4-FFF2-40B4-BE49-F238E27FC236}">
                  <a16:creationId xmlns:a16="http://schemas.microsoft.com/office/drawing/2014/main" id="{48A8F538-CD41-4CD1-84FA-E8EC169D6CBF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8;p78">
              <a:extLst>
                <a:ext uri="{FF2B5EF4-FFF2-40B4-BE49-F238E27FC236}">
                  <a16:creationId xmlns:a16="http://schemas.microsoft.com/office/drawing/2014/main" id="{FDE92BDD-7807-4F82-83ED-388E35E36F43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29;p78">
              <a:extLst>
                <a:ext uri="{FF2B5EF4-FFF2-40B4-BE49-F238E27FC236}">
                  <a16:creationId xmlns:a16="http://schemas.microsoft.com/office/drawing/2014/main" id="{2D2F4FBB-0A21-42B7-B6E8-C7F28FBCB5F0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30;p78">
              <a:extLst>
                <a:ext uri="{FF2B5EF4-FFF2-40B4-BE49-F238E27FC236}">
                  <a16:creationId xmlns:a16="http://schemas.microsoft.com/office/drawing/2014/main" id="{67C6643C-BE8F-4B11-A90D-01CC93B52E41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31;p78">
              <a:extLst>
                <a:ext uri="{FF2B5EF4-FFF2-40B4-BE49-F238E27FC236}">
                  <a16:creationId xmlns:a16="http://schemas.microsoft.com/office/drawing/2014/main" id="{A2E9F929-807F-452D-98A1-1507A3B472DB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32;p78">
              <a:extLst>
                <a:ext uri="{FF2B5EF4-FFF2-40B4-BE49-F238E27FC236}">
                  <a16:creationId xmlns:a16="http://schemas.microsoft.com/office/drawing/2014/main" id="{0D840489-D001-40B7-A08F-F6F2860C112C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33;p78">
              <a:extLst>
                <a:ext uri="{FF2B5EF4-FFF2-40B4-BE49-F238E27FC236}">
                  <a16:creationId xmlns:a16="http://schemas.microsoft.com/office/drawing/2014/main" id="{9C54A738-7C19-4778-BD38-BC7C7AEEDA0E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34;p78">
              <a:extLst>
                <a:ext uri="{FF2B5EF4-FFF2-40B4-BE49-F238E27FC236}">
                  <a16:creationId xmlns:a16="http://schemas.microsoft.com/office/drawing/2014/main" id="{B42A0CB8-6718-408B-8ACC-C3E5AAD395CD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35;p78">
              <a:extLst>
                <a:ext uri="{FF2B5EF4-FFF2-40B4-BE49-F238E27FC236}">
                  <a16:creationId xmlns:a16="http://schemas.microsoft.com/office/drawing/2014/main" id="{491CE02A-AFB2-4E01-91BF-3FE84AAD4C11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36;p78">
              <a:extLst>
                <a:ext uri="{FF2B5EF4-FFF2-40B4-BE49-F238E27FC236}">
                  <a16:creationId xmlns:a16="http://schemas.microsoft.com/office/drawing/2014/main" id="{7B5BBE8E-DBC0-4D9E-AC5D-AA09E57D1A51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37;p78">
              <a:extLst>
                <a:ext uri="{FF2B5EF4-FFF2-40B4-BE49-F238E27FC236}">
                  <a16:creationId xmlns:a16="http://schemas.microsoft.com/office/drawing/2014/main" id="{496B5501-1734-4AE3-9FE3-37B683C6C1E6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038;p78">
              <a:extLst>
                <a:ext uri="{FF2B5EF4-FFF2-40B4-BE49-F238E27FC236}">
                  <a16:creationId xmlns:a16="http://schemas.microsoft.com/office/drawing/2014/main" id="{B4149482-5085-41E3-A432-B33B7D488CFD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039;p78">
              <a:extLst>
                <a:ext uri="{FF2B5EF4-FFF2-40B4-BE49-F238E27FC236}">
                  <a16:creationId xmlns:a16="http://schemas.microsoft.com/office/drawing/2014/main" id="{1D76867A-AB7E-44AF-AF9D-79D897532F5E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040;p78">
              <a:extLst>
                <a:ext uri="{FF2B5EF4-FFF2-40B4-BE49-F238E27FC236}">
                  <a16:creationId xmlns:a16="http://schemas.microsoft.com/office/drawing/2014/main" id="{5233DB62-830A-4A40-8D61-A4D2131EEBC3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041;p78">
              <a:extLst>
                <a:ext uri="{FF2B5EF4-FFF2-40B4-BE49-F238E27FC236}">
                  <a16:creationId xmlns:a16="http://schemas.microsoft.com/office/drawing/2014/main" id="{3B993FAD-4D99-4215-A703-1BABFAF10B36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042;p78">
              <a:extLst>
                <a:ext uri="{FF2B5EF4-FFF2-40B4-BE49-F238E27FC236}">
                  <a16:creationId xmlns:a16="http://schemas.microsoft.com/office/drawing/2014/main" id="{A31743B9-E1CB-457C-909F-AA153F88F14B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043;p78">
              <a:extLst>
                <a:ext uri="{FF2B5EF4-FFF2-40B4-BE49-F238E27FC236}">
                  <a16:creationId xmlns:a16="http://schemas.microsoft.com/office/drawing/2014/main" id="{1AEE154E-A724-4D79-8309-8DD35C40C8D5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044;p78">
              <a:extLst>
                <a:ext uri="{FF2B5EF4-FFF2-40B4-BE49-F238E27FC236}">
                  <a16:creationId xmlns:a16="http://schemas.microsoft.com/office/drawing/2014/main" id="{D30693FD-502F-42CB-98FD-2DAC618D7983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045;p78">
              <a:extLst>
                <a:ext uri="{FF2B5EF4-FFF2-40B4-BE49-F238E27FC236}">
                  <a16:creationId xmlns:a16="http://schemas.microsoft.com/office/drawing/2014/main" id="{DC993338-4665-4F62-867C-7041D4EC69C6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046;p78">
              <a:extLst>
                <a:ext uri="{FF2B5EF4-FFF2-40B4-BE49-F238E27FC236}">
                  <a16:creationId xmlns:a16="http://schemas.microsoft.com/office/drawing/2014/main" id="{A7245095-8D0A-4A26-91B7-B2CE2EBC1F81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047;p78">
              <a:extLst>
                <a:ext uri="{FF2B5EF4-FFF2-40B4-BE49-F238E27FC236}">
                  <a16:creationId xmlns:a16="http://schemas.microsoft.com/office/drawing/2014/main" id="{FFFCD5D6-3E0A-4B8D-8761-8C4367D30DB1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048;p78">
              <a:extLst>
                <a:ext uri="{FF2B5EF4-FFF2-40B4-BE49-F238E27FC236}">
                  <a16:creationId xmlns:a16="http://schemas.microsoft.com/office/drawing/2014/main" id="{5A7FB7B7-F2B0-4CBE-8ABB-0041CB79552A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49;p78">
              <a:extLst>
                <a:ext uri="{FF2B5EF4-FFF2-40B4-BE49-F238E27FC236}">
                  <a16:creationId xmlns:a16="http://schemas.microsoft.com/office/drawing/2014/main" id="{2D07CA78-C725-4C53-80CA-B6327CD8EF18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50;p78">
              <a:extLst>
                <a:ext uri="{FF2B5EF4-FFF2-40B4-BE49-F238E27FC236}">
                  <a16:creationId xmlns:a16="http://schemas.microsoft.com/office/drawing/2014/main" id="{70E9F273-45FE-422C-BF85-310297812E4D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51;p78">
              <a:extLst>
                <a:ext uri="{FF2B5EF4-FFF2-40B4-BE49-F238E27FC236}">
                  <a16:creationId xmlns:a16="http://schemas.microsoft.com/office/drawing/2014/main" id="{D2C29EFB-9D7B-4A99-9FE2-880C2446843C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52;p78">
              <a:extLst>
                <a:ext uri="{FF2B5EF4-FFF2-40B4-BE49-F238E27FC236}">
                  <a16:creationId xmlns:a16="http://schemas.microsoft.com/office/drawing/2014/main" id="{B33259CC-0508-4C39-BDB2-1D80C8ABEE6C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53;p78">
              <a:extLst>
                <a:ext uri="{FF2B5EF4-FFF2-40B4-BE49-F238E27FC236}">
                  <a16:creationId xmlns:a16="http://schemas.microsoft.com/office/drawing/2014/main" id="{01DB6EA6-59AF-4540-9DD1-9585145E597B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4;p78">
              <a:extLst>
                <a:ext uri="{FF2B5EF4-FFF2-40B4-BE49-F238E27FC236}">
                  <a16:creationId xmlns:a16="http://schemas.microsoft.com/office/drawing/2014/main" id="{B8BF969F-0180-425C-BF0E-E25D5C7DA57F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55;p78">
              <a:extLst>
                <a:ext uri="{FF2B5EF4-FFF2-40B4-BE49-F238E27FC236}">
                  <a16:creationId xmlns:a16="http://schemas.microsoft.com/office/drawing/2014/main" id="{05260C0A-1A59-481F-BA5A-30500351E0AD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56;p78">
              <a:extLst>
                <a:ext uri="{FF2B5EF4-FFF2-40B4-BE49-F238E27FC236}">
                  <a16:creationId xmlns:a16="http://schemas.microsoft.com/office/drawing/2014/main" id="{C6E166A0-1E34-4F17-9DA0-E8B953BA338C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57;p78">
              <a:extLst>
                <a:ext uri="{FF2B5EF4-FFF2-40B4-BE49-F238E27FC236}">
                  <a16:creationId xmlns:a16="http://schemas.microsoft.com/office/drawing/2014/main" id="{BA1EADDA-2F3B-4E8A-8D24-FF4742718C35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58;p78">
              <a:extLst>
                <a:ext uri="{FF2B5EF4-FFF2-40B4-BE49-F238E27FC236}">
                  <a16:creationId xmlns:a16="http://schemas.microsoft.com/office/drawing/2014/main" id="{D706BB1C-9979-46E2-8E6F-4A6B88AF95C2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59;p78">
              <a:extLst>
                <a:ext uri="{FF2B5EF4-FFF2-40B4-BE49-F238E27FC236}">
                  <a16:creationId xmlns:a16="http://schemas.microsoft.com/office/drawing/2014/main" id="{EDA4A049-879F-4C9C-A83F-9C0E6FD405C9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60;p78">
              <a:extLst>
                <a:ext uri="{FF2B5EF4-FFF2-40B4-BE49-F238E27FC236}">
                  <a16:creationId xmlns:a16="http://schemas.microsoft.com/office/drawing/2014/main" id="{7BFD6B03-72E0-4C51-B204-FDC79AA6902D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61;p78">
              <a:extLst>
                <a:ext uri="{FF2B5EF4-FFF2-40B4-BE49-F238E27FC236}">
                  <a16:creationId xmlns:a16="http://schemas.microsoft.com/office/drawing/2014/main" id="{57C92EDF-EAE0-4E88-BF3B-9333E79B575B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62;p78">
              <a:extLst>
                <a:ext uri="{FF2B5EF4-FFF2-40B4-BE49-F238E27FC236}">
                  <a16:creationId xmlns:a16="http://schemas.microsoft.com/office/drawing/2014/main" id="{2BD59BDD-9BF0-4004-A144-915E7FFB09E2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63;p78">
              <a:extLst>
                <a:ext uri="{FF2B5EF4-FFF2-40B4-BE49-F238E27FC236}">
                  <a16:creationId xmlns:a16="http://schemas.microsoft.com/office/drawing/2014/main" id="{BCE02233-7454-4877-B183-D9A2FA983108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64;p78">
              <a:extLst>
                <a:ext uri="{FF2B5EF4-FFF2-40B4-BE49-F238E27FC236}">
                  <a16:creationId xmlns:a16="http://schemas.microsoft.com/office/drawing/2014/main" id="{E38A1689-66C7-4D9C-8A8F-7DC73554B1E1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65;p78">
              <a:extLst>
                <a:ext uri="{FF2B5EF4-FFF2-40B4-BE49-F238E27FC236}">
                  <a16:creationId xmlns:a16="http://schemas.microsoft.com/office/drawing/2014/main" id="{65F5A7D1-7EFE-49B0-9597-C97006DFC1F3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66;p78">
              <a:extLst>
                <a:ext uri="{FF2B5EF4-FFF2-40B4-BE49-F238E27FC236}">
                  <a16:creationId xmlns:a16="http://schemas.microsoft.com/office/drawing/2014/main" id="{FAACF726-C485-4918-8B8C-9A1711FE87AD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67;p78">
              <a:extLst>
                <a:ext uri="{FF2B5EF4-FFF2-40B4-BE49-F238E27FC236}">
                  <a16:creationId xmlns:a16="http://schemas.microsoft.com/office/drawing/2014/main" id="{5DB2519A-C0F0-4146-8DD9-37EFDAA333E7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68;p78">
              <a:extLst>
                <a:ext uri="{FF2B5EF4-FFF2-40B4-BE49-F238E27FC236}">
                  <a16:creationId xmlns:a16="http://schemas.microsoft.com/office/drawing/2014/main" id="{48E08AB9-D75D-4C85-9EDF-BBD974214222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69;p78">
              <a:extLst>
                <a:ext uri="{FF2B5EF4-FFF2-40B4-BE49-F238E27FC236}">
                  <a16:creationId xmlns:a16="http://schemas.microsoft.com/office/drawing/2014/main" id="{6B4681F8-B2C0-46AA-9CF7-7D60AAC62B58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70;p78">
              <a:extLst>
                <a:ext uri="{FF2B5EF4-FFF2-40B4-BE49-F238E27FC236}">
                  <a16:creationId xmlns:a16="http://schemas.microsoft.com/office/drawing/2014/main" id="{8A0D8963-1209-490F-8082-71E13AF4EF37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71;p78">
              <a:extLst>
                <a:ext uri="{FF2B5EF4-FFF2-40B4-BE49-F238E27FC236}">
                  <a16:creationId xmlns:a16="http://schemas.microsoft.com/office/drawing/2014/main" id="{A12F2BC0-EC48-48A3-8165-65F69284BBF2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72;p78">
              <a:extLst>
                <a:ext uri="{FF2B5EF4-FFF2-40B4-BE49-F238E27FC236}">
                  <a16:creationId xmlns:a16="http://schemas.microsoft.com/office/drawing/2014/main" id="{E09BC309-0837-4FE3-BBA9-17FAD9B09640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73;p78">
              <a:extLst>
                <a:ext uri="{FF2B5EF4-FFF2-40B4-BE49-F238E27FC236}">
                  <a16:creationId xmlns:a16="http://schemas.microsoft.com/office/drawing/2014/main" id="{5C3F673C-51E1-40C8-B241-03FAE0DFA145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74;p78">
              <a:extLst>
                <a:ext uri="{FF2B5EF4-FFF2-40B4-BE49-F238E27FC236}">
                  <a16:creationId xmlns:a16="http://schemas.microsoft.com/office/drawing/2014/main" id="{F1B3E753-AA82-4717-8C45-4B343FF95C3A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992;p78">
            <a:extLst>
              <a:ext uri="{FF2B5EF4-FFF2-40B4-BE49-F238E27FC236}">
                <a16:creationId xmlns:a16="http://schemas.microsoft.com/office/drawing/2014/main" id="{AFF8295A-EB62-4FB6-942F-05546A03FF23}"/>
              </a:ext>
            </a:extLst>
          </p:cNvPr>
          <p:cNvGrpSpPr/>
          <p:nvPr/>
        </p:nvGrpSpPr>
        <p:grpSpPr>
          <a:xfrm rot="20502754">
            <a:off x="4231445" y="3074751"/>
            <a:ext cx="609744" cy="531754"/>
            <a:chOff x="5535775" y="779325"/>
            <a:chExt cx="1931175" cy="2145925"/>
          </a:xfrm>
        </p:grpSpPr>
        <p:sp>
          <p:nvSpPr>
            <p:cNvPr id="211" name="Google Shape;2993;p78">
              <a:extLst>
                <a:ext uri="{FF2B5EF4-FFF2-40B4-BE49-F238E27FC236}">
                  <a16:creationId xmlns:a16="http://schemas.microsoft.com/office/drawing/2014/main" id="{AC3BEB53-D238-46AB-B09F-8DB75359D335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94;p78">
              <a:extLst>
                <a:ext uri="{FF2B5EF4-FFF2-40B4-BE49-F238E27FC236}">
                  <a16:creationId xmlns:a16="http://schemas.microsoft.com/office/drawing/2014/main" id="{5A594B5F-C21F-461C-A6E1-4BB767E8705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95;p78">
              <a:extLst>
                <a:ext uri="{FF2B5EF4-FFF2-40B4-BE49-F238E27FC236}">
                  <a16:creationId xmlns:a16="http://schemas.microsoft.com/office/drawing/2014/main" id="{93A90AEB-995A-4661-890E-4F06D3EDFCD5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96;p78">
              <a:extLst>
                <a:ext uri="{FF2B5EF4-FFF2-40B4-BE49-F238E27FC236}">
                  <a16:creationId xmlns:a16="http://schemas.microsoft.com/office/drawing/2014/main" id="{F9154873-DF69-4354-8AB4-DC7150C3F09D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97;p78">
              <a:extLst>
                <a:ext uri="{FF2B5EF4-FFF2-40B4-BE49-F238E27FC236}">
                  <a16:creationId xmlns:a16="http://schemas.microsoft.com/office/drawing/2014/main" id="{33EE028B-47BC-41A7-874E-C1290131CE86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98;p78">
              <a:extLst>
                <a:ext uri="{FF2B5EF4-FFF2-40B4-BE49-F238E27FC236}">
                  <a16:creationId xmlns:a16="http://schemas.microsoft.com/office/drawing/2014/main" id="{DF0FEC82-80C6-43E7-8D8F-95886875CA85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99;p78">
              <a:extLst>
                <a:ext uri="{FF2B5EF4-FFF2-40B4-BE49-F238E27FC236}">
                  <a16:creationId xmlns:a16="http://schemas.microsoft.com/office/drawing/2014/main" id="{E2C9A1AC-2F7F-4662-96D9-BAD976ABDD57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00;p78">
              <a:extLst>
                <a:ext uri="{FF2B5EF4-FFF2-40B4-BE49-F238E27FC236}">
                  <a16:creationId xmlns:a16="http://schemas.microsoft.com/office/drawing/2014/main" id="{7C29A7E5-4E03-434C-9CD2-704E1C265FFE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01;p78">
              <a:extLst>
                <a:ext uri="{FF2B5EF4-FFF2-40B4-BE49-F238E27FC236}">
                  <a16:creationId xmlns:a16="http://schemas.microsoft.com/office/drawing/2014/main" id="{7A4FCED4-8483-4E6D-AFFE-8267F1107AB0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02;p78">
              <a:extLst>
                <a:ext uri="{FF2B5EF4-FFF2-40B4-BE49-F238E27FC236}">
                  <a16:creationId xmlns:a16="http://schemas.microsoft.com/office/drawing/2014/main" id="{ACC5D92F-9F42-4147-B741-B5B7DDAA4BD8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003;p78">
              <a:extLst>
                <a:ext uri="{FF2B5EF4-FFF2-40B4-BE49-F238E27FC236}">
                  <a16:creationId xmlns:a16="http://schemas.microsoft.com/office/drawing/2014/main" id="{DED7C470-A91C-496E-8341-4E9FC601BFAF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004;p78">
              <a:extLst>
                <a:ext uri="{FF2B5EF4-FFF2-40B4-BE49-F238E27FC236}">
                  <a16:creationId xmlns:a16="http://schemas.microsoft.com/office/drawing/2014/main" id="{DCC3723C-C12D-4A6A-B3FB-594B905649ED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005;p78">
              <a:extLst>
                <a:ext uri="{FF2B5EF4-FFF2-40B4-BE49-F238E27FC236}">
                  <a16:creationId xmlns:a16="http://schemas.microsoft.com/office/drawing/2014/main" id="{8B51B0D6-F873-45E6-BA0F-3F733FAD2EFF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006;p78">
              <a:extLst>
                <a:ext uri="{FF2B5EF4-FFF2-40B4-BE49-F238E27FC236}">
                  <a16:creationId xmlns:a16="http://schemas.microsoft.com/office/drawing/2014/main" id="{015B0959-09C6-4EA3-BED6-9E1DCF183F07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007;p78">
              <a:extLst>
                <a:ext uri="{FF2B5EF4-FFF2-40B4-BE49-F238E27FC236}">
                  <a16:creationId xmlns:a16="http://schemas.microsoft.com/office/drawing/2014/main" id="{9D1F4D89-0135-43A5-8C1A-018C4A4AC682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008;p78">
              <a:extLst>
                <a:ext uri="{FF2B5EF4-FFF2-40B4-BE49-F238E27FC236}">
                  <a16:creationId xmlns:a16="http://schemas.microsoft.com/office/drawing/2014/main" id="{EED494B5-6053-486A-93A5-0645B532BD85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009;p78">
              <a:extLst>
                <a:ext uri="{FF2B5EF4-FFF2-40B4-BE49-F238E27FC236}">
                  <a16:creationId xmlns:a16="http://schemas.microsoft.com/office/drawing/2014/main" id="{472E526F-D386-4807-ADAB-A641DD07EAD7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010;p78">
              <a:extLst>
                <a:ext uri="{FF2B5EF4-FFF2-40B4-BE49-F238E27FC236}">
                  <a16:creationId xmlns:a16="http://schemas.microsoft.com/office/drawing/2014/main" id="{7F2CDF59-C830-4C4C-9FB2-8FBE3ABF8E06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011;p78">
              <a:extLst>
                <a:ext uri="{FF2B5EF4-FFF2-40B4-BE49-F238E27FC236}">
                  <a16:creationId xmlns:a16="http://schemas.microsoft.com/office/drawing/2014/main" id="{3712F9A7-0930-4248-AE88-B7DCDEC71E0B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012;p78">
              <a:extLst>
                <a:ext uri="{FF2B5EF4-FFF2-40B4-BE49-F238E27FC236}">
                  <a16:creationId xmlns:a16="http://schemas.microsoft.com/office/drawing/2014/main" id="{5D39386E-FB18-4292-896B-A3E4812B7919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013;p78">
              <a:extLst>
                <a:ext uri="{FF2B5EF4-FFF2-40B4-BE49-F238E27FC236}">
                  <a16:creationId xmlns:a16="http://schemas.microsoft.com/office/drawing/2014/main" id="{25D7671D-85DB-4D4A-BC22-C2FB7CC1744C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014;p78">
              <a:extLst>
                <a:ext uri="{FF2B5EF4-FFF2-40B4-BE49-F238E27FC236}">
                  <a16:creationId xmlns:a16="http://schemas.microsoft.com/office/drawing/2014/main" id="{BDD3AE41-62B6-4878-ADFF-2DBFA47BB51B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015;p78">
              <a:extLst>
                <a:ext uri="{FF2B5EF4-FFF2-40B4-BE49-F238E27FC236}">
                  <a16:creationId xmlns:a16="http://schemas.microsoft.com/office/drawing/2014/main" id="{0B7279F8-4800-4B38-960F-BD7E76358093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016;p78">
              <a:extLst>
                <a:ext uri="{FF2B5EF4-FFF2-40B4-BE49-F238E27FC236}">
                  <a16:creationId xmlns:a16="http://schemas.microsoft.com/office/drawing/2014/main" id="{6A3602CB-34E0-44B2-9612-D79ADFBED2F6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017;p78">
              <a:extLst>
                <a:ext uri="{FF2B5EF4-FFF2-40B4-BE49-F238E27FC236}">
                  <a16:creationId xmlns:a16="http://schemas.microsoft.com/office/drawing/2014/main" id="{6AD23CE7-3B35-414B-96D1-F5D16B968288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018;p78">
              <a:extLst>
                <a:ext uri="{FF2B5EF4-FFF2-40B4-BE49-F238E27FC236}">
                  <a16:creationId xmlns:a16="http://schemas.microsoft.com/office/drawing/2014/main" id="{BC319812-1E9F-4BB2-A331-AEA4988F0A1A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019;p78">
              <a:extLst>
                <a:ext uri="{FF2B5EF4-FFF2-40B4-BE49-F238E27FC236}">
                  <a16:creationId xmlns:a16="http://schemas.microsoft.com/office/drawing/2014/main" id="{9A5B0060-8972-4E0C-B9B1-DFD4DEA8996D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020;p78">
              <a:extLst>
                <a:ext uri="{FF2B5EF4-FFF2-40B4-BE49-F238E27FC236}">
                  <a16:creationId xmlns:a16="http://schemas.microsoft.com/office/drawing/2014/main" id="{E77C8DE9-49ED-454D-8169-5DC95F9A8DB7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021;p78">
              <a:extLst>
                <a:ext uri="{FF2B5EF4-FFF2-40B4-BE49-F238E27FC236}">
                  <a16:creationId xmlns:a16="http://schemas.microsoft.com/office/drawing/2014/main" id="{9BAE2130-6D2B-4E6D-930E-EBBDCE4A130E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022;p78">
              <a:extLst>
                <a:ext uri="{FF2B5EF4-FFF2-40B4-BE49-F238E27FC236}">
                  <a16:creationId xmlns:a16="http://schemas.microsoft.com/office/drawing/2014/main" id="{235C09BD-61D1-484A-AF65-1FDF40AC537A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023;p78">
              <a:extLst>
                <a:ext uri="{FF2B5EF4-FFF2-40B4-BE49-F238E27FC236}">
                  <a16:creationId xmlns:a16="http://schemas.microsoft.com/office/drawing/2014/main" id="{B93669CD-321C-4A60-B6E5-47CF58BCCD6D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024;p78">
              <a:extLst>
                <a:ext uri="{FF2B5EF4-FFF2-40B4-BE49-F238E27FC236}">
                  <a16:creationId xmlns:a16="http://schemas.microsoft.com/office/drawing/2014/main" id="{0FA064F7-BD75-47D2-AE89-7A23077EDB55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025;p78">
              <a:extLst>
                <a:ext uri="{FF2B5EF4-FFF2-40B4-BE49-F238E27FC236}">
                  <a16:creationId xmlns:a16="http://schemas.microsoft.com/office/drawing/2014/main" id="{B0D4F659-BD92-466C-9743-668833F999A5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026;p78">
              <a:extLst>
                <a:ext uri="{FF2B5EF4-FFF2-40B4-BE49-F238E27FC236}">
                  <a16:creationId xmlns:a16="http://schemas.microsoft.com/office/drawing/2014/main" id="{283256CD-1159-4087-9162-0F9C6AE1842C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027;p78">
              <a:extLst>
                <a:ext uri="{FF2B5EF4-FFF2-40B4-BE49-F238E27FC236}">
                  <a16:creationId xmlns:a16="http://schemas.microsoft.com/office/drawing/2014/main" id="{9F26D213-3A00-417D-9570-B84CB90F70A6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028;p78">
              <a:extLst>
                <a:ext uri="{FF2B5EF4-FFF2-40B4-BE49-F238E27FC236}">
                  <a16:creationId xmlns:a16="http://schemas.microsoft.com/office/drawing/2014/main" id="{97E265FB-7586-455F-BB07-5BF40A2A15FA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029;p78">
              <a:extLst>
                <a:ext uri="{FF2B5EF4-FFF2-40B4-BE49-F238E27FC236}">
                  <a16:creationId xmlns:a16="http://schemas.microsoft.com/office/drawing/2014/main" id="{234A05FC-C07A-4F1C-931E-74DB457168EC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030;p78">
              <a:extLst>
                <a:ext uri="{FF2B5EF4-FFF2-40B4-BE49-F238E27FC236}">
                  <a16:creationId xmlns:a16="http://schemas.microsoft.com/office/drawing/2014/main" id="{E82A5D51-040B-4D44-933F-D3F4AF824CDA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031;p78">
              <a:extLst>
                <a:ext uri="{FF2B5EF4-FFF2-40B4-BE49-F238E27FC236}">
                  <a16:creationId xmlns:a16="http://schemas.microsoft.com/office/drawing/2014/main" id="{E9686656-B7EF-4A30-B92F-E9A454727A1C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032;p78">
              <a:extLst>
                <a:ext uri="{FF2B5EF4-FFF2-40B4-BE49-F238E27FC236}">
                  <a16:creationId xmlns:a16="http://schemas.microsoft.com/office/drawing/2014/main" id="{12929975-1814-4E8D-B81B-FC5913CA5AB6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033;p78">
              <a:extLst>
                <a:ext uri="{FF2B5EF4-FFF2-40B4-BE49-F238E27FC236}">
                  <a16:creationId xmlns:a16="http://schemas.microsoft.com/office/drawing/2014/main" id="{F47E5FAA-D8D8-4C22-9CF3-4563E28E0991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034;p78">
              <a:extLst>
                <a:ext uri="{FF2B5EF4-FFF2-40B4-BE49-F238E27FC236}">
                  <a16:creationId xmlns:a16="http://schemas.microsoft.com/office/drawing/2014/main" id="{EBA4FB96-C5F4-486F-AC98-28195EB0BA17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035;p78">
              <a:extLst>
                <a:ext uri="{FF2B5EF4-FFF2-40B4-BE49-F238E27FC236}">
                  <a16:creationId xmlns:a16="http://schemas.microsoft.com/office/drawing/2014/main" id="{B5267B45-5D7A-4B76-A946-AB169AE2B449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036;p78">
              <a:extLst>
                <a:ext uri="{FF2B5EF4-FFF2-40B4-BE49-F238E27FC236}">
                  <a16:creationId xmlns:a16="http://schemas.microsoft.com/office/drawing/2014/main" id="{100DD785-8702-4E40-ABEE-F5E1E612D95D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037;p78">
              <a:extLst>
                <a:ext uri="{FF2B5EF4-FFF2-40B4-BE49-F238E27FC236}">
                  <a16:creationId xmlns:a16="http://schemas.microsoft.com/office/drawing/2014/main" id="{15C6CB58-F831-469A-B936-9AB80E185C3F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038;p78">
              <a:extLst>
                <a:ext uri="{FF2B5EF4-FFF2-40B4-BE49-F238E27FC236}">
                  <a16:creationId xmlns:a16="http://schemas.microsoft.com/office/drawing/2014/main" id="{A4468369-09B6-404B-AC76-62E4C7E345E7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039;p78">
              <a:extLst>
                <a:ext uri="{FF2B5EF4-FFF2-40B4-BE49-F238E27FC236}">
                  <a16:creationId xmlns:a16="http://schemas.microsoft.com/office/drawing/2014/main" id="{9B55BF0F-0D63-4B17-A132-803F27DFD3AC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040;p78">
              <a:extLst>
                <a:ext uri="{FF2B5EF4-FFF2-40B4-BE49-F238E27FC236}">
                  <a16:creationId xmlns:a16="http://schemas.microsoft.com/office/drawing/2014/main" id="{458987AD-1C63-41EA-B115-6EF0E9B31B02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041;p78">
              <a:extLst>
                <a:ext uri="{FF2B5EF4-FFF2-40B4-BE49-F238E27FC236}">
                  <a16:creationId xmlns:a16="http://schemas.microsoft.com/office/drawing/2014/main" id="{B8757ED5-C727-4ED1-BB5A-8E5C348C5676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042;p78">
              <a:extLst>
                <a:ext uri="{FF2B5EF4-FFF2-40B4-BE49-F238E27FC236}">
                  <a16:creationId xmlns:a16="http://schemas.microsoft.com/office/drawing/2014/main" id="{4ED64E01-74A7-465F-BD1F-418A79641346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043;p78">
              <a:extLst>
                <a:ext uri="{FF2B5EF4-FFF2-40B4-BE49-F238E27FC236}">
                  <a16:creationId xmlns:a16="http://schemas.microsoft.com/office/drawing/2014/main" id="{57B92FA7-D4F7-4C6E-B33B-1BFC850416E1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044;p78">
              <a:extLst>
                <a:ext uri="{FF2B5EF4-FFF2-40B4-BE49-F238E27FC236}">
                  <a16:creationId xmlns:a16="http://schemas.microsoft.com/office/drawing/2014/main" id="{935A6CFF-6923-42E6-81F4-A560316330DD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045;p78">
              <a:extLst>
                <a:ext uri="{FF2B5EF4-FFF2-40B4-BE49-F238E27FC236}">
                  <a16:creationId xmlns:a16="http://schemas.microsoft.com/office/drawing/2014/main" id="{5A7952C3-AA29-42CF-A2A1-BB521ED32FFA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046;p78">
              <a:extLst>
                <a:ext uri="{FF2B5EF4-FFF2-40B4-BE49-F238E27FC236}">
                  <a16:creationId xmlns:a16="http://schemas.microsoft.com/office/drawing/2014/main" id="{CAB09A78-B7DB-4469-930C-5AAE3BBCFAD9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047;p78">
              <a:extLst>
                <a:ext uri="{FF2B5EF4-FFF2-40B4-BE49-F238E27FC236}">
                  <a16:creationId xmlns:a16="http://schemas.microsoft.com/office/drawing/2014/main" id="{E3C1569B-E1A9-462F-B505-024E5023A381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048;p78">
              <a:extLst>
                <a:ext uri="{FF2B5EF4-FFF2-40B4-BE49-F238E27FC236}">
                  <a16:creationId xmlns:a16="http://schemas.microsoft.com/office/drawing/2014/main" id="{6FBD6ED6-969C-4D7A-BBB3-91F9A10D4BFD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049;p78">
              <a:extLst>
                <a:ext uri="{FF2B5EF4-FFF2-40B4-BE49-F238E27FC236}">
                  <a16:creationId xmlns:a16="http://schemas.microsoft.com/office/drawing/2014/main" id="{F24E38FA-E391-4C4D-87CD-102C9B47EC53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050;p78">
              <a:extLst>
                <a:ext uri="{FF2B5EF4-FFF2-40B4-BE49-F238E27FC236}">
                  <a16:creationId xmlns:a16="http://schemas.microsoft.com/office/drawing/2014/main" id="{6C39A78B-2709-4295-9430-14B11B3A5EEF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051;p78">
              <a:extLst>
                <a:ext uri="{FF2B5EF4-FFF2-40B4-BE49-F238E27FC236}">
                  <a16:creationId xmlns:a16="http://schemas.microsoft.com/office/drawing/2014/main" id="{75DCC3A3-D0C4-4465-A7F4-E674EC762CDA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52;p78">
              <a:extLst>
                <a:ext uri="{FF2B5EF4-FFF2-40B4-BE49-F238E27FC236}">
                  <a16:creationId xmlns:a16="http://schemas.microsoft.com/office/drawing/2014/main" id="{1E7BBE7C-45E6-4A6E-8327-D44BA04C877B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53;p78">
              <a:extLst>
                <a:ext uri="{FF2B5EF4-FFF2-40B4-BE49-F238E27FC236}">
                  <a16:creationId xmlns:a16="http://schemas.microsoft.com/office/drawing/2014/main" id="{2D4B648C-4575-4F0B-8FE5-CC15BB593EFB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54;p78">
              <a:extLst>
                <a:ext uri="{FF2B5EF4-FFF2-40B4-BE49-F238E27FC236}">
                  <a16:creationId xmlns:a16="http://schemas.microsoft.com/office/drawing/2014/main" id="{A4808B42-7718-49DF-8BFC-AC01246F2470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55;p78">
              <a:extLst>
                <a:ext uri="{FF2B5EF4-FFF2-40B4-BE49-F238E27FC236}">
                  <a16:creationId xmlns:a16="http://schemas.microsoft.com/office/drawing/2014/main" id="{4B43B565-2E02-44F2-AB80-9FEFF1C8DA72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56;p78">
              <a:extLst>
                <a:ext uri="{FF2B5EF4-FFF2-40B4-BE49-F238E27FC236}">
                  <a16:creationId xmlns:a16="http://schemas.microsoft.com/office/drawing/2014/main" id="{51ADD29D-0E77-4336-BE7C-45EEE734073F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7;p78">
              <a:extLst>
                <a:ext uri="{FF2B5EF4-FFF2-40B4-BE49-F238E27FC236}">
                  <a16:creationId xmlns:a16="http://schemas.microsoft.com/office/drawing/2014/main" id="{CA4101B7-F4FC-4811-BC5A-63A87473F233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58;p78">
              <a:extLst>
                <a:ext uri="{FF2B5EF4-FFF2-40B4-BE49-F238E27FC236}">
                  <a16:creationId xmlns:a16="http://schemas.microsoft.com/office/drawing/2014/main" id="{E90CA576-CEC3-4EE7-9C8B-4F0E0FC431FF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59;p78">
              <a:extLst>
                <a:ext uri="{FF2B5EF4-FFF2-40B4-BE49-F238E27FC236}">
                  <a16:creationId xmlns:a16="http://schemas.microsoft.com/office/drawing/2014/main" id="{ADFE2405-0155-40D0-BC65-27B71C57D716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60;p78">
              <a:extLst>
                <a:ext uri="{FF2B5EF4-FFF2-40B4-BE49-F238E27FC236}">
                  <a16:creationId xmlns:a16="http://schemas.microsoft.com/office/drawing/2014/main" id="{2E924CBE-DC7A-4B30-87CA-C70B5FC26468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61;p78">
              <a:extLst>
                <a:ext uri="{FF2B5EF4-FFF2-40B4-BE49-F238E27FC236}">
                  <a16:creationId xmlns:a16="http://schemas.microsoft.com/office/drawing/2014/main" id="{3D7C0D65-409A-42CA-9DE6-526B54FD67F1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062;p78">
              <a:extLst>
                <a:ext uri="{FF2B5EF4-FFF2-40B4-BE49-F238E27FC236}">
                  <a16:creationId xmlns:a16="http://schemas.microsoft.com/office/drawing/2014/main" id="{596DAC39-FA6F-458B-A7D5-3EB52FE266D2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063;p78">
              <a:extLst>
                <a:ext uri="{FF2B5EF4-FFF2-40B4-BE49-F238E27FC236}">
                  <a16:creationId xmlns:a16="http://schemas.microsoft.com/office/drawing/2014/main" id="{9D189C88-A4EC-41BA-9EE1-FB630562FC90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064;p78">
              <a:extLst>
                <a:ext uri="{FF2B5EF4-FFF2-40B4-BE49-F238E27FC236}">
                  <a16:creationId xmlns:a16="http://schemas.microsoft.com/office/drawing/2014/main" id="{7F984756-974E-4AE7-B0DA-669EB32A5F8F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065;p78">
              <a:extLst>
                <a:ext uri="{FF2B5EF4-FFF2-40B4-BE49-F238E27FC236}">
                  <a16:creationId xmlns:a16="http://schemas.microsoft.com/office/drawing/2014/main" id="{FEB9F4E7-1967-4CD5-A086-989198D4071C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066;p78">
              <a:extLst>
                <a:ext uri="{FF2B5EF4-FFF2-40B4-BE49-F238E27FC236}">
                  <a16:creationId xmlns:a16="http://schemas.microsoft.com/office/drawing/2014/main" id="{2AB94E82-D945-4DE2-BEE7-CB09CEC2D171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067;p78">
              <a:extLst>
                <a:ext uri="{FF2B5EF4-FFF2-40B4-BE49-F238E27FC236}">
                  <a16:creationId xmlns:a16="http://schemas.microsoft.com/office/drawing/2014/main" id="{C4CCCCA8-6198-43E5-99CC-350B2A3A4F1C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068;p78">
              <a:extLst>
                <a:ext uri="{FF2B5EF4-FFF2-40B4-BE49-F238E27FC236}">
                  <a16:creationId xmlns:a16="http://schemas.microsoft.com/office/drawing/2014/main" id="{2FDF7FD5-F2FF-4C2F-A102-99492C2812C7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069;p78">
              <a:extLst>
                <a:ext uri="{FF2B5EF4-FFF2-40B4-BE49-F238E27FC236}">
                  <a16:creationId xmlns:a16="http://schemas.microsoft.com/office/drawing/2014/main" id="{061CEBCA-1FD2-4BB1-922B-029203453E87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070;p78">
              <a:extLst>
                <a:ext uri="{FF2B5EF4-FFF2-40B4-BE49-F238E27FC236}">
                  <a16:creationId xmlns:a16="http://schemas.microsoft.com/office/drawing/2014/main" id="{9A0F59B5-BF35-4B46-AF91-CD687911D6B8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071;p78">
              <a:extLst>
                <a:ext uri="{FF2B5EF4-FFF2-40B4-BE49-F238E27FC236}">
                  <a16:creationId xmlns:a16="http://schemas.microsoft.com/office/drawing/2014/main" id="{7DD35EB9-799F-4D65-A2FE-CD74A6ACB459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072;p78">
              <a:extLst>
                <a:ext uri="{FF2B5EF4-FFF2-40B4-BE49-F238E27FC236}">
                  <a16:creationId xmlns:a16="http://schemas.microsoft.com/office/drawing/2014/main" id="{D3F24BDF-DA08-45C4-9BF5-5554D6417AA8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073;p78">
              <a:extLst>
                <a:ext uri="{FF2B5EF4-FFF2-40B4-BE49-F238E27FC236}">
                  <a16:creationId xmlns:a16="http://schemas.microsoft.com/office/drawing/2014/main" id="{062B5C32-D7BF-4EEE-A287-5BF0C3BE423E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074;p78">
              <a:extLst>
                <a:ext uri="{FF2B5EF4-FFF2-40B4-BE49-F238E27FC236}">
                  <a16:creationId xmlns:a16="http://schemas.microsoft.com/office/drawing/2014/main" id="{993E093C-8D11-4710-A006-E5D683040C40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962;p89">
            <a:extLst>
              <a:ext uri="{FF2B5EF4-FFF2-40B4-BE49-F238E27FC236}">
                <a16:creationId xmlns:a16="http://schemas.microsoft.com/office/drawing/2014/main" id="{B4795EA2-1FB8-4212-AB8D-023ECCD774A9}"/>
              </a:ext>
            </a:extLst>
          </p:cNvPr>
          <p:cNvGrpSpPr/>
          <p:nvPr/>
        </p:nvGrpSpPr>
        <p:grpSpPr>
          <a:xfrm>
            <a:off x="8258464" y="3483445"/>
            <a:ext cx="917376" cy="1691293"/>
            <a:chOff x="5763501" y="2304411"/>
            <a:chExt cx="987275" cy="1820161"/>
          </a:xfrm>
        </p:grpSpPr>
        <p:sp>
          <p:nvSpPr>
            <p:cNvPr id="344" name="Google Shape;3963;p89">
              <a:extLst>
                <a:ext uri="{FF2B5EF4-FFF2-40B4-BE49-F238E27FC236}">
                  <a16:creationId xmlns:a16="http://schemas.microsoft.com/office/drawing/2014/main" id="{8C8CF203-5398-4554-AC01-26E32F9A61FA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964;p89">
              <a:extLst>
                <a:ext uri="{FF2B5EF4-FFF2-40B4-BE49-F238E27FC236}">
                  <a16:creationId xmlns:a16="http://schemas.microsoft.com/office/drawing/2014/main" id="{EBCFFA06-0273-4A96-84E6-7278C28007F1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965;p89">
              <a:extLst>
                <a:ext uri="{FF2B5EF4-FFF2-40B4-BE49-F238E27FC236}">
                  <a16:creationId xmlns:a16="http://schemas.microsoft.com/office/drawing/2014/main" id="{10C3E7DE-3A86-4749-A046-0B6B08D2E9C6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966;p89">
              <a:extLst>
                <a:ext uri="{FF2B5EF4-FFF2-40B4-BE49-F238E27FC236}">
                  <a16:creationId xmlns:a16="http://schemas.microsoft.com/office/drawing/2014/main" id="{66719284-816A-420B-89E9-360F2A6083D7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967;p89">
              <a:extLst>
                <a:ext uri="{FF2B5EF4-FFF2-40B4-BE49-F238E27FC236}">
                  <a16:creationId xmlns:a16="http://schemas.microsoft.com/office/drawing/2014/main" id="{8E9FBF3E-0D4C-4C42-845A-6C81488386C0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968;p89">
              <a:extLst>
                <a:ext uri="{FF2B5EF4-FFF2-40B4-BE49-F238E27FC236}">
                  <a16:creationId xmlns:a16="http://schemas.microsoft.com/office/drawing/2014/main" id="{33E72DF1-1D0A-4B2A-92D8-E48DCDDA7291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969;p89">
              <a:extLst>
                <a:ext uri="{FF2B5EF4-FFF2-40B4-BE49-F238E27FC236}">
                  <a16:creationId xmlns:a16="http://schemas.microsoft.com/office/drawing/2014/main" id="{7F27B49D-1E59-474C-BB80-BE0938212E93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970;p89">
              <a:extLst>
                <a:ext uri="{FF2B5EF4-FFF2-40B4-BE49-F238E27FC236}">
                  <a16:creationId xmlns:a16="http://schemas.microsoft.com/office/drawing/2014/main" id="{10F890B8-9AB6-4989-951C-84D9DF7FCD7A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971;p89">
              <a:extLst>
                <a:ext uri="{FF2B5EF4-FFF2-40B4-BE49-F238E27FC236}">
                  <a16:creationId xmlns:a16="http://schemas.microsoft.com/office/drawing/2014/main" id="{7C0F7D9F-58D1-4640-961D-A19A92C9DA5F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972;p89">
              <a:extLst>
                <a:ext uri="{FF2B5EF4-FFF2-40B4-BE49-F238E27FC236}">
                  <a16:creationId xmlns:a16="http://schemas.microsoft.com/office/drawing/2014/main" id="{8109B32A-5EE6-4786-BA71-C5066E7680D4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973;p89">
              <a:extLst>
                <a:ext uri="{FF2B5EF4-FFF2-40B4-BE49-F238E27FC236}">
                  <a16:creationId xmlns:a16="http://schemas.microsoft.com/office/drawing/2014/main" id="{FE6E141E-7F6F-4DFD-AE19-D195624DC9B3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974;p89">
              <a:extLst>
                <a:ext uri="{FF2B5EF4-FFF2-40B4-BE49-F238E27FC236}">
                  <a16:creationId xmlns:a16="http://schemas.microsoft.com/office/drawing/2014/main" id="{F2576CF6-32FE-4DCB-ABC7-BBDE830A3E2D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975;p89">
              <a:extLst>
                <a:ext uri="{FF2B5EF4-FFF2-40B4-BE49-F238E27FC236}">
                  <a16:creationId xmlns:a16="http://schemas.microsoft.com/office/drawing/2014/main" id="{D7AAA42C-7352-46DA-812A-2E3482E66046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976;p89">
              <a:extLst>
                <a:ext uri="{FF2B5EF4-FFF2-40B4-BE49-F238E27FC236}">
                  <a16:creationId xmlns:a16="http://schemas.microsoft.com/office/drawing/2014/main" id="{8779D1C3-6D33-4EF5-82E8-1217AF00EE64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977;p89">
              <a:extLst>
                <a:ext uri="{FF2B5EF4-FFF2-40B4-BE49-F238E27FC236}">
                  <a16:creationId xmlns:a16="http://schemas.microsoft.com/office/drawing/2014/main" id="{699635C0-70A3-4F4D-A7C0-85D77F5BA158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978;p89">
              <a:extLst>
                <a:ext uri="{FF2B5EF4-FFF2-40B4-BE49-F238E27FC236}">
                  <a16:creationId xmlns:a16="http://schemas.microsoft.com/office/drawing/2014/main" id="{023A7C11-9459-4DE6-8B4A-340C0A08644E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979;p89">
              <a:extLst>
                <a:ext uri="{FF2B5EF4-FFF2-40B4-BE49-F238E27FC236}">
                  <a16:creationId xmlns:a16="http://schemas.microsoft.com/office/drawing/2014/main" id="{8A003D98-1B90-439B-BA5D-FFC0EC422FA3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980;p89">
              <a:extLst>
                <a:ext uri="{FF2B5EF4-FFF2-40B4-BE49-F238E27FC236}">
                  <a16:creationId xmlns:a16="http://schemas.microsoft.com/office/drawing/2014/main" id="{56870603-818F-4BA1-9B28-56D853935CAD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981;p89">
              <a:extLst>
                <a:ext uri="{FF2B5EF4-FFF2-40B4-BE49-F238E27FC236}">
                  <a16:creationId xmlns:a16="http://schemas.microsoft.com/office/drawing/2014/main" id="{C28CE700-DDFD-43E3-A1DD-496D0D30E3F2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982;p89">
            <a:extLst>
              <a:ext uri="{FF2B5EF4-FFF2-40B4-BE49-F238E27FC236}">
                <a16:creationId xmlns:a16="http://schemas.microsoft.com/office/drawing/2014/main" id="{2B7376FE-B1FC-4A57-B57A-7B5743764F63}"/>
              </a:ext>
            </a:extLst>
          </p:cNvPr>
          <p:cNvGrpSpPr/>
          <p:nvPr/>
        </p:nvGrpSpPr>
        <p:grpSpPr>
          <a:xfrm>
            <a:off x="2694996" y="1571901"/>
            <a:ext cx="813747" cy="2066627"/>
            <a:chOff x="217925" y="1971400"/>
            <a:chExt cx="622525" cy="1687200"/>
          </a:xfrm>
        </p:grpSpPr>
        <p:sp>
          <p:nvSpPr>
            <p:cNvPr id="364" name="Google Shape;3983;p89">
              <a:extLst>
                <a:ext uri="{FF2B5EF4-FFF2-40B4-BE49-F238E27FC236}">
                  <a16:creationId xmlns:a16="http://schemas.microsoft.com/office/drawing/2014/main" id="{5F8611FE-D3C2-4D9E-99DB-62A27C84E322}"/>
                </a:ext>
              </a:extLst>
            </p:cNvPr>
            <p:cNvSpPr/>
            <p:nvPr/>
          </p:nvSpPr>
          <p:spPr>
            <a:xfrm>
              <a:off x="606775" y="2245925"/>
              <a:ext cx="193750" cy="227825"/>
            </a:xfrm>
            <a:custGeom>
              <a:avLst/>
              <a:gdLst/>
              <a:ahLst/>
              <a:cxnLst/>
              <a:rect l="l" t="t" r="r" b="b"/>
              <a:pathLst>
                <a:path w="7750" h="9113" extrusionOk="0">
                  <a:moveTo>
                    <a:pt x="6452" y="0"/>
                  </a:moveTo>
                  <a:cubicBezTo>
                    <a:pt x="6312" y="0"/>
                    <a:pt x="6156" y="17"/>
                    <a:pt x="5985" y="53"/>
                  </a:cubicBezTo>
                  <a:cubicBezTo>
                    <a:pt x="4579" y="446"/>
                    <a:pt x="3042" y="1688"/>
                    <a:pt x="2257" y="2931"/>
                  </a:cubicBezTo>
                  <a:cubicBezTo>
                    <a:pt x="1113" y="4664"/>
                    <a:pt x="1" y="6887"/>
                    <a:pt x="589" y="9013"/>
                  </a:cubicBezTo>
                  <a:lnTo>
                    <a:pt x="688" y="9111"/>
                  </a:lnTo>
                  <a:cubicBezTo>
                    <a:pt x="690" y="9112"/>
                    <a:pt x="693" y="9112"/>
                    <a:pt x="696" y="9112"/>
                  </a:cubicBezTo>
                  <a:cubicBezTo>
                    <a:pt x="938" y="9112"/>
                    <a:pt x="3015" y="6653"/>
                    <a:pt x="3434" y="6266"/>
                  </a:cubicBezTo>
                  <a:cubicBezTo>
                    <a:pt x="4709" y="4991"/>
                    <a:pt x="6246" y="3977"/>
                    <a:pt x="7162" y="2408"/>
                  </a:cubicBezTo>
                  <a:cubicBezTo>
                    <a:pt x="7750" y="1349"/>
                    <a:pt x="7703" y="0"/>
                    <a:pt x="6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984;p89">
              <a:extLst>
                <a:ext uri="{FF2B5EF4-FFF2-40B4-BE49-F238E27FC236}">
                  <a16:creationId xmlns:a16="http://schemas.microsoft.com/office/drawing/2014/main" id="{5B27FE18-8D9A-4182-8AA0-814E782C7710}"/>
                </a:ext>
              </a:extLst>
            </p:cNvPr>
            <p:cNvSpPr/>
            <p:nvPr/>
          </p:nvSpPr>
          <p:spPr>
            <a:xfrm>
              <a:off x="263375" y="2415775"/>
              <a:ext cx="237175" cy="129050"/>
            </a:xfrm>
            <a:custGeom>
              <a:avLst/>
              <a:gdLst/>
              <a:ahLst/>
              <a:cxnLst/>
              <a:rect l="l" t="t" r="r" b="b"/>
              <a:pathLst>
                <a:path w="9487" h="5162" extrusionOk="0">
                  <a:moveTo>
                    <a:pt x="2566" y="0"/>
                  </a:moveTo>
                  <a:cubicBezTo>
                    <a:pt x="1394" y="0"/>
                    <a:pt x="383" y="347"/>
                    <a:pt x="233" y="1401"/>
                  </a:cubicBezTo>
                  <a:cubicBezTo>
                    <a:pt x="1" y="2723"/>
                    <a:pt x="1907" y="2795"/>
                    <a:pt x="3432" y="2795"/>
                  </a:cubicBezTo>
                  <a:cubicBezTo>
                    <a:pt x="3618" y="2795"/>
                    <a:pt x="3798" y="2794"/>
                    <a:pt x="3967" y="2794"/>
                  </a:cubicBezTo>
                  <a:cubicBezTo>
                    <a:pt x="4369" y="2794"/>
                    <a:pt x="4714" y="2800"/>
                    <a:pt x="4941" y="2840"/>
                  </a:cubicBezTo>
                  <a:cubicBezTo>
                    <a:pt x="6674" y="3167"/>
                    <a:pt x="8047" y="4213"/>
                    <a:pt x="9453" y="5162"/>
                  </a:cubicBezTo>
                  <a:lnTo>
                    <a:pt x="9486" y="5031"/>
                  </a:lnTo>
                  <a:cubicBezTo>
                    <a:pt x="9290" y="3494"/>
                    <a:pt x="7492" y="1532"/>
                    <a:pt x="6216" y="845"/>
                  </a:cubicBezTo>
                  <a:cubicBezTo>
                    <a:pt x="5529" y="475"/>
                    <a:pt x="3937" y="0"/>
                    <a:pt x="25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985;p89">
              <a:extLst>
                <a:ext uri="{FF2B5EF4-FFF2-40B4-BE49-F238E27FC236}">
                  <a16:creationId xmlns:a16="http://schemas.microsoft.com/office/drawing/2014/main" id="{4D0FB8BF-E79E-4EBA-91E8-4929180507DC}"/>
                </a:ext>
              </a:extLst>
            </p:cNvPr>
            <p:cNvSpPr/>
            <p:nvPr/>
          </p:nvSpPr>
          <p:spPr>
            <a:xfrm>
              <a:off x="233200" y="2583125"/>
              <a:ext cx="264900" cy="187825"/>
            </a:xfrm>
            <a:custGeom>
              <a:avLst/>
              <a:gdLst/>
              <a:ahLst/>
              <a:cxnLst/>
              <a:rect l="l" t="t" r="r" b="b"/>
              <a:pathLst>
                <a:path w="10596" h="7513" extrusionOk="0">
                  <a:moveTo>
                    <a:pt x="6045" y="0"/>
                  </a:moveTo>
                  <a:cubicBezTo>
                    <a:pt x="3547" y="0"/>
                    <a:pt x="1287" y="2173"/>
                    <a:pt x="557" y="4517"/>
                  </a:cubicBezTo>
                  <a:cubicBezTo>
                    <a:pt x="295" y="5301"/>
                    <a:pt x="1" y="7263"/>
                    <a:pt x="1145" y="7492"/>
                  </a:cubicBezTo>
                  <a:cubicBezTo>
                    <a:pt x="1216" y="7506"/>
                    <a:pt x="1284" y="7512"/>
                    <a:pt x="1351" y="7512"/>
                  </a:cubicBezTo>
                  <a:cubicBezTo>
                    <a:pt x="2572" y="7512"/>
                    <a:pt x="3069" y="5323"/>
                    <a:pt x="3565" y="4517"/>
                  </a:cubicBezTo>
                  <a:cubicBezTo>
                    <a:pt x="4372" y="3145"/>
                    <a:pt x="5839" y="2321"/>
                    <a:pt x="7312" y="2321"/>
                  </a:cubicBezTo>
                  <a:cubicBezTo>
                    <a:pt x="8227" y="2321"/>
                    <a:pt x="9144" y="2638"/>
                    <a:pt x="9908" y="3340"/>
                  </a:cubicBezTo>
                  <a:lnTo>
                    <a:pt x="10497" y="3928"/>
                  </a:lnTo>
                  <a:lnTo>
                    <a:pt x="10595" y="3797"/>
                  </a:lnTo>
                  <a:cubicBezTo>
                    <a:pt x="10170" y="1835"/>
                    <a:pt x="8600" y="331"/>
                    <a:pt x="6606" y="37"/>
                  </a:cubicBezTo>
                  <a:cubicBezTo>
                    <a:pt x="6418" y="12"/>
                    <a:pt x="6230" y="0"/>
                    <a:pt x="6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986;p89">
              <a:extLst>
                <a:ext uri="{FF2B5EF4-FFF2-40B4-BE49-F238E27FC236}">
                  <a16:creationId xmlns:a16="http://schemas.microsoft.com/office/drawing/2014/main" id="{52EDE853-67D7-4FC8-901D-598C2F19B2DF}"/>
                </a:ext>
              </a:extLst>
            </p:cNvPr>
            <p:cNvSpPr/>
            <p:nvPr/>
          </p:nvSpPr>
          <p:spPr>
            <a:xfrm>
              <a:off x="629675" y="2491925"/>
              <a:ext cx="157175" cy="282600"/>
            </a:xfrm>
            <a:custGeom>
              <a:avLst/>
              <a:gdLst/>
              <a:ahLst/>
              <a:cxnLst/>
              <a:rect l="l" t="t" r="r" b="b"/>
              <a:pathLst>
                <a:path w="6287" h="11304" extrusionOk="0">
                  <a:moveTo>
                    <a:pt x="5160" y="1"/>
                  </a:moveTo>
                  <a:cubicBezTo>
                    <a:pt x="4616" y="1"/>
                    <a:pt x="3967" y="264"/>
                    <a:pt x="3499" y="611"/>
                  </a:cubicBezTo>
                  <a:cubicBezTo>
                    <a:pt x="2289" y="1527"/>
                    <a:pt x="1406" y="3325"/>
                    <a:pt x="818" y="4731"/>
                  </a:cubicBezTo>
                  <a:cubicBezTo>
                    <a:pt x="0" y="6922"/>
                    <a:pt x="524" y="9080"/>
                    <a:pt x="883" y="11238"/>
                  </a:cubicBezTo>
                  <a:lnTo>
                    <a:pt x="1047" y="11304"/>
                  </a:lnTo>
                  <a:cubicBezTo>
                    <a:pt x="1406" y="9734"/>
                    <a:pt x="2028" y="8197"/>
                    <a:pt x="2813" y="6791"/>
                  </a:cubicBezTo>
                  <a:cubicBezTo>
                    <a:pt x="3761" y="5255"/>
                    <a:pt x="5984" y="3195"/>
                    <a:pt x="6180" y="1363"/>
                  </a:cubicBezTo>
                  <a:cubicBezTo>
                    <a:pt x="6286" y="360"/>
                    <a:pt x="5794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987;p89">
              <a:extLst>
                <a:ext uri="{FF2B5EF4-FFF2-40B4-BE49-F238E27FC236}">
                  <a16:creationId xmlns:a16="http://schemas.microsoft.com/office/drawing/2014/main" id="{8625422E-A842-442A-A1F1-CE82D60F2FA9}"/>
                </a:ext>
              </a:extLst>
            </p:cNvPr>
            <p:cNvSpPr/>
            <p:nvPr/>
          </p:nvSpPr>
          <p:spPr>
            <a:xfrm>
              <a:off x="714700" y="2687575"/>
              <a:ext cx="125750" cy="223475"/>
            </a:xfrm>
            <a:custGeom>
              <a:avLst/>
              <a:gdLst/>
              <a:ahLst/>
              <a:cxnLst/>
              <a:rect l="l" t="t" r="r" b="b"/>
              <a:pathLst>
                <a:path w="5030" h="8939" extrusionOk="0">
                  <a:moveTo>
                    <a:pt x="4035" y="1"/>
                  </a:moveTo>
                  <a:cubicBezTo>
                    <a:pt x="3860" y="1"/>
                    <a:pt x="3650" y="45"/>
                    <a:pt x="3401" y="142"/>
                  </a:cubicBezTo>
                  <a:cubicBezTo>
                    <a:pt x="2289" y="568"/>
                    <a:pt x="1341" y="2039"/>
                    <a:pt x="883" y="3118"/>
                  </a:cubicBezTo>
                  <a:cubicBezTo>
                    <a:pt x="262" y="4295"/>
                    <a:pt x="0" y="5668"/>
                    <a:pt x="164" y="7009"/>
                  </a:cubicBezTo>
                  <a:cubicBezTo>
                    <a:pt x="229" y="7630"/>
                    <a:pt x="523" y="8252"/>
                    <a:pt x="556" y="8873"/>
                  </a:cubicBezTo>
                  <a:lnTo>
                    <a:pt x="621" y="8938"/>
                  </a:lnTo>
                  <a:cubicBezTo>
                    <a:pt x="1079" y="6388"/>
                    <a:pt x="3335" y="4524"/>
                    <a:pt x="4447" y="2301"/>
                  </a:cubicBezTo>
                  <a:cubicBezTo>
                    <a:pt x="4892" y="1411"/>
                    <a:pt x="5029" y="1"/>
                    <a:pt x="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988;p89">
              <a:extLst>
                <a:ext uri="{FF2B5EF4-FFF2-40B4-BE49-F238E27FC236}">
                  <a16:creationId xmlns:a16="http://schemas.microsoft.com/office/drawing/2014/main" id="{E480E160-2332-4B46-BE72-68A01DF43A4B}"/>
                </a:ext>
              </a:extLst>
            </p:cNvPr>
            <p:cNvSpPr/>
            <p:nvPr/>
          </p:nvSpPr>
          <p:spPr>
            <a:xfrm>
              <a:off x="397625" y="2807775"/>
              <a:ext cx="82475" cy="216900"/>
            </a:xfrm>
            <a:custGeom>
              <a:avLst/>
              <a:gdLst/>
              <a:ahLst/>
              <a:cxnLst/>
              <a:rect l="l" t="t" r="r" b="b"/>
              <a:pathLst>
                <a:path w="3299" h="8676" extrusionOk="0">
                  <a:moveTo>
                    <a:pt x="1213" y="1"/>
                  </a:moveTo>
                  <a:cubicBezTo>
                    <a:pt x="499" y="1"/>
                    <a:pt x="0" y="1203"/>
                    <a:pt x="94" y="2168"/>
                  </a:cubicBezTo>
                  <a:cubicBezTo>
                    <a:pt x="225" y="3967"/>
                    <a:pt x="1337" y="8021"/>
                    <a:pt x="3299" y="8675"/>
                  </a:cubicBezTo>
                  <a:lnTo>
                    <a:pt x="3233" y="8414"/>
                  </a:lnTo>
                  <a:cubicBezTo>
                    <a:pt x="2808" y="8021"/>
                    <a:pt x="2972" y="5798"/>
                    <a:pt x="2972" y="5013"/>
                  </a:cubicBezTo>
                  <a:cubicBezTo>
                    <a:pt x="2972" y="3574"/>
                    <a:pt x="3004" y="1841"/>
                    <a:pt x="2122" y="632"/>
                  </a:cubicBezTo>
                  <a:cubicBezTo>
                    <a:pt x="1801" y="183"/>
                    <a:pt x="1491" y="1"/>
                    <a:pt x="1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989;p89">
              <a:extLst>
                <a:ext uri="{FF2B5EF4-FFF2-40B4-BE49-F238E27FC236}">
                  <a16:creationId xmlns:a16="http://schemas.microsoft.com/office/drawing/2014/main" id="{A0B2773D-EAB0-4B54-8891-0494C8A20140}"/>
                </a:ext>
              </a:extLst>
            </p:cNvPr>
            <p:cNvSpPr/>
            <p:nvPr/>
          </p:nvSpPr>
          <p:spPr>
            <a:xfrm>
              <a:off x="515050" y="2287250"/>
              <a:ext cx="113025" cy="1369925"/>
            </a:xfrm>
            <a:custGeom>
              <a:avLst/>
              <a:gdLst/>
              <a:ahLst/>
              <a:cxnLst/>
              <a:rect l="l" t="t" r="r" b="b"/>
              <a:pathLst>
                <a:path w="4521" h="54797" extrusionOk="0">
                  <a:moveTo>
                    <a:pt x="302" y="0"/>
                  </a:moveTo>
                  <a:cubicBezTo>
                    <a:pt x="153" y="0"/>
                    <a:pt x="1" y="119"/>
                    <a:pt x="40" y="297"/>
                  </a:cubicBezTo>
                  <a:lnTo>
                    <a:pt x="8" y="297"/>
                  </a:lnTo>
                  <a:cubicBezTo>
                    <a:pt x="1970" y="6967"/>
                    <a:pt x="2525" y="13899"/>
                    <a:pt x="2754" y="20831"/>
                  </a:cubicBezTo>
                  <a:cubicBezTo>
                    <a:pt x="2885" y="24363"/>
                    <a:pt x="2918" y="27927"/>
                    <a:pt x="3049" y="31491"/>
                  </a:cubicBezTo>
                  <a:cubicBezTo>
                    <a:pt x="3179" y="35088"/>
                    <a:pt x="3376" y="38684"/>
                    <a:pt x="3539" y="42314"/>
                  </a:cubicBezTo>
                  <a:cubicBezTo>
                    <a:pt x="3735" y="46401"/>
                    <a:pt x="3931" y="50488"/>
                    <a:pt x="4030" y="54576"/>
                  </a:cubicBezTo>
                  <a:cubicBezTo>
                    <a:pt x="4046" y="54723"/>
                    <a:pt x="4160" y="54796"/>
                    <a:pt x="4275" y="54796"/>
                  </a:cubicBezTo>
                  <a:cubicBezTo>
                    <a:pt x="4389" y="54796"/>
                    <a:pt x="4504" y="54723"/>
                    <a:pt x="4520" y="54576"/>
                  </a:cubicBezTo>
                  <a:cubicBezTo>
                    <a:pt x="4357" y="47251"/>
                    <a:pt x="3899" y="39992"/>
                    <a:pt x="3637" y="32701"/>
                  </a:cubicBezTo>
                  <a:cubicBezTo>
                    <a:pt x="3343" y="25671"/>
                    <a:pt x="3441" y="18608"/>
                    <a:pt x="2689" y="11578"/>
                  </a:cubicBezTo>
                  <a:cubicBezTo>
                    <a:pt x="2297" y="7719"/>
                    <a:pt x="1577" y="3894"/>
                    <a:pt x="531" y="166"/>
                  </a:cubicBezTo>
                  <a:cubicBezTo>
                    <a:pt x="492" y="50"/>
                    <a:pt x="39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990;p89">
              <a:extLst>
                <a:ext uri="{FF2B5EF4-FFF2-40B4-BE49-F238E27FC236}">
                  <a16:creationId xmlns:a16="http://schemas.microsoft.com/office/drawing/2014/main" id="{208D0364-A7E0-4257-A413-CAD26FB43494}"/>
                </a:ext>
              </a:extLst>
            </p:cNvPr>
            <p:cNvSpPr/>
            <p:nvPr/>
          </p:nvSpPr>
          <p:spPr>
            <a:xfrm>
              <a:off x="633750" y="2527000"/>
              <a:ext cx="111650" cy="1131600"/>
            </a:xfrm>
            <a:custGeom>
              <a:avLst/>
              <a:gdLst/>
              <a:ahLst/>
              <a:cxnLst/>
              <a:rect l="l" t="t" r="r" b="b"/>
              <a:pathLst>
                <a:path w="4466" h="45264" extrusionOk="0">
                  <a:moveTo>
                    <a:pt x="4121" y="0"/>
                  </a:moveTo>
                  <a:cubicBezTo>
                    <a:pt x="4064" y="0"/>
                    <a:pt x="4006" y="27"/>
                    <a:pt x="3957" y="91"/>
                  </a:cubicBezTo>
                  <a:cubicBezTo>
                    <a:pt x="2388" y="2020"/>
                    <a:pt x="1342" y="4342"/>
                    <a:pt x="917" y="6794"/>
                  </a:cubicBezTo>
                  <a:cubicBezTo>
                    <a:pt x="818" y="7514"/>
                    <a:pt x="753" y="8233"/>
                    <a:pt x="720" y="8920"/>
                  </a:cubicBezTo>
                  <a:cubicBezTo>
                    <a:pt x="688" y="9737"/>
                    <a:pt x="622" y="10555"/>
                    <a:pt x="590" y="11372"/>
                  </a:cubicBezTo>
                  <a:cubicBezTo>
                    <a:pt x="491" y="12909"/>
                    <a:pt x="426" y="14478"/>
                    <a:pt x="361" y="16015"/>
                  </a:cubicBezTo>
                  <a:cubicBezTo>
                    <a:pt x="66" y="22195"/>
                    <a:pt x="1" y="28408"/>
                    <a:pt x="263" y="34588"/>
                  </a:cubicBezTo>
                  <a:cubicBezTo>
                    <a:pt x="426" y="38086"/>
                    <a:pt x="720" y="41552"/>
                    <a:pt x="1113" y="45018"/>
                  </a:cubicBezTo>
                  <a:cubicBezTo>
                    <a:pt x="1145" y="45182"/>
                    <a:pt x="1284" y="45264"/>
                    <a:pt x="1411" y="45264"/>
                  </a:cubicBezTo>
                  <a:cubicBezTo>
                    <a:pt x="1538" y="45264"/>
                    <a:pt x="1652" y="45182"/>
                    <a:pt x="1636" y="45018"/>
                  </a:cubicBezTo>
                  <a:cubicBezTo>
                    <a:pt x="164" y="32985"/>
                    <a:pt x="491" y="20822"/>
                    <a:pt x="1243" y="8724"/>
                  </a:cubicBezTo>
                  <a:cubicBezTo>
                    <a:pt x="1309" y="7252"/>
                    <a:pt x="1570" y="5781"/>
                    <a:pt x="2061" y="4375"/>
                  </a:cubicBezTo>
                  <a:cubicBezTo>
                    <a:pt x="2584" y="2936"/>
                    <a:pt x="3369" y="1628"/>
                    <a:pt x="4317" y="451"/>
                  </a:cubicBezTo>
                  <a:cubicBezTo>
                    <a:pt x="4465" y="254"/>
                    <a:pt x="4297" y="0"/>
                    <a:pt x="4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991;p89">
              <a:extLst>
                <a:ext uri="{FF2B5EF4-FFF2-40B4-BE49-F238E27FC236}">
                  <a16:creationId xmlns:a16="http://schemas.microsoft.com/office/drawing/2014/main" id="{7F947B3A-948B-4EF2-BB97-20C9127A0C35}"/>
                </a:ext>
              </a:extLst>
            </p:cNvPr>
            <p:cNvSpPr/>
            <p:nvPr/>
          </p:nvSpPr>
          <p:spPr>
            <a:xfrm>
              <a:off x="257550" y="2609250"/>
              <a:ext cx="319025" cy="1048225"/>
            </a:xfrm>
            <a:custGeom>
              <a:avLst/>
              <a:gdLst/>
              <a:ahLst/>
              <a:cxnLst/>
              <a:rect l="l" t="t" r="r" b="b"/>
              <a:pathLst>
                <a:path w="12761" h="41929" extrusionOk="0">
                  <a:moveTo>
                    <a:pt x="5187" y="0"/>
                  </a:moveTo>
                  <a:cubicBezTo>
                    <a:pt x="2639" y="0"/>
                    <a:pt x="585" y="2211"/>
                    <a:pt x="40" y="4649"/>
                  </a:cubicBezTo>
                  <a:cubicBezTo>
                    <a:pt x="0" y="4829"/>
                    <a:pt x="168" y="4960"/>
                    <a:pt x="320" y="4960"/>
                  </a:cubicBezTo>
                  <a:cubicBezTo>
                    <a:pt x="416" y="4960"/>
                    <a:pt x="506" y="4907"/>
                    <a:pt x="531" y="4780"/>
                  </a:cubicBezTo>
                  <a:cubicBezTo>
                    <a:pt x="1049" y="2592"/>
                    <a:pt x="2859" y="506"/>
                    <a:pt x="5181" y="506"/>
                  </a:cubicBezTo>
                  <a:cubicBezTo>
                    <a:pt x="5497" y="506"/>
                    <a:pt x="5822" y="545"/>
                    <a:pt x="6155" y="627"/>
                  </a:cubicBezTo>
                  <a:cubicBezTo>
                    <a:pt x="9000" y="1379"/>
                    <a:pt x="10471" y="4354"/>
                    <a:pt x="11027" y="6970"/>
                  </a:cubicBezTo>
                  <a:cubicBezTo>
                    <a:pt x="11387" y="8671"/>
                    <a:pt x="11289" y="10371"/>
                    <a:pt x="11289" y="12071"/>
                  </a:cubicBezTo>
                  <a:cubicBezTo>
                    <a:pt x="11289" y="13935"/>
                    <a:pt x="11289" y="15799"/>
                    <a:pt x="11321" y="17695"/>
                  </a:cubicBezTo>
                  <a:cubicBezTo>
                    <a:pt x="11321" y="21423"/>
                    <a:pt x="11387" y="25183"/>
                    <a:pt x="11518" y="28943"/>
                  </a:cubicBezTo>
                  <a:cubicBezTo>
                    <a:pt x="11648" y="33194"/>
                    <a:pt x="11877" y="37445"/>
                    <a:pt x="12237" y="41696"/>
                  </a:cubicBezTo>
                  <a:cubicBezTo>
                    <a:pt x="12254" y="41847"/>
                    <a:pt x="12391" y="41929"/>
                    <a:pt x="12521" y="41929"/>
                  </a:cubicBezTo>
                  <a:cubicBezTo>
                    <a:pt x="12644" y="41929"/>
                    <a:pt x="12760" y="41855"/>
                    <a:pt x="12760" y="41696"/>
                  </a:cubicBezTo>
                  <a:lnTo>
                    <a:pt x="12727" y="41696"/>
                  </a:lnTo>
                  <a:cubicBezTo>
                    <a:pt x="12041" y="33587"/>
                    <a:pt x="11845" y="25477"/>
                    <a:pt x="11812" y="17401"/>
                  </a:cubicBezTo>
                  <a:lnTo>
                    <a:pt x="11812" y="11385"/>
                  </a:lnTo>
                  <a:cubicBezTo>
                    <a:pt x="11812" y="10404"/>
                    <a:pt x="11877" y="9390"/>
                    <a:pt x="11812" y="8409"/>
                  </a:cubicBezTo>
                  <a:cubicBezTo>
                    <a:pt x="11714" y="7690"/>
                    <a:pt x="11583" y="6970"/>
                    <a:pt x="11387" y="6284"/>
                  </a:cubicBezTo>
                  <a:cubicBezTo>
                    <a:pt x="10733" y="3668"/>
                    <a:pt x="9065" y="856"/>
                    <a:pt x="6286" y="136"/>
                  </a:cubicBezTo>
                  <a:cubicBezTo>
                    <a:pt x="5912" y="44"/>
                    <a:pt x="5544" y="0"/>
                    <a:pt x="5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992;p89">
              <a:extLst>
                <a:ext uri="{FF2B5EF4-FFF2-40B4-BE49-F238E27FC236}">
                  <a16:creationId xmlns:a16="http://schemas.microsoft.com/office/drawing/2014/main" id="{F6222BBD-FB3A-43DF-837A-0E14DE64B823}"/>
                </a:ext>
              </a:extLst>
            </p:cNvPr>
            <p:cNvSpPr/>
            <p:nvPr/>
          </p:nvSpPr>
          <p:spPr>
            <a:xfrm>
              <a:off x="568000" y="2281200"/>
              <a:ext cx="198725" cy="301175"/>
            </a:xfrm>
            <a:custGeom>
              <a:avLst/>
              <a:gdLst/>
              <a:ahLst/>
              <a:cxnLst/>
              <a:rect l="l" t="t" r="r" b="b"/>
              <a:pathLst>
                <a:path w="7949" h="12047" extrusionOk="0">
                  <a:moveTo>
                    <a:pt x="7602" y="0"/>
                  </a:moveTo>
                  <a:cubicBezTo>
                    <a:pt x="7560" y="0"/>
                    <a:pt x="7515" y="15"/>
                    <a:pt x="7470" y="48"/>
                  </a:cubicBezTo>
                  <a:cubicBezTo>
                    <a:pt x="3481" y="2599"/>
                    <a:pt x="2304" y="7732"/>
                    <a:pt x="113" y="11656"/>
                  </a:cubicBezTo>
                  <a:cubicBezTo>
                    <a:pt x="0" y="11859"/>
                    <a:pt x="183" y="12047"/>
                    <a:pt x="361" y="12047"/>
                  </a:cubicBezTo>
                  <a:cubicBezTo>
                    <a:pt x="441" y="12047"/>
                    <a:pt x="520" y="12009"/>
                    <a:pt x="571" y="11918"/>
                  </a:cubicBezTo>
                  <a:cubicBezTo>
                    <a:pt x="1650" y="9956"/>
                    <a:pt x="2467" y="7831"/>
                    <a:pt x="3514" y="5803"/>
                  </a:cubicBezTo>
                  <a:cubicBezTo>
                    <a:pt x="4527" y="3743"/>
                    <a:pt x="5770" y="1716"/>
                    <a:pt x="7732" y="474"/>
                  </a:cubicBezTo>
                  <a:cubicBezTo>
                    <a:pt x="7949" y="338"/>
                    <a:pt x="7806" y="0"/>
                    <a:pt x="76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993;p89">
              <a:extLst>
                <a:ext uri="{FF2B5EF4-FFF2-40B4-BE49-F238E27FC236}">
                  <a16:creationId xmlns:a16="http://schemas.microsoft.com/office/drawing/2014/main" id="{258E653A-10AE-4371-969F-ED313E3CE1E4}"/>
                </a:ext>
              </a:extLst>
            </p:cNvPr>
            <p:cNvSpPr/>
            <p:nvPr/>
          </p:nvSpPr>
          <p:spPr>
            <a:xfrm>
              <a:off x="296625" y="2440775"/>
              <a:ext cx="293300" cy="261525"/>
            </a:xfrm>
            <a:custGeom>
              <a:avLst/>
              <a:gdLst/>
              <a:ahLst/>
              <a:cxnLst/>
              <a:rect l="l" t="t" r="r" b="b"/>
              <a:pathLst>
                <a:path w="11732" h="10461" extrusionOk="0">
                  <a:moveTo>
                    <a:pt x="2074" y="1"/>
                  </a:moveTo>
                  <a:cubicBezTo>
                    <a:pt x="1478" y="1"/>
                    <a:pt x="881" y="91"/>
                    <a:pt x="309" y="270"/>
                  </a:cubicBezTo>
                  <a:cubicBezTo>
                    <a:pt x="1" y="363"/>
                    <a:pt x="99" y="832"/>
                    <a:pt x="411" y="832"/>
                  </a:cubicBezTo>
                  <a:cubicBezTo>
                    <a:pt x="431" y="832"/>
                    <a:pt x="451" y="830"/>
                    <a:pt x="472" y="826"/>
                  </a:cubicBezTo>
                  <a:cubicBezTo>
                    <a:pt x="1041" y="653"/>
                    <a:pt x="1585" y="574"/>
                    <a:pt x="2106" y="574"/>
                  </a:cubicBezTo>
                  <a:cubicBezTo>
                    <a:pt x="5716" y="574"/>
                    <a:pt x="8191" y="4398"/>
                    <a:pt x="9791" y="7399"/>
                  </a:cubicBezTo>
                  <a:cubicBezTo>
                    <a:pt x="10282" y="8347"/>
                    <a:pt x="10739" y="9328"/>
                    <a:pt x="11197" y="10309"/>
                  </a:cubicBezTo>
                  <a:cubicBezTo>
                    <a:pt x="11240" y="10416"/>
                    <a:pt x="11318" y="10460"/>
                    <a:pt x="11398" y="10460"/>
                  </a:cubicBezTo>
                  <a:cubicBezTo>
                    <a:pt x="11562" y="10460"/>
                    <a:pt x="11732" y="10277"/>
                    <a:pt x="11622" y="10080"/>
                  </a:cubicBezTo>
                  <a:lnTo>
                    <a:pt x="11655" y="10047"/>
                  </a:lnTo>
                  <a:cubicBezTo>
                    <a:pt x="10772" y="8085"/>
                    <a:pt x="9758" y="6189"/>
                    <a:pt x="8581" y="4358"/>
                  </a:cubicBezTo>
                  <a:cubicBezTo>
                    <a:pt x="7404" y="2657"/>
                    <a:pt x="5867" y="957"/>
                    <a:pt x="3840" y="270"/>
                  </a:cubicBezTo>
                  <a:cubicBezTo>
                    <a:pt x="3268" y="91"/>
                    <a:pt x="2671" y="1"/>
                    <a:pt x="2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994;p89">
              <a:extLst>
                <a:ext uri="{FF2B5EF4-FFF2-40B4-BE49-F238E27FC236}">
                  <a16:creationId xmlns:a16="http://schemas.microsoft.com/office/drawing/2014/main" id="{EA6E4969-4322-4481-AF25-D0A2A7071E54}"/>
                </a:ext>
              </a:extLst>
            </p:cNvPr>
            <p:cNvSpPr/>
            <p:nvPr/>
          </p:nvSpPr>
          <p:spPr>
            <a:xfrm>
              <a:off x="638950" y="2726025"/>
              <a:ext cx="156900" cy="380775"/>
            </a:xfrm>
            <a:custGeom>
              <a:avLst/>
              <a:gdLst/>
              <a:ahLst/>
              <a:cxnLst/>
              <a:rect l="l" t="t" r="r" b="b"/>
              <a:pathLst>
                <a:path w="6276" h="15231" extrusionOk="0">
                  <a:moveTo>
                    <a:pt x="5907" y="0"/>
                  </a:moveTo>
                  <a:cubicBezTo>
                    <a:pt x="5832" y="0"/>
                    <a:pt x="5759" y="32"/>
                    <a:pt x="5711" y="109"/>
                  </a:cubicBezTo>
                  <a:cubicBezTo>
                    <a:pt x="4109" y="2267"/>
                    <a:pt x="3815" y="5013"/>
                    <a:pt x="3422" y="7596"/>
                  </a:cubicBezTo>
                  <a:cubicBezTo>
                    <a:pt x="3030" y="10245"/>
                    <a:pt x="2474" y="12992"/>
                    <a:pt x="218" y="14725"/>
                  </a:cubicBezTo>
                  <a:cubicBezTo>
                    <a:pt x="1" y="14887"/>
                    <a:pt x="144" y="15230"/>
                    <a:pt x="349" y="15230"/>
                  </a:cubicBezTo>
                  <a:cubicBezTo>
                    <a:pt x="391" y="15230"/>
                    <a:pt x="435" y="15216"/>
                    <a:pt x="480" y="15182"/>
                  </a:cubicBezTo>
                  <a:cubicBezTo>
                    <a:pt x="5188" y="11553"/>
                    <a:pt x="2867" y="4784"/>
                    <a:pt x="6136" y="370"/>
                  </a:cubicBezTo>
                  <a:cubicBezTo>
                    <a:pt x="6275" y="185"/>
                    <a:pt x="6087" y="0"/>
                    <a:pt x="5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995;p89">
              <a:extLst>
                <a:ext uri="{FF2B5EF4-FFF2-40B4-BE49-F238E27FC236}">
                  <a16:creationId xmlns:a16="http://schemas.microsoft.com/office/drawing/2014/main" id="{0E588E2F-C922-4671-B49A-61649F1ABC38}"/>
                </a:ext>
              </a:extLst>
            </p:cNvPr>
            <p:cNvSpPr/>
            <p:nvPr/>
          </p:nvSpPr>
          <p:spPr>
            <a:xfrm>
              <a:off x="421875" y="2862950"/>
              <a:ext cx="132475" cy="235075"/>
            </a:xfrm>
            <a:custGeom>
              <a:avLst/>
              <a:gdLst/>
              <a:ahLst/>
              <a:cxnLst/>
              <a:rect l="l" t="t" r="r" b="b"/>
              <a:pathLst>
                <a:path w="5299" h="9403" extrusionOk="0">
                  <a:moveTo>
                    <a:pt x="315" y="1"/>
                  </a:moveTo>
                  <a:cubicBezTo>
                    <a:pt x="159" y="1"/>
                    <a:pt x="1" y="126"/>
                    <a:pt x="40" y="321"/>
                  </a:cubicBezTo>
                  <a:lnTo>
                    <a:pt x="73" y="354"/>
                  </a:lnTo>
                  <a:cubicBezTo>
                    <a:pt x="465" y="2087"/>
                    <a:pt x="1021" y="3787"/>
                    <a:pt x="1707" y="5455"/>
                  </a:cubicBezTo>
                  <a:cubicBezTo>
                    <a:pt x="2361" y="6926"/>
                    <a:pt x="3277" y="8659"/>
                    <a:pt x="4781" y="9378"/>
                  </a:cubicBezTo>
                  <a:cubicBezTo>
                    <a:pt x="4819" y="9395"/>
                    <a:pt x="4857" y="9403"/>
                    <a:pt x="4893" y="9403"/>
                  </a:cubicBezTo>
                  <a:cubicBezTo>
                    <a:pt x="5134" y="9403"/>
                    <a:pt x="5299" y="9063"/>
                    <a:pt x="5043" y="8921"/>
                  </a:cubicBezTo>
                  <a:cubicBezTo>
                    <a:pt x="3571" y="8234"/>
                    <a:pt x="2721" y="6534"/>
                    <a:pt x="2100" y="5095"/>
                  </a:cubicBezTo>
                  <a:cubicBezTo>
                    <a:pt x="1446" y="3493"/>
                    <a:pt x="923" y="1858"/>
                    <a:pt x="563" y="190"/>
                  </a:cubicBezTo>
                  <a:cubicBezTo>
                    <a:pt x="523" y="58"/>
                    <a:pt x="420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996;p89">
              <a:extLst>
                <a:ext uri="{FF2B5EF4-FFF2-40B4-BE49-F238E27FC236}">
                  <a16:creationId xmlns:a16="http://schemas.microsoft.com/office/drawing/2014/main" id="{EB38BCA2-7522-4757-890A-42DBF4609AE5}"/>
                </a:ext>
              </a:extLst>
            </p:cNvPr>
            <p:cNvSpPr/>
            <p:nvPr/>
          </p:nvSpPr>
          <p:spPr>
            <a:xfrm>
              <a:off x="217925" y="1971400"/>
              <a:ext cx="488200" cy="407325"/>
            </a:xfrm>
            <a:custGeom>
              <a:avLst/>
              <a:gdLst/>
              <a:ahLst/>
              <a:cxnLst/>
              <a:rect l="l" t="t" r="r" b="b"/>
              <a:pathLst>
                <a:path w="19528" h="16293" extrusionOk="0">
                  <a:moveTo>
                    <a:pt x="12098" y="1"/>
                  </a:moveTo>
                  <a:cubicBezTo>
                    <a:pt x="11500" y="1"/>
                    <a:pt x="10589" y="879"/>
                    <a:pt x="10062" y="2696"/>
                  </a:cubicBezTo>
                  <a:cubicBezTo>
                    <a:pt x="9637" y="4201"/>
                    <a:pt x="9931" y="6816"/>
                    <a:pt x="9833" y="8320"/>
                  </a:cubicBezTo>
                  <a:cubicBezTo>
                    <a:pt x="8732" y="7828"/>
                    <a:pt x="6940" y="2644"/>
                    <a:pt x="5386" y="2644"/>
                  </a:cubicBezTo>
                  <a:cubicBezTo>
                    <a:pt x="5185" y="2644"/>
                    <a:pt x="4988" y="2731"/>
                    <a:pt x="4797" y="2925"/>
                  </a:cubicBezTo>
                  <a:cubicBezTo>
                    <a:pt x="2803" y="5018"/>
                    <a:pt x="8590" y="9040"/>
                    <a:pt x="9637" y="10021"/>
                  </a:cubicBezTo>
                  <a:cubicBezTo>
                    <a:pt x="9090" y="9813"/>
                    <a:pt x="7346" y="9599"/>
                    <a:pt x="5551" y="9599"/>
                  </a:cubicBezTo>
                  <a:cubicBezTo>
                    <a:pt x="2835" y="9599"/>
                    <a:pt x="0" y="10087"/>
                    <a:pt x="1004" y="11819"/>
                  </a:cubicBezTo>
                  <a:cubicBezTo>
                    <a:pt x="1261" y="12255"/>
                    <a:pt x="1812" y="12404"/>
                    <a:pt x="2468" y="12404"/>
                  </a:cubicBezTo>
                  <a:cubicBezTo>
                    <a:pt x="3732" y="12404"/>
                    <a:pt x="5384" y="11850"/>
                    <a:pt x="6072" y="11721"/>
                  </a:cubicBezTo>
                  <a:cubicBezTo>
                    <a:pt x="6720" y="11620"/>
                    <a:pt x="7367" y="11545"/>
                    <a:pt x="8014" y="11545"/>
                  </a:cubicBezTo>
                  <a:cubicBezTo>
                    <a:pt x="8838" y="11545"/>
                    <a:pt x="9662" y="11667"/>
                    <a:pt x="10487" y="12015"/>
                  </a:cubicBezTo>
                  <a:cubicBezTo>
                    <a:pt x="8884" y="12015"/>
                    <a:pt x="7315" y="12342"/>
                    <a:pt x="5844" y="12964"/>
                  </a:cubicBezTo>
                  <a:cubicBezTo>
                    <a:pt x="4895" y="13389"/>
                    <a:pt x="1822" y="14958"/>
                    <a:pt x="4176" y="16233"/>
                  </a:cubicBezTo>
                  <a:cubicBezTo>
                    <a:pt x="4246" y="16273"/>
                    <a:pt x="4328" y="16292"/>
                    <a:pt x="4421" y="16292"/>
                  </a:cubicBezTo>
                  <a:cubicBezTo>
                    <a:pt x="5612" y="16292"/>
                    <a:pt x="8581" y="13229"/>
                    <a:pt x="10957" y="13229"/>
                  </a:cubicBezTo>
                  <a:cubicBezTo>
                    <a:pt x="11417" y="13229"/>
                    <a:pt x="11854" y="13344"/>
                    <a:pt x="12252" y="13618"/>
                  </a:cubicBezTo>
                  <a:lnTo>
                    <a:pt x="12252" y="13585"/>
                  </a:lnTo>
                  <a:cubicBezTo>
                    <a:pt x="12776" y="10838"/>
                    <a:pt x="17092" y="11688"/>
                    <a:pt x="18563" y="9988"/>
                  </a:cubicBezTo>
                  <a:cubicBezTo>
                    <a:pt x="19528" y="8745"/>
                    <a:pt x="18778" y="8316"/>
                    <a:pt x="17787" y="8316"/>
                  </a:cubicBezTo>
                  <a:cubicBezTo>
                    <a:pt x="17267" y="8316"/>
                    <a:pt x="16681" y="8435"/>
                    <a:pt x="16242" y="8615"/>
                  </a:cubicBezTo>
                  <a:cubicBezTo>
                    <a:pt x="14868" y="9040"/>
                    <a:pt x="13724" y="10740"/>
                    <a:pt x="12481" y="10740"/>
                  </a:cubicBezTo>
                  <a:cubicBezTo>
                    <a:pt x="12874" y="8746"/>
                    <a:pt x="18563" y="5574"/>
                    <a:pt x="17713" y="3547"/>
                  </a:cubicBezTo>
                  <a:cubicBezTo>
                    <a:pt x="17561" y="3207"/>
                    <a:pt x="17317" y="3069"/>
                    <a:pt x="17023" y="3069"/>
                  </a:cubicBezTo>
                  <a:cubicBezTo>
                    <a:pt x="15929" y="3069"/>
                    <a:pt x="14136" y="4981"/>
                    <a:pt x="13724" y="5574"/>
                  </a:cubicBezTo>
                  <a:cubicBezTo>
                    <a:pt x="12776" y="6718"/>
                    <a:pt x="12481" y="8092"/>
                    <a:pt x="11729" y="9465"/>
                  </a:cubicBezTo>
                  <a:cubicBezTo>
                    <a:pt x="11010" y="6947"/>
                    <a:pt x="12024" y="3808"/>
                    <a:pt x="12579" y="1650"/>
                  </a:cubicBezTo>
                  <a:cubicBezTo>
                    <a:pt x="12855" y="561"/>
                    <a:pt x="12577" y="1"/>
                    <a:pt x="1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997;p89">
              <a:extLst>
                <a:ext uri="{FF2B5EF4-FFF2-40B4-BE49-F238E27FC236}">
                  <a16:creationId xmlns:a16="http://schemas.microsoft.com/office/drawing/2014/main" id="{940F2768-950D-4B28-BE6B-77DB78FF5647}"/>
                </a:ext>
              </a:extLst>
            </p:cNvPr>
            <p:cNvSpPr/>
            <p:nvPr/>
          </p:nvSpPr>
          <p:spPr>
            <a:xfrm>
              <a:off x="413050" y="2207200"/>
              <a:ext cx="184775" cy="123750"/>
            </a:xfrm>
            <a:custGeom>
              <a:avLst/>
              <a:gdLst/>
              <a:ahLst/>
              <a:cxnLst/>
              <a:rect l="l" t="t" r="r" b="b"/>
              <a:pathLst>
                <a:path w="7391" h="4950" extrusionOk="0">
                  <a:moveTo>
                    <a:pt x="4317" y="0"/>
                  </a:moveTo>
                  <a:cubicBezTo>
                    <a:pt x="3510" y="0"/>
                    <a:pt x="3563" y="1370"/>
                    <a:pt x="3753" y="2538"/>
                  </a:cubicBezTo>
                  <a:lnTo>
                    <a:pt x="3753" y="2538"/>
                  </a:lnTo>
                  <a:cubicBezTo>
                    <a:pt x="3313" y="1798"/>
                    <a:pt x="2760" y="1062"/>
                    <a:pt x="2246" y="1062"/>
                  </a:cubicBezTo>
                  <a:cubicBezTo>
                    <a:pt x="2150" y="1062"/>
                    <a:pt x="2055" y="1088"/>
                    <a:pt x="1962" y="1145"/>
                  </a:cubicBezTo>
                  <a:cubicBezTo>
                    <a:pt x="883" y="1799"/>
                    <a:pt x="2322" y="2812"/>
                    <a:pt x="3238" y="3466"/>
                  </a:cubicBezTo>
                  <a:cubicBezTo>
                    <a:pt x="2970" y="3466"/>
                    <a:pt x="2692" y="3458"/>
                    <a:pt x="2416" y="3458"/>
                  </a:cubicBezTo>
                  <a:cubicBezTo>
                    <a:pt x="1475" y="3458"/>
                    <a:pt x="546" y="3555"/>
                    <a:pt x="66" y="4414"/>
                  </a:cubicBezTo>
                  <a:cubicBezTo>
                    <a:pt x="0" y="4545"/>
                    <a:pt x="33" y="4676"/>
                    <a:pt x="164" y="4774"/>
                  </a:cubicBezTo>
                  <a:cubicBezTo>
                    <a:pt x="443" y="4901"/>
                    <a:pt x="741" y="4949"/>
                    <a:pt x="1029" y="4949"/>
                  </a:cubicBezTo>
                  <a:cubicBezTo>
                    <a:pt x="1112" y="4949"/>
                    <a:pt x="1195" y="4945"/>
                    <a:pt x="1276" y="4938"/>
                  </a:cubicBezTo>
                  <a:lnTo>
                    <a:pt x="1603" y="4938"/>
                  </a:lnTo>
                  <a:cubicBezTo>
                    <a:pt x="1668" y="4905"/>
                    <a:pt x="1766" y="4872"/>
                    <a:pt x="1832" y="4872"/>
                  </a:cubicBezTo>
                  <a:cubicBezTo>
                    <a:pt x="2257" y="4807"/>
                    <a:pt x="2616" y="4709"/>
                    <a:pt x="3009" y="4643"/>
                  </a:cubicBezTo>
                  <a:cubicBezTo>
                    <a:pt x="3368" y="4513"/>
                    <a:pt x="3761" y="4414"/>
                    <a:pt x="4120" y="4349"/>
                  </a:cubicBezTo>
                  <a:lnTo>
                    <a:pt x="4644" y="4186"/>
                  </a:lnTo>
                  <a:cubicBezTo>
                    <a:pt x="5428" y="3989"/>
                    <a:pt x="7390" y="3041"/>
                    <a:pt x="7161" y="2289"/>
                  </a:cubicBezTo>
                  <a:cubicBezTo>
                    <a:pt x="7017" y="1855"/>
                    <a:pt x="6748" y="1723"/>
                    <a:pt x="6394" y="1723"/>
                  </a:cubicBezTo>
                  <a:cubicBezTo>
                    <a:pt x="6267" y="1723"/>
                    <a:pt x="6130" y="1740"/>
                    <a:pt x="5984" y="1766"/>
                  </a:cubicBezTo>
                  <a:cubicBezTo>
                    <a:pt x="5592" y="1831"/>
                    <a:pt x="5265" y="2027"/>
                    <a:pt x="5003" y="2322"/>
                  </a:cubicBezTo>
                  <a:cubicBezTo>
                    <a:pt x="5134" y="1210"/>
                    <a:pt x="5167" y="0"/>
                    <a:pt x="4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998;p89">
              <a:extLst>
                <a:ext uri="{FF2B5EF4-FFF2-40B4-BE49-F238E27FC236}">
                  <a16:creationId xmlns:a16="http://schemas.microsoft.com/office/drawing/2014/main" id="{AC677635-6712-4C14-A5CA-C80EE55187E1}"/>
                </a:ext>
              </a:extLst>
            </p:cNvPr>
            <p:cNvSpPr/>
            <p:nvPr/>
          </p:nvSpPr>
          <p:spPr>
            <a:xfrm>
              <a:off x="341925" y="20600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28" y="1"/>
                  </a:moveTo>
                  <a:cubicBezTo>
                    <a:pt x="164" y="1"/>
                    <a:pt x="66" y="131"/>
                    <a:pt x="66" y="262"/>
                  </a:cubicBezTo>
                  <a:cubicBezTo>
                    <a:pt x="1" y="1080"/>
                    <a:pt x="589" y="1864"/>
                    <a:pt x="1178" y="2420"/>
                  </a:cubicBezTo>
                  <a:cubicBezTo>
                    <a:pt x="1227" y="2453"/>
                    <a:pt x="1292" y="2469"/>
                    <a:pt x="1358" y="2469"/>
                  </a:cubicBezTo>
                  <a:cubicBezTo>
                    <a:pt x="1423" y="2469"/>
                    <a:pt x="1488" y="2453"/>
                    <a:pt x="1537" y="2420"/>
                  </a:cubicBezTo>
                  <a:cubicBezTo>
                    <a:pt x="1636" y="2322"/>
                    <a:pt x="1636" y="2159"/>
                    <a:pt x="1537" y="2061"/>
                  </a:cubicBezTo>
                  <a:cubicBezTo>
                    <a:pt x="1047" y="1603"/>
                    <a:pt x="524" y="949"/>
                    <a:pt x="557" y="262"/>
                  </a:cubicBezTo>
                  <a:cubicBezTo>
                    <a:pt x="557" y="131"/>
                    <a:pt x="458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999;p89">
              <a:extLst>
                <a:ext uri="{FF2B5EF4-FFF2-40B4-BE49-F238E27FC236}">
                  <a16:creationId xmlns:a16="http://schemas.microsoft.com/office/drawing/2014/main" id="{1F9FF004-A809-4005-9FE5-063C058896AF}"/>
                </a:ext>
              </a:extLst>
            </p:cNvPr>
            <p:cNvSpPr/>
            <p:nvPr/>
          </p:nvSpPr>
          <p:spPr>
            <a:xfrm>
              <a:off x="263175" y="2253575"/>
              <a:ext cx="67325" cy="19000"/>
            </a:xfrm>
            <a:custGeom>
              <a:avLst/>
              <a:gdLst/>
              <a:ahLst/>
              <a:cxnLst/>
              <a:rect l="l" t="t" r="r" b="b"/>
              <a:pathLst>
                <a:path w="2693" h="760" extrusionOk="0">
                  <a:moveTo>
                    <a:pt x="2403" y="1"/>
                  </a:moveTo>
                  <a:cubicBezTo>
                    <a:pt x="2379" y="1"/>
                    <a:pt x="2356" y="3"/>
                    <a:pt x="2333" y="9"/>
                  </a:cubicBezTo>
                  <a:cubicBezTo>
                    <a:pt x="1885" y="103"/>
                    <a:pt x="1420" y="249"/>
                    <a:pt x="962" y="249"/>
                  </a:cubicBezTo>
                  <a:cubicBezTo>
                    <a:pt x="785" y="249"/>
                    <a:pt x="610" y="227"/>
                    <a:pt x="437" y="172"/>
                  </a:cubicBezTo>
                  <a:cubicBezTo>
                    <a:pt x="415" y="168"/>
                    <a:pt x="394" y="166"/>
                    <a:pt x="374" y="166"/>
                  </a:cubicBezTo>
                  <a:cubicBezTo>
                    <a:pt x="94" y="166"/>
                    <a:pt x="1" y="571"/>
                    <a:pt x="306" y="663"/>
                  </a:cubicBezTo>
                  <a:cubicBezTo>
                    <a:pt x="523" y="732"/>
                    <a:pt x="744" y="759"/>
                    <a:pt x="965" y="759"/>
                  </a:cubicBezTo>
                  <a:cubicBezTo>
                    <a:pt x="1477" y="759"/>
                    <a:pt x="1995" y="614"/>
                    <a:pt x="2497" y="499"/>
                  </a:cubicBezTo>
                  <a:cubicBezTo>
                    <a:pt x="2628" y="467"/>
                    <a:pt x="2693" y="336"/>
                    <a:pt x="2660" y="172"/>
                  </a:cubicBezTo>
                  <a:cubicBezTo>
                    <a:pt x="2633" y="64"/>
                    <a:pt x="2516" y="1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000;p89">
              <a:extLst>
                <a:ext uri="{FF2B5EF4-FFF2-40B4-BE49-F238E27FC236}">
                  <a16:creationId xmlns:a16="http://schemas.microsoft.com/office/drawing/2014/main" id="{27000434-1FEF-4216-8BAF-E34900711578}"/>
                </a:ext>
              </a:extLst>
            </p:cNvPr>
            <p:cNvSpPr/>
            <p:nvPr/>
          </p:nvSpPr>
          <p:spPr>
            <a:xfrm>
              <a:off x="332925" y="2311500"/>
              <a:ext cx="60600" cy="42050"/>
            </a:xfrm>
            <a:custGeom>
              <a:avLst/>
              <a:gdLst/>
              <a:ahLst/>
              <a:cxnLst/>
              <a:rect l="l" t="t" r="r" b="b"/>
              <a:pathLst>
                <a:path w="2424" h="1682" extrusionOk="0">
                  <a:moveTo>
                    <a:pt x="2079" y="1"/>
                  </a:moveTo>
                  <a:cubicBezTo>
                    <a:pt x="2053" y="1"/>
                    <a:pt x="2025" y="5"/>
                    <a:pt x="1996" y="14"/>
                  </a:cubicBezTo>
                  <a:cubicBezTo>
                    <a:pt x="1603" y="112"/>
                    <a:pt x="1244" y="242"/>
                    <a:pt x="884" y="439"/>
                  </a:cubicBezTo>
                  <a:cubicBezTo>
                    <a:pt x="524" y="635"/>
                    <a:pt x="263" y="929"/>
                    <a:pt x="66" y="1289"/>
                  </a:cubicBezTo>
                  <a:cubicBezTo>
                    <a:pt x="1" y="1420"/>
                    <a:pt x="34" y="1583"/>
                    <a:pt x="164" y="1648"/>
                  </a:cubicBezTo>
                  <a:cubicBezTo>
                    <a:pt x="208" y="1670"/>
                    <a:pt x="252" y="1681"/>
                    <a:pt x="294" y="1681"/>
                  </a:cubicBezTo>
                  <a:cubicBezTo>
                    <a:pt x="379" y="1681"/>
                    <a:pt x="459" y="1638"/>
                    <a:pt x="524" y="1550"/>
                  </a:cubicBezTo>
                  <a:lnTo>
                    <a:pt x="524" y="1485"/>
                  </a:lnTo>
                  <a:cubicBezTo>
                    <a:pt x="557" y="1387"/>
                    <a:pt x="622" y="1321"/>
                    <a:pt x="688" y="1223"/>
                  </a:cubicBezTo>
                  <a:lnTo>
                    <a:pt x="720" y="1191"/>
                  </a:lnTo>
                  <a:lnTo>
                    <a:pt x="786" y="1093"/>
                  </a:lnTo>
                  <a:lnTo>
                    <a:pt x="884" y="995"/>
                  </a:lnTo>
                  <a:lnTo>
                    <a:pt x="949" y="962"/>
                  </a:lnTo>
                  <a:lnTo>
                    <a:pt x="982" y="962"/>
                  </a:lnTo>
                  <a:cubicBezTo>
                    <a:pt x="1047" y="929"/>
                    <a:pt x="1113" y="864"/>
                    <a:pt x="1178" y="831"/>
                  </a:cubicBezTo>
                  <a:cubicBezTo>
                    <a:pt x="1244" y="798"/>
                    <a:pt x="1342" y="766"/>
                    <a:pt x="1407" y="733"/>
                  </a:cubicBezTo>
                  <a:lnTo>
                    <a:pt x="1472" y="733"/>
                  </a:lnTo>
                  <a:lnTo>
                    <a:pt x="1603" y="668"/>
                  </a:lnTo>
                  <a:cubicBezTo>
                    <a:pt x="1767" y="602"/>
                    <a:pt x="1963" y="569"/>
                    <a:pt x="2126" y="504"/>
                  </a:cubicBezTo>
                  <a:cubicBezTo>
                    <a:pt x="2424" y="415"/>
                    <a:pt x="2342" y="1"/>
                    <a:pt x="2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001;p89">
              <a:extLst>
                <a:ext uri="{FF2B5EF4-FFF2-40B4-BE49-F238E27FC236}">
                  <a16:creationId xmlns:a16="http://schemas.microsoft.com/office/drawing/2014/main" id="{0F19E42D-1472-40F8-8C69-FC9A025CA7A2}"/>
                </a:ext>
              </a:extLst>
            </p:cNvPr>
            <p:cNvSpPr/>
            <p:nvPr/>
          </p:nvSpPr>
          <p:spPr>
            <a:xfrm>
              <a:off x="480075" y="1999350"/>
              <a:ext cx="36825" cy="71350"/>
            </a:xfrm>
            <a:custGeom>
              <a:avLst/>
              <a:gdLst/>
              <a:ahLst/>
              <a:cxnLst/>
              <a:rect l="l" t="t" r="r" b="b"/>
              <a:pathLst>
                <a:path w="1473" h="2854" extrusionOk="0">
                  <a:moveTo>
                    <a:pt x="1182" y="1"/>
                  </a:moveTo>
                  <a:cubicBezTo>
                    <a:pt x="1121" y="1"/>
                    <a:pt x="1063" y="25"/>
                    <a:pt x="1014" y="74"/>
                  </a:cubicBezTo>
                  <a:cubicBezTo>
                    <a:pt x="655" y="401"/>
                    <a:pt x="426" y="794"/>
                    <a:pt x="295" y="1251"/>
                  </a:cubicBezTo>
                  <a:cubicBezTo>
                    <a:pt x="131" y="1677"/>
                    <a:pt x="33" y="2134"/>
                    <a:pt x="1" y="2592"/>
                  </a:cubicBezTo>
                  <a:cubicBezTo>
                    <a:pt x="1" y="2723"/>
                    <a:pt x="99" y="2821"/>
                    <a:pt x="230" y="2854"/>
                  </a:cubicBezTo>
                  <a:cubicBezTo>
                    <a:pt x="393" y="2821"/>
                    <a:pt x="491" y="2723"/>
                    <a:pt x="491" y="2592"/>
                  </a:cubicBezTo>
                  <a:cubicBezTo>
                    <a:pt x="524" y="2396"/>
                    <a:pt x="557" y="2232"/>
                    <a:pt x="589" y="2069"/>
                  </a:cubicBezTo>
                  <a:cubicBezTo>
                    <a:pt x="622" y="1840"/>
                    <a:pt x="687" y="1644"/>
                    <a:pt x="753" y="1415"/>
                  </a:cubicBezTo>
                  <a:cubicBezTo>
                    <a:pt x="884" y="1055"/>
                    <a:pt x="1080" y="728"/>
                    <a:pt x="1374" y="434"/>
                  </a:cubicBezTo>
                  <a:cubicBezTo>
                    <a:pt x="1472" y="336"/>
                    <a:pt x="1472" y="172"/>
                    <a:pt x="1374" y="74"/>
                  </a:cubicBezTo>
                  <a:cubicBezTo>
                    <a:pt x="1309" y="25"/>
                    <a:pt x="1243" y="1"/>
                    <a:pt x="1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002;p89">
              <a:extLst>
                <a:ext uri="{FF2B5EF4-FFF2-40B4-BE49-F238E27FC236}">
                  <a16:creationId xmlns:a16="http://schemas.microsoft.com/office/drawing/2014/main" id="{770495D2-3F59-4585-93CF-6C72E2E998A0}"/>
                </a:ext>
              </a:extLst>
            </p:cNvPr>
            <p:cNvSpPr/>
            <p:nvPr/>
          </p:nvSpPr>
          <p:spPr>
            <a:xfrm>
              <a:off x="581450" y="2085150"/>
              <a:ext cx="35800" cy="35425"/>
            </a:xfrm>
            <a:custGeom>
              <a:avLst/>
              <a:gdLst/>
              <a:ahLst/>
              <a:cxnLst/>
              <a:rect l="l" t="t" r="r" b="b"/>
              <a:pathLst>
                <a:path w="1432" h="1417" extrusionOk="0">
                  <a:moveTo>
                    <a:pt x="1146" y="1"/>
                  </a:moveTo>
                  <a:cubicBezTo>
                    <a:pt x="1103" y="1"/>
                    <a:pt x="1058" y="14"/>
                    <a:pt x="1014" y="43"/>
                  </a:cubicBezTo>
                  <a:cubicBezTo>
                    <a:pt x="818" y="174"/>
                    <a:pt x="654" y="304"/>
                    <a:pt x="491" y="501"/>
                  </a:cubicBezTo>
                  <a:cubicBezTo>
                    <a:pt x="327" y="631"/>
                    <a:pt x="196" y="828"/>
                    <a:pt x="66" y="1024"/>
                  </a:cubicBezTo>
                  <a:cubicBezTo>
                    <a:pt x="0" y="1155"/>
                    <a:pt x="33" y="1285"/>
                    <a:pt x="164" y="1384"/>
                  </a:cubicBezTo>
                  <a:cubicBezTo>
                    <a:pt x="207" y="1405"/>
                    <a:pt x="251" y="1416"/>
                    <a:pt x="293" y="1416"/>
                  </a:cubicBezTo>
                  <a:cubicBezTo>
                    <a:pt x="378" y="1416"/>
                    <a:pt x="458" y="1373"/>
                    <a:pt x="523" y="1285"/>
                  </a:cubicBezTo>
                  <a:cubicBezTo>
                    <a:pt x="556" y="1220"/>
                    <a:pt x="622" y="1122"/>
                    <a:pt x="687" y="1057"/>
                  </a:cubicBezTo>
                  <a:lnTo>
                    <a:pt x="687" y="1024"/>
                  </a:lnTo>
                  <a:cubicBezTo>
                    <a:pt x="694" y="1017"/>
                    <a:pt x="695" y="1014"/>
                    <a:pt x="693" y="1014"/>
                  </a:cubicBezTo>
                  <a:cubicBezTo>
                    <a:pt x="693" y="1014"/>
                    <a:pt x="692" y="1014"/>
                    <a:pt x="692" y="1015"/>
                  </a:cubicBezTo>
                  <a:lnTo>
                    <a:pt x="692" y="1015"/>
                  </a:lnTo>
                  <a:lnTo>
                    <a:pt x="720" y="958"/>
                  </a:lnTo>
                  <a:lnTo>
                    <a:pt x="818" y="860"/>
                  </a:lnTo>
                  <a:cubicBezTo>
                    <a:pt x="883" y="795"/>
                    <a:pt x="949" y="730"/>
                    <a:pt x="1014" y="664"/>
                  </a:cubicBezTo>
                  <a:lnTo>
                    <a:pt x="1145" y="566"/>
                  </a:lnTo>
                  <a:lnTo>
                    <a:pt x="1177" y="566"/>
                  </a:lnTo>
                  <a:lnTo>
                    <a:pt x="1243" y="501"/>
                  </a:lnTo>
                  <a:cubicBezTo>
                    <a:pt x="1308" y="468"/>
                    <a:pt x="1374" y="403"/>
                    <a:pt x="1406" y="337"/>
                  </a:cubicBezTo>
                  <a:cubicBezTo>
                    <a:pt x="1432" y="159"/>
                    <a:pt x="1299" y="1"/>
                    <a:pt x="1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003;p89">
              <a:extLst>
                <a:ext uri="{FF2B5EF4-FFF2-40B4-BE49-F238E27FC236}">
                  <a16:creationId xmlns:a16="http://schemas.microsoft.com/office/drawing/2014/main" id="{5EE0DB05-DDE7-4F3C-A18B-E4B7387DA852}"/>
                </a:ext>
              </a:extLst>
            </p:cNvPr>
            <p:cNvSpPr/>
            <p:nvPr/>
          </p:nvSpPr>
          <p:spPr>
            <a:xfrm>
              <a:off x="623125" y="2193500"/>
              <a:ext cx="44250" cy="19275"/>
            </a:xfrm>
            <a:custGeom>
              <a:avLst/>
              <a:gdLst/>
              <a:ahLst/>
              <a:cxnLst/>
              <a:rect l="l" t="t" r="r" b="b"/>
              <a:pathLst>
                <a:path w="1770" h="771" extrusionOk="0">
                  <a:moveTo>
                    <a:pt x="1058" y="0"/>
                  </a:moveTo>
                  <a:cubicBezTo>
                    <a:pt x="733" y="0"/>
                    <a:pt x="417" y="103"/>
                    <a:pt x="164" y="287"/>
                  </a:cubicBezTo>
                  <a:cubicBezTo>
                    <a:pt x="34" y="352"/>
                    <a:pt x="1" y="516"/>
                    <a:pt x="66" y="646"/>
                  </a:cubicBezTo>
                  <a:cubicBezTo>
                    <a:pt x="113" y="717"/>
                    <a:pt x="212" y="771"/>
                    <a:pt x="312" y="771"/>
                  </a:cubicBezTo>
                  <a:cubicBezTo>
                    <a:pt x="350" y="771"/>
                    <a:pt x="389" y="763"/>
                    <a:pt x="426" y="744"/>
                  </a:cubicBezTo>
                  <a:lnTo>
                    <a:pt x="393" y="712"/>
                  </a:lnTo>
                  <a:cubicBezTo>
                    <a:pt x="426" y="679"/>
                    <a:pt x="459" y="646"/>
                    <a:pt x="491" y="646"/>
                  </a:cubicBezTo>
                  <a:cubicBezTo>
                    <a:pt x="524" y="614"/>
                    <a:pt x="557" y="581"/>
                    <a:pt x="622" y="581"/>
                  </a:cubicBezTo>
                  <a:lnTo>
                    <a:pt x="655" y="581"/>
                  </a:lnTo>
                  <a:lnTo>
                    <a:pt x="720" y="548"/>
                  </a:lnTo>
                  <a:lnTo>
                    <a:pt x="851" y="516"/>
                  </a:lnTo>
                  <a:lnTo>
                    <a:pt x="1178" y="516"/>
                  </a:lnTo>
                  <a:cubicBezTo>
                    <a:pt x="1243" y="516"/>
                    <a:pt x="1276" y="516"/>
                    <a:pt x="1309" y="548"/>
                  </a:cubicBezTo>
                  <a:cubicBezTo>
                    <a:pt x="1338" y="557"/>
                    <a:pt x="1366" y="561"/>
                    <a:pt x="1393" y="561"/>
                  </a:cubicBezTo>
                  <a:cubicBezTo>
                    <a:pt x="1661" y="561"/>
                    <a:pt x="1770" y="147"/>
                    <a:pt x="1472" y="58"/>
                  </a:cubicBezTo>
                  <a:cubicBezTo>
                    <a:pt x="1336" y="19"/>
                    <a:pt x="1196" y="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004;p89">
              <a:extLst>
                <a:ext uri="{FF2B5EF4-FFF2-40B4-BE49-F238E27FC236}">
                  <a16:creationId xmlns:a16="http://schemas.microsoft.com/office/drawing/2014/main" id="{188E4694-B9DF-40D2-A8F2-9D00AC49A651}"/>
                </a:ext>
              </a:extLst>
            </p:cNvPr>
            <p:cNvSpPr/>
            <p:nvPr/>
          </p:nvSpPr>
          <p:spPr>
            <a:xfrm>
              <a:off x="431025" y="2352750"/>
              <a:ext cx="132625" cy="95750"/>
            </a:xfrm>
            <a:custGeom>
              <a:avLst/>
              <a:gdLst/>
              <a:ahLst/>
              <a:cxnLst/>
              <a:rect l="l" t="t" r="r" b="b"/>
              <a:pathLst>
                <a:path w="5305" h="3830" extrusionOk="0">
                  <a:moveTo>
                    <a:pt x="1392" y="1"/>
                  </a:moveTo>
                  <a:cubicBezTo>
                    <a:pt x="1062" y="1"/>
                    <a:pt x="753" y="118"/>
                    <a:pt x="524" y="424"/>
                  </a:cubicBezTo>
                  <a:cubicBezTo>
                    <a:pt x="1" y="1110"/>
                    <a:pt x="786" y="1633"/>
                    <a:pt x="1341" y="1862"/>
                  </a:cubicBezTo>
                  <a:cubicBezTo>
                    <a:pt x="2551" y="2353"/>
                    <a:pt x="3761" y="2778"/>
                    <a:pt x="4709" y="3726"/>
                  </a:cubicBezTo>
                  <a:cubicBezTo>
                    <a:pt x="4742" y="3759"/>
                    <a:pt x="4775" y="3759"/>
                    <a:pt x="4807" y="3791"/>
                  </a:cubicBezTo>
                  <a:cubicBezTo>
                    <a:pt x="4847" y="3818"/>
                    <a:pt x="4891" y="3829"/>
                    <a:pt x="4936" y="3829"/>
                  </a:cubicBezTo>
                  <a:cubicBezTo>
                    <a:pt x="5116" y="3829"/>
                    <a:pt x="5304" y="3641"/>
                    <a:pt x="5200" y="3432"/>
                  </a:cubicBezTo>
                  <a:cubicBezTo>
                    <a:pt x="4480" y="2320"/>
                    <a:pt x="3957" y="1404"/>
                    <a:pt x="2878" y="587"/>
                  </a:cubicBezTo>
                  <a:cubicBezTo>
                    <a:pt x="2479" y="288"/>
                    <a:pt x="1910" y="1"/>
                    <a:pt x="1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005;p89">
              <a:extLst>
                <a:ext uri="{FF2B5EF4-FFF2-40B4-BE49-F238E27FC236}">
                  <a16:creationId xmlns:a16="http://schemas.microsoft.com/office/drawing/2014/main" id="{45AFD457-5201-45CD-A62D-6F542F32B249}"/>
                </a:ext>
              </a:extLst>
            </p:cNvPr>
            <p:cNvSpPr/>
            <p:nvPr/>
          </p:nvSpPr>
          <p:spPr>
            <a:xfrm>
              <a:off x="579800" y="2600950"/>
              <a:ext cx="49075" cy="96850"/>
            </a:xfrm>
            <a:custGeom>
              <a:avLst/>
              <a:gdLst/>
              <a:ahLst/>
              <a:cxnLst/>
              <a:rect l="l" t="t" r="r" b="b"/>
              <a:pathLst>
                <a:path w="1963" h="3874" extrusionOk="0">
                  <a:moveTo>
                    <a:pt x="1297" y="1"/>
                  </a:moveTo>
                  <a:cubicBezTo>
                    <a:pt x="1112" y="1"/>
                    <a:pt x="921" y="108"/>
                    <a:pt x="786" y="338"/>
                  </a:cubicBezTo>
                  <a:cubicBezTo>
                    <a:pt x="622" y="697"/>
                    <a:pt x="524" y="1090"/>
                    <a:pt x="491" y="1482"/>
                  </a:cubicBezTo>
                  <a:cubicBezTo>
                    <a:pt x="393" y="2136"/>
                    <a:pt x="262" y="2790"/>
                    <a:pt x="132" y="3444"/>
                  </a:cubicBezTo>
                  <a:cubicBezTo>
                    <a:pt x="1" y="3542"/>
                    <a:pt x="34" y="3738"/>
                    <a:pt x="197" y="3804"/>
                  </a:cubicBezTo>
                  <a:cubicBezTo>
                    <a:pt x="243" y="3849"/>
                    <a:pt x="309" y="3874"/>
                    <a:pt x="374" y="3874"/>
                  </a:cubicBezTo>
                  <a:cubicBezTo>
                    <a:pt x="449" y="3874"/>
                    <a:pt x="522" y="3841"/>
                    <a:pt x="557" y="3771"/>
                  </a:cubicBezTo>
                  <a:cubicBezTo>
                    <a:pt x="851" y="3509"/>
                    <a:pt x="1047" y="3182"/>
                    <a:pt x="1178" y="2823"/>
                  </a:cubicBezTo>
                  <a:cubicBezTo>
                    <a:pt x="1505" y="2201"/>
                    <a:pt x="1963" y="1351"/>
                    <a:pt x="1865" y="599"/>
                  </a:cubicBezTo>
                  <a:cubicBezTo>
                    <a:pt x="1807" y="216"/>
                    <a:pt x="1558" y="1"/>
                    <a:pt x="1297" y="1"/>
                  </a:cubicBezTo>
                  <a:close/>
                </a:path>
              </a:pathLst>
            </a:custGeom>
            <a:solidFill>
              <a:srgbClr val="004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006;p89">
              <a:extLst>
                <a:ext uri="{FF2B5EF4-FFF2-40B4-BE49-F238E27FC236}">
                  <a16:creationId xmlns:a16="http://schemas.microsoft.com/office/drawing/2014/main" id="{189A96BF-C895-4DFE-A5F9-C5ECDEDB51DC}"/>
                </a:ext>
              </a:extLst>
            </p:cNvPr>
            <p:cNvSpPr/>
            <p:nvPr/>
          </p:nvSpPr>
          <p:spPr>
            <a:xfrm>
              <a:off x="421225" y="2715100"/>
              <a:ext cx="128475" cy="144150"/>
            </a:xfrm>
            <a:custGeom>
              <a:avLst/>
              <a:gdLst/>
              <a:ahLst/>
              <a:cxnLst/>
              <a:rect l="l" t="t" r="r" b="b"/>
              <a:pathLst>
                <a:path w="5139" h="5766" extrusionOk="0">
                  <a:moveTo>
                    <a:pt x="1307" y="0"/>
                  </a:moveTo>
                  <a:cubicBezTo>
                    <a:pt x="1182" y="0"/>
                    <a:pt x="1052" y="27"/>
                    <a:pt x="916" y="88"/>
                  </a:cubicBezTo>
                  <a:cubicBezTo>
                    <a:pt x="0" y="480"/>
                    <a:pt x="981" y="2148"/>
                    <a:pt x="1276" y="2540"/>
                  </a:cubicBezTo>
                  <a:cubicBezTo>
                    <a:pt x="2126" y="3750"/>
                    <a:pt x="3499" y="4666"/>
                    <a:pt x="4578" y="5679"/>
                  </a:cubicBezTo>
                  <a:cubicBezTo>
                    <a:pt x="4632" y="5740"/>
                    <a:pt x="4694" y="5766"/>
                    <a:pt x="4755" y="5766"/>
                  </a:cubicBezTo>
                  <a:cubicBezTo>
                    <a:pt x="4955" y="5766"/>
                    <a:pt x="5138" y="5495"/>
                    <a:pt x="4938" y="5319"/>
                  </a:cubicBezTo>
                  <a:lnTo>
                    <a:pt x="4905" y="5287"/>
                  </a:lnTo>
                  <a:cubicBezTo>
                    <a:pt x="4938" y="5221"/>
                    <a:pt x="4938" y="5123"/>
                    <a:pt x="4905" y="5058"/>
                  </a:cubicBezTo>
                  <a:cubicBezTo>
                    <a:pt x="4284" y="3783"/>
                    <a:pt x="3401" y="2704"/>
                    <a:pt x="2780" y="1428"/>
                  </a:cubicBezTo>
                  <a:cubicBezTo>
                    <a:pt x="2503" y="820"/>
                    <a:pt x="1992" y="0"/>
                    <a:pt x="1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007;p89">
              <a:extLst>
                <a:ext uri="{FF2B5EF4-FFF2-40B4-BE49-F238E27FC236}">
                  <a16:creationId xmlns:a16="http://schemas.microsoft.com/office/drawing/2014/main" id="{9D842C79-63C1-40B3-9586-AE2146A6DCD7}"/>
                </a:ext>
              </a:extLst>
            </p:cNvPr>
            <p:cNvSpPr/>
            <p:nvPr/>
          </p:nvSpPr>
          <p:spPr>
            <a:xfrm>
              <a:off x="636675" y="3079075"/>
              <a:ext cx="138525" cy="160775"/>
            </a:xfrm>
            <a:custGeom>
              <a:avLst/>
              <a:gdLst/>
              <a:ahLst/>
              <a:cxnLst/>
              <a:rect l="l" t="t" r="r" b="b"/>
              <a:pathLst>
                <a:path w="5541" h="6431" extrusionOk="0">
                  <a:moveTo>
                    <a:pt x="4214" y="0"/>
                  </a:moveTo>
                  <a:cubicBezTo>
                    <a:pt x="3581" y="0"/>
                    <a:pt x="2952" y="1115"/>
                    <a:pt x="2696" y="1485"/>
                  </a:cubicBezTo>
                  <a:cubicBezTo>
                    <a:pt x="1813" y="2859"/>
                    <a:pt x="1388" y="4559"/>
                    <a:pt x="244" y="5736"/>
                  </a:cubicBezTo>
                  <a:cubicBezTo>
                    <a:pt x="178" y="5802"/>
                    <a:pt x="146" y="5900"/>
                    <a:pt x="178" y="5998"/>
                  </a:cubicBezTo>
                  <a:cubicBezTo>
                    <a:pt x="1" y="6175"/>
                    <a:pt x="177" y="6431"/>
                    <a:pt x="387" y="6431"/>
                  </a:cubicBezTo>
                  <a:cubicBezTo>
                    <a:pt x="448" y="6431"/>
                    <a:pt x="512" y="6409"/>
                    <a:pt x="571" y="6357"/>
                  </a:cubicBezTo>
                  <a:cubicBezTo>
                    <a:pt x="701" y="6259"/>
                    <a:pt x="800" y="6161"/>
                    <a:pt x="930" y="6030"/>
                  </a:cubicBezTo>
                  <a:cubicBezTo>
                    <a:pt x="2238" y="5246"/>
                    <a:pt x="3383" y="4199"/>
                    <a:pt x="4200" y="2924"/>
                  </a:cubicBezTo>
                  <a:cubicBezTo>
                    <a:pt x="4658" y="2270"/>
                    <a:pt x="5541" y="668"/>
                    <a:pt x="4494" y="79"/>
                  </a:cubicBezTo>
                  <a:cubicBezTo>
                    <a:pt x="4402" y="25"/>
                    <a:pt x="4308" y="0"/>
                    <a:pt x="4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962;p89">
            <a:extLst>
              <a:ext uri="{FF2B5EF4-FFF2-40B4-BE49-F238E27FC236}">
                <a16:creationId xmlns:a16="http://schemas.microsoft.com/office/drawing/2014/main" id="{43BE09EA-0F6E-478C-892B-C96F0DDB2587}"/>
              </a:ext>
            </a:extLst>
          </p:cNvPr>
          <p:cNvGrpSpPr/>
          <p:nvPr/>
        </p:nvGrpSpPr>
        <p:grpSpPr>
          <a:xfrm rot="13685066">
            <a:off x="7497918" y="3848919"/>
            <a:ext cx="917376" cy="1691293"/>
            <a:chOff x="5763501" y="2304411"/>
            <a:chExt cx="987275" cy="1820161"/>
          </a:xfrm>
        </p:grpSpPr>
        <p:sp>
          <p:nvSpPr>
            <p:cNvPr id="390" name="Google Shape;3963;p89">
              <a:extLst>
                <a:ext uri="{FF2B5EF4-FFF2-40B4-BE49-F238E27FC236}">
                  <a16:creationId xmlns:a16="http://schemas.microsoft.com/office/drawing/2014/main" id="{2701BA99-BF17-441E-A722-AD7609D32AEE}"/>
                </a:ext>
              </a:extLst>
            </p:cNvPr>
            <p:cNvSpPr/>
            <p:nvPr/>
          </p:nvSpPr>
          <p:spPr>
            <a:xfrm>
              <a:off x="5952019" y="2304411"/>
              <a:ext cx="675805" cy="656210"/>
            </a:xfrm>
            <a:custGeom>
              <a:avLst/>
              <a:gdLst/>
              <a:ahLst/>
              <a:cxnLst/>
              <a:rect l="l" t="t" r="r" b="b"/>
              <a:pathLst>
                <a:path w="36178" h="35129" extrusionOk="0">
                  <a:moveTo>
                    <a:pt x="31497" y="1"/>
                  </a:moveTo>
                  <a:lnTo>
                    <a:pt x="31497" y="1"/>
                  </a:lnTo>
                  <a:cubicBezTo>
                    <a:pt x="27255" y="12336"/>
                    <a:pt x="14822" y="8289"/>
                    <a:pt x="7070" y="16334"/>
                  </a:cubicBezTo>
                  <a:cubicBezTo>
                    <a:pt x="3755" y="19649"/>
                    <a:pt x="1" y="26036"/>
                    <a:pt x="6583" y="28181"/>
                  </a:cubicBezTo>
                  <a:cubicBezTo>
                    <a:pt x="7168" y="28352"/>
                    <a:pt x="7765" y="28437"/>
                    <a:pt x="8356" y="28437"/>
                  </a:cubicBezTo>
                  <a:cubicBezTo>
                    <a:pt x="8947" y="28437"/>
                    <a:pt x="9532" y="28352"/>
                    <a:pt x="10093" y="28181"/>
                  </a:cubicBezTo>
                  <a:lnTo>
                    <a:pt x="10824" y="27938"/>
                  </a:lnTo>
                  <a:lnTo>
                    <a:pt x="10824" y="27938"/>
                  </a:lnTo>
                  <a:cubicBezTo>
                    <a:pt x="10598" y="31239"/>
                    <a:pt x="12806" y="35129"/>
                    <a:pt x="16124" y="35129"/>
                  </a:cubicBezTo>
                  <a:cubicBezTo>
                    <a:pt x="16382" y="35129"/>
                    <a:pt x="16647" y="35105"/>
                    <a:pt x="16919" y="35056"/>
                  </a:cubicBezTo>
                  <a:cubicBezTo>
                    <a:pt x="21161" y="34325"/>
                    <a:pt x="25841" y="27206"/>
                    <a:pt x="28181" y="24135"/>
                  </a:cubicBezTo>
                  <a:cubicBezTo>
                    <a:pt x="33106" y="17065"/>
                    <a:pt x="36177" y="8045"/>
                    <a:pt x="3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64;p89">
              <a:extLst>
                <a:ext uri="{FF2B5EF4-FFF2-40B4-BE49-F238E27FC236}">
                  <a16:creationId xmlns:a16="http://schemas.microsoft.com/office/drawing/2014/main" id="{55B587E8-011E-4B44-B8D9-D828892D0C86}"/>
                </a:ext>
              </a:extLst>
            </p:cNvPr>
            <p:cNvSpPr/>
            <p:nvPr/>
          </p:nvSpPr>
          <p:spPr>
            <a:xfrm>
              <a:off x="6192748" y="3016623"/>
              <a:ext cx="558028" cy="430686"/>
            </a:xfrm>
            <a:custGeom>
              <a:avLst/>
              <a:gdLst/>
              <a:ahLst/>
              <a:cxnLst/>
              <a:rect l="l" t="t" r="r" b="b"/>
              <a:pathLst>
                <a:path w="29873" h="23056" extrusionOk="0">
                  <a:moveTo>
                    <a:pt x="11296" y="11555"/>
                  </a:moveTo>
                  <a:cubicBezTo>
                    <a:pt x="11271" y="11624"/>
                    <a:pt x="11243" y="11692"/>
                    <a:pt x="11215" y="11759"/>
                  </a:cubicBezTo>
                  <a:lnTo>
                    <a:pt x="11215" y="11759"/>
                  </a:lnTo>
                  <a:lnTo>
                    <a:pt x="11296" y="11555"/>
                  </a:lnTo>
                  <a:close/>
                  <a:moveTo>
                    <a:pt x="29628" y="0"/>
                  </a:moveTo>
                  <a:lnTo>
                    <a:pt x="29628" y="0"/>
                  </a:lnTo>
                  <a:cubicBezTo>
                    <a:pt x="26423" y="3324"/>
                    <a:pt x="23056" y="3908"/>
                    <a:pt x="19521" y="3908"/>
                  </a:cubicBezTo>
                  <a:cubicBezTo>
                    <a:pt x="17608" y="3908"/>
                    <a:pt x="15645" y="3737"/>
                    <a:pt x="13632" y="3737"/>
                  </a:cubicBezTo>
                  <a:cubicBezTo>
                    <a:pt x="11729" y="3737"/>
                    <a:pt x="9780" y="3890"/>
                    <a:pt x="7786" y="4486"/>
                  </a:cubicBezTo>
                  <a:cubicBezTo>
                    <a:pt x="1" y="6635"/>
                    <a:pt x="3243" y="12899"/>
                    <a:pt x="8061" y="12899"/>
                  </a:cubicBezTo>
                  <a:cubicBezTo>
                    <a:pt x="9028" y="12899"/>
                    <a:pt x="10059" y="12646"/>
                    <a:pt x="11077" y="12057"/>
                  </a:cubicBezTo>
                  <a:lnTo>
                    <a:pt x="11077" y="12057"/>
                  </a:lnTo>
                  <a:cubicBezTo>
                    <a:pt x="9698" y="14815"/>
                    <a:pt x="6182" y="16081"/>
                    <a:pt x="7103" y="20088"/>
                  </a:cubicBezTo>
                  <a:cubicBezTo>
                    <a:pt x="7626" y="22291"/>
                    <a:pt x="8985" y="23055"/>
                    <a:pt x="10593" y="23055"/>
                  </a:cubicBezTo>
                  <a:cubicBezTo>
                    <a:pt x="12436" y="23055"/>
                    <a:pt x="14606" y="22052"/>
                    <a:pt x="16221" y="21063"/>
                  </a:cubicBezTo>
                  <a:cubicBezTo>
                    <a:pt x="21876" y="17504"/>
                    <a:pt x="29872" y="6826"/>
                    <a:pt x="29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65;p89">
              <a:extLst>
                <a:ext uri="{FF2B5EF4-FFF2-40B4-BE49-F238E27FC236}">
                  <a16:creationId xmlns:a16="http://schemas.microsoft.com/office/drawing/2014/main" id="{FC3AF0B7-4BD2-4290-A390-1222CA240D0D}"/>
                </a:ext>
              </a:extLst>
            </p:cNvPr>
            <p:cNvSpPr/>
            <p:nvPr/>
          </p:nvSpPr>
          <p:spPr>
            <a:xfrm>
              <a:off x="5763501" y="3446375"/>
              <a:ext cx="381595" cy="491938"/>
            </a:xfrm>
            <a:custGeom>
              <a:avLst/>
              <a:gdLst/>
              <a:ahLst/>
              <a:cxnLst/>
              <a:rect l="l" t="t" r="r" b="b"/>
              <a:pathLst>
                <a:path w="20428" h="26335" extrusionOk="0">
                  <a:moveTo>
                    <a:pt x="14152" y="1"/>
                  </a:moveTo>
                  <a:cubicBezTo>
                    <a:pt x="13426" y="1"/>
                    <a:pt x="12619" y="201"/>
                    <a:pt x="11750" y="641"/>
                  </a:cubicBezTo>
                  <a:cubicBezTo>
                    <a:pt x="3998" y="4200"/>
                    <a:pt x="3072" y="18875"/>
                    <a:pt x="0" y="25945"/>
                  </a:cubicBezTo>
                  <a:cubicBezTo>
                    <a:pt x="794" y="26210"/>
                    <a:pt x="1604" y="26335"/>
                    <a:pt x="2421" y="26335"/>
                  </a:cubicBezTo>
                  <a:cubicBezTo>
                    <a:pt x="11050" y="26335"/>
                    <a:pt x="20428" y="12496"/>
                    <a:pt x="17845" y="5370"/>
                  </a:cubicBezTo>
                  <a:lnTo>
                    <a:pt x="18089" y="5126"/>
                  </a:lnTo>
                  <a:cubicBezTo>
                    <a:pt x="18089" y="2204"/>
                    <a:pt x="16562" y="1"/>
                    <a:pt x="14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66;p89">
              <a:extLst>
                <a:ext uri="{FF2B5EF4-FFF2-40B4-BE49-F238E27FC236}">
                  <a16:creationId xmlns:a16="http://schemas.microsoft.com/office/drawing/2014/main" id="{148D0D25-5D98-4E58-9A33-0FA451A62A3F}"/>
                </a:ext>
              </a:extLst>
            </p:cNvPr>
            <p:cNvSpPr/>
            <p:nvPr/>
          </p:nvSpPr>
          <p:spPr>
            <a:xfrm>
              <a:off x="6089541" y="2519287"/>
              <a:ext cx="368706" cy="1605284"/>
            </a:xfrm>
            <a:custGeom>
              <a:avLst/>
              <a:gdLst/>
              <a:ahLst/>
              <a:cxnLst/>
              <a:rect l="l" t="t" r="r" b="b"/>
              <a:pathLst>
                <a:path w="19738" h="85936" extrusionOk="0">
                  <a:moveTo>
                    <a:pt x="19202" y="1"/>
                  </a:moveTo>
                  <a:cubicBezTo>
                    <a:pt x="19143" y="1"/>
                    <a:pt x="19080" y="17"/>
                    <a:pt x="19015" y="53"/>
                  </a:cubicBezTo>
                  <a:cubicBezTo>
                    <a:pt x="14189" y="2539"/>
                    <a:pt x="9996" y="6050"/>
                    <a:pt x="6632" y="10340"/>
                  </a:cubicBezTo>
                  <a:cubicBezTo>
                    <a:pt x="3072" y="15021"/>
                    <a:pt x="1366" y="20774"/>
                    <a:pt x="732" y="26576"/>
                  </a:cubicBezTo>
                  <a:cubicBezTo>
                    <a:pt x="1" y="32865"/>
                    <a:pt x="635" y="39203"/>
                    <a:pt x="1561" y="45395"/>
                  </a:cubicBezTo>
                  <a:cubicBezTo>
                    <a:pt x="2536" y="51587"/>
                    <a:pt x="3755" y="57974"/>
                    <a:pt x="5023" y="64166"/>
                  </a:cubicBezTo>
                  <a:cubicBezTo>
                    <a:pt x="5705" y="67676"/>
                    <a:pt x="6388" y="71382"/>
                    <a:pt x="6046" y="74990"/>
                  </a:cubicBezTo>
                  <a:cubicBezTo>
                    <a:pt x="5705" y="78598"/>
                    <a:pt x="4340" y="81962"/>
                    <a:pt x="4486" y="85570"/>
                  </a:cubicBezTo>
                  <a:cubicBezTo>
                    <a:pt x="4486" y="85813"/>
                    <a:pt x="4681" y="85935"/>
                    <a:pt x="4876" y="85935"/>
                  </a:cubicBezTo>
                  <a:cubicBezTo>
                    <a:pt x="5071" y="85935"/>
                    <a:pt x="5266" y="85813"/>
                    <a:pt x="5266" y="85570"/>
                  </a:cubicBezTo>
                  <a:lnTo>
                    <a:pt x="5266" y="85521"/>
                  </a:lnTo>
                  <a:cubicBezTo>
                    <a:pt x="5120" y="82352"/>
                    <a:pt x="6193" y="79280"/>
                    <a:pt x="6632" y="76160"/>
                  </a:cubicBezTo>
                  <a:cubicBezTo>
                    <a:pt x="7022" y="73234"/>
                    <a:pt x="6924" y="70260"/>
                    <a:pt x="6339" y="67335"/>
                  </a:cubicBezTo>
                  <a:cubicBezTo>
                    <a:pt x="5900" y="64263"/>
                    <a:pt x="5120" y="61289"/>
                    <a:pt x="4584" y="58267"/>
                  </a:cubicBezTo>
                  <a:cubicBezTo>
                    <a:pt x="3999" y="55195"/>
                    <a:pt x="3462" y="52172"/>
                    <a:pt x="2975" y="49101"/>
                  </a:cubicBezTo>
                  <a:cubicBezTo>
                    <a:pt x="1902" y="42860"/>
                    <a:pt x="976" y="36619"/>
                    <a:pt x="1220" y="30281"/>
                  </a:cubicBezTo>
                  <a:cubicBezTo>
                    <a:pt x="1415" y="24333"/>
                    <a:pt x="2585" y="17995"/>
                    <a:pt x="5803" y="12875"/>
                  </a:cubicBezTo>
                  <a:cubicBezTo>
                    <a:pt x="8972" y="7756"/>
                    <a:pt x="13994" y="3514"/>
                    <a:pt x="19405" y="687"/>
                  </a:cubicBezTo>
                  <a:cubicBezTo>
                    <a:pt x="19738" y="521"/>
                    <a:pt x="19539" y="1"/>
                    <a:pt x="1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67;p89">
              <a:extLst>
                <a:ext uri="{FF2B5EF4-FFF2-40B4-BE49-F238E27FC236}">
                  <a16:creationId xmlns:a16="http://schemas.microsoft.com/office/drawing/2014/main" id="{DD7E8CDE-54A8-4944-9FB8-08A7660C45EF}"/>
                </a:ext>
              </a:extLst>
            </p:cNvPr>
            <p:cNvSpPr/>
            <p:nvPr/>
          </p:nvSpPr>
          <p:spPr>
            <a:xfrm>
              <a:off x="6030569" y="3137165"/>
              <a:ext cx="606689" cy="977786"/>
            </a:xfrm>
            <a:custGeom>
              <a:avLst/>
              <a:gdLst/>
              <a:ahLst/>
              <a:cxnLst/>
              <a:rect l="l" t="t" r="r" b="b"/>
              <a:pathLst>
                <a:path w="32478" h="52344" extrusionOk="0">
                  <a:moveTo>
                    <a:pt x="31938" y="0"/>
                  </a:moveTo>
                  <a:cubicBezTo>
                    <a:pt x="31850" y="0"/>
                    <a:pt x="31760" y="38"/>
                    <a:pt x="31680" y="129"/>
                  </a:cubicBezTo>
                  <a:lnTo>
                    <a:pt x="31728" y="129"/>
                  </a:lnTo>
                  <a:cubicBezTo>
                    <a:pt x="28901" y="3494"/>
                    <a:pt x="24805" y="4371"/>
                    <a:pt x="20758" y="5444"/>
                  </a:cubicBezTo>
                  <a:cubicBezTo>
                    <a:pt x="18808" y="5931"/>
                    <a:pt x="16956" y="6663"/>
                    <a:pt x="15249" y="7638"/>
                  </a:cubicBezTo>
                  <a:cubicBezTo>
                    <a:pt x="13445" y="8759"/>
                    <a:pt x="11885" y="10319"/>
                    <a:pt x="10764" y="12172"/>
                  </a:cubicBezTo>
                  <a:cubicBezTo>
                    <a:pt x="8228" y="16072"/>
                    <a:pt x="7205" y="20753"/>
                    <a:pt x="6668" y="25336"/>
                  </a:cubicBezTo>
                  <a:cubicBezTo>
                    <a:pt x="6376" y="27725"/>
                    <a:pt x="6181" y="30163"/>
                    <a:pt x="5986" y="32552"/>
                  </a:cubicBezTo>
                  <a:cubicBezTo>
                    <a:pt x="5888" y="34697"/>
                    <a:pt x="5596" y="36842"/>
                    <a:pt x="5157" y="38939"/>
                  </a:cubicBezTo>
                  <a:cubicBezTo>
                    <a:pt x="4084" y="43375"/>
                    <a:pt x="2085" y="47617"/>
                    <a:pt x="135" y="51761"/>
                  </a:cubicBezTo>
                  <a:cubicBezTo>
                    <a:pt x="0" y="52064"/>
                    <a:pt x="284" y="52344"/>
                    <a:pt x="536" y="52344"/>
                  </a:cubicBezTo>
                  <a:cubicBezTo>
                    <a:pt x="650" y="52344"/>
                    <a:pt x="757" y="52287"/>
                    <a:pt x="818" y="52151"/>
                  </a:cubicBezTo>
                  <a:cubicBezTo>
                    <a:pt x="2573" y="48543"/>
                    <a:pt x="4084" y="44789"/>
                    <a:pt x="5401" y="40986"/>
                  </a:cubicBezTo>
                  <a:cubicBezTo>
                    <a:pt x="6668" y="36891"/>
                    <a:pt x="6717" y="32600"/>
                    <a:pt x="7107" y="28359"/>
                  </a:cubicBezTo>
                  <a:cubicBezTo>
                    <a:pt x="7546" y="23581"/>
                    <a:pt x="8180" y="18705"/>
                    <a:pt x="10374" y="14366"/>
                  </a:cubicBezTo>
                  <a:cubicBezTo>
                    <a:pt x="11397" y="12221"/>
                    <a:pt x="12909" y="10319"/>
                    <a:pt x="14762" y="8857"/>
                  </a:cubicBezTo>
                  <a:cubicBezTo>
                    <a:pt x="16468" y="7686"/>
                    <a:pt x="18321" y="6858"/>
                    <a:pt x="20271" y="6419"/>
                  </a:cubicBezTo>
                  <a:cubicBezTo>
                    <a:pt x="24659" y="5200"/>
                    <a:pt x="29144" y="4371"/>
                    <a:pt x="32216" y="666"/>
                  </a:cubicBezTo>
                  <a:cubicBezTo>
                    <a:pt x="32477" y="404"/>
                    <a:pt x="32224" y="0"/>
                    <a:pt x="3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68;p89">
              <a:extLst>
                <a:ext uri="{FF2B5EF4-FFF2-40B4-BE49-F238E27FC236}">
                  <a16:creationId xmlns:a16="http://schemas.microsoft.com/office/drawing/2014/main" id="{884481E3-9196-43B1-97E0-27280144803F}"/>
                </a:ext>
              </a:extLst>
            </p:cNvPr>
            <p:cNvSpPr/>
            <p:nvPr/>
          </p:nvSpPr>
          <p:spPr>
            <a:xfrm>
              <a:off x="5873320" y="3535385"/>
              <a:ext cx="481272" cy="565724"/>
            </a:xfrm>
            <a:custGeom>
              <a:avLst/>
              <a:gdLst/>
              <a:ahLst/>
              <a:cxnLst/>
              <a:rect l="l" t="t" r="r" b="b"/>
              <a:pathLst>
                <a:path w="25764" h="30285" extrusionOk="0">
                  <a:moveTo>
                    <a:pt x="12976" y="1"/>
                  </a:moveTo>
                  <a:cubicBezTo>
                    <a:pt x="12430" y="1"/>
                    <a:pt x="11865" y="70"/>
                    <a:pt x="11283" y="215"/>
                  </a:cubicBezTo>
                  <a:cubicBezTo>
                    <a:pt x="8260" y="946"/>
                    <a:pt x="6115" y="3433"/>
                    <a:pt x="4506" y="5919"/>
                  </a:cubicBezTo>
                  <a:cubicBezTo>
                    <a:pt x="2654" y="8893"/>
                    <a:pt x="1435" y="12160"/>
                    <a:pt x="118" y="15427"/>
                  </a:cubicBezTo>
                  <a:cubicBezTo>
                    <a:pt x="0" y="15693"/>
                    <a:pt x="222" y="15869"/>
                    <a:pt x="459" y="15869"/>
                  </a:cubicBezTo>
                  <a:cubicBezTo>
                    <a:pt x="613" y="15869"/>
                    <a:pt x="773" y="15794"/>
                    <a:pt x="850" y="15622"/>
                  </a:cubicBezTo>
                  <a:cubicBezTo>
                    <a:pt x="1825" y="12940"/>
                    <a:pt x="2995" y="10356"/>
                    <a:pt x="4311" y="7821"/>
                  </a:cubicBezTo>
                  <a:cubicBezTo>
                    <a:pt x="5676" y="5285"/>
                    <a:pt x="7480" y="2653"/>
                    <a:pt x="10211" y="1385"/>
                  </a:cubicBezTo>
                  <a:cubicBezTo>
                    <a:pt x="11100" y="972"/>
                    <a:pt x="12072" y="745"/>
                    <a:pt x="13046" y="745"/>
                  </a:cubicBezTo>
                  <a:cubicBezTo>
                    <a:pt x="13567" y="745"/>
                    <a:pt x="14089" y="810"/>
                    <a:pt x="14599" y="946"/>
                  </a:cubicBezTo>
                  <a:cubicBezTo>
                    <a:pt x="16159" y="1483"/>
                    <a:pt x="17475" y="2506"/>
                    <a:pt x="18353" y="3920"/>
                  </a:cubicBezTo>
                  <a:cubicBezTo>
                    <a:pt x="19182" y="5285"/>
                    <a:pt x="19913" y="6748"/>
                    <a:pt x="20449" y="8260"/>
                  </a:cubicBezTo>
                  <a:cubicBezTo>
                    <a:pt x="21181" y="10161"/>
                    <a:pt x="21863" y="12111"/>
                    <a:pt x="22448" y="14061"/>
                  </a:cubicBezTo>
                  <a:cubicBezTo>
                    <a:pt x="24057" y="19229"/>
                    <a:pt x="24886" y="24544"/>
                    <a:pt x="24983" y="29956"/>
                  </a:cubicBezTo>
                  <a:cubicBezTo>
                    <a:pt x="25008" y="30175"/>
                    <a:pt x="25179" y="30285"/>
                    <a:pt x="25355" y="30285"/>
                  </a:cubicBezTo>
                  <a:cubicBezTo>
                    <a:pt x="25532" y="30285"/>
                    <a:pt x="25715" y="30175"/>
                    <a:pt x="25764" y="29956"/>
                  </a:cubicBezTo>
                  <a:cubicBezTo>
                    <a:pt x="25666" y="24885"/>
                    <a:pt x="24935" y="19815"/>
                    <a:pt x="23521" y="14939"/>
                  </a:cubicBezTo>
                  <a:cubicBezTo>
                    <a:pt x="22887" y="12745"/>
                    <a:pt x="22156" y="10551"/>
                    <a:pt x="21327" y="8406"/>
                  </a:cubicBezTo>
                  <a:cubicBezTo>
                    <a:pt x="20742" y="6797"/>
                    <a:pt x="20010" y="5237"/>
                    <a:pt x="19133" y="3774"/>
                  </a:cubicBezTo>
                  <a:cubicBezTo>
                    <a:pt x="17686" y="1523"/>
                    <a:pt x="15542" y="1"/>
                    <a:pt x="12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9;p89">
              <a:extLst>
                <a:ext uri="{FF2B5EF4-FFF2-40B4-BE49-F238E27FC236}">
                  <a16:creationId xmlns:a16="http://schemas.microsoft.com/office/drawing/2014/main" id="{CE2A5128-C107-461B-AAAE-C6F7364D2DE1}"/>
                </a:ext>
              </a:extLst>
            </p:cNvPr>
            <p:cNvSpPr/>
            <p:nvPr/>
          </p:nvSpPr>
          <p:spPr>
            <a:xfrm>
              <a:off x="6157013" y="2654380"/>
              <a:ext cx="141744" cy="150169"/>
            </a:xfrm>
            <a:custGeom>
              <a:avLst/>
              <a:gdLst/>
              <a:ahLst/>
              <a:cxnLst/>
              <a:rect l="l" t="t" r="r" b="b"/>
              <a:pathLst>
                <a:path w="7588" h="8039" extrusionOk="0">
                  <a:moveTo>
                    <a:pt x="411" y="0"/>
                  </a:moveTo>
                  <a:cubicBezTo>
                    <a:pt x="240" y="0"/>
                    <a:pt x="70" y="110"/>
                    <a:pt x="45" y="329"/>
                  </a:cubicBezTo>
                  <a:cubicBezTo>
                    <a:pt x="45" y="2718"/>
                    <a:pt x="582" y="5205"/>
                    <a:pt x="45" y="7545"/>
                  </a:cubicBezTo>
                  <a:cubicBezTo>
                    <a:pt x="1" y="7812"/>
                    <a:pt x="201" y="8039"/>
                    <a:pt x="458" y="8039"/>
                  </a:cubicBezTo>
                  <a:cubicBezTo>
                    <a:pt x="483" y="8039"/>
                    <a:pt x="508" y="8037"/>
                    <a:pt x="533" y="8032"/>
                  </a:cubicBezTo>
                  <a:cubicBezTo>
                    <a:pt x="2825" y="7399"/>
                    <a:pt x="5018" y="6619"/>
                    <a:pt x="7164" y="5643"/>
                  </a:cubicBezTo>
                  <a:cubicBezTo>
                    <a:pt x="7588" y="5431"/>
                    <a:pt x="7348" y="4924"/>
                    <a:pt x="6989" y="4924"/>
                  </a:cubicBezTo>
                  <a:cubicBezTo>
                    <a:pt x="6936" y="4924"/>
                    <a:pt x="6880" y="4936"/>
                    <a:pt x="6822" y="4961"/>
                  </a:cubicBezTo>
                  <a:cubicBezTo>
                    <a:pt x="4903" y="5854"/>
                    <a:pt x="2902" y="6583"/>
                    <a:pt x="894" y="7149"/>
                  </a:cubicBezTo>
                  <a:lnTo>
                    <a:pt x="894" y="7149"/>
                  </a:lnTo>
                  <a:cubicBezTo>
                    <a:pt x="1224" y="4909"/>
                    <a:pt x="777" y="2599"/>
                    <a:pt x="777" y="329"/>
                  </a:cubicBezTo>
                  <a:cubicBezTo>
                    <a:pt x="752" y="110"/>
                    <a:pt x="582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0;p89">
              <a:extLst>
                <a:ext uri="{FF2B5EF4-FFF2-40B4-BE49-F238E27FC236}">
                  <a16:creationId xmlns:a16="http://schemas.microsoft.com/office/drawing/2014/main" id="{DE6943B7-FC4F-47D6-8143-25D03C6670B8}"/>
                </a:ext>
              </a:extLst>
            </p:cNvPr>
            <p:cNvSpPr/>
            <p:nvPr/>
          </p:nvSpPr>
          <p:spPr>
            <a:xfrm>
              <a:off x="6253477" y="2543253"/>
              <a:ext cx="151607" cy="129116"/>
            </a:xfrm>
            <a:custGeom>
              <a:avLst/>
              <a:gdLst/>
              <a:ahLst/>
              <a:cxnLst/>
              <a:rect l="l" t="t" r="r" b="b"/>
              <a:pathLst>
                <a:path w="8116" h="6912" extrusionOk="0">
                  <a:moveTo>
                    <a:pt x="653" y="1"/>
                  </a:moveTo>
                  <a:cubicBezTo>
                    <a:pt x="476" y="1"/>
                    <a:pt x="293" y="111"/>
                    <a:pt x="245" y="330"/>
                  </a:cubicBezTo>
                  <a:lnTo>
                    <a:pt x="293" y="379"/>
                  </a:lnTo>
                  <a:cubicBezTo>
                    <a:pt x="391" y="2378"/>
                    <a:pt x="293" y="4377"/>
                    <a:pt x="50" y="6424"/>
                  </a:cubicBezTo>
                  <a:cubicBezTo>
                    <a:pt x="1" y="6619"/>
                    <a:pt x="147" y="6912"/>
                    <a:pt x="440" y="6912"/>
                  </a:cubicBezTo>
                  <a:cubicBezTo>
                    <a:pt x="2877" y="6668"/>
                    <a:pt x="5315" y="6668"/>
                    <a:pt x="7704" y="6278"/>
                  </a:cubicBezTo>
                  <a:cubicBezTo>
                    <a:pt x="8116" y="6187"/>
                    <a:pt x="7970" y="5538"/>
                    <a:pt x="7548" y="5538"/>
                  </a:cubicBezTo>
                  <a:cubicBezTo>
                    <a:pt x="7520" y="5538"/>
                    <a:pt x="7491" y="5541"/>
                    <a:pt x="7460" y="5547"/>
                  </a:cubicBezTo>
                  <a:cubicBezTo>
                    <a:pt x="5270" y="5866"/>
                    <a:pt x="3080" y="5887"/>
                    <a:pt x="850" y="6088"/>
                  </a:cubicBezTo>
                  <a:lnTo>
                    <a:pt x="850" y="6088"/>
                  </a:lnTo>
                  <a:cubicBezTo>
                    <a:pt x="1081" y="4169"/>
                    <a:pt x="1114" y="2249"/>
                    <a:pt x="1025" y="330"/>
                  </a:cubicBezTo>
                  <a:cubicBezTo>
                    <a:pt x="1000" y="111"/>
                    <a:pt x="830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71;p89">
              <a:extLst>
                <a:ext uri="{FF2B5EF4-FFF2-40B4-BE49-F238E27FC236}">
                  <a16:creationId xmlns:a16="http://schemas.microsoft.com/office/drawing/2014/main" id="{DF38F997-516A-4081-A9A1-A4542FD2D2A6}"/>
                </a:ext>
              </a:extLst>
            </p:cNvPr>
            <p:cNvSpPr/>
            <p:nvPr/>
          </p:nvSpPr>
          <p:spPr>
            <a:xfrm>
              <a:off x="6360046" y="2507967"/>
              <a:ext cx="82883" cy="77896"/>
            </a:xfrm>
            <a:custGeom>
              <a:avLst/>
              <a:gdLst/>
              <a:ahLst/>
              <a:cxnLst/>
              <a:rect l="l" t="t" r="r" b="b"/>
              <a:pathLst>
                <a:path w="4437" h="4170" extrusionOk="0">
                  <a:moveTo>
                    <a:pt x="366" y="1"/>
                  </a:moveTo>
                  <a:cubicBezTo>
                    <a:pt x="195" y="1"/>
                    <a:pt x="24" y="123"/>
                    <a:pt x="0" y="366"/>
                  </a:cubicBezTo>
                  <a:cubicBezTo>
                    <a:pt x="0" y="1488"/>
                    <a:pt x="98" y="2658"/>
                    <a:pt x="98" y="3779"/>
                  </a:cubicBezTo>
                  <a:cubicBezTo>
                    <a:pt x="98" y="3974"/>
                    <a:pt x="293" y="4169"/>
                    <a:pt x="488" y="4169"/>
                  </a:cubicBezTo>
                  <a:cubicBezTo>
                    <a:pt x="1658" y="4169"/>
                    <a:pt x="2828" y="4072"/>
                    <a:pt x="3998" y="4023"/>
                  </a:cubicBezTo>
                  <a:cubicBezTo>
                    <a:pt x="4437" y="3974"/>
                    <a:pt x="4437" y="3340"/>
                    <a:pt x="3998" y="3292"/>
                  </a:cubicBezTo>
                  <a:cubicBezTo>
                    <a:pt x="2956" y="3292"/>
                    <a:pt x="1914" y="3369"/>
                    <a:pt x="872" y="3386"/>
                  </a:cubicBezTo>
                  <a:lnTo>
                    <a:pt x="872" y="3386"/>
                  </a:lnTo>
                  <a:cubicBezTo>
                    <a:pt x="846" y="2386"/>
                    <a:pt x="731" y="1357"/>
                    <a:pt x="731" y="366"/>
                  </a:cubicBezTo>
                  <a:cubicBezTo>
                    <a:pt x="707" y="123"/>
                    <a:pt x="536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72;p89">
              <a:extLst>
                <a:ext uri="{FF2B5EF4-FFF2-40B4-BE49-F238E27FC236}">
                  <a16:creationId xmlns:a16="http://schemas.microsoft.com/office/drawing/2014/main" id="{A4FBD743-3325-48D8-9A1F-8178A3F30716}"/>
                </a:ext>
              </a:extLst>
            </p:cNvPr>
            <p:cNvSpPr/>
            <p:nvPr/>
          </p:nvSpPr>
          <p:spPr>
            <a:xfrm>
              <a:off x="6400115" y="3168659"/>
              <a:ext cx="83798" cy="100256"/>
            </a:xfrm>
            <a:custGeom>
              <a:avLst/>
              <a:gdLst/>
              <a:ahLst/>
              <a:cxnLst/>
              <a:rect l="l" t="t" r="r" b="b"/>
              <a:pathLst>
                <a:path w="4486" h="5367" extrusionOk="0">
                  <a:moveTo>
                    <a:pt x="1965" y="0"/>
                  </a:moveTo>
                  <a:cubicBezTo>
                    <a:pt x="1815" y="0"/>
                    <a:pt x="1667" y="75"/>
                    <a:pt x="1609" y="247"/>
                  </a:cubicBezTo>
                  <a:cubicBezTo>
                    <a:pt x="1170" y="1515"/>
                    <a:pt x="683" y="2734"/>
                    <a:pt x="147" y="3953"/>
                  </a:cubicBezTo>
                  <a:cubicBezTo>
                    <a:pt x="0" y="4197"/>
                    <a:pt x="147" y="4538"/>
                    <a:pt x="439" y="4538"/>
                  </a:cubicBezTo>
                  <a:cubicBezTo>
                    <a:pt x="1707" y="4538"/>
                    <a:pt x="2828" y="5220"/>
                    <a:pt x="4096" y="5367"/>
                  </a:cubicBezTo>
                  <a:cubicBezTo>
                    <a:pt x="4340" y="5367"/>
                    <a:pt x="4486" y="5172"/>
                    <a:pt x="4486" y="4977"/>
                  </a:cubicBezTo>
                  <a:cubicBezTo>
                    <a:pt x="4486" y="4782"/>
                    <a:pt x="4340" y="4587"/>
                    <a:pt x="4096" y="4587"/>
                  </a:cubicBezTo>
                  <a:cubicBezTo>
                    <a:pt x="3062" y="4504"/>
                    <a:pt x="2098" y="3965"/>
                    <a:pt x="1025" y="3803"/>
                  </a:cubicBezTo>
                  <a:lnTo>
                    <a:pt x="1025" y="3803"/>
                  </a:lnTo>
                  <a:cubicBezTo>
                    <a:pt x="1515" y="2704"/>
                    <a:pt x="1964" y="1573"/>
                    <a:pt x="2341" y="442"/>
                  </a:cubicBezTo>
                  <a:cubicBezTo>
                    <a:pt x="2429" y="176"/>
                    <a:pt x="2195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973;p89">
              <a:extLst>
                <a:ext uri="{FF2B5EF4-FFF2-40B4-BE49-F238E27FC236}">
                  <a16:creationId xmlns:a16="http://schemas.microsoft.com/office/drawing/2014/main" id="{E03FF481-1E50-4A2A-821A-9ED85036694F}"/>
                </a:ext>
              </a:extLst>
            </p:cNvPr>
            <p:cNvSpPr/>
            <p:nvPr/>
          </p:nvSpPr>
          <p:spPr>
            <a:xfrm>
              <a:off x="6514866" y="3130926"/>
              <a:ext cx="81987" cy="97921"/>
            </a:xfrm>
            <a:custGeom>
              <a:avLst/>
              <a:gdLst/>
              <a:ahLst/>
              <a:cxnLst/>
              <a:rect l="l" t="t" r="r" b="b"/>
              <a:pathLst>
                <a:path w="4389" h="5242" extrusionOk="0">
                  <a:moveTo>
                    <a:pt x="1085" y="0"/>
                  </a:moveTo>
                  <a:cubicBezTo>
                    <a:pt x="890" y="0"/>
                    <a:pt x="707" y="122"/>
                    <a:pt x="732" y="366"/>
                  </a:cubicBezTo>
                  <a:cubicBezTo>
                    <a:pt x="732" y="1829"/>
                    <a:pt x="537" y="3242"/>
                    <a:pt x="49" y="4656"/>
                  </a:cubicBezTo>
                  <a:cubicBezTo>
                    <a:pt x="0" y="4851"/>
                    <a:pt x="147" y="5095"/>
                    <a:pt x="391" y="5095"/>
                  </a:cubicBezTo>
                  <a:cubicBezTo>
                    <a:pt x="594" y="5079"/>
                    <a:pt x="795" y="5072"/>
                    <a:pt x="996" y="5072"/>
                  </a:cubicBezTo>
                  <a:cubicBezTo>
                    <a:pt x="1999" y="5072"/>
                    <a:pt x="2975" y="5241"/>
                    <a:pt x="3950" y="5241"/>
                  </a:cubicBezTo>
                  <a:cubicBezTo>
                    <a:pt x="4388" y="5193"/>
                    <a:pt x="4388" y="4510"/>
                    <a:pt x="3950" y="4461"/>
                  </a:cubicBezTo>
                  <a:cubicBezTo>
                    <a:pt x="3050" y="4461"/>
                    <a:pt x="2149" y="4317"/>
                    <a:pt x="1227" y="4317"/>
                  </a:cubicBezTo>
                  <a:cubicBezTo>
                    <a:pt x="1134" y="4317"/>
                    <a:pt x="1040" y="4319"/>
                    <a:pt x="946" y="4322"/>
                  </a:cubicBezTo>
                  <a:lnTo>
                    <a:pt x="946" y="4322"/>
                  </a:lnTo>
                  <a:cubicBezTo>
                    <a:pt x="1323" y="3025"/>
                    <a:pt x="1512" y="1696"/>
                    <a:pt x="1512" y="366"/>
                  </a:cubicBezTo>
                  <a:cubicBezTo>
                    <a:pt x="1488" y="122"/>
                    <a:pt x="1280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974;p89">
              <a:extLst>
                <a:ext uri="{FF2B5EF4-FFF2-40B4-BE49-F238E27FC236}">
                  <a16:creationId xmlns:a16="http://schemas.microsoft.com/office/drawing/2014/main" id="{DB525530-0D53-4860-B191-8CAE83C41FE6}"/>
                </a:ext>
              </a:extLst>
            </p:cNvPr>
            <p:cNvSpPr/>
            <p:nvPr/>
          </p:nvSpPr>
          <p:spPr>
            <a:xfrm>
              <a:off x="5856303" y="3725193"/>
              <a:ext cx="88450" cy="84938"/>
            </a:xfrm>
            <a:custGeom>
              <a:avLst/>
              <a:gdLst/>
              <a:ahLst/>
              <a:cxnLst/>
              <a:rect l="l" t="t" r="r" b="b"/>
              <a:pathLst>
                <a:path w="4735" h="4547" extrusionOk="0">
                  <a:moveTo>
                    <a:pt x="3516" y="0"/>
                  </a:moveTo>
                  <a:cubicBezTo>
                    <a:pt x="3175" y="0"/>
                    <a:pt x="2882" y="98"/>
                    <a:pt x="2590" y="293"/>
                  </a:cubicBezTo>
                  <a:cubicBezTo>
                    <a:pt x="2346" y="488"/>
                    <a:pt x="2151" y="683"/>
                    <a:pt x="1907" y="926"/>
                  </a:cubicBezTo>
                  <a:cubicBezTo>
                    <a:pt x="1517" y="1365"/>
                    <a:pt x="1029" y="1706"/>
                    <a:pt x="444" y="1901"/>
                  </a:cubicBezTo>
                  <a:cubicBezTo>
                    <a:pt x="1" y="2035"/>
                    <a:pt x="163" y="2652"/>
                    <a:pt x="563" y="2652"/>
                  </a:cubicBezTo>
                  <a:cubicBezTo>
                    <a:pt x="602" y="2652"/>
                    <a:pt x="644" y="2646"/>
                    <a:pt x="688" y="2633"/>
                  </a:cubicBezTo>
                  <a:lnTo>
                    <a:pt x="639" y="2633"/>
                  </a:lnTo>
                  <a:cubicBezTo>
                    <a:pt x="1273" y="2438"/>
                    <a:pt x="1809" y="2096"/>
                    <a:pt x="2248" y="1658"/>
                  </a:cubicBezTo>
                  <a:cubicBezTo>
                    <a:pt x="2443" y="1463"/>
                    <a:pt x="2687" y="1219"/>
                    <a:pt x="2882" y="1073"/>
                  </a:cubicBezTo>
                  <a:cubicBezTo>
                    <a:pt x="2962" y="966"/>
                    <a:pt x="3071" y="889"/>
                    <a:pt x="3193" y="840"/>
                  </a:cubicBezTo>
                  <a:lnTo>
                    <a:pt x="3193" y="840"/>
                  </a:lnTo>
                  <a:cubicBezTo>
                    <a:pt x="3286" y="1405"/>
                    <a:pt x="3410" y="1946"/>
                    <a:pt x="3565" y="2487"/>
                  </a:cubicBezTo>
                  <a:cubicBezTo>
                    <a:pt x="3711" y="3072"/>
                    <a:pt x="3857" y="3705"/>
                    <a:pt x="3955" y="4290"/>
                  </a:cubicBezTo>
                  <a:cubicBezTo>
                    <a:pt x="3995" y="4452"/>
                    <a:pt x="4136" y="4547"/>
                    <a:pt x="4322" y="4547"/>
                  </a:cubicBezTo>
                  <a:cubicBezTo>
                    <a:pt x="4360" y="4547"/>
                    <a:pt x="4400" y="4543"/>
                    <a:pt x="4442" y="4534"/>
                  </a:cubicBezTo>
                  <a:cubicBezTo>
                    <a:pt x="4637" y="4485"/>
                    <a:pt x="4735" y="4290"/>
                    <a:pt x="4686" y="4095"/>
                  </a:cubicBezTo>
                  <a:cubicBezTo>
                    <a:pt x="4491" y="2877"/>
                    <a:pt x="4003" y="1658"/>
                    <a:pt x="3906" y="390"/>
                  </a:cubicBezTo>
                  <a:cubicBezTo>
                    <a:pt x="3857" y="195"/>
                    <a:pt x="3711" y="49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975;p89">
              <a:extLst>
                <a:ext uri="{FF2B5EF4-FFF2-40B4-BE49-F238E27FC236}">
                  <a16:creationId xmlns:a16="http://schemas.microsoft.com/office/drawing/2014/main" id="{59F53991-A94B-4725-BF7B-A451A73B513A}"/>
                </a:ext>
              </a:extLst>
            </p:cNvPr>
            <p:cNvSpPr/>
            <p:nvPr/>
          </p:nvSpPr>
          <p:spPr>
            <a:xfrm>
              <a:off x="5880643" y="3612926"/>
              <a:ext cx="125847" cy="104795"/>
            </a:xfrm>
            <a:custGeom>
              <a:avLst/>
              <a:gdLst/>
              <a:ahLst/>
              <a:cxnLst/>
              <a:rect l="l" t="t" r="r" b="b"/>
              <a:pathLst>
                <a:path w="6737" h="5610" extrusionOk="0">
                  <a:moveTo>
                    <a:pt x="5479" y="1"/>
                  </a:moveTo>
                  <a:cubicBezTo>
                    <a:pt x="5447" y="1"/>
                    <a:pt x="5414" y="5"/>
                    <a:pt x="5382" y="13"/>
                  </a:cubicBezTo>
                  <a:cubicBezTo>
                    <a:pt x="3724" y="647"/>
                    <a:pt x="2164" y="1525"/>
                    <a:pt x="458" y="1915"/>
                  </a:cubicBezTo>
                  <a:cubicBezTo>
                    <a:pt x="0" y="2006"/>
                    <a:pt x="144" y="2655"/>
                    <a:pt x="565" y="2655"/>
                  </a:cubicBezTo>
                  <a:cubicBezTo>
                    <a:pt x="593" y="2655"/>
                    <a:pt x="622" y="2652"/>
                    <a:pt x="653" y="2646"/>
                  </a:cubicBezTo>
                  <a:lnTo>
                    <a:pt x="653" y="2597"/>
                  </a:lnTo>
                  <a:cubicBezTo>
                    <a:pt x="2234" y="2281"/>
                    <a:pt x="3690" y="1462"/>
                    <a:pt x="5214" y="839"/>
                  </a:cubicBezTo>
                  <a:lnTo>
                    <a:pt x="5214" y="839"/>
                  </a:lnTo>
                  <a:cubicBezTo>
                    <a:pt x="5482" y="2326"/>
                    <a:pt x="5515" y="3847"/>
                    <a:pt x="5918" y="5327"/>
                  </a:cubicBezTo>
                  <a:cubicBezTo>
                    <a:pt x="5977" y="5524"/>
                    <a:pt x="6132" y="5610"/>
                    <a:pt x="6285" y="5610"/>
                  </a:cubicBezTo>
                  <a:cubicBezTo>
                    <a:pt x="6512" y="5610"/>
                    <a:pt x="6737" y="5423"/>
                    <a:pt x="6650" y="5132"/>
                  </a:cubicBezTo>
                  <a:cubicBezTo>
                    <a:pt x="6211" y="3572"/>
                    <a:pt x="6211" y="1866"/>
                    <a:pt x="5821" y="306"/>
                  </a:cubicBezTo>
                  <a:cubicBezTo>
                    <a:pt x="5780" y="103"/>
                    <a:pt x="5638" y="1"/>
                    <a:pt x="5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976;p89">
              <a:extLst>
                <a:ext uri="{FF2B5EF4-FFF2-40B4-BE49-F238E27FC236}">
                  <a16:creationId xmlns:a16="http://schemas.microsoft.com/office/drawing/2014/main" id="{6B1C9E9F-AA26-45EF-8119-8B9C21E6182B}"/>
                </a:ext>
              </a:extLst>
            </p:cNvPr>
            <p:cNvSpPr/>
            <p:nvPr/>
          </p:nvSpPr>
          <p:spPr>
            <a:xfrm>
              <a:off x="5957492" y="3526475"/>
              <a:ext cx="149384" cy="128724"/>
            </a:xfrm>
            <a:custGeom>
              <a:avLst/>
              <a:gdLst/>
              <a:ahLst/>
              <a:cxnLst/>
              <a:rect l="l" t="t" r="r" b="b"/>
              <a:pathLst>
                <a:path w="7997" h="6891" extrusionOk="0">
                  <a:moveTo>
                    <a:pt x="2666" y="0"/>
                  </a:moveTo>
                  <a:cubicBezTo>
                    <a:pt x="1919" y="0"/>
                    <a:pt x="1174" y="9"/>
                    <a:pt x="439" y="9"/>
                  </a:cubicBezTo>
                  <a:cubicBezTo>
                    <a:pt x="0" y="58"/>
                    <a:pt x="0" y="692"/>
                    <a:pt x="439" y="741"/>
                  </a:cubicBezTo>
                  <a:cubicBezTo>
                    <a:pt x="1159" y="741"/>
                    <a:pt x="1884" y="731"/>
                    <a:pt x="2610" y="731"/>
                  </a:cubicBezTo>
                  <a:cubicBezTo>
                    <a:pt x="4103" y="731"/>
                    <a:pt x="5604" y="770"/>
                    <a:pt x="7087" y="1009"/>
                  </a:cubicBezTo>
                  <a:lnTo>
                    <a:pt x="7087" y="1009"/>
                  </a:lnTo>
                  <a:cubicBezTo>
                    <a:pt x="6472" y="2795"/>
                    <a:pt x="6024" y="4626"/>
                    <a:pt x="5705" y="6543"/>
                  </a:cubicBezTo>
                  <a:cubicBezTo>
                    <a:pt x="5657" y="6780"/>
                    <a:pt x="5818" y="6890"/>
                    <a:pt x="6001" y="6890"/>
                  </a:cubicBezTo>
                  <a:cubicBezTo>
                    <a:pt x="6193" y="6890"/>
                    <a:pt x="6411" y="6768"/>
                    <a:pt x="6436" y="6543"/>
                  </a:cubicBezTo>
                  <a:cubicBezTo>
                    <a:pt x="6777" y="4592"/>
                    <a:pt x="7265" y="2691"/>
                    <a:pt x="7947" y="838"/>
                  </a:cubicBezTo>
                  <a:cubicBezTo>
                    <a:pt x="7996" y="643"/>
                    <a:pt x="7899" y="399"/>
                    <a:pt x="7704" y="351"/>
                  </a:cubicBezTo>
                  <a:cubicBezTo>
                    <a:pt x="6050" y="47"/>
                    <a:pt x="4349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977;p89">
              <a:extLst>
                <a:ext uri="{FF2B5EF4-FFF2-40B4-BE49-F238E27FC236}">
                  <a16:creationId xmlns:a16="http://schemas.microsoft.com/office/drawing/2014/main" id="{D065B774-7B9F-46F2-8288-B970066330C1}"/>
                </a:ext>
              </a:extLst>
            </p:cNvPr>
            <p:cNvSpPr/>
            <p:nvPr/>
          </p:nvSpPr>
          <p:spPr>
            <a:xfrm>
              <a:off x="5956577" y="3196100"/>
              <a:ext cx="173388" cy="144602"/>
            </a:xfrm>
            <a:custGeom>
              <a:avLst/>
              <a:gdLst/>
              <a:ahLst/>
              <a:cxnLst/>
              <a:rect l="l" t="t" r="r" b="b"/>
              <a:pathLst>
                <a:path w="9282" h="7741" extrusionOk="0">
                  <a:moveTo>
                    <a:pt x="2029" y="1"/>
                  </a:moveTo>
                  <a:cubicBezTo>
                    <a:pt x="1918" y="1"/>
                    <a:pt x="1811" y="15"/>
                    <a:pt x="1707" y="46"/>
                  </a:cubicBezTo>
                  <a:cubicBezTo>
                    <a:pt x="1" y="534"/>
                    <a:pt x="1268" y="2630"/>
                    <a:pt x="2000" y="3361"/>
                  </a:cubicBezTo>
                  <a:cubicBezTo>
                    <a:pt x="3803" y="5214"/>
                    <a:pt x="6387" y="6140"/>
                    <a:pt x="8484" y="7652"/>
                  </a:cubicBezTo>
                  <a:cubicBezTo>
                    <a:pt x="8564" y="7714"/>
                    <a:pt x="8643" y="7740"/>
                    <a:pt x="8718" y="7740"/>
                  </a:cubicBezTo>
                  <a:cubicBezTo>
                    <a:pt x="9053" y="7740"/>
                    <a:pt x="9282" y="7200"/>
                    <a:pt x="8923" y="6920"/>
                  </a:cubicBezTo>
                  <a:lnTo>
                    <a:pt x="8825" y="6823"/>
                  </a:lnTo>
                  <a:cubicBezTo>
                    <a:pt x="8923" y="6628"/>
                    <a:pt x="8874" y="6335"/>
                    <a:pt x="8679" y="6238"/>
                  </a:cubicBezTo>
                  <a:cubicBezTo>
                    <a:pt x="8581" y="6140"/>
                    <a:pt x="7996" y="5409"/>
                    <a:pt x="7801" y="5117"/>
                  </a:cubicBezTo>
                  <a:cubicBezTo>
                    <a:pt x="7119" y="4336"/>
                    <a:pt x="6387" y="3508"/>
                    <a:pt x="5656" y="2679"/>
                  </a:cubicBezTo>
                  <a:cubicBezTo>
                    <a:pt x="4983" y="1960"/>
                    <a:pt x="3316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978;p89">
              <a:extLst>
                <a:ext uri="{FF2B5EF4-FFF2-40B4-BE49-F238E27FC236}">
                  <a16:creationId xmlns:a16="http://schemas.microsoft.com/office/drawing/2014/main" id="{1AECE40A-7D9D-4714-AD5B-124A7E0798FB}"/>
                </a:ext>
              </a:extLst>
            </p:cNvPr>
            <p:cNvSpPr/>
            <p:nvPr/>
          </p:nvSpPr>
          <p:spPr>
            <a:xfrm>
              <a:off x="6102337" y="3049033"/>
              <a:ext cx="132946" cy="148002"/>
            </a:xfrm>
            <a:custGeom>
              <a:avLst/>
              <a:gdLst/>
              <a:ahLst/>
              <a:cxnLst/>
              <a:rect l="l" t="t" r="r" b="b"/>
              <a:pathLst>
                <a:path w="7117" h="7923" extrusionOk="0">
                  <a:moveTo>
                    <a:pt x="5152" y="1"/>
                  </a:moveTo>
                  <a:cubicBezTo>
                    <a:pt x="4033" y="1"/>
                    <a:pt x="2877" y="1895"/>
                    <a:pt x="2436" y="2556"/>
                  </a:cubicBezTo>
                  <a:cubicBezTo>
                    <a:pt x="1510" y="3970"/>
                    <a:pt x="730" y="5481"/>
                    <a:pt x="47" y="6993"/>
                  </a:cubicBezTo>
                  <a:cubicBezTo>
                    <a:pt x="1" y="7502"/>
                    <a:pt x="394" y="7923"/>
                    <a:pt x="892" y="7923"/>
                  </a:cubicBezTo>
                  <a:cubicBezTo>
                    <a:pt x="919" y="7923"/>
                    <a:pt x="946" y="7921"/>
                    <a:pt x="974" y="7919"/>
                  </a:cubicBezTo>
                  <a:cubicBezTo>
                    <a:pt x="2534" y="6505"/>
                    <a:pt x="4386" y="5384"/>
                    <a:pt x="5703" y="3629"/>
                  </a:cubicBezTo>
                  <a:cubicBezTo>
                    <a:pt x="6434" y="2653"/>
                    <a:pt x="7117" y="752"/>
                    <a:pt x="5508" y="69"/>
                  </a:cubicBezTo>
                  <a:cubicBezTo>
                    <a:pt x="5390" y="22"/>
                    <a:pt x="5271" y="1"/>
                    <a:pt x="5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979;p89">
              <a:extLst>
                <a:ext uri="{FF2B5EF4-FFF2-40B4-BE49-F238E27FC236}">
                  <a16:creationId xmlns:a16="http://schemas.microsoft.com/office/drawing/2014/main" id="{9856FFEB-4F54-40BE-86C7-AF65E319D11E}"/>
                </a:ext>
              </a:extLst>
            </p:cNvPr>
            <p:cNvSpPr/>
            <p:nvPr/>
          </p:nvSpPr>
          <p:spPr>
            <a:xfrm>
              <a:off x="6007723" y="2902638"/>
              <a:ext cx="110081" cy="137709"/>
            </a:xfrm>
            <a:custGeom>
              <a:avLst/>
              <a:gdLst/>
              <a:ahLst/>
              <a:cxnLst/>
              <a:rect l="l" t="t" r="r" b="b"/>
              <a:pathLst>
                <a:path w="5893" h="7372" extrusionOk="0">
                  <a:moveTo>
                    <a:pt x="1301" y="0"/>
                  </a:moveTo>
                  <a:cubicBezTo>
                    <a:pt x="0" y="0"/>
                    <a:pt x="103" y="1795"/>
                    <a:pt x="432" y="2641"/>
                  </a:cubicBezTo>
                  <a:cubicBezTo>
                    <a:pt x="1260" y="4591"/>
                    <a:pt x="3454" y="5761"/>
                    <a:pt x="4820" y="7224"/>
                  </a:cubicBezTo>
                  <a:cubicBezTo>
                    <a:pt x="4912" y="7328"/>
                    <a:pt x="5019" y="7372"/>
                    <a:pt x="5122" y="7372"/>
                  </a:cubicBezTo>
                  <a:cubicBezTo>
                    <a:pt x="5453" y="7372"/>
                    <a:pt x="5751" y="6924"/>
                    <a:pt x="5453" y="6590"/>
                  </a:cubicBezTo>
                  <a:lnTo>
                    <a:pt x="5210" y="6346"/>
                  </a:lnTo>
                  <a:lnTo>
                    <a:pt x="5307" y="6297"/>
                  </a:lnTo>
                  <a:cubicBezTo>
                    <a:pt x="5892" y="5371"/>
                    <a:pt x="4868" y="3713"/>
                    <a:pt x="4430" y="2933"/>
                  </a:cubicBezTo>
                  <a:cubicBezTo>
                    <a:pt x="3796" y="1909"/>
                    <a:pt x="2772" y="154"/>
                    <a:pt x="1456" y="8"/>
                  </a:cubicBezTo>
                  <a:cubicBezTo>
                    <a:pt x="1402" y="3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980;p89">
              <a:extLst>
                <a:ext uri="{FF2B5EF4-FFF2-40B4-BE49-F238E27FC236}">
                  <a16:creationId xmlns:a16="http://schemas.microsoft.com/office/drawing/2014/main" id="{4FA0FE26-6B6B-401A-A12D-A76951345ACD}"/>
                </a:ext>
              </a:extLst>
            </p:cNvPr>
            <p:cNvSpPr/>
            <p:nvPr/>
          </p:nvSpPr>
          <p:spPr>
            <a:xfrm>
              <a:off x="6163309" y="3264301"/>
              <a:ext cx="64409" cy="164795"/>
            </a:xfrm>
            <a:custGeom>
              <a:avLst/>
              <a:gdLst/>
              <a:ahLst/>
              <a:cxnLst/>
              <a:rect l="l" t="t" r="r" b="b"/>
              <a:pathLst>
                <a:path w="3448" h="8822" extrusionOk="0">
                  <a:moveTo>
                    <a:pt x="1711" y="1"/>
                  </a:moveTo>
                  <a:cubicBezTo>
                    <a:pt x="1694" y="1"/>
                    <a:pt x="1676" y="1"/>
                    <a:pt x="1659" y="3"/>
                  </a:cubicBezTo>
                  <a:cubicBezTo>
                    <a:pt x="537" y="100"/>
                    <a:pt x="196" y="1612"/>
                    <a:pt x="147" y="2538"/>
                  </a:cubicBezTo>
                  <a:cubicBezTo>
                    <a:pt x="1" y="4586"/>
                    <a:pt x="1171" y="6585"/>
                    <a:pt x="1659" y="8486"/>
                  </a:cubicBezTo>
                  <a:cubicBezTo>
                    <a:pt x="1717" y="8720"/>
                    <a:pt x="1893" y="8822"/>
                    <a:pt x="2073" y="8822"/>
                  </a:cubicBezTo>
                  <a:cubicBezTo>
                    <a:pt x="2343" y="8822"/>
                    <a:pt x="2624" y="8594"/>
                    <a:pt x="2536" y="8242"/>
                  </a:cubicBezTo>
                  <a:cubicBezTo>
                    <a:pt x="2536" y="8242"/>
                    <a:pt x="2536" y="8242"/>
                    <a:pt x="2536" y="8194"/>
                  </a:cubicBezTo>
                  <a:cubicBezTo>
                    <a:pt x="2585" y="8145"/>
                    <a:pt x="2634" y="7999"/>
                    <a:pt x="2683" y="7901"/>
                  </a:cubicBezTo>
                  <a:cubicBezTo>
                    <a:pt x="2683" y="7274"/>
                    <a:pt x="3447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981;p89">
              <a:extLst>
                <a:ext uri="{FF2B5EF4-FFF2-40B4-BE49-F238E27FC236}">
                  <a16:creationId xmlns:a16="http://schemas.microsoft.com/office/drawing/2014/main" id="{14D10897-56AC-42A1-A994-25E038F9FB8D}"/>
                </a:ext>
              </a:extLst>
            </p:cNvPr>
            <p:cNvSpPr/>
            <p:nvPr/>
          </p:nvSpPr>
          <p:spPr>
            <a:xfrm>
              <a:off x="6176889" y="3436568"/>
              <a:ext cx="143089" cy="69508"/>
            </a:xfrm>
            <a:custGeom>
              <a:avLst/>
              <a:gdLst/>
              <a:ahLst/>
              <a:cxnLst/>
              <a:rect l="l" t="t" r="r" b="b"/>
              <a:pathLst>
                <a:path w="7660" h="3721" extrusionOk="0">
                  <a:moveTo>
                    <a:pt x="5035" y="1"/>
                  </a:moveTo>
                  <a:cubicBezTo>
                    <a:pt x="3524" y="1"/>
                    <a:pt x="1159" y="2197"/>
                    <a:pt x="444" y="2872"/>
                  </a:cubicBezTo>
                  <a:cubicBezTo>
                    <a:pt x="444" y="2872"/>
                    <a:pt x="444" y="2921"/>
                    <a:pt x="444" y="2921"/>
                  </a:cubicBezTo>
                  <a:cubicBezTo>
                    <a:pt x="0" y="3098"/>
                    <a:pt x="243" y="3720"/>
                    <a:pt x="658" y="3720"/>
                  </a:cubicBezTo>
                  <a:cubicBezTo>
                    <a:pt x="699" y="3720"/>
                    <a:pt x="742" y="3714"/>
                    <a:pt x="785" y="3701"/>
                  </a:cubicBezTo>
                  <a:cubicBezTo>
                    <a:pt x="1761" y="3506"/>
                    <a:pt x="7660" y="2531"/>
                    <a:pt x="5905" y="386"/>
                  </a:cubicBezTo>
                  <a:cubicBezTo>
                    <a:pt x="5679" y="115"/>
                    <a:pt x="5379" y="1"/>
                    <a:pt x="5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21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124" grpId="0"/>
      <p:bldP spid="125" grpId="0"/>
      <p:bldP spid="1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87"/>
          <p:cNvSpPr/>
          <p:nvPr/>
        </p:nvSpPr>
        <p:spPr>
          <a:xfrm>
            <a:off x="713225" y="2270276"/>
            <a:ext cx="4444417" cy="135190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7" name="Google Shape;3707;p87"/>
          <p:cNvSpPr txBox="1">
            <a:spLocks noGrp="1"/>
          </p:cNvSpPr>
          <p:nvPr>
            <p:ph type="title"/>
          </p:nvPr>
        </p:nvSpPr>
        <p:spPr>
          <a:xfrm>
            <a:off x="829875" y="918325"/>
            <a:ext cx="4106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grpSp>
        <p:nvGrpSpPr>
          <p:cNvPr id="3709" name="Google Shape;3709;p87"/>
          <p:cNvGrpSpPr/>
          <p:nvPr/>
        </p:nvGrpSpPr>
        <p:grpSpPr>
          <a:xfrm>
            <a:off x="3543058" y="459295"/>
            <a:ext cx="4887726" cy="3635762"/>
            <a:chOff x="3543058" y="830069"/>
            <a:chExt cx="4887726" cy="3635762"/>
          </a:xfrm>
        </p:grpSpPr>
        <p:grpSp>
          <p:nvGrpSpPr>
            <p:cNvPr id="3710" name="Google Shape;3710;p87"/>
            <p:cNvGrpSpPr/>
            <p:nvPr/>
          </p:nvGrpSpPr>
          <p:grpSpPr>
            <a:xfrm>
              <a:off x="3543058" y="830069"/>
              <a:ext cx="4887726" cy="3635762"/>
              <a:chOff x="279125" y="238125"/>
              <a:chExt cx="7013525" cy="5217050"/>
            </a:xfrm>
          </p:grpSpPr>
          <p:sp>
            <p:nvSpPr>
              <p:cNvPr id="3711" name="Google Shape;3711;p87"/>
              <p:cNvSpPr/>
              <p:nvPr/>
            </p:nvSpPr>
            <p:spPr>
              <a:xfrm>
                <a:off x="279125" y="238125"/>
                <a:ext cx="6522825" cy="5217050"/>
              </a:xfrm>
              <a:custGeom>
                <a:avLst/>
                <a:gdLst/>
                <a:ahLst/>
                <a:cxnLst/>
                <a:rect l="l" t="t" r="r" b="b"/>
                <a:pathLst>
                  <a:path w="260913" h="208682" extrusionOk="0">
                    <a:moveTo>
                      <a:pt x="213022" y="0"/>
                    </a:moveTo>
                    <a:cubicBezTo>
                      <a:pt x="211334" y="0"/>
                      <a:pt x="209694" y="96"/>
                      <a:pt x="208103" y="386"/>
                    </a:cubicBezTo>
                    <a:cubicBezTo>
                      <a:pt x="206994" y="579"/>
                      <a:pt x="205884" y="820"/>
                      <a:pt x="204775" y="1206"/>
                    </a:cubicBezTo>
                    <a:cubicBezTo>
                      <a:pt x="203762" y="1543"/>
                      <a:pt x="202798" y="1929"/>
                      <a:pt x="201833" y="2411"/>
                    </a:cubicBezTo>
                    <a:cubicBezTo>
                      <a:pt x="200242" y="3279"/>
                      <a:pt x="198747" y="4292"/>
                      <a:pt x="197396" y="5498"/>
                    </a:cubicBezTo>
                    <a:cubicBezTo>
                      <a:pt x="195805" y="6848"/>
                      <a:pt x="194358" y="8295"/>
                      <a:pt x="193056" y="9887"/>
                    </a:cubicBezTo>
                    <a:lnTo>
                      <a:pt x="192911" y="9935"/>
                    </a:lnTo>
                    <a:cubicBezTo>
                      <a:pt x="190500" y="11382"/>
                      <a:pt x="188040" y="12780"/>
                      <a:pt x="185677" y="14083"/>
                    </a:cubicBezTo>
                    <a:cubicBezTo>
                      <a:pt x="183989" y="15047"/>
                      <a:pt x="182204" y="16060"/>
                      <a:pt x="180468" y="17073"/>
                    </a:cubicBezTo>
                    <a:cubicBezTo>
                      <a:pt x="178250" y="18375"/>
                      <a:pt x="176321" y="19532"/>
                      <a:pt x="174536" y="20738"/>
                    </a:cubicBezTo>
                    <a:cubicBezTo>
                      <a:pt x="172559" y="21992"/>
                      <a:pt x="170678" y="23391"/>
                      <a:pt x="168990" y="24789"/>
                    </a:cubicBezTo>
                    <a:cubicBezTo>
                      <a:pt x="167254" y="26188"/>
                      <a:pt x="165614" y="27683"/>
                      <a:pt x="164119" y="29323"/>
                    </a:cubicBezTo>
                    <a:cubicBezTo>
                      <a:pt x="162479" y="31011"/>
                      <a:pt x="161033" y="32891"/>
                      <a:pt x="159779" y="34869"/>
                    </a:cubicBezTo>
                    <a:cubicBezTo>
                      <a:pt x="159152" y="35737"/>
                      <a:pt x="158621" y="36653"/>
                      <a:pt x="158042" y="37714"/>
                    </a:cubicBezTo>
                    <a:cubicBezTo>
                      <a:pt x="157512" y="38727"/>
                      <a:pt x="156933" y="39884"/>
                      <a:pt x="156354" y="41235"/>
                    </a:cubicBezTo>
                    <a:cubicBezTo>
                      <a:pt x="155486" y="43260"/>
                      <a:pt x="154715" y="45334"/>
                      <a:pt x="153847" y="47649"/>
                    </a:cubicBezTo>
                    <a:lnTo>
                      <a:pt x="153654" y="48180"/>
                    </a:lnTo>
                    <a:cubicBezTo>
                      <a:pt x="153027" y="49964"/>
                      <a:pt x="152352" y="51797"/>
                      <a:pt x="151628" y="53581"/>
                    </a:cubicBezTo>
                    <a:cubicBezTo>
                      <a:pt x="150808" y="55510"/>
                      <a:pt x="149892" y="57391"/>
                      <a:pt x="148783" y="59176"/>
                    </a:cubicBezTo>
                    <a:cubicBezTo>
                      <a:pt x="148252" y="59995"/>
                      <a:pt x="147673" y="60815"/>
                      <a:pt x="147095" y="61587"/>
                    </a:cubicBezTo>
                    <a:cubicBezTo>
                      <a:pt x="146468" y="62359"/>
                      <a:pt x="145744" y="63082"/>
                      <a:pt x="145021" y="63757"/>
                    </a:cubicBezTo>
                    <a:cubicBezTo>
                      <a:pt x="144732" y="64095"/>
                      <a:pt x="144394" y="64384"/>
                      <a:pt x="144056" y="64625"/>
                    </a:cubicBezTo>
                    <a:cubicBezTo>
                      <a:pt x="143719" y="64866"/>
                      <a:pt x="143285" y="65252"/>
                      <a:pt x="142754" y="65590"/>
                    </a:cubicBezTo>
                    <a:cubicBezTo>
                      <a:pt x="141934" y="66217"/>
                      <a:pt x="141018" y="66747"/>
                      <a:pt x="140102" y="67230"/>
                    </a:cubicBezTo>
                    <a:cubicBezTo>
                      <a:pt x="138896" y="67808"/>
                      <a:pt x="137642" y="68339"/>
                      <a:pt x="136677" y="68725"/>
                    </a:cubicBezTo>
                    <a:cubicBezTo>
                      <a:pt x="135520" y="69207"/>
                      <a:pt x="134266" y="69641"/>
                      <a:pt x="132819" y="70123"/>
                    </a:cubicBezTo>
                    <a:cubicBezTo>
                      <a:pt x="130119" y="70991"/>
                      <a:pt x="127370" y="71667"/>
                      <a:pt x="125296" y="72197"/>
                    </a:cubicBezTo>
                    <a:cubicBezTo>
                      <a:pt x="123704" y="72583"/>
                      <a:pt x="122113" y="72921"/>
                      <a:pt x="120473" y="73306"/>
                    </a:cubicBezTo>
                    <a:lnTo>
                      <a:pt x="117820" y="73885"/>
                    </a:lnTo>
                    <a:cubicBezTo>
                      <a:pt x="114927" y="74560"/>
                      <a:pt x="112564" y="75139"/>
                      <a:pt x="110442" y="75766"/>
                    </a:cubicBezTo>
                    <a:cubicBezTo>
                      <a:pt x="108030" y="76489"/>
                      <a:pt x="105619" y="77357"/>
                      <a:pt x="103304" y="78418"/>
                    </a:cubicBezTo>
                    <a:cubicBezTo>
                      <a:pt x="100941" y="79431"/>
                      <a:pt x="98674" y="80685"/>
                      <a:pt x="96552" y="82084"/>
                    </a:cubicBezTo>
                    <a:cubicBezTo>
                      <a:pt x="94382" y="83627"/>
                      <a:pt x="92308" y="85315"/>
                      <a:pt x="90427" y="87196"/>
                    </a:cubicBezTo>
                    <a:cubicBezTo>
                      <a:pt x="88643" y="88932"/>
                      <a:pt x="86955" y="90813"/>
                      <a:pt x="85411" y="92790"/>
                    </a:cubicBezTo>
                    <a:cubicBezTo>
                      <a:pt x="84061" y="94623"/>
                      <a:pt x="82807" y="96504"/>
                      <a:pt x="81698" y="98529"/>
                    </a:cubicBezTo>
                    <a:cubicBezTo>
                      <a:pt x="80589" y="100507"/>
                      <a:pt x="79624" y="102581"/>
                      <a:pt x="78852" y="104703"/>
                    </a:cubicBezTo>
                    <a:cubicBezTo>
                      <a:pt x="78129" y="106728"/>
                      <a:pt x="77502" y="108850"/>
                      <a:pt x="77068" y="110972"/>
                    </a:cubicBezTo>
                    <a:cubicBezTo>
                      <a:pt x="76537" y="113191"/>
                      <a:pt x="76200" y="115409"/>
                      <a:pt x="75959" y="117676"/>
                    </a:cubicBezTo>
                    <a:cubicBezTo>
                      <a:pt x="75766" y="119798"/>
                      <a:pt x="75669" y="122016"/>
                      <a:pt x="75669" y="124476"/>
                    </a:cubicBezTo>
                    <a:cubicBezTo>
                      <a:pt x="75669" y="126695"/>
                      <a:pt x="75766" y="129058"/>
                      <a:pt x="75959" y="131662"/>
                    </a:cubicBezTo>
                    <a:cubicBezTo>
                      <a:pt x="76055" y="132675"/>
                      <a:pt x="76152" y="133832"/>
                      <a:pt x="76345" y="135183"/>
                    </a:cubicBezTo>
                    <a:cubicBezTo>
                      <a:pt x="76441" y="136147"/>
                      <a:pt x="76537" y="137112"/>
                      <a:pt x="76682" y="138076"/>
                    </a:cubicBezTo>
                    <a:lnTo>
                      <a:pt x="76779" y="138848"/>
                    </a:lnTo>
                    <a:cubicBezTo>
                      <a:pt x="77020" y="140632"/>
                      <a:pt x="77164" y="142369"/>
                      <a:pt x="77213" y="144153"/>
                    </a:cubicBezTo>
                    <a:cubicBezTo>
                      <a:pt x="77213" y="145166"/>
                      <a:pt x="77213" y="146227"/>
                      <a:pt x="77164" y="147336"/>
                    </a:cubicBezTo>
                    <a:cubicBezTo>
                      <a:pt x="77116" y="148831"/>
                      <a:pt x="76972" y="150374"/>
                      <a:pt x="76730" y="151870"/>
                    </a:cubicBezTo>
                    <a:cubicBezTo>
                      <a:pt x="76489" y="153316"/>
                      <a:pt x="76152" y="154715"/>
                      <a:pt x="75718" y="156114"/>
                    </a:cubicBezTo>
                    <a:cubicBezTo>
                      <a:pt x="75428" y="156982"/>
                      <a:pt x="75139" y="157850"/>
                      <a:pt x="74753" y="158718"/>
                    </a:cubicBezTo>
                    <a:cubicBezTo>
                      <a:pt x="74367" y="159490"/>
                      <a:pt x="73981" y="160309"/>
                      <a:pt x="73499" y="161081"/>
                    </a:cubicBezTo>
                    <a:cubicBezTo>
                      <a:pt x="73162" y="161612"/>
                      <a:pt x="72776" y="162094"/>
                      <a:pt x="72390" y="162576"/>
                    </a:cubicBezTo>
                    <a:cubicBezTo>
                      <a:pt x="71956" y="163107"/>
                      <a:pt x="71522" y="163637"/>
                      <a:pt x="71039" y="164071"/>
                    </a:cubicBezTo>
                    <a:cubicBezTo>
                      <a:pt x="70605" y="164457"/>
                      <a:pt x="70171" y="164795"/>
                      <a:pt x="69737" y="165132"/>
                    </a:cubicBezTo>
                    <a:cubicBezTo>
                      <a:pt x="69207" y="165518"/>
                      <a:pt x="68725" y="165807"/>
                      <a:pt x="68146" y="166097"/>
                    </a:cubicBezTo>
                    <a:lnTo>
                      <a:pt x="68098" y="166145"/>
                    </a:lnTo>
                    <a:cubicBezTo>
                      <a:pt x="66988" y="166724"/>
                      <a:pt x="65831" y="167158"/>
                      <a:pt x="64577" y="167399"/>
                    </a:cubicBezTo>
                    <a:cubicBezTo>
                      <a:pt x="63854" y="167544"/>
                      <a:pt x="63130" y="167640"/>
                      <a:pt x="62407" y="167688"/>
                    </a:cubicBezTo>
                    <a:cubicBezTo>
                      <a:pt x="61924" y="167736"/>
                      <a:pt x="61442" y="167785"/>
                      <a:pt x="60912" y="167785"/>
                    </a:cubicBezTo>
                    <a:cubicBezTo>
                      <a:pt x="60526" y="167785"/>
                      <a:pt x="60140" y="167785"/>
                      <a:pt x="59754" y="167736"/>
                    </a:cubicBezTo>
                    <a:cubicBezTo>
                      <a:pt x="59368" y="167736"/>
                      <a:pt x="58934" y="167688"/>
                      <a:pt x="58549" y="167640"/>
                    </a:cubicBezTo>
                    <a:cubicBezTo>
                      <a:pt x="58163" y="167592"/>
                      <a:pt x="57632" y="167544"/>
                      <a:pt x="57150" y="167447"/>
                    </a:cubicBezTo>
                    <a:cubicBezTo>
                      <a:pt x="56234" y="167302"/>
                      <a:pt x="55269" y="167158"/>
                      <a:pt x="54063" y="166868"/>
                    </a:cubicBezTo>
                    <a:cubicBezTo>
                      <a:pt x="51893" y="166386"/>
                      <a:pt x="49723" y="165711"/>
                      <a:pt x="48083" y="165229"/>
                    </a:cubicBezTo>
                    <a:cubicBezTo>
                      <a:pt x="46733" y="164795"/>
                      <a:pt x="45382" y="164361"/>
                      <a:pt x="43984" y="163878"/>
                    </a:cubicBezTo>
                    <a:cubicBezTo>
                      <a:pt x="42971" y="163541"/>
                      <a:pt x="41910" y="163203"/>
                      <a:pt x="40849" y="162865"/>
                    </a:cubicBezTo>
                    <a:cubicBezTo>
                      <a:pt x="38100" y="161949"/>
                      <a:pt x="35833" y="161322"/>
                      <a:pt x="33711" y="160888"/>
                    </a:cubicBezTo>
                    <a:cubicBezTo>
                      <a:pt x="32554" y="160647"/>
                      <a:pt x="31348" y="160406"/>
                      <a:pt x="30094" y="160261"/>
                    </a:cubicBezTo>
                    <a:cubicBezTo>
                      <a:pt x="28840" y="160116"/>
                      <a:pt x="27586" y="160020"/>
                      <a:pt x="26332" y="160020"/>
                    </a:cubicBezTo>
                    <a:lnTo>
                      <a:pt x="25947" y="160020"/>
                    </a:lnTo>
                    <a:cubicBezTo>
                      <a:pt x="24789" y="160020"/>
                      <a:pt x="23680" y="160068"/>
                      <a:pt x="22571" y="160213"/>
                    </a:cubicBezTo>
                    <a:cubicBezTo>
                      <a:pt x="21220" y="160358"/>
                      <a:pt x="19870" y="160647"/>
                      <a:pt x="18568" y="160985"/>
                    </a:cubicBezTo>
                    <a:cubicBezTo>
                      <a:pt x="17507" y="161226"/>
                      <a:pt x="16494" y="161563"/>
                      <a:pt x="15433" y="161949"/>
                    </a:cubicBezTo>
                    <a:cubicBezTo>
                      <a:pt x="14420" y="162383"/>
                      <a:pt x="13311" y="162817"/>
                      <a:pt x="12153" y="163444"/>
                    </a:cubicBezTo>
                    <a:cubicBezTo>
                      <a:pt x="10031" y="164457"/>
                      <a:pt x="8054" y="165759"/>
                      <a:pt x="6270" y="167206"/>
                    </a:cubicBezTo>
                    <a:cubicBezTo>
                      <a:pt x="5450" y="167881"/>
                      <a:pt x="4678" y="168653"/>
                      <a:pt x="3955" y="169424"/>
                    </a:cubicBezTo>
                    <a:cubicBezTo>
                      <a:pt x="3617" y="169762"/>
                      <a:pt x="3279" y="170148"/>
                      <a:pt x="2894" y="170678"/>
                    </a:cubicBezTo>
                    <a:cubicBezTo>
                      <a:pt x="2556" y="171112"/>
                      <a:pt x="2218" y="171595"/>
                      <a:pt x="1929" y="172077"/>
                    </a:cubicBezTo>
                    <a:cubicBezTo>
                      <a:pt x="1399" y="172945"/>
                      <a:pt x="965" y="173861"/>
                      <a:pt x="627" y="174826"/>
                    </a:cubicBezTo>
                    <a:cubicBezTo>
                      <a:pt x="338" y="175791"/>
                      <a:pt x="145" y="176707"/>
                      <a:pt x="48" y="177671"/>
                    </a:cubicBezTo>
                    <a:cubicBezTo>
                      <a:pt x="0" y="178250"/>
                      <a:pt x="0" y="178829"/>
                      <a:pt x="48" y="179359"/>
                    </a:cubicBezTo>
                    <a:cubicBezTo>
                      <a:pt x="48" y="179938"/>
                      <a:pt x="145" y="180469"/>
                      <a:pt x="289" y="180999"/>
                    </a:cubicBezTo>
                    <a:cubicBezTo>
                      <a:pt x="338" y="181288"/>
                      <a:pt x="434" y="181578"/>
                      <a:pt x="531" y="181819"/>
                    </a:cubicBezTo>
                    <a:cubicBezTo>
                      <a:pt x="579" y="182108"/>
                      <a:pt x="675" y="182398"/>
                      <a:pt x="820" y="182687"/>
                    </a:cubicBezTo>
                    <a:cubicBezTo>
                      <a:pt x="1013" y="183121"/>
                      <a:pt x="1302" y="183603"/>
                      <a:pt x="1592" y="184037"/>
                    </a:cubicBezTo>
                    <a:cubicBezTo>
                      <a:pt x="1929" y="184472"/>
                      <a:pt x="2267" y="184857"/>
                      <a:pt x="2701" y="185195"/>
                    </a:cubicBezTo>
                    <a:cubicBezTo>
                      <a:pt x="3087" y="185533"/>
                      <a:pt x="3569" y="185870"/>
                      <a:pt x="4051" y="186111"/>
                    </a:cubicBezTo>
                    <a:cubicBezTo>
                      <a:pt x="4582" y="186401"/>
                      <a:pt x="5160" y="186594"/>
                      <a:pt x="5739" y="186738"/>
                    </a:cubicBezTo>
                    <a:cubicBezTo>
                      <a:pt x="6077" y="186883"/>
                      <a:pt x="6463" y="186931"/>
                      <a:pt x="6848" y="186979"/>
                    </a:cubicBezTo>
                    <a:cubicBezTo>
                      <a:pt x="7282" y="187076"/>
                      <a:pt x="7716" y="187076"/>
                      <a:pt x="8150" y="187076"/>
                    </a:cubicBezTo>
                    <a:lnTo>
                      <a:pt x="8247" y="187076"/>
                    </a:lnTo>
                    <a:cubicBezTo>
                      <a:pt x="8343" y="187076"/>
                      <a:pt x="8440" y="187028"/>
                      <a:pt x="8488" y="186931"/>
                    </a:cubicBezTo>
                    <a:cubicBezTo>
                      <a:pt x="8585" y="186883"/>
                      <a:pt x="8681" y="186835"/>
                      <a:pt x="8729" y="186738"/>
                    </a:cubicBezTo>
                    <a:cubicBezTo>
                      <a:pt x="8777" y="186594"/>
                      <a:pt x="8729" y="186449"/>
                      <a:pt x="8585" y="186352"/>
                    </a:cubicBezTo>
                    <a:cubicBezTo>
                      <a:pt x="8247" y="186111"/>
                      <a:pt x="7861" y="185918"/>
                      <a:pt x="7524" y="185677"/>
                    </a:cubicBezTo>
                    <a:cubicBezTo>
                      <a:pt x="7186" y="185436"/>
                      <a:pt x="6945" y="185195"/>
                      <a:pt x="6655" y="184954"/>
                    </a:cubicBezTo>
                    <a:cubicBezTo>
                      <a:pt x="6318" y="184713"/>
                      <a:pt x="6028" y="184423"/>
                      <a:pt x="5787" y="184134"/>
                    </a:cubicBezTo>
                    <a:cubicBezTo>
                      <a:pt x="5643" y="183941"/>
                      <a:pt x="5498" y="183748"/>
                      <a:pt x="5353" y="183555"/>
                    </a:cubicBezTo>
                    <a:cubicBezTo>
                      <a:pt x="5257" y="183411"/>
                      <a:pt x="5160" y="183218"/>
                      <a:pt x="5064" y="183025"/>
                    </a:cubicBezTo>
                    <a:cubicBezTo>
                      <a:pt x="4967" y="182880"/>
                      <a:pt x="4919" y="182735"/>
                      <a:pt x="4871" y="182639"/>
                    </a:cubicBezTo>
                    <a:cubicBezTo>
                      <a:pt x="4823" y="182446"/>
                      <a:pt x="4775" y="182253"/>
                      <a:pt x="4726" y="182108"/>
                    </a:cubicBezTo>
                    <a:cubicBezTo>
                      <a:pt x="4678" y="181964"/>
                      <a:pt x="4678" y="181819"/>
                      <a:pt x="4678" y="181674"/>
                    </a:cubicBezTo>
                    <a:cubicBezTo>
                      <a:pt x="4630" y="181530"/>
                      <a:pt x="4630" y="181337"/>
                      <a:pt x="4678" y="181144"/>
                    </a:cubicBezTo>
                    <a:cubicBezTo>
                      <a:pt x="4678" y="180999"/>
                      <a:pt x="4726" y="180806"/>
                      <a:pt x="4726" y="180662"/>
                    </a:cubicBezTo>
                    <a:cubicBezTo>
                      <a:pt x="4775" y="180517"/>
                      <a:pt x="4823" y="180324"/>
                      <a:pt x="4871" y="180179"/>
                    </a:cubicBezTo>
                    <a:cubicBezTo>
                      <a:pt x="4967" y="179986"/>
                      <a:pt x="5016" y="179842"/>
                      <a:pt x="5112" y="179697"/>
                    </a:cubicBezTo>
                    <a:cubicBezTo>
                      <a:pt x="5160" y="179552"/>
                      <a:pt x="5257" y="179359"/>
                      <a:pt x="5353" y="179215"/>
                    </a:cubicBezTo>
                    <a:cubicBezTo>
                      <a:pt x="5498" y="179022"/>
                      <a:pt x="5643" y="178829"/>
                      <a:pt x="5836" y="178636"/>
                    </a:cubicBezTo>
                    <a:cubicBezTo>
                      <a:pt x="6028" y="178443"/>
                      <a:pt x="6221" y="178202"/>
                      <a:pt x="6463" y="178009"/>
                    </a:cubicBezTo>
                    <a:cubicBezTo>
                      <a:pt x="6752" y="177768"/>
                      <a:pt x="7089" y="177575"/>
                      <a:pt x="7427" y="177334"/>
                    </a:cubicBezTo>
                    <a:cubicBezTo>
                      <a:pt x="7765" y="177141"/>
                      <a:pt x="8102" y="176900"/>
                      <a:pt x="8488" y="176755"/>
                    </a:cubicBezTo>
                    <a:cubicBezTo>
                      <a:pt x="8922" y="176562"/>
                      <a:pt x="9356" y="176369"/>
                      <a:pt x="9838" y="176225"/>
                    </a:cubicBezTo>
                    <a:cubicBezTo>
                      <a:pt x="10321" y="176032"/>
                      <a:pt x="10803" y="175935"/>
                      <a:pt x="11334" y="175839"/>
                    </a:cubicBezTo>
                    <a:cubicBezTo>
                      <a:pt x="11816" y="175742"/>
                      <a:pt x="12346" y="175646"/>
                      <a:pt x="12877" y="175598"/>
                    </a:cubicBezTo>
                    <a:lnTo>
                      <a:pt x="14661" y="175598"/>
                    </a:lnTo>
                    <a:cubicBezTo>
                      <a:pt x="15144" y="175646"/>
                      <a:pt x="15626" y="175742"/>
                      <a:pt x="16108" y="175791"/>
                    </a:cubicBezTo>
                    <a:cubicBezTo>
                      <a:pt x="16687" y="175935"/>
                      <a:pt x="17217" y="176032"/>
                      <a:pt x="17748" y="176225"/>
                    </a:cubicBezTo>
                    <a:cubicBezTo>
                      <a:pt x="18182" y="176417"/>
                      <a:pt x="18664" y="176610"/>
                      <a:pt x="19098" y="176852"/>
                    </a:cubicBezTo>
                    <a:cubicBezTo>
                      <a:pt x="19532" y="177044"/>
                      <a:pt x="19966" y="177334"/>
                      <a:pt x="20400" y="177623"/>
                    </a:cubicBezTo>
                    <a:cubicBezTo>
                      <a:pt x="20834" y="177913"/>
                      <a:pt x="21268" y="178250"/>
                      <a:pt x="21654" y="178588"/>
                    </a:cubicBezTo>
                    <a:cubicBezTo>
                      <a:pt x="22088" y="178925"/>
                      <a:pt x="22522" y="179359"/>
                      <a:pt x="22908" y="179697"/>
                    </a:cubicBezTo>
                    <a:cubicBezTo>
                      <a:pt x="23776" y="180565"/>
                      <a:pt x="24644" y="181481"/>
                      <a:pt x="25416" y="182446"/>
                    </a:cubicBezTo>
                    <a:cubicBezTo>
                      <a:pt x="26670" y="183941"/>
                      <a:pt x="27876" y="185484"/>
                      <a:pt x="29033" y="187028"/>
                    </a:cubicBezTo>
                    <a:lnTo>
                      <a:pt x="29901" y="188185"/>
                    </a:lnTo>
                    <a:cubicBezTo>
                      <a:pt x="31300" y="190018"/>
                      <a:pt x="32747" y="191754"/>
                      <a:pt x="34338" y="193442"/>
                    </a:cubicBezTo>
                    <a:cubicBezTo>
                      <a:pt x="36074" y="195178"/>
                      <a:pt x="37955" y="196818"/>
                      <a:pt x="39933" y="198361"/>
                    </a:cubicBezTo>
                    <a:cubicBezTo>
                      <a:pt x="41862" y="199808"/>
                      <a:pt x="43887" y="201110"/>
                      <a:pt x="45961" y="202268"/>
                    </a:cubicBezTo>
                    <a:cubicBezTo>
                      <a:pt x="48131" y="203473"/>
                      <a:pt x="50398" y="204534"/>
                      <a:pt x="52713" y="205402"/>
                    </a:cubicBezTo>
                    <a:cubicBezTo>
                      <a:pt x="54980" y="206271"/>
                      <a:pt x="57343" y="206946"/>
                      <a:pt x="59706" y="207428"/>
                    </a:cubicBezTo>
                    <a:cubicBezTo>
                      <a:pt x="60719" y="207669"/>
                      <a:pt x="61876" y="207862"/>
                      <a:pt x="63227" y="208055"/>
                    </a:cubicBezTo>
                    <a:cubicBezTo>
                      <a:pt x="64432" y="208200"/>
                      <a:pt x="65638" y="208344"/>
                      <a:pt x="66988" y="208489"/>
                    </a:cubicBezTo>
                    <a:cubicBezTo>
                      <a:pt x="68628" y="208634"/>
                      <a:pt x="70268" y="208682"/>
                      <a:pt x="71908" y="208682"/>
                    </a:cubicBezTo>
                    <a:cubicBezTo>
                      <a:pt x="72631" y="208682"/>
                      <a:pt x="73354" y="208682"/>
                      <a:pt x="74030" y="208634"/>
                    </a:cubicBezTo>
                    <a:cubicBezTo>
                      <a:pt x="76634" y="208537"/>
                      <a:pt x="79190" y="208248"/>
                      <a:pt x="81746" y="207717"/>
                    </a:cubicBezTo>
                    <a:cubicBezTo>
                      <a:pt x="84447" y="207187"/>
                      <a:pt x="87099" y="206415"/>
                      <a:pt x="89607" y="205306"/>
                    </a:cubicBezTo>
                    <a:cubicBezTo>
                      <a:pt x="91970" y="204341"/>
                      <a:pt x="94237" y="203039"/>
                      <a:pt x="96359" y="201544"/>
                    </a:cubicBezTo>
                    <a:cubicBezTo>
                      <a:pt x="97372" y="200821"/>
                      <a:pt x="98385" y="200001"/>
                      <a:pt x="99349" y="199133"/>
                    </a:cubicBezTo>
                    <a:cubicBezTo>
                      <a:pt x="99735" y="198795"/>
                      <a:pt x="100121" y="198458"/>
                      <a:pt x="100507" y="198072"/>
                    </a:cubicBezTo>
                    <a:lnTo>
                      <a:pt x="100844" y="197734"/>
                    </a:lnTo>
                    <a:cubicBezTo>
                      <a:pt x="101375" y="197252"/>
                      <a:pt x="101953" y="196721"/>
                      <a:pt x="102580" y="196191"/>
                    </a:cubicBezTo>
                    <a:cubicBezTo>
                      <a:pt x="103159" y="195709"/>
                      <a:pt x="103738" y="195226"/>
                      <a:pt x="104317" y="194792"/>
                    </a:cubicBezTo>
                    <a:cubicBezTo>
                      <a:pt x="104944" y="194310"/>
                      <a:pt x="105426" y="193972"/>
                      <a:pt x="106149" y="193490"/>
                    </a:cubicBezTo>
                    <a:cubicBezTo>
                      <a:pt x="107355" y="192718"/>
                      <a:pt x="108609" y="191995"/>
                      <a:pt x="109911" y="191368"/>
                    </a:cubicBezTo>
                    <a:cubicBezTo>
                      <a:pt x="110393" y="191127"/>
                      <a:pt x="110972" y="190838"/>
                      <a:pt x="111551" y="190596"/>
                    </a:cubicBezTo>
                    <a:cubicBezTo>
                      <a:pt x="112130" y="190355"/>
                      <a:pt x="112757" y="190114"/>
                      <a:pt x="113576" y="189873"/>
                    </a:cubicBezTo>
                    <a:cubicBezTo>
                      <a:pt x="114879" y="189439"/>
                      <a:pt x="116277" y="189053"/>
                      <a:pt x="117676" y="188764"/>
                    </a:cubicBezTo>
                    <a:cubicBezTo>
                      <a:pt x="118399" y="188667"/>
                      <a:pt x="119219" y="188523"/>
                      <a:pt x="120039" y="188426"/>
                    </a:cubicBezTo>
                    <a:cubicBezTo>
                      <a:pt x="120859" y="188330"/>
                      <a:pt x="121582" y="188282"/>
                      <a:pt x="122547" y="188233"/>
                    </a:cubicBezTo>
                    <a:cubicBezTo>
                      <a:pt x="123125" y="188233"/>
                      <a:pt x="123752" y="188185"/>
                      <a:pt x="124379" y="188185"/>
                    </a:cubicBezTo>
                    <a:cubicBezTo>
                      <a:pt x="125440" y="188185"/>
                      <a:pt x="126550" y="188233"/>
                      <a:pt x="127707" y="188282"/>
                    </a:cubicBezTo>
                    <a:cubicBezTo>
                      <a:pt x="130070" y="188474"/>
                      <a:pt x="132433" y="188860"/>
                      <a:pt x="134604" y="189198"/>
                    </a:cubicBezTo>
                    <a:lnTo>
                      <a:pt x="138028" y="189777"/>
                    </a:lnTo>
                    <a:cubicBezTo>
                      <a:pt x="139378" y="189970"/>
                      <a:pt x="140729" y="190211"/>
                      <a:pt x="142079" y="190404"/>
                    </a:cubicBezTo>
                    <a:cubicBezTo>
                      <a:pt x="144587" y="190789"/>
                      <a:pt x="146854" y="191079"/>
                      <a:pt x="148976" y="191223"/>
                    </a:cubicBezTo>
                    <a:cubicBezTo>
                      <a:pt x="150133" y="191320"/>
                      <a:pt x="151339" y="191368"/>
                      <a:pt x="152593" y="191368"/>
                    </a:cubicBezTo>
                    <a:lnTo>
                      <a:pt x="152834" y="191368"/>
                    </a:lnTo>
                    <a:cubicBezTo>
                      <a:pt x="154039" y="191368"/>
                      <a:pt x="155245" y="191272"/>
                      <a:pt x="156451" y="191175"/>
                    </a:cubicBezTo>
                    <a:cubicBezTo>
                      <a:pt x="158476" y="190934"/>
                      <a:pt x="160454" y="190548"/>
                      <a:pt x="162431" y="189970"/>
                    </a:cubicBezTo>
                    <a:cubicBezTo>
                      <a:pt x="164457" y="189391"/>
                      <a:pt x="166434" y="188619"/>
                      <a:pt x="168363" y="187751"/>
                    </a:cubicBezTo>
                    <a:cubicBezTo>
                      <a:pt x="170244" y="186931"/>
                      <a:pt x="172077" y="186015"/>
                      <a:pt x="173909" y="185098"/>
                    </a:cubicBezTo>
                    <a:lnTo>
                      <a:pt x="175019" y="184520"/>
                    </a:lnTo>
                    <a:cubicBezTo>
                      <a:pt x="176610" y="183700"/>
                      <a:pt x="178250" y="182880"/>
                      <a:pt x="179841" y="182108"/>
                    </a:cubicBezTo>
                    <a:lnTo>
                      <a:pt x="179841" y="182108"/>
                    </a:lnTo>
                    <a:lnTo>
                      <a:pt x="179793" y="182157"/>
                    </a:lnTo>
                    <a:lnTo>
                      <a:pt x="181192" y="181481"/>
                    </a:lnTo>
                    <a:cubicBezTo>
                      <a:pt x="181288" y="181433"/>
                      <a:pt x="181336" y="181385"/>
                      <a:pt x="181385" y="181337"/>
                    </a:cubicBezTo>
                    <a:cubicBezTo>
                      <a:pt x="181433" y="181240"/>
                      <a:pt x="181433" y="181192"/>
                      <a:pt x="181385" y="181096"/>
                    </a:cubicBezTo>
                    <a:lnTo>
                      <a:pt x="181385" y="181047"/>
                    </a:lnTo>
                    <a:cubicBezTo>
                      <a:pt x="184616" y="178684"/>
                      <a:pt x="187702" y="176128"/>
                      <a:pt x="190596" y="173379"/>
                    </a:cubicBezTo>
                    <a:cubicBezTo>
                      <a:pt x="191368" y="172656"/>
                      <a:pt x="192188" y="171932"/>
                      <a:pt x="192959" y="171209"/>
                    </a:cubicBezTo>
                    <a:lnTo>
                      <a:pt x="195467" y="168894"/>
                    </a:lnTo>
                    <a:cubicBezTo>
                      <a:pt x="196287" y="168122"/>
                      <a:pt x="197107" y="167399"/>
                      <a:pt x="197927" y="166675"/>
                    </a:cubicBezTo>
                    <a:lnTo>
                      <a:pt x="199663" y="165132"/>
                    </a:lnTo>
                    <a:lnTo>
                      <a:pt x="200290" y="164602"/>
                    </a:lnTo>
                    <a:cubicBezTo>
                      <a:pt x="206704" y="159055"/>
                      <a:pt x="212829" y="153172"/>
                      <a:pt x="218616" y="146998"/>
                    </a:cubicBezTo>
                    <a:cubicBezTo>
                      <a:pt x="224500" y="140681"/>
                      <a:pt x="229950" y="133977"/>
                      <a:pt x="234869" y="126839"/>
                    </a:cubicBezTo>
                    <a:cubicBezTo>
                      <a:pt x="238872" y="121052"/>
                      <a:pt x="242393" y="114927"/>
                      <a:pt x="245383" y="108561"/>
                    </a:cubicBezTo>
                    <a:cubicBezTo>
                      <a:pt x="245431" y="108513"/>
                      <a:pt x="245479" y="108464"/>
                      <a:pt x="245528" y="108416"/>
                    </a:cubicBezTo>
                    <a:cubicBezTo>
                      <a:pt x="246203" y="106873"/>
                      <a:pt x="246830" y="105330"/>
                      <a:pt x="247360" y="103835"/>
                    </a:cubicBezTo>
                    <a:cubicBezTo>
                      <a:pt x="247553" y="103208"/>
                      <a:pt x="247794" y="102629"/>
                      <a:pt x="247987" y="101954"/>
                    </a:cubicBezTo>
                    <a:cubicBezTo>
                      <a:pt x="247553" y="100844"/>
                      <a:pt x="247119" y="99735"/>
                      <a:pt x="246637" y="98674"/>
                    </a:cubicBezTo>
                    <a:cubicBezTo>
                      <a:pt x="247216" y="98433"/>
                      <a:pt x="247842" y="98192"/>
                      <a:pt x="248373" y="97951"/>
                    </a:cubicBezTo>
                    <a:lnTo>
                      <a:pt x="249289" y="97517"/>
                    </a:lnTo>
                    <a:cubicBezTo>
                      <a:pt x="249579" y="96407"/>
                      <a:pt x="249868" y="95298"/>
                      <a:pt x="250109" y="94141"/>
                    </a:cubicBezTo>
                    <a:cubicBezTo>
                      <a:pt x="250399" y="92790"/>
                      <a:pt x="250640" y="91344"/>
                      <a:pt x="250977" y="89511"/>
                    </a:cubicBezTo>
                    <a:cubicBezTo>
                      <a:pt x="251218" y="87871"/>
                      <a:pt x="251460" y="86183"/>
                      <a:pt x="251701" y="84543"/>
                    </a:cubicBezTo>
                    <a:cubicBezTo>
                      <a:pt x="252328" y="80058"/>
                      <a:pt x="253003" y="75428"/>
                      <a:pt x="254257" y="70991"/>
                    </a:cubicBezTo>
                    <a:cubicBezTo>
                      <a:pt x="254691" y="69448"/>
                      <a:pt x="255221" y="67953"/>
                      <a:pt x="255848" y="66458"/>
                    </a:cubicBezTo>
                    <a:cubicBezTo>
                      <a:pt x="256138" y="65783"/>
                      <a:pt x="256475" y="65108"/>
                      <a:pt x="256813" y="64481"/>
                    </a:cubicBezTo>
                    <a:lnTo>
                      <a:pt x="257006" y="64047"/>
                    </a:lnTo>
                    <a:cubicBezTo>
                      <a:pt x="257150" y="63805"/>
                      <a:pt x="257247" y="63613"/>
                      <a:pt x="257343" y="63420"/>
                    </a:cubicBezTo>
                    <a:cubicBezTo>
                      <a:pt x="257536" y="63034"/>
                      <a:pt x="257729" y="62600"/>
                      <a:pt x="257922" y="62166"/>
                    </a:cubicBezTo>
                    <a:cubicBezTo>
                      <a:pt x="258597" y="60815"/>
                      <a:pt x="259128" y="59417"/>
                      <a:pt x="259610" y="57970"/>
                    </a:cubicBezTo>
                    <a:cubicBezTo>
                      <a:pt x="260044" y="56571"/>
                      <a:pt x="260382" y="55124"/>
                      <a:pt x="260623" y="53678"/>
                    </a:cubicBezTo>
                    <a:cubicBezTo>
                      <a:pt x="260816" y="52279"/>
                      <a:pt x="260912" y="50832"/>
                      <a:pt x="260912" y="49434"/>
                    </a:cubicBezTo>
                    <a:cubicBezTo>
                      <a:pt x="260864" y="46347"/>
                      <a:pt x="260333" y="43309"/>
                      <a:pt x="259369" y="40415"/>
                    </a:cubicBezTo>
                    <a:cubicBezTo>
                      <a:pt x="258935" y="39065"/>
                      <a:pt x="258404" y="37666"/>
                      <a:pt x="257633" y="35882"/>
                    </a:cubicBezTo>
                    <a:cubicBezTo>
                      <a:pt x="257006" y="34483"/>
                      <a:pt x="256331" y="32988"/>
                      <a:pt x="255511" y="31348"/>
                    </a:cubicBezTo>
                    <a:cubicBezTo>
                      <a:pt x="253967" y="28310"/>
                      <a:pt x="252279" y="25416"/>
                      <a:pt x="250447" y="22571"/>
                    </a:cubicBezTo>
                    <a:cubicBezTo>
                      <a:pt x="249579" y="21220"/>
                      <a:pt x="248662" y="19870"/>
                      <a:pt x="247650" y="18423"/>
                    </a:cubicBezTo>
                    <a:cubicBezTo>
                      <a:pt x="246781" y="17169"/>
                      <a:pt x="245913" y="16012"/>
                      <a:pt x="244997" y="14806"/>
                    </a:cubicBezTo>
                    <a:cubicBezTo>
                      <a:pt x="243213" y="12636"/>
                      <a:pt x="241187" y="10707"/>
                      <a:pt x="238969" y="8970"/>
                    </a:cubicBezTo>
                    <a:cubicBezTo>
                      <a:pt x="236798" y="7234"/>
                      <a:pt x="234387" y="5739"/>
                      <a:pt x="231879" y="4533"/>
                    </a:cubicBezTo>
                    <a:cubicBezTo>
                      <a:pt x="229371" y="3279"/>
                      <a:pt x="226767" y="2267"/>
                      <a:pt x="224066" y="1495"/>
                    </a:cubicBezTo>
                    <a:cubicBezTo>
                      <a:pt x="221414" y="772"/>
                      <a:pt x="218665" y="289"/>
                      <a:pt x="215916" y="96"/>
                    </a:cubicBezTo>
                    <a:cubicBezTo>
                      <a:pt x="214903" y="48"/>
                      <a:pt x="213938" y="0"/>
                      <a:pt x="213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87"/>
              <p:cNvSpPr/>
              <p:nvPr/>
            </p:nvSpPr>
            <p:spPr>
              <a:xfrm>
                <a:off x="5974800" y="692650"/>
                <a:ext cx="828350" cy="2702000"/>
              </a:xfrm>
              <a:custGeom>
                <a:avLst/>
                <a:gdLst/>
                <a:ahLst/>
                <a:cxnLst/>
                <a:rect l="l" t="t" r="r" b="b"/>
                <a:pathLst>
                  <a:path w="33134" h="108080" extrusionOk="0">
                    <a:moveTo>
                      <a:pt x="19630" y="1"/>
                    </a:moveTo>
                    <a:lnTo>
                      <a:pt x="19630" y="1"/>
                    </a:lnTo>
                    <a:cubicBezTo>
                      <a:pt x="19871" y="676"/>
                      <a:pt x="20064" y="1303"/>
                      <a:pt x="20257" y="1978"/>
                    </a:cubicBezTo>
                    <a:cubicBezTo>
                      <a:pt x="20498" y="2895"/>
                      <a:pt x="20739" y="3811"/>
                      <a:pt x="20884" y="4775"/>
                    </a:cubicBezTo>
                    <a:cubicBezTo>
                      <a:pt x="21076" y="5692"/>
                      <a:pt x="21221" y="6705"/>
                      <a:pt x="21269" y="7717"/>
                    </a:cubicBezTo>
                    <a:cubicBezTo>
                      <a:pt x="21366" y="8682"/>
                      <a:pt x="21414" y="9646"/>
                      <a:pt x="21414" y="10611"/>
                    </a:cubicBezTo>
                    <a:cubicBezTo>
                      <a:pt x="21462" y="12830"/>
                      <a:pt x="21366" y="15000"/>
                      <a:pt x="21125" y="17170"/>
                    </a:cubicBezTo>
                    <a:cubicBezTo>
                      <a:pt x="20835" y="19244"/>
                      <a:pt x="20498" y="21318"/>
                      <a:pt x="20015" y="23391"/>
                    </a:cubicBezTo>
                    <a:cubicBezTo>
                      <a:pt x="19533" y="25513"/>
                      <a:pt x="18906" y="27587"/>
                      <a:pt x="18231" y="29661"/>
                    </a:cubicBezTo>
                    <a:cubicBezTo>
                      <a:pt x="17845" y="30722"/>
                      <a:pt x="17459" y="31831"/>
                      <a:pt x="17074" y="32892"/>
                    </a:cubicBezTo>
                    <a:cubicBezTo>
                      <a:pt x="16688" y="33857"/>
                      <a:pt x="16302" y="34870"/>
                      <a:pt x="15868" y="35834"/>
                    </a:cubicBezTo>
                    <a:cubicBezTo>
                      <a:pt x="15048" y="37763"/>
                      <a:pt x="14132" y="39692"/>
                      <a:pt x="13215" y="41622"/>
                    </a:cubicBezTo>
                    <a:cubicBezTo>
                      <a:pt x="12251" y="43551"/>
                      <a:pt x="11238" y="45528"/>
                      <a:pt x="10177" y="47505"/>
                    </a:cubicBezTo>
                    <a:cubicBezTo>
                      <a:pt x="9164" y="49434"/>
                      <a:pt x="8103" y="51315"/>
                      <a:pt x="7042" y="53196"/>
                    </a:cubicBezTo>
                    <a:cubicBezTo>
                      <a:pt x="6512" y="54113"/>
                      <a:pt x="5981" y="55077"/>
                      <a:pt x="5499" y="56042"/>
                    </a:cubicBezTo>
                    <a:cubicBezTo>
                      <a:pt x="5065" y="57006"/>
                      <a:pt x="4679" y="57778"/>
                      <a:pt x="4293" y="58694"/>
                    </a:cubicBezTo>
                    <a:cubicBezTo>
                      <a:pt x="3329" y="60961"/>
                      <a:pt x="2557" y="63276"/>
                      <a:pt x="1882" y="65687"/>
                    </a:cubicBezTo>
                    <a:cubicBezTo>
                      <a:pt x="1592" y="66893"/>
                      <a:pt x="1303" y="68099"/>
                      <a:pt x="1062" y="69304"/>
                    </a:cubicBezTo>
                    <a:cubicBezTo>
                      <a:pt x="821" y="70414"/>
                      <a:pt x="628" y="71571"/>
                      <a:pt x="483" y="72680"/>
                    </a:cubicBezTo>
                    <a:cubicBezTo>
                      <a:pt x="146" y="75236"/>
                      <a:pt x="1" y="77792"/>
                      <a:pt x="1" y="80348"/>
                    </a:cubicBezTo>
                    <a:cubicBezTo>
                      <a:pt x="1" y="81602"/>
                      <a:pt x="49" y="82856"/>
                      <a:pt x="97" y="84062"/>
                    </a:cubicBezTo>
                    <a:cubicBezTo>
                      <a:pt x="194" y="85316"/>
                      <a:pt x="339" y="86522"/>
                      <a:pt x="483" y="87727"/>
                    </a:cubicBezTo>
                    <a:cubicBezTo>
                      <a:pt x="821" y="90332"/>
                      <a:pt x="1400" y="92936"/>
                      <a:pt x="2123" y="95492"/>
                    </a:cubicBezTo>
                    <a:cubicBezTo>
                      <a:pt x="2461" y="96698"/>
                      <a:pt x="2846" y="97807"/>
                      <a:pt x="3232" y="98964"/>
                    </a:cubicBezTo>
                    <a:cubicBezTo>
                      <a:pt x="3618" y="99977"/>
                      <a:pt x="4004" y="100990"/>
                      <a:pt x="4438" y="102003"/>
                    </a:cubicBezTo>
                    <a:cubicBezTo>
                      <a:pt x="5306" y="104077"/>
                      <a:pt x="6319" y="106102"/>
                      <a:pt x="7428" y="108080"/>
                    </a:cubicBezTo>
                    <a:cubicBezTo>
                      <a:pt x="11286" y="102485"/>
                      <a:pt x="14662" y="96553"/>
                      <a:pt x="17556" y="90380"/>
                    </a:cubicBezTo>
                    <a:cubicBezTo>
                      <a:pt x="17604" y="90332"/>
                      <a:pt x="17652" y="90283"/>
                      <a:pt x="17701" y="90235"/>
                    </a:cubicBezTo>
                    <a:cubicBezTo>
                      <a:pt x="18376" y="88644"/>
                      <a:pt x="19003" y="87100"/>
                      <a:pt x="19533" y="85654"/>
                    </a:cubicBezTo>
                    <a:cubicBezTo>
                      <a:pt x="19726" y="85027"/>
                      <a:pt x="19967" y="84448"/>
                      <a:pt x="20160" y="83821"/>
                    </a:cubicBezTo>
                    <a:cubicBezTo>
                      <a:pt x="19726" y="82712"/>
                      <a:pt x="19292" y="81554"/>
                      <a:pt x="18810" y="80493"/>
                    </a:cubicBezTo>
                    <a:cubicBezTo>
                      <a:pt x="19389" y="80252"/>
                      <a:pt x="20015" y="80011"/>
                      <a:pt x="20546" y="79770"/>
                    </a:cubicBezTo>
                    <a:cubicBezTo>
                      <a:pt x="20884" y="79625"/>
                      <a:pt x="21173" y="79480"/>
                      <a:pt x="21511" y="79287"/>
                    </a:cubicBezTo>
                    <a:cubicBezTo>
                      <a:pt x="21800" y="78226"/>
                      <a:pt x="22041" y="77117"/>
                      <a:pt x="22282" y="75960"/>
                    </a:cubicBezTo>
                    <a:cubicBezTo>
                      <a:pt x="22572" y="74609"/>
                      <a:pt x="22861" y="73163"/>
                      <a:pt x="23150" y="71330"/>
                    </a:cubicBezTo>
                    <a:cubicBezTo>
                      <a:pt x="23391" y="69738"/>
                      <a:pt x="23633" y="68147"/>
                      <a:pt x="23874" y="66362"/>
                    </a:cubicBezTo>
                    <a:cubicBezTo>
                      <a:pt x="24501" y="61877"/>
                      <a:pt x="25176" y="57247"/>
                      <a:pt x="26478" y="52810"/>
                    </a:cubicBezTo>
                    <a:cubicBezTo>
                      <a:pt x="26912" y="51267"/>
                      <a:pt x="27443" y="49772"/>
                      <a:pt x="28070" y="48277"/>
                    </a:cubicBezTo>
                    <a:cubicBezTo>
                      <a:pt x="28359" y="47602"/>
                      <a:pt x="28648" y="46927"/>
                      <a:pt x="28986" y="46251"/>
                    </a:cubicBezTo>
                    <a:lnTo>
                      <a:pt x="29227" y="45866"/>
                    </a:lnTo>
                    <a:cubicBezTo>
                      <a:pt x="29323" y="45624"/>
                      <a:pt x="29420" y="45432"/>
                      <a:pt x="29516" y="45239"/>
                    </a:cubicBezTo>
                    <a:cubicBezTo>
                      <a:pt x="29709" y="44853"/>
                      <a:pt x="29902" y="44419"/>
                      <a:pt x="30143" y="43985"/>
                    </a:cubicBezTo>
                    <a:cubicBezTo>
                      <a:pt x="30770" y="42634"/>
                      <a:pt x="31301" y="41236"/>
                      <a:pt x="31783" y="39789"/>
                    </a:cubicBezTo>
                    <a:cubicBezTo>
                      <a:pt x="32217" y="38390"/>
                      <a:pt x="32555" y="36943"/>
                      <a:pt x="32796" y="35497"/>
                    </a:cubicBezTo>
                    <a:cubicBezTo>
                      <a:pt x="33037" y="34098"/>
                      <a:pt x="33133" y="32651"/>
                      <a:pt x="33133" y="31253"/>
                    </a:cubicBezTo>
                    <a:cubicBezTo>
                      <a:pt x="33037" y="28166"/>
                      <a:pt x="32506" y="25128"/>
                      <a:pt x="31542" y="22234"/>
                    </a:cubicBezTo>
                    <a:cubicBezTo>
                      <a:pt x="31108" y="20884"/>
                      <a:pt x="30577" y="19485"/>
                      <a:pt x="29806" y="17701"/>
                    </a:cubicBezTo>
                    <a:cubicBezTo>
                      <a:pt x="29227" y="16254"/>
                      <a:pt x="28504" y="14807"/>
                      <a:pt x="27684" y="13167"/>
                    </a:cubicBezTo>
                    <a:cubicBezTo>
                      <a:pt x="26140" y="10129"/>
                      <a:pt x="24452" y="7235"/>
                      <a:pt x="22620" y="4390"/>
                    </a:cubicBezTo>
                    <a:cubicBezTo>
                      <a:pt x="21752" y="3039"/>
                      <a:pt x="20835" y="1737"/>
                      <a:pt x="19823" y="242"/>
                    </a:cubicBezTo>
                    <a:lnTo>
                      <a:pt x="196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87"/>
              <p:cNvSpPr/>
              <p:nvPr/>
            </p:nvSpPr>
            <p:spPr>
              <a:xfrm>
                <a:off x="412950" y="598625"/>
                <a:ext cx="5429250" cy="4856550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194262" extrusionOk="0">
                    <a:moveTo>
                      <a:pt x="187606" y="579"/>
                    </a:moveTo>
                    <a:lnTo>
                      <a:pt x="187606" y="627"/>
                    </a:ln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653" y="580"/>
                      <a:pt x="187630" y="579"/>
                      <a:pt x="187606" y="579"/>
                    </a:cubicBezTo>
                    <a:close/>
                    <a:moveTo>
                      <a:pt x="30" y="164795"/>
                    </a:moveTo>
                    <a:cubicBezTo>
                      <a:pt x="20" y="164811"/>
                      <a:pt x="10" y="164826"/>
                      <a:pt x="0" y="164843"/>
                    </a:cubicBezTo>
                    <a:cubicBezTo>
                      <a:pt x="13" y="164830"/>
                      <a:pt x="23" y="164813"/>
                      <a:pt x="30" y="164795"/>
                    </a:cubicBezTo>
                    <a:close/>
                    <a:moveTo>
                      <a:pt x="188571" y="0"/>
                    </a:move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783" y="596"/>
                      <a:pt x="187863" y="643"/>
                      <a:pt x="187944" y="724"/>
                    </a:cubicBezTo>
                    <a:cubicBezTo>
                      <a:pt x="187992" y="772"/>
                      <a:pt x="188040" y="820"/>
                      <a:pt x="188089" y="868"/>
                    </a:cubicBezTo>
                    <a:cubicBezTo>
                      <a:pt x="188089" y="916"/>
                      <a:pt x="188137" y="965"/>
                      <a:pt x="188185" y="1013"/>
                    </a:cubicBezTo>
                    <a:cubicBezTo>
                      <a:pt x="188233" y="1158"/>
                      <a:pt x="188281" y="1254"/>
                      <a:pt x="188330" y="1399"/>
                    </a:cubicBezTo>
                    <a:cubicBezTo>
                      <a:pt x="188426" y="1736"/>
                      <a:pt x="188474" y="2122"/>
                      <a:pt x="188474" y="2508"/>
                    </a:cubicBezTo>
                    <a:cubicBezTo>
                      <a:pt x="188426" y="2942"/>
                      <a:pt x="188426" y="3376"/>
                      <a:pt x="188330" y="3810"/>
                    </a:cubicBezTo>
                    <a:cubicBezTo>
                      <a:pt x="188185" y="4775"/>
                      <a:pt x="187992" y="5739"/>
                      <a:pt x="187751" y="6656"/>
                    </a:cubicBezTo>
                    <a:cubicBezTo>
                      <a:pt x="187655" y="7041"/>
                      <a:pt x="187558" y="7475"/>
                      <a:pt x="187462" y="7861"/>
                    </a:cubicBezTo>
                    <a:cubicBezTo>
                      <a:pt x="187365" y="8102"/>
                      <a:pt x="187317" y="8344"/>
                      <a:pt x="187269" y="8633"/>
                    </a:cubicBezTo>
                    <a:cubicBezTo>
                      <a:pt x="187172" y="8922"/>
                      <a:pt x="187124" y="9212"/>
                      <a:pt x="187076" y="9549"/>
                    </a:cubicBezTo>
                    <a:cubicBezTo>
                      <a:pt x="186304" y="13793"/>
                      <a:pt x="185581" y="17989"/>
                      <a:pt x="184906" y="22281"/>
                    </a:cubicBezTo>
                    <a:cubicBezTo>
                      <a:pt x="184616" y="24403"/>
                      <a:pt x="184279" y="26525"/>
                      <a:pt x="183989" y="28647"/>
                    </a:cubicBezTo>
                    <a:cubicBezTo>
                      <a:pt x="183700" y="30769"/>
                      <a:pt x="183410" y="32940"/>
                      <a:pt x="183121" y="35062"/>
                    </a:cubicBezTo>
                    <a:cubicBezTo>
                      <a:pt x="182494" y="39354"/>
                      <a:pt x="181964" y="43646"/>
                      <a:pt x="181530" y="47939"/>
                    </a:cubicBezTo>
                    <a:cubicBezTo>
                      <a:pt x="181337" y="49434"/>
                      <a:pt x="181240" y="50929"/>
                      <a:pt x="180999" y="52472"/>
                    </a:cubicBezTo>
                    <a:cubicBezTo>
                      <a:pt x="180903" y="53195"/>
                      <a:pt x="180806" y="53967"/>
                      <a:pt x="180613" y="54691"/>
                    </a:cubicBezTo>
                    <a:cubicBezTo>
                      <a:pt x="180469" y="55414"/>
                      <a:pt x="180276" y="56186"/>
                      <a:pt x="180035" y="56909"/>
                    </a:cubicBezTo>
                    <a:cubicBezTo>
                      <a:pt x="179600" y="58259"/>
                      <a:pt x="178925" y="59562"/>
                      <a:pt x="178009" y="60671"/>
                    </a:cubicBezTo>
                    <a:cubicBezTo>
                      <a:pt x="177720" y="60912"/>
                      <a:pt x="177478" y="61201"/>
                      <a:pt x="177189" y="61442"/>
                    </a:cubicBezTo>
                    <a:cubicBezTo>
                      <a:pt x="176900" y="61684"/>
                      <a:pt x="176562" y="61925"/>
                      <a:pt x="176225" y="62118"/>
                    </a:cubicBezTo>
                    <a:cubicBezTo>
                      <a:pt x="175887" y="62311"/>
                      <a:pt x="175549" y="62455"/>
                      <a:pt x="175212" y="62600"/>
                    </a:cubicBezTo>
                    <a:cubicBezTo>
                      <a:pt x="174874" y="62648"/>
                      <a:pt x="174585" y="62696"/>
                      <a:pt x="174295" y="62745"/>
                    </a:cubicBezTo>
                    <a:cubicBezTo>
                      <a:pt x="173958" y="62745"/>
                      <a:pt x="173620" y="62745"/>
                      <a:pt x="173283" y="62696"/>
                    </a:cubicBezTo>
                    <a:cubicBezTo>
                      <a:pt x="172993" y="62648"/>
                      <a:pt x="172704" y="62552"/>
                      <a:pt x="172415" y="62455"/>
                    </a:cubicBezTo>
                    <a:cubicBezTo>
                      <a:pt x="171788" y="62166"/>
                      <a:pt x="171257" y="61828"/>
                      <a:pt x="170727" y="61394"/>
                    </a:cubicBezTo>
                    <a:cubicBezTo>
                      <a:pt x="170196" y="60960"/>
                      <a:pt x="169666" y="60430"/>
                      <a:pt x="169280" y="59851"/>
                    </a:cubicBezTo>
                    <a:cubicBezTo>
                      <a:pt x="168797" y="59272"/>
                      <a:pt x="168412" y="58693"/>
                      <a:pt x="168074" y="58066"/>
                    </a:cubicBezTo>
                    <a:cubicBezTo>
                      <a:pt x="167688" y="57391"/>
                      <a:pt x="167399" y="56764"/>
                      <a:pt x="167109" y="56089"/>
                    </a:cubicBezTo>
                    <a:cubicBezTo>
                      <a:pt x="166772" y="55221"/>
                      <a:pt x="166531" y="54353"/>
                      <a:pt x="166290" y="53437"/>
                    </a:cubicBezTo>
                    <a:cubicBezTo>
                      <a:pt x="165807" y="51652"/>
                      <a:pt x="165566" y="49771"/>
                      <a:pt x="165518" y="47939"/>
                    </a:cubicBezTo>
                    <a:cubicBezTo>
                      <a:pt x="165422" y="46009"/>
                      <a:pt x="165518" y="44080"/>
                      <a:pt x="165759" y="42199"/>
                    </a:cubicBezTo>
                    <a:cubicBezTo>
                      <a:pt x="166000" y="40319"/>
                      <a:pt x="166338" y="38486"/>
                      <a:pt x="166772" y="36653"/>
                    </a:cubicBezTo>
                    <a:cubicBezTo>
                      <a:pt x="167206" y="34917"/>
                      <a:pt x="167736" y="33181"/>
                      <a:pt x="168267" y="31445"/>
                    </a:cubicBezTo>
                    <a:cubicBezTo>
                      <a:pt x="168846" y="29708"/>
                      <a:pt x="169424" y="28021"/>
                      <a:pt x="170100" y="26333"/>
                    </a:cubicBezTo>
                    <a:cubicBezTo>
                      <a:pt x="171402" y="23005"/>
                      <a:pt x="172993" y="19725"/>
                      <a:pt x="174778" y="16591"/>
                    </a:cubicBezTo>
                    <a:cubicBezTo>
                      <a:pt x="176514" y="13407"/>
                      <a:pt x="178539" y="10369"/>
                      <a:pt x="180806" y="7524"/>
                    </a:cubicBezTo>
                    <a:cubicBezTo>
                      <a:pt x="181867" y="6125"/>
                      <a:pt x="183073" y="4775"/>
                      <a:pt x="184279" y="3473"/>
                    </a:cubicBezTo>
                    <a:cubicBezTo>
                      <a:pt x="184857" y="2846"/>
                      <a:pt x="185484" y="2219"/>
                      <a:pt x="186111" y="1592"/>
                    </a:cubicBezTo>
                    <a:lnTo>
                      <a:pt x="186111" y="1592"/>
                    </a:lnTo>
                    <a:cubicBezTo>
                      <a:pt x="185532" y="2026"/>
                      <a:pt x="184857" y="2460"/>
                      <a:pt x="184230" y="2894"/>
                    </a:cubicBezTo>
                    <a:cubicBezTo>
                      <a:pt x="183603" y="3376"/>
                      <a:pt x="182880" y="3907"/>
                      <a:pt x="182205" y="4437"/>
                    </a:cubicBezTo>
                    <a:cubicBezTo>
                      <a:pt x="180276" y="5980"/>
                      <a:pt x="178443" y="7620"/>
                      <a:pt x="176707" y="9356"/>
                    </a:cubicBezTo>
                    <a:cubicBezTo>
                      <a:pt x="175887" y="10224"/>
                      <a:pt x="175067" y="11141"/>
                      <a:pt x="174295" y="12057"/>
                    </a:cubicBezTo>
                    <a:cubicBezTo>
                      <a:pt x="173861" y="12588"/>
                      <a:pt x="173427" y="13070"/>
                      <a:pt x="173041" y="13600"/>
                    </a:cubicBezTo>
                    <a:cubicBezTo>
                      <a:pt x="172607" y="14131"/>
                      <a:pt x="172366" y="14517"/>
                      <a:pt x="172029" y="14999"/>
                    </a:cubicBezTo>
                    <a:lnTo>
                      <a:pt x="172029" y="14951"/>
                    </a:lnTo>
                    <a:cubicBezTo>
                      <a:pt x="171161" y="16108"/>
                      <a:pt x="170389" y="17266"/>
                      <a:pt x="169617" y="18471"/>
                    </a:cubicBezTo>
                    <a:cubicBezTo>
                      <a:pt x="168942" y="19532"/>
                      <a:pt x="168315" y="20642"/>
                      <a:pt x="167688" y="21751"/>
                    </a:cubicBezTo>
                    <a:cubicBezTo>
                      <a:pt x="167109" y="22860"/>
                      <a:pt x="166483" y="24162"/>
                      <a:pt x="165904" y="25416"/>
                    </a:cubicBezTo>
                    <a:cubicBezTo>
                      <a:pt x="165614" y="26043"/>
                      <a:pt x="165325" y="26670"/>
                      <a:pt x="165084" y="27297"/>
                    </a:cubicBezTo>
                    <a:cubicBezTo>
                      <a:pt x="164843" y="27828"/>
                      <a:pt x="164650" y="28358"/>
                      <a:pt x="164457" y="28889"/>
                    </a:cubicBezTo>
                    <a:cubicBezTo>
                      <a:pt x="163926" y="30384"/>
                      <a:pt x="163396" y="31879"/>
                      <a:pt x="162962" y="33374"/>
                    </a:cubicBezTo>
                    <a:cubicBezTo>
                      <a:pt x="162480" y="34917"/>
                      <a:pt x="162094" y="36412"/>
                      <a:pt x="161756" y="38004"/>
                    </a:cubicBezTo>
                    <a:cubicBezTo>
                      <a:pt x="161370" y="39547"/>
                      <a:pt x="161081" y="41090"/>
                      <a:pt x="160840" y="42682"/>
                    </a:cubicBezTo>
                    <a:cubicBezTo>
                      <a:pt x="160695" y="43453"/>
                      <a:pt x="160599" y="44273"/>
                      <a:pt x="160502" y="45045"/>
                    </a:cubicBezTo>
                    <a:cubicBezTo>
                      <a:pt x="160406" y="45817"/>
                      <a:pt x="160309" y="46636"/>
                      <a:pt x="160213" y="47408"/>
                    </a:cubicBezTo>
                    <a:cubicBezTo>
                      <a:pt x="159972" y="49916"/>
                      <a:pt x="159827" y="52424"/>
                      <a:pt x="159779" y="54932"/>
                    </a:cubicBezTo>
                    <a:cubicBezTo>
                      <a:pt x="159731" y="57343"/>
                      <a:pt x="159779" y="59754"/>
                      <a:pt x="159875" y="62166"/>
                    </a:cubicBezTo>
                    <a:cubicBezTo>
                      <a:pt x="160020" y="64722"/>
                      <a:pt x="160213" y="67230"/>
                      <a:pt x="160502" y="69738"/>
                    </a:cubicBezTo>
                    <a:cubicBezTo>
                      <a:pt x="160599" y="70750"/>
                      <a:pt x="160743" y="71763"/>
                      <a:pt x="160840" y="72728"/>
                    </a:cubicBezTo>
                    <a:cubicBezTo>
                      <a:pt x="160936" y="73596"/>
                      <a:pt x="160985" y="74464"/>
                      <a:pt x="161081" y="75332"/>
                    </a:cubicBezTo>
                    <a:cubicBezTo>
                      <a:pt x="161274" y="77309"/>
                      <a:pt x="161419" y="79287"/>
                      <a:pt x="161515" y="81264"/>
                    </a:cubicBezTo>
                    <a:cubicBezTo>
                      <a:pt x="161612" y="83241"/>
                      <a:pt x="161660" y="85122"/>
                      <a:pt x="161660" y="87051"/>
                    </a:cubicBezTo>
                    <a:cubicBezTo>
                      <a:pt x="161660" y="88981"/>
                      <a:pt x="161612" y="90910"/>
                      <a:pt x="161419" y="92887"/>
                    </a:cubicBezTo>
                    <a:cubicBezTo>
                      <a:pt x="161322" y="94720"/>
                      <a:pt x="161081" y="96552"/>
                      <a:pt x="160792" y="98385"/>
                    </a:cubicBezTo>
                    <a:cubicBezTo>
                      <a:pt x="160599" y="99542"/>
                      <a:pt x="160406" y="100700"/>
                      <a:pt x="160116" y="101857"/>
                    </a:cubicBezTo>
                    <a:cubicBezTo>
                      <a:pt x="159875" y="102918"/>
                      <a:pt x="159634" y="103979"/>
                      <a:pt x="159297" y="104992"/>
                    </a:cubicBezTo>
                    <a:cubicBezTo>
                      <a:pt x="159007" y="106005"/>
                      <a:pt x="158670" y="107066"/>
                      <a:pt x="158236" y="108079"/>
                    </a:cubicBezTo>
                    <a:cubicBezTo>
                      <a:pt x="157850" y="109092"/>
                      <a:pt x="157464" y="110008"/>
                      <a:pt x="156982" y="110972"/>
                    </a:cubicBezTo>
                    <a:cubicBezTo>
                      <a:pt x="156499" y="112033"/>
                      <a:pt x="155921" y="113046"/>
                      <a:pt x="155294" y="114011"/>
                    </a:cubicBezTo>
                    <a:cubicBezTo>
                      <a:pt x="154763" y="114831"/>
                      <a:pt x="154233" y="115651"/>
                      <a:pt x="153606" y="116422"/>
                    </a:cubicBezTo>
                    <a:cubicBezTo>
                      <a:pt x="152931" y="117338"/>
                      <a:pt x="152159" y="118207"/>
                      <a:pt x="151339" y="119026"/>
                    </a:cubicBezTo>
                    <a:cubicBezTo>
                      <a:pt x="150567" y="119846"/>
                      <a:pt x="149796" y="120570"/>
                      <a:pt x="148928" y="121293"/>
                    </a:cubicBezTo>
                    <a:cubicBezTo>
                      <a:pt x="148494" y="121631"/>
                      <a:pt x="148060" y="122017"/>
                      <a:pt x="147577" y="122354"/>
                    </a:cubicBezTo>
                    <a:cubicBezTo>
                      <a:pt x="147143" y="122692"/>
                      <a:pt x="146661" y="123029"/>
                      <a:pt x="146179" y="123319"/>
                    </a:cubicBezTo>
                    <a:cubicBezTo>
                      <a:pt x="145552" y="123705"/>
                      <a:pt x="144973" y="124090"/>
                      <a:pt x="144298" y="124428"/>
                    </a:cubicBezTo>
                    <a:cubicBezTo>
                      <a:pt x="143960" y="124621"/>
                      <a:pt x="143623" y="124766"/>
                      <a:pt x="143333" y="124958"/>
                    </a:cubicBezTo>
                    <a:cubicBezTo>
                      <a:pt x="142996" y="125103"/>
                      <a:pt x="142658" y="125248"/>
                      <a:pt x="142320" y="125393"/>
                    </a:cubicBezTo>
                    <a:cubicBezTo>
                      <a:pt x="142031" y="125537"/>
                      <a:pt x="141645" y="125682"/>
                      <a:pt x="141308" y="125827"/>
                    </a:cubicBezTo>
                    <a:cubicBezTo>
                      <a:pt x="140970" y="125923"/>
                      <a:pt x="140681" y="126068"/>
                      <a:pt x="140343" y="126164"/>
                    </a:cubicBezTo>
                    <a:cubicBezTo>
                      <a:pt x="139668" y="126357"/>
                      <a:pt x="138993" y="126550"/>
                      <a:pt x="138269" y="126695"/>
                    </a:cubicBezTo>
                    <a:cubicBezTo>
                      <a:pt x="137739" y="126839"/>
                      <a:pt x="137112" y="126936"/>
                      <a:pt x="136533" y="126984"/>
                    </a:cubicBezTo>
                    <a:cubicBezTo>
                      <a:pt x="135858" y="127081"/>
                      <a:pt x="135183" y="127129"/>
                      <a:pt x="134459" y="127129"/>
                    </a:cubicBezTo>
                    <a:cubicBezTo>
                      <a:pt x="134025" y="127129"/>
                      <a:pt x="133543" y="127129"/>
                      <a:pt x="133109" y="127032"/>
                    </a:cubicBezTo>
                    <a:cubicBezTo>
                      <a:pt x="132820" y="127032"/>
                      <a:pt x="132578" y="126984"/>
                      <a:pt x="132337" y="126984"/>
                    </a:cubicBezTo>
                    <a:cubicBezTo>
                      <a:pt x="132000" y="126936"/>
                      <a:pt x="131662" y="126888"/>
                      <a:pt x="131324" y="126791"/>
                    </a:cubicBezTo>
                    <a:cubicBezTo>
                      <a:pt x="130939" y="126743"/>
                      <a:pt x="130601" y="126646"/>
                      <a:pt x="130263" y="126550"/>
                    </a:cubicBezTo>
                    <a:cubicBezTo>
                      <a:pt x="129926" y="126454"/>
                      <a:pt x="129588" y="126357"/>
                      <a:pt x="129251" y="126212"/>
                    </a:cubicBezTo>
                    <a:cubicBezTo>
                      <a:pt x="129010" y="126164"/>
                      <a:pt x="128768" y="126068"/>
                      <a:pt x="128527" y="125971"/>
                    </a:cubicBezTo>
                    <a:cubicBezTo>
                      <a:pt x="128190" y="125827"/>
                      <a:pt x="127804" y="125682"/>
                      <a:pt x="127466" y="125537"/>
                    </a:cubicBezTo>
                    <a:cubicBezTo>
                      <a:pt x="127177" y="125344"/>
                      <a:pt x="126888" y="125248"/>
                      <a:pt x="126646" y="125103"/>
                    </a:cubicBezTo>
                    <a:cubicBezTo>
                      <a:pt x="126019" y="124766"/>
                      <a:pt x="125489" y="124428"/>
                      <a:pt x="124910" y="124090"/>
                    </a:cubicBezTo>
                    <a:cubicBezTo>
                      <a:pt x="124380" y="123705"/>
                      <a:pt x="123994" y="123463"/>
                      <a:pt x="123560" y="123126"/>
                    </a:cubicBezTo>
                    <a:cubicBezTo>
                      <a:pt x="122740" y="122547"/>
                      <a:pt x="121920" y="121920"/>
                      <a:pt x="121100" y="121341"/>
                    </a:cubicBezTo>
                    <a:cubicBezTo>
                      <a:pt x="120763" y="121052"/>
                      <a:pt x="120377" y="120811"/>
                      <a:pt x="120039" y="120522"/>
                    </a:cubicBezTo>
                    <a:cubicBezTo>
                      <a:pt x="119653" y="120280"/>
                      <a:pt x="119316" y="120039"/>
                      <a:pt x="118930" y="119846"/>
                    </a:cubicBezTo>
                    <a:cubicBezTo>
                      <a:pt x="118544" y="119605"/>
                      <a:pt x="118207" y="119412"/>
                      <a:pt x="117821" y="119219"/>
                    </a:cubicBezTo>
                    <a:cubicBezTo>
                      <a:pt x="117580" y="119123"/>
                      <a:pt x="117387" y="119026"/>
                      <a:pt x="117146" y="118882"/>
                    </a:cubicBezTo>
                    <a:cubicBezTo>
                      <a:pt x="116904" y="118785"/>
                      <a:pt x="116856" y="118785"/>
                      <a:pt x="116711" y="118737"/>
                    </a:cubicBezTo>
                    <a:cubicBezTo>
                      <a:pt x="116326" y="118592"/>
                      <a:pt x="115892" y="118448"/>
                      <a:pt x="115506" y="118351"/>
                    </a:cubicBezTo>
                    <a:cubicBezTo>
                      <a:pt x="115265" y="118303"/>
                      <a:pt x="114975" y="118207"/>
                      <a:pt x="114734" y="118207"/>
                    </a:cubicBezTo>
                    <a:cubicBezTo>
                      <a:pt x="114493" y="118158"/>
                      <a:pt x="114397" y="118158"/>
                      <a:pt x="114252" y="118110"/>
                    </a:cubicBezTo>
                    <a:cubicBezTo>
                      <a:pt x="114035" y="118086"/>
                      <a:pt x="113818" y="118074"/>
                      <a:pt x="113595" y="118074"/>
                    </a:cubicBezTo>
                    <a:cubicBezTo>
                      <a:pt x="113372" y="118074"/>
                      <a:pt x="113143" y="118086"/>
                      <a:pt x="112901" y="118110"/>
                    </a:cubicBezTo>
                    <a:lnTo>
                      <a:pt x="112371" y="118110"/>
                    </a:lnTo>
                    <a:lnTo>
                      <a:pt x="111744" y="118207"/>
                    </a:lnTo>
                    <a:lnTo>
                      <a:pt x="111792" y="118207"/>
                    </a:lnTo>
                    <a:cubicBezTo>
                      <a:pt x="111406" y="118255"/>
                      <a:pt x="110972" y="118351"/>
                      <a:pt x="110587" y="118496"/>
                    </a:cubicBezTo>
                    <a:cubicBezTo>
                      <a:pt x="110297" y="118544"/>
                      <a:pt x="110056" y="118641"/>
                      <a:pt x="109767" y="118737"/>
                    </a:cubicBezTo>
                    <a:cubicBezTo>
                      <a:pt x="109477" y="118834"/>
                      <a:pt x="109284" y="118930"/>
                      <a:pt x="108995" y="119026"/>
                    </a:cubicBezTo>
                    <a:lnTo>
                      <a:pt x="108320" y="119316"/>
                    </a:lnTo>
                    <a:cubicBezTo>
                      <a:pt x="107645" y="119605"/>
                      <a:pt x="107018" y="119943"/>
                      <a:pt x="106391" y="120329"/>
                    </a:cubicBezTo>
                    <a:cubicBezTo>
                      <a:pt x="106101" y="120473"/>
                      <a:pt x="105812" y="120666"/>
                      <a:pt x="105571" y="120859"/>
                    </a:cubicBezTo>
                    <a:cubicBezTo>
                      <a:pt x="105330" y="121004"/>
                      <a:pt x="105089" y="121197"/>
                      <a:pt x="104847" y="121390"/>
                    </a:cubicBezTo>
                    <a:cubicBezTo>
                      <a:pt x="104269" y="121824"/>
                      <a:pt x="103786" y="122306"/>
                      <a:pt x="103304" y="122788"/>
                    </a:cubicBezTo>
                    <a:cubicBezTo>
                      <a:pt x="103063" y="123078"/>
                      <a:pt x="102774" y="123319"/>
                      <a:pt x="102533" y="123608"/>
                    </a:cubicBezTo>
                    <a:cubicBezTo>
                      <a:pt x="102291" y="123897"/>
                      <a:pt x="102195" y="124090"/>
                      <a:pt x="102002" y="124332"/>
                    </a:cubicBezTo>
                    <a:cubicBezTo>
                      <a:pt x="101520" y="125055"/>
                      <a:pt x="101037" y="125778"/>
                      <a:pt x="100603" y="126550"/>
                    </a:cubicBezTo>
                    <a:cubicBezTo>
                      <a:pt x="100362" y="126984"/>
                      <a:pt x="100169" y="127370"/>
                      <a:pt x="99976" y="127756"/>
                    </a:cubicBezTo>
                    <a:cubicBezTo>
                      <a:pt x="99784" y="128190"/>
                      <a:pt x="99639" y="128624"/>
                      <a:pt x="99446" y="129058"/>
                    </a:cubicBezTo>
                    <a:cubicBezTo>
                      <a:pt x="99108" y="129926"/>
                      <a:pt x="98819" y="130794"/>
                      <a:pt x="98578" y="131710"/>
                    </a:cubicBezTo>
                    <a:cubicBezTo>
                      <a:pt x="98337" y="132627"/>
                      <a:pt x="98096" y="133591"/>
                      <a:pt x="97903" y="134556"/>
                    </a:cubicBezTo>
                    <a:cubicBezTo>
                      <a:pt x="97710" y="135472"/>
                      <a:pt x="97565" y="136485"/>
                      <a:pt x="97420" y="137450"/>
                    </a:cubicBezTo>
                    <a:cubicBezTo>
                      <a:pt x="97276" y="138414"/>
                      <a:pt x="97179" y="139427"/>
                      <a:pt x="97083" y="140391"/>
                    </a:cubicBezTo>
                    <a:cubicBezTo>
                      <a:pt x="96890" y="142079"/>
                      <a:pt x="96745" y="143816"/>
                      <a:pt x="96649" y="145504"/>
                    </a:cubicBezTo>
                    <a:cubicBezTo>
                      <a:pt x="96504" y="147192"/>
                      <a:pt x="96408" y="148783"/>
                      <a:pt x="96263" y="150423"/>
                    </a:cubicBezTo>
                    <a:cubicBezTo>
                      <a:pt x="96118" y="151773"/>
                      <a:pt x="96022" y="153075"/>
                      <a:pt x="95781" y="154426"/>
                    </a:cubicBezTo>
                    <a:cubicBezTo>
                      <a:pt x="95539" y="155728"/>
                      <a:pt x="95154" y="157126"/>
                      <a:pt x="94816" y="158477"/>
                    </a:cubicBezTo>
                    <a:cubicBezTo>
                      <a:pt x="94382" y="159924"/>
                      <a:pt x="93900" y="161322"/>
                      <a:pt x="93369" y="162721"/>
                    </a:cubicBezTo>
                    <a:cubicBezTo>
                      <a:pt x="92790" y="164216"/>
                      <a:pt x="92115" y="165663"/>
                      <a:pt x="91344" y="167110"/>
                    </a:cubicBezTo>
                    <a:cubicBezTo>
                      <a:pt x="90910" y="167833"/>
                      <a:pt x="90476" y="168556"/>
                      <a:pt x="90042" y="169280"/>
                    </a:cubicBezTo>
                    <a:cubicBezTo>
                      <a:pt x="89656" y="169859"/>
                      <a:pt x="89222" y="170437"/>
                      <a:pt x="88836" y="170968"/>
                    </a:cubicBezTo>
                    <a:cubicBezTo>
                      <a:pt x="88402" y="171547"/>
                      <a:pt x="87968" y="172125"/>
                      <a:pt x="87485" y="172656"/>
                    </a:cubicBezTo>
                    <a:cubicBezTo>
                      <a:pt x="87003" y="173186"/>
                      <a:pt x="86473" y="173669"/>
                      <a:pt x="85942" y="174103"/>
                    </a:cubicBezTo>
                    <a:cubicBezTo>
                      <a:pt x="85267" y="174633"/>
                      <a:pt x="84592" y="175115"/>
                      <a:pt x="83868" y="175550"/>
                    </a:cubicBezTo>
                    <a:cubicBezTo>
                      <a:pt x="83675" y="175646"/>
                      <a:pt x="83483" y="175742"/>
                      <a:pt x="83290" y="175839"/>
                    </a:cubicBezTo>
                    <a:lnTo>
                      <a:pt x="82759" y="176080"/>
                    </a:lnTo>
                    <a:cubicBezTo>
                      <a:pt x="82422" y="176225"/>
                      <a:pt x="82084" y="176369"/>
                      <a:pt x="81746" y="176466"/>
                    </a:cubicBezTo>
                    <a:cubicBezTo>
                      <a:pt x="81312" y="176611"/>
                      <a:pt x="80830" y="176707"/>
                      <a:pt x="80396" y="176803"/>
                    </a:cubicBezTo>
                    <a:cubicBezTo>
                      <a:pt x="80010" y="176900"/>
                      <a:pt x="79673" y="176948"/>
                      <a:pt x="79335" y="176948"/>
                    </a:cubicBezTo>
                    <a:cubicBezTo>
                      <a:pt x="78901" y="176996"/>
                      <a:pt x="78467" y="176996"/>
                      <a:pt x="78033" y="176996"/>
                    </a:cubicBezTo>
                    <a:cubicBezTo>
                      <a:pt x="77647" y="176996"/>
                      <a:pt x="77261" y="176948"/>
                      <a:pt x="76875" y="176900"/>
                    </a:cubicBezTo>
                    <a:cubicBezTo>
                      <a:pt x="76345" y="176852"/>
                      <a:pt x="75814" y="176755"/>
                      <a:pt x="75284" y="176611"/>
                    </a:cubicBezTo>
                    <a:cubicBezTo>
                      <a:pt x="74850" y="176514"/>
                      <a:pt x="74367" y="176369"/>
                      <a:pt x="73933" y="176176"/>
                    </a:cubicBezTo>
                    <a:cubicBezTo>
                      <a:pt x="73644" y="176080"/>
                      <a:pt x="73355" y="175984"/>
                      <a:pt x="73114" y="175839"/>
                    </a:cubicBezTo>
                    <a:cubicBezTo>
                      <a:pt x="72824" y="175742"/>
                      <a:pt x="72583" y="175550"/>
                      <a:pt x="72342" y="175405"/>
                    </a:cubicBezTo>
                    <a:cubicBezTo>
                      <a:pt x="72149" y="175260"/>
                      <a:pt x="71908" y="175115"/>
                      <a:pt x="71763" y="174923"/>
                    </a:cubicBezTo>
                    <a:cubicBezTo>
                      <a:pt x="71619" y="174778"/>
                      <a:pt x="71474" y="174633"/>
                      <a:pt x="71377" y="174440"/>
                    </a:cubicBezTo>
                    <a:cubicBezTo>
                      <a:pt x="71329" y="174296"/>
                      <a:pt x="71233" y="174151"/>
                      <a:pt x="71184" y="173958"/>
                    </a:cubicBezTo>
                    <a:cubicBezTo>
                      <a:pt x="71136" y="173813"/>
                      <a:pt x="71088" y="173620"/>
                      <a:pt x="71088" y="173427"/>
                    </a:cubicBezTo>
                    <a:cubicBezTo>
                      <a:pt x="71040" y="173235"/>
                      <a:pt x="71040" y="173042"/>
                      <a:pt x="71088" y="172801"/>
                    </a:cubicBezTo>
                    <a:cubicBezTo>
                      <a:pt x="71088" y="172608"/>
                      <a:pt x="71136" y="172415"/>
                      <a:pt x="71233" y="172222"/>
                    </a:cubicBezTo>
                    <a:cubicBezTo>
                      <a:pt x="71281" y="171981"/>
                      <a:pt x="71377" y="171788"/>
                      <a:pt x="71474" y="171595"/>
                    </a:cubicBezTo>
                    <a:cubicBezTo>
                      <a:pt x="71570" y="171402"/>
                      <a:pt x="71715" y="171161"/>
                      <a:pt x="71860" y="170920"/>
                    </a:cubicBezTo>
                    <a:cubicBezTo>
                      <a:pt x="72149" y="170437"/>
                      <a:pt x="72487" y="169955"/>
                      <a:pt x="72872" y="169473"/>
                    </a:cubicBezTo>
                    <a:cubicBezTo>
                      <a:pt x="73306" y="168991"/>
                      <a:pt x="73741" y="168460"/>
                      <a:pt x="74175" y="167978"/>
                    </a:cubicBezTo>
                    <a:cubicBezTo>
                      <a:pt x="75236" y="166868"/>
                      <a:pt x="76297" y="165807"/>
                      <a:pt x="77309" y="164698"/>
                    </a:cubicBezTo>
                    <a:cubicBezTo>
                      <a:pt x="78370" y="163637"/>
                      <a:pt x="79335" y="162528"/>
                      <a:pt x="80203" y="161371"/>
                    </a:cubicBezTo>
                    <a:cubicBezTo>
                      <a:pt x="80541" y="160936"/>
                      <a:pt x="80830" y="160502"/>
                      <a:pt x="81071" y="160068"/>
                    </a:cubicBezTo>
                    <a:cubicBezTo>
                      <a:pt x="81216" y="159827"/>
                      <a:pt x="81312" y="159634"/>
                      <a:pt x="81409" y="159393"/>
                    </a:cubicBezTo>
                    <a:cubicBezTo>
                      <a:pt x="81505" y="159152"/>
                      <a:pt x="81553" y="159056"/>
                      <a:pt x="81650" y="158863"/>
                    </a:cubicBezTo>
                    <a:cubicBezTo>
                      <a:pt x="81746" y="158622"/>
                      <a:pt x="81795" y="158380"/>
                      <a:pt x="81891" y="158139"/>
                    </a:cubicBezTo>
                    <a:cubicBezTo>
                      <a:pt x="81891" y="157995"/>
                      <a:pt x="81939" y="157850"/>
                      <a:pt x="81939" y="157753"/>
                    </a:cubicBezTo>
                    <a:cubicBezTo>
                      <a:pt x="81939" y="157657"/>
                      <a:pt x="81939" y="157561"/>
                      <a:pt x="81987" y="157512"/>
                    </a:cubicBezTo>
                    <a:cubicBezTo>
                      <a:pt x="81987" y="157368"/>
                      <a:pt x="81987" y="157175"/>
                      <a:pt x="81987" y="157030"/>
                    </a:cubicBezTo>
                    <a:cubicBezTo>
                      <a:pt x="81987" y="156885"/>
                      <a:pt x="81939" y="156692"/>
                      <a:pt x="81939" y="156548"/>
                    </a:cubicBezTo>
                    <a:cubicBezTo>
                      <a:pt x="81891" y="156403"/>
                      <a:pt x="81843" y="156258"/>
                      <a:pt x="81843" y="156065"/>
                    </a:cubicBezTo>
                    <a:lnTo>
                      <a:pt x="81698" y="155728"/>
                    </a:lnTo>
                    <a:lnTo>
                      <a:pt x="81698" y="155776"/>
                    </a:lnTo>
                    <a:cubicBezTo>
                      <a:pt x="81602" y="155583"/>
                      <a:pt x="81505" y="155438"/>
                      <a:pt x="81457" y="155294"/>
                    </a:cubicBezTo>
                    <a:cubicBezTo>
                      <a:pt x="81361" y="155197"/>
                      <a:pt x="81312" y="155053"/>
                      <a:pt x="81216" y="154956"/>
                    </a:cubicBezTo>
                    <a:lnTo>
                      <a:pt x="81119" y="154812"/>
                    </a:lnTo>
                    <a:lnTo>
                      <a:pt x="81119" y="154860"/>
                    </a:lnTo>
                    <a:cubicBezTo>
                      <a:pt x="80975" y="154667"/>
                      <a:pt x="80830" y="154522"/>
                      <a:pt x="80637" y="154329"/>
                    </a:cubicBezTo>
                    <a:lnTo>
                      <a:pt x="80396" y="154136"/>
                    </a:lnTo>
                    <a:lnTo>
                      <a:pt x="80300" y="154040"/>
                    </a:lnTo>
                    <a:cubicBezTo>
                      <a:pt x="80155" y="153992"/>
                      <a:pt x="80058" y="153895"/>
                      <a:pt x="79914" y="153799"/>
                    </a:cubicBezTo>
                    <a:lnTo>
                      <a:pt x="79624" y="153702"/>
                    </a:lnTo>
                    <a:lnTo>
                      <a:pt x="79528" y="153654"/>
                    </a:lnTo>
                    <a:cubicBezTo>
                      <a:pt x="79383" y="153606"/>
                      <a:pt x="79238" y="153558"/>
                      <a:pt x="79094" y="153509"/>
                    </a:cubicBezTo>
                    <a:lnTo>
                      <a:pt x="78660" y="153461"/>
                    </a:lnTo>
                    <a:cubicBezTo>
                      <a:pt x="78563" y="153437"/>
                      <a:pt x="78467" y="153425"/>
                      <a:pt x="78364" y="153425"/>
                    </a:cubicBezTo>
                    <a:cubicBezTo>
                      <a:pt x="78262" y="153425"/>
                      <a:pt x="78153" y="153437"/>
                      <a:pt x="78033" y="153461"/>
                    </a:cubicBezTo>
                    <a:lnTo>
                      <a:pt x="77454" y="153461"/>
                    </a:lnTo>
                    <a:cubicBezTo>
                      <a:pt x="77020" y="153558"/>
                      <a:pt x="76634" y="153654"/>
                      <a:pt x="76248" y="153751"/>
                    </a:cubicBezTo>
                    <a:cubicBezTo>
                      <a:pt x="76055" y="153799"/>
                      <a:pt x="75863" y="153895"/>
                      <a:pt x="75670" y="153943"/>
                    </a:cubicBezTo>
                    <a:lnTo>
                      <a:pt x="75139" y="154185"/>
                    </a:lnTo>
                    <a:lnTo>
                      <a:pt x="75187" y="154185"/>
                    </a:lnTo>
                    <a:cubicBezTo>
                      <a:pt x="74705" y="154377"/>
                      <a:pt x="74175" y="154619"/>
                      <a:pt x="73692" y="154908"/>
                    </a:cubicBezTo>
                    <a:cubicBezTo>
                      <a:pt x="73258" y="155197"/>
                      <a:pt x="72824" y="155438"/>
                      <a:pt x="72390" y="155728"/>
                    </a:cubicBezTo>
                    <a:cubicBezTo>
                      <a:pt x="72004" y="156017"/>
                      <a:pt x="71522" y="156307"/>
                      <a:pt x="71088" y="156596"/>
                    </a:cubicBezTo>
                    <a:cubicBezTo>
                      <a:pt x="70702" y="156934"/>
                      <a:pt x="70268" y="157271"/>
                      <a:pt x="69834" y="157609"/>
                    </a:cubicBezTo>
                    <a:cubicBezTo>
                      <a:pt x="68773" y="158429"/>
                      <a:pt x="67809" y="159297"/>
                      <a:pt x="66796" y="160165"/>
                    </a:cubicBezTo>
                    <a:cubicBezTo>
                      <a:pt x="66217" y="160744"/>
                      <a:pt x="65590" y="161322"/>
                      <a:pt x="64963" y="161901"/>
                    </a:cubicBezTo>
                    <a:cubicBezTo>
                      <a:pt x="64481" y="162287"/>
                      <a:pt x="64047" y="162721"/>
                      <a:pt x="63564" y="163155"/>
                    </a:cubicBezTo>
                    <a:cubicBezTo>
                      <a:pt x="63275" y="163444"/>
                      <a:pt x="62938" y="163685"/>
                      <a:pt x="62600" y="163975"/>
                    </a:cubicBezTo>
                    <a:cubicBezTo>
                      <a:pt x="62166" y="164361"/>
                      <a:pt x="61684" y="164698"/>
                      <a:pt x="61250" y="165084"/>
                    </a:cubicBezTo>
                    <a:cubicBezTo>
                      <a:pt x="60767" y="165422"/>
                      <a:pt x="60189" y="165856"/>
                      <a:pt x="59658" y="166193"/>
                    </a:cubicBezTo>
                    <a:cubicBezTo>
                      <a:pt x="59079" y="166579"/>
                      <a:pt x="58597" y="166917"/>
                      <a:pt x="58018" y="167206"/>
                    </a:cubicBezTo>
                    <a:cubicBezTo>
                      <a:pt x="57488" y="167544"/>
                      <a:pt x="56764" y="167930"/>
                      <a:pt x="56137" y="168219"/>
                    </a:cubicBezTo>
                    <a:cubicBezTo>
                      <a:pt x="55703" y="168412"/>
                      <a:pt x="55221" y="168653"/>
                      <a:pt x="54739" y="168798"/>
                    </a:cubicBezTo>
                    <a:cubicBezTo>
                      <a:pt x="54257" y="168991"/>
                      <a:pt x="53630" y="169232"/>
                      <a:pt x="53099" y="169376"/>
                    </a:cubicBezTo>
                    <a:cubicBezTo>
                      <a:pt x="52520" y="169569"/>
                      <a:pt x="51990" y="169714"/>
                      <a:pt x="51411" y="169810"/>
                    </a:cubicBezTo>
                    <a:cubicBezTo>
                      <a:pt x="50832" y="169907"/>
                      <a:pt x="50205" y="170003"/>
                      <a:pt x="49627" y="170052"/>
                    </a:cubicBezTo>
                    <a:cubicBezTo>
                      <a:pt x="49048" y="170100"/>
                      <a:pt x="48469" y="170148"/>
                      <a:pt x="47890" y="170196"/>
                    </a:cubicBezTo>
                    <a:cubicBezTo>
                      <a:pt x="47263" y="170196"/>
                      <a:pt x="46685" y="170196"/>
                      <a:pt x="46058" y="170100"/>
                    </a:cubicBezTo>
                    <a:cubicBezTo>
                      <a:pt x="45479" y="170052"/>
                      <a:pt x="44997" y="170003"/>
                      <a:pt x="44466" y="169955"/>
                    </a:cubicBezTo>
                    <a:cubicBezTo>
                      <a:pt x="43743" y="169810"/>
                      <a:pt x="42971" y="169666"/>
                      <a:pt x="42248" y="169521"/>
                    </a:cubicBezTo>
                    <a:cubicBezTo>
                      <a:pt x="41476" y="169328"/>
                      <a:pt x="40897" y="169135"/>
                      <a:pt x="40222" y="168942"/>
                    </a:cubicBezTo>
                    <a:cubicBezTo>
                      <a:pt x="39740" y="168798"/>
                      <a:pt x="39306" y="168605"/>
                      <a:pt x="38824" y="168460"/>
                    </a:cubicBezTo>
                    <a:cubicBezTo>
                      <a:pt x="38341" y="168267"/>
                      <a:pt x="37763" y="168026"/>
                      <a:pt x="37280" y="167785"/>
                    </a:cubicBezTo>
                    <a:cubicBezTo>
                      <a:pt x="36702" y="167495"/>
                      <a:pt x="36075" y="167206"/>
                      <a:pt x="35496" y="166917"/>
                    </a:cubicBezTo>
                    <a:cubicBezTo>
                      <a:pt x="34965" y="166627"/>
                      <a:pt x="34531" y="166338"/>
                      <a:pt x="34001" y="166049"/>
                    </a:cubicBezTo>
                    <a:cubicBezTo>
                      <a:pt x="33036" y="165422"/>
                      <a:pt x="32024" y="164795"/>
                      <a:pt x="31059" y="164168"/>
                    </a:cubicBezTo>
                    <a:cubicBezTo>
                      <a:pt x="29998" y="163444"/>
                      <a:pt x="28937" y="162721"/>
                      <a:pt x="27876" y="161997"/>
                    </a:cubicBezTo>
                    <a:cubicBezTo>
                      <a:pt x="26815" y="161274"/>
                      <a:pt x="25947" y="160647"/>
                      <a:pt x="24934" y="160020"/>
                    </a:cubicBezTo>
                    <a:cubicBezTo>
                      <a:pt x="23921" y="159393"/>
                      <a:pt x="22812" y="158718"/>
                      <a:pt x="21703" y="158091"/>
                    </a:cubicBezTo>
                    <a:cubicBezTo>
                      <a:pt x="21172" y="157850"/>
                      <a:pt x="20690" y="157561"/>
                      <a:pt x="20159" y="157319"/>
                    </a:cubicBezTo>
                    <a:cubicBezTo>
                      <a:pt x="19870" y="157223"/>
                      <a:pt x="19629" y="157078"/>
                      <a:pt x="19388" y="156982"/>
                    </a:cubicBezTo>
                    <a:lnTo>
                      <a:pt x="18616" y="156692"/>
                    </a:lnTo>
                    <a:cubicBezTo>
                      <a:pt x="17796" y="156355"/>
                      <a:pt x="17025" y="156114"/>
                      <a:pt x="16205" y="155921"/>
                    </a:cubicBezTo>
                    <a:cubicBezTo>
                      <a:pt x="15771" y="155776"/>
                      <a:pt x="15337" y="155680"/>
                      <a:pt x="14854" y="155631"/>
                    </a:cubicBezTo>
                    <a:lnTo>
                      <a:pt x="14324" y="155535"/>
                    </a:lnTo>
                    <a:lnTo>
                      <a:pt x="13793" y="155438"/>
                    </a:lnTo>
                    <a:cubicBezTo>
                      <a:pt x="13248" y="155404"/>
                      <a:pt x="12726" y="155370"/>
                      <a:pt x="12195" y="155370"/>
                    </a:cubicBezTo>
                    <a:cubicBezTo>
                      <a:pt x="11975" y="155370"/>
                      <a:pt x="11753" y="155376"/>
                      <a:pt x="11527" y="155390"/>
                    </a:cubicBezTo>
                    <a:cubicBezTo>
                      <a:pt x="11237" y="155390"/>
                      <a:pt x="10900" y="155390"/>
                      <a:pt x="10562" y="155438"/>
                    </a:cubicBezTo>
                    <a:lnTo>
                      <a:pt x="9983" y="155535"/>
                    </a:lnTo>
                    <a:cubicBezTo>
                      <a:pt x="9501" y="155583"/>
                      <a:pt x="8971" y="155728"/>
                      <a:pt x="8488" y="155873"/>
                    </a:cubicBezTo>
                    <a:cubicBezTo>
                      <a:pt x="8247" y="155969"/>
                      <a:pt x="8006" y="156065"/>
                      <a:pt x="7765" y="156162"/>
                    </a:cubicBezTo>
                    <a:lnTo>
                      <a:pt x="7234" y="156355"/>
                    </a:lnTo>
                    <a:cubicBezTo>
                      <a:pt x="6704" y="156596"/>
                      <a:pt x="6173" y="156837"/>
                      <a:pt x="5691" y="157175"/>
                    </a:cubicBezTo>
                    <a:cubicBezTo>
                      <a:pt x="5498" y="157319"/>
                      <a:pt x="5257" y="157464"/>
                      <a:pt x="5064" y="157609"/>
                    </a:cubicBezTo>
                    <a:cubicBezTo>
                      <a:pt x="4871" y="157753"/>
                      <a:pt x="4630" y="157898"/>
                      <a:pt x="4437" y="158043"/>
                    </a:cubicBezTo>
                    <a:lnTo>
                      <a:pt x="4485" y="158043"/>
                    </a:lnTo>
                    <a:cubicBezTo>
                      <a:pt x="4003" y="158429"/>
                      <a:pt x="3521" y="158814"/>
                      <a:pt x="3087" y="159297"/>
                    </a:cubicBezTo>
                    <a:cubicBezTo>
                      <a:pt x="2894" y="159538"/>
                      <a:pt x="2653" y="159731"/>
                      <a:pt x="2508" y="159972"/>
                    </a:cubicBezTo>
                    <a:cubicBezTo>
                      <a:pt x="2315" y="160213"/>
                      <a:pt x="2122" y="160454"/>
                      <a:pt x="1929" y="160695"/>
                    </a:cubicBezTo>
                    <a:cubicBezTo>
                      <a:pt x="1592" y="161129"/>
                      <a:pt x="1302" y="161612"/>
                      <a:pt x="1013" y="162142"/>
                    </a:cubicBezTo>
                    <a:cubicBezTo>
                      <a:pt x="868" y="162383"/>
                      <a:pt x="772" y="162673"/>
                      <a:pt x="627" y="162914"/>
                    </a:cubicBezTo>
                    <a:cubicBezTo>
                      <a:pt x="531" y="163155"/>
                      <a:pt x="483" y="163300"/>
                      <a:pt x="386" y="163541"/>
                    </a:cubicBezTo>
                    <a:cubicBezTo>
                      <a:pt x="241" y="163878"/>
                      <a:pt x="145" y="164264"/>
                      <a:pt x="49" y="164650"/>
                    </a:cubicBezTo>
                    <a:cubicBezTo>
                      <a:pt x="49" y="164685"/>
                      <a:pt x="49" y="164746"/>
                      <a:pt x="30" y="164795"/>
                    </a:cubicBezTo>
                    <a:lnTo>
                      <a:pt x="30" y="164795"/>
                    </a:lnTo>
                    <a:cubicBezTo>
                      <a:pt x="165" y="164582"/>
                      <a:pt x="300" y="164444"/>
                      <a:pt x="434" y="164264"/>
                    </a:cubicBezTo>
                    <a:cubicBezTo>
                      <a:pt x="627" y="164023"/>
                      <a:pt x="868" y="163830"/>
                      <a:pt x="1110" y="163637"/>
                    </a:cubicBezTo>
                    <a:cubicBezTo>
                      <a:pt x="1399" y="163396"/>
                      <a:pt x="1688" y="163155"/>
                      <a:pt x="2026" y="162962"/>
                    </a:cubicBezTo>
                    <a:cubicBezTo>
                      <a:pt x="2363" y="162721"/>
                      <a:pt x="2701" y="162528"/>
                      <a:pt x="3087" y="162335"/>
                    </a:cubicBezTo>
                    <a:cubicBezTo>
                      <a:pt x="3521" y="162142"/>
                      <a:pt x="3955" y="161949"/>
                      <a:pt x="4437" y="161805"/>
                    </a:cubicBezTo>
                    <a:cubicBezTo>
                      <a:pt x="4920" y="161660"/>
                      <a:pt x="5402" y="161515"/>
                      <a:pt x="5932" y="161419"/>
                    </a:cubicBezTo>
                    <a:cubicBezTo>
                      <a:pt x="6463" y="161322"/>
                      <a:pt x="6945" y="161274"/>
                      <a:pt x="7476" y="161226"/>
                    </a:cubicBezTo>
                    <a:lnTo>
                      <a:pt x="9260" y="161226"/>
                    </a:lnTo>
                    <a:cubicBezTo>
                      <a:pt x="9742" y="161274"/>
                      <a:pt x="10225" y="161322"/>
                      <a:pt x="10707" y="161419"/>
                    </a:cubicBezTo>
                    <a:cubicBezTo>
                      <a:pt x="11286" y="161515"/>
                      <a:pt x="11816" y="161660"/>
                      <a:pt x="12347" y="161853"/>
                    </a:cubicBezTo>
                    <a:cubicBezTo>
                      <a:pt x="12781" y="161997"/>
                      <a:pt x="13263" y="162190"/>
                      <a:pt x="13697" y="162432"/>
                    </a:cubicBezTo>
                    <a:cubicBezTo>
                      <a:pt x="14131" y="162673"/>
                      <a:pt x="14565" y="162914"/>
                      <a:pt x="14999" y="163203"/>
                    </a:cubicBezTo>
                    <a:cubicBezTo>
                      <a:pt x="15433" y="163541"/>
                      <a:pt x="15867" y="163878"/>
                      <a:pt x="16253" y="164216"/>
                    </a:cubicBezTo>
                    <a:cubicBezTo>
                      <a:pt x="16735" y="164602"/>
                      <a:pt x="17169" y="164988"/>
                      <a:pt x="17507" y="165325"/>
                    </a:cubicBezTo>
                    <a:cubicBezTo>
                      <a:pt x="18375" y="166193"/>
                      <a:pt x="19243" y="167061"/>
                      <a:pt x="20015" y="168026"/>
                    </a:cubicBezTo>
                    <a:cubicBezTo>
                      <a:pt x="21317" y="169569"/>
                      <a:pt x="22619" y="171257"/>
                      <a:pt x="23632" y="172608"/>
                    </a:cubicBezTo>
                    <a:lnTo>
                      <a:pt x="24500" y="173765"/>
                    </a:lnTo>
                    <a:cubicBezTo>
                      <a:pt x="25899" y="175598"/>
                      <a:pt x="27345" y="177382"/>
                      <a:pt x="28937" y="179022"/>
                    </a:cubicBezTo>
                    <a:cubicBezTo>
                      <a:pt x="30721" y="180806"/>
                      <a:pt x="32602" y="182398"/>
                      <a:pt x="34580" y="183941"/>
                    </a:cubicBezTo>
                    <a:cubicBezTo>
                      <a:pt x="36509" y="185388"/>
                      <a:pt x="38534" y="186690"/>
                      <a:pt x="40608" y="187848"/>
                    </a:cubicBezTo>
                    <a:cubicBezTo>
                      <a:pt x="42778" y="189053"/>
                      <a:pt x="45045" y="190114"/>
                      <a:pt x="47360" y="190982"/>
                    </a:cubicBezTo>
                    <a:cubicBezTo>
                      <a:pt x="49627" y="191851"/>
                      <a:pt x="51990" y="192526"/>
                      <a:pt x="54353" y="193008"/>
                    </a:cubicBezTo>
                    <a:cubicBezTo>
                      <a:pt x="55366" y="193249"/>
                      <a:pt x="56475" y="193442"/>
                      <a:pt x="57874" y="193635"/>
                    </a:cubicBezTo>
                    <a:cubicBezTo>
                      <a:pt x="59079" y="193780"/>
                      <a:pt x="60285" y="193924"/>
                      <a:pt x="61635" y="194021"/>
                    </a:cubicBezTo>
                    <a:cubicBezTo>
                      <a:pt x="63275" y="194165"/>
                      <a:pt x="64963" y="194262"/>
                      <a:pt x="66555" y="194262"/>
                    </a:cubicBezTo>
                    <a:cubicBezTo>
                      <a:pt x="67278" y="194262"/>
                      <a:pt x="67953" y="194262"/>
                      <a:pt x="68677" y="194214"/>
                    </a:cubicBezTo>
                    <a:cubicBezTo>
                      <a:pt x="71281" y="194117"/>
                      <a:pt x="73837" y="193828"/>
                      <a:pt x="76393" y="193297"/>
                    </a:cubicBezTo>
                    <a:cubicBezTo>
                      <a:pt x="79094" y="192767"/>
                      <a:pt x="81698" y="191947"/>
                      <a:pt x="84254" y="190886"/>
                    </a:cubicBezTo>
                    <a:cubicBezTo>
                      <a:pt x="86617" y="189873"/>
                      <a:pt x="88884" y="188619"/>
                      <a:pt x="91006" y="187124"/>
                    </a:cubicBezTo>
                    <a:cubicBezTo>
                      <a:pt x="92019" y="186401"/>
                      <a:pt x="93032" y="185581"/>
                      <a:pt x="93996" y="184713"/>
                    </a:cubicBezTo>
                    <a:cubicBezTo>
                      <a:pt x="94382" y="184423"/>
                      <a:pt x="94720" y="184038"/>
                      <a:pt x="95057" y="183700"/>
                    </a:cubicBezTo>
                    <a:lnTo>
                      <a:pt x="95154" y="183652"/>
                    </a:lnTo>
                    <a:lnTo>
                      <a:pt x="95491" y="183314"/>
                    </a:lnTo>
                    <a:cubicBezTo>
                      <a:pt x="96022" y="182832"/>
                      <a:pt x="96552" y="182301"/>
                      <a:pt x="97227" y="181771"/>
                    </a:cubicBezTo>
                    <a:cubicBezTo>
                      <a:pt x="97806" y="181289"/>
                      <a:pt x="98385" y="180806"/>
                      <a:pt x="98964" y="180372"/>
                    </a:cubicBezTo>
                    <a:cubicBezTo>
                      <a:pt x="99591" y="179890"/>
                      <a:pt x="100073" y="179552"/>
                      <a:pt x="100796" y="179070"/>
                    </a:cubicBezTo>
                    <a:cubicBezTo>
                      <a:pt x="102002" y="178298"/>
                      <a:pt x="103256" y="177575"/>
                      <a:pt x="104510" y="176948"/>
                    </a:cubicBezTo>
                    <a:cubicBezTo>
                      <a:pt x="105040" y="176707"/>
                      <a:pt x="105619" y="176418"/>
                      <a:pt x="106198" y="176176"/>
                    </a:cubicBezTo>
                    <a:cubicBezTo>
                      <a:pt x="106777" y="175935"/>
                      <a:pt x="107452" y="175694"/>
                      <a:pt x="108175" y="175453"/>
                    </a:cubicBezTo>
                    <a:cubicBezTo>
                      <a:pt x="109526" y="175019"/>
                      <a:pt x="110924" y="174633"/>
                      <a:pt x="112323" y="174344"/>
                    </a:cubicBezTo>
                    <a:cubicBezTo>
                      <a:pt x="113046" y="174247"/>
                      <a:pt x="113866" y="174103"/>
                      <a:pt x="114686" y="174006"/>
                    </a:cubicBezTo>
                    <a:cubicBezTo>
                      <a:pt x="115458" y="173910"/>
                      <a:pt x="116229" y="173862"/>
                      <a:pt x="117146" y="173813"/>
                    </a:cubicBezTo>
                    <a:cubicBezTo>
                      <a:pt x="117821" y="173765"/>
                      <a:pt x="118448" y="173765"/>
                      <a:pt x="119026" y="173765"/>
                    </a:cubicBezTo>
                    <a:cubicBezTo>
                      <a:pt x="120039" y="173765"/>
                      <a:pt x="121148" y="173813"/>
                      <a:pt x="122354" y="173862"/>
                    </a:cubicBezTo>
                    <a:cubicBezTo>
                      <a:pt x="124669" y="174054"/>
                      <a:pt x="127032" y="174440"/>
                      <a:pt x="129251" y="174778"/>
                    </a:cubicBezTo>
                    <a:lnTo>
                      <a:pt x="132675" y="175357"/>
                    </a:lnTo>
                    <a:lnTo>
                      <a:pt x="133061" y="175405"/>
                    </a:lnTo>
                    <a:cubicBezTo>
                      <a:pt x="134266" y="175598"/>
                      <a:pt x="135472" y="175791"/>
                      <a:pt x="136726" y="175984"/>
                    </a:cubicBezTo>
                    <a:cubicBezTo>
                      <a:pt x="139186" y="176369"/>
                      <a:pt x="141452" y="176659"/>
                      <a:pt x="143623" y="176803"/>
                    </a:cubicBezTo>
                    <a:cubicBezTo>
                      <a:pt x="144780" y="176900"/>
                      <a:pt x="145986" y="176948"/>
                      <a:pt x="147240" y="176948"/>
                    </a:cubicBezTo>
                    <a:lnTo>
                      <a:pt x="147433" y="176948"/>
                    </a:lnTo>
                    <a:cubicBezTo>
                      <a:pt x="148638" y="176948"/>
                      <a:pt x="149844" y="176852"/>
                      <a:pt x="151050" y="176755"/>
                    </a:cubicBezTo>
                    <a:cubicBezTo>
                      <a:pt x="153075" y="176514"/>
                      <a:pt x="155101" y="176128"/>
                      <a:pt x="157030" y="175550"/>
                    </a:cubicBezTo>
                    <a:cubicBezTo>
                      <a:pt x="159055" y="174971"/>
                      <a:pt x="161081" y="174199"/>
                      <a:pt x="163010" y="173331"/>
                    </a:cubicBezTo>
                    <a:cubicBezTo>
                      <a:pt x="164891" y="172511"/>
                      <a:pt x="166772" y="171547"/>
                      <a:pt x="168556" y="170630"/>
                    </a:cubicBezTo>
                    <a:lnTo>
                      <a:pt x="169617" y="170100"/>
                    </a:lnTo>
                    <a:lnTo>
                      <a:pt x="169714" y="170052"/>
                    </a:lnTo>
                    <a:cubicBezTo>
                      <a:pt x="171112" y="169376"/>
                      <a:pt x="172849" y="168460"/>
                      <a:pt x="174537" y="167640"/>
                    </a:cubicBezTo>
                    <a:lnTo>
                      <a:pt x="174440" y="167640"/>
                    </a:lnTo>
                    <a:cubicBezTo>
                      <a:pt x="174778" y="167544"/>
                      <a:pt x="175067" y="167399"/>
                      <a:pt x="175405" y="167254"/>
                    </a:cubicBezTo>
                    <a:lnTo>
                      <a:pt x="175887" y="167013"/>
                    </a:lnTo>
                    <a:cubicBezTo>
                      <a:pt x="175935" y="166965"/>
                      <a:pt x="176032" y="166917"/>
                      <a:pt x="176032" y="166868"/>
                    </a:cubicBezTo>
                    <a:cubicBezTo>
                      <a:pt x="176080" y="166772"/>
                      <a:pt x="176080" y="166676"/>
                      <a:pt x="176032" y="166627"/>
                    </a:cubicBezTo>
                    <a:cubicBezTo>
                      <a:pt x="179263" y="164216"/>
                      <a:pt x="182301" y="161660"/>
                      <a:pt x="185243" y="158911"/>
                    </a:cubicBezTo>
                    <a:cubicBezTo>
                      <a:pt x="186015" y="158187"/>
                      <a:pt x="186786" y="157464"/>
                      <a:pt x="187606" y="156741"/>
                    </a:cubicBezTo>
                    <a:lnTo>
                      <a:pt x="190114" y="154426"/>
                    </a:lnTo>
                    <a:cubicBezTo>
                      <a:pt x="190934" y="153654"/>
                      <a:pt x="191754" y="152931"/>
                      <a:pt x="192574" y="152207"/>
                    </a:cubicBezTo>
                    <a:cubicBezTo>
                      <a:pt x="193008" y="151821"/>
                      <a:pt x="193442" y="151436"/>
                      <a:pt x="193876" y="151098"/>
                    </a:cubicBezTo>
                    <a:lnTo>
                      <a:pt x="194117" y="150857"/>
                    </a:lnTo>
                    <a:lnTo>
                      <a:pt x="194310" y="150664"/>
                    </a:lnTo>
                    <a:lnTo>
                      <a:pt x="194937" y="150133"/>
                    </a:lnTo>
                    <a:cubicBezTo>
                      <a:pt x="201351" y="144587"/>
                      <a:pt x="207476" y="138703"/>
                      <a:pt x="213263" y="132530"/>
                    </a:cubicBezTo>
                    <a:cubicBezTo>
                      <a:pt x="213794" y="131952"/>
                      <a:pt x="214276" y="131373"/>
                      <a:pt x="214807" y="130842"/>
                    </a:cubicBezTo>
                    <a:cubicBezTo>
                      <a:pt x="214951" y="129444"/>
                      <a:pt x="215096" y="128093"/>
                      <a:pt x="215289" y="126743"/>
                    </a:cubicBezTo>
                    <a:cubicBezTo>
                      <a:pt x="215578" y="123801"/>
                      <a:pt x="215868" y="120859"/>
                      <a:pt x="216109" y="117917"/>
                    </a:cubicBezTo>
                    <a:cubicBezTo>
                      <a:pt x="216591" y="111937"/>
                      <a:pt x="216929" y="106005"/>
                      <a:pt x="217073" y="100025"/>
                    </a:cubicBezTo>
                    <a:cubicBezTo>
                      <a:pt x="217122" y="97035"/>
                      <a:pt x="217170" y="94044"/>
                      <a:pt x="217122" y="91054"/>
                    </a:cubicBezTo>
                    <a:cubicBezTo>
                      <a:pt x="217122" y="88064"/>
                      <a:pt x="217025" y="85122"/>
                      <a:pt x="216881" y="82132"/>
                    </a:cubicBezTo>
                    <a:lnTo>
                      <a:pt x="216881" y="82180"/>
                    </a:lnTo>
                    <a:cubicBezTo>
                      <a:pt x="216639" y="76586"/>
                      <a:pt x="216254" y="70992"/>
                      <a:pt x="215627" y="65397"/>
                    </a:cubicBezTo>
                    <a:cubicBezTo>
                      <a:pt x="215289" y="62552"/>
                      <a:pt x="214903" y="59706"/>
                      <a:pt x="214517" y="56861"/>
                    </a:cubicBezTo>
                    <a:cubicBezTo>
                      <a:pt x="214083" y="54305"/>
                      <a:pt x="213649" y="51700"/>
                      <a:pt x="213215" y="49144"/>
                    </a:cubicBezTo>
                    <a:cubicBezTo>
                      <a:pt x="212588" y="45817"/>
                      <a:pt x="211913" y="42441"/>
                      <a:pt x="211141" y="39113"/>
                    </a:cubicBezTo>
                    <a:cubicBezTo>
                      <a:pt x="210756" y="37328"/>
                      <a:pt x="210322" y="35592"/>
                      <a:pt x="209839" y="33808"/>
                    </a:cubicBezTo>
                    <a:cubicBezTo>
                      <a:pt x="209357" y="32023"/>
                      <a:pt x="208826" y="30239"/>
                      <a:pt x="208248" y="28406"/>
                    </a:cubicBezTo>
                    <a:lnTo>
                      <a:pt x="208248" y="28358"/>
                    </a:lnTo>
                    <a:cubicBezTo>
                      <a:pt x="207283" y="25320"/>
                      <a:pt x="206174" y="22281"/>
                      <a:pt x="204872" y="19339"/>
                    </a:cubicBezTo>
                    <a:cubicBezTo>
                      <a:pt x="204293" y="17941"/>
                      <a:pt x="203570" y="16542"/>
                      <a:pt x="202846" y="15144"/>
                    </a:cubicBezTo>
                    <a:cubicBezTo>
                      <a:pt x="202460" y="14468"/>
                      <a:pt x="202075" y="13745"/>
                      <a:pt x="201689" y="13070"/>
                    </a:cubicBezTo>
                    <a:cubicBezTo>
                      <a:pt x="201303" y="12346"/>
                      <a:pt x="200965" y="11864"/>
                      <a:pt x="200580" y="11237"/>
                    </a:cubicBezTo>
                    <a:cubicBezTo>
                      <a:pt x="199711" y="9887"/>
                      <a:pt x="198747" y="8585"/>
                      <a:pt x="197734" y="7331"/>
                    </a:cubicBezTo>
                    <a:cubicBezTo>
                      <a:pt x="197204" y="6656"/>
                      <a:pt x="196673" y="6029"/>
                      <a:pt x="196094" y="5402"/>
                    </a:cubicBezTo>
                    <a:cubicBezTo>
                      <a:pt x="195516" y="4823"/>
                      <a:pt x="195082" y="4341"/>
                      <a:pt x="194503" y="3858"/>
                    </a:cubicBezTo>
                    <a:cubicBezTo>
                      <a:pt x="193683" y="3135"/>
                      <a:pt x="192815" y="2460"/>
                      <a:pt x="191947" y="1881"/>
                    </a:cubicBezTo>
                    <a:cubicBezTo>
                      <a:pt x="191561" y="1592"/>
                      <a:pt x="191127" y="1302"/>
                      <a:pt x="190741" y="1061"/>
                    </a:cubicBezTo>
                    <a:lnTo>
                      <a:pt x="189873" y="675"/>
                    </a:lnTo>
                    <a:cubicBezTo>
                      <a:pt x="189584" y="531"/>
                      <a:pt x="189294" y="386"/>
                      <a:pt x="189005" y="241"/>
                    </a:cubicBezTo>
                    <a:cubicBezTo>
                      <a:pt x="188860" y="193"/>
                      <a:pt x="188716" y="97"/>
                      <a:pt x="18857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87"/>
              <p:cNvSpPr/>
              <p:nvPr/>
            </p:nvSpPr>
            <p:spPr>
              <a:xfrm>
                <a:off x="5274300" y="697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87"/>
              <p:cNvSpPr/>
              <p:nvPr/>
            </p:nvSpPr>
            <p:spPr>
              <a:xfrm>
                <a:off x="2812275" y="438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87"/>
              <p:cNvSpPr/>
              <p:nvPr/>
            </p:nvSpPr>
            <p:spPr>
              <a:xfrm>
                <a:off x="3330725" y="3567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87"/>
              <p:cNvSpPr/>
              <p:nvPr/>
            </p:nvSpPr>
            <p:spPr>
              <a:xfrm>
                <a:off x="757775" y="4484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87"/>
              <p:cNvSpPr/>
              <p:nvPr/>
            </p:nvSpPr>
            <p:spPr>
              <a:xfrm>
                <a:off x="461175" y="46148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87"/>
              <p:cNvSpPr/>
              <p:nvPr/>
            </p:nvSpPr>
            <p:spPr>
              <a:xfrm>
                <a:off x="2631425" y="3142625"/>
                <a:ext cx="967000" cy="1347700"/>
              </a:xfrm>
              <a:custGeom>
                <a:avLst/>
                <a:gdLst/>
                <a:ahLst/>
                <a:cxnLst/>
                <a:rect l="l" t="t" r="r" b="b"/>
                <a:pathLst>
                  <a:path w="38680" h="53908" extrusionOk="0">
                    <a:moveTo>
                      <a:pt x="37907" y="1"/>
                    </a:moveTo>
                    <a:lnTo>
                      <a:pt x="37136" y="146"/>
                    </a:lnTo>
                    <a:cubicBezTo>
                      <a:pt x="33519" y="773"/>
                      <a:pt x="29902" y="869"/>
                      <a:pt x="26381" y="1737"/>
                    </a:cubicBezTo>
                    <a:cubicBezTo>
                      <a:pt x="25513" y="1978"/>
                      <a:pt x="24645" y="2219"/>
                      <a:pt x="23825" y="2557"/>
                    </a:cubicBezTo>
                    <a:cubicBezTo>
                      <a:pt x="23150" y="2798"/>
                      <a:pt x="22475" y="3087"/>
                      <a:pt x="21799" y="3377"/>
                    </a:cubicBezTo>
                    <a:cubicBezTo>
                      <a:pt x="20545" y="3956"/>
                      <a:pt x="19340" y="4631"/>
                      <a:pt x="18182" y="5402"/>
                    </a:cubicBezTo>
                    <a:cubicBezTo>
                      <a:pt x="15867" y="6897"/>
                      <a:pt x="13794" y="8730"/>
                      <a:pt x="11913" y="10804"/>
                    </a:cubicBezTo>
                    <a:cubicBezTo>
                      <a:pt x="10996" y="11865"/>
                      <a:pt x="10128" y="12974"/>
                      <a:pt x="9308" y="14132"/>
                    </a:cubicBezTo>
                    <a:cubicBezTo>
                      <a:pt x="8488" y="15241"/>
                      <a:pt x="7765" y="16398"/>
                      <a:pt x="7090" y="17652"/>
                    </a:cubicBezTo>
                    <a:cubicBezTo>
                      <a:pt x="5739" y="20064"/>
                      <a:pt x="4582" y="22668"/>
                      <a:pt x="3714" y="25369"/>
                    </a:cubicBezTo>
                    <a:cubicBezTo>
                      <a:pt x="2846" y="27973"/>
                      <a:pt x="2219" y="30722"/>
                      <a:pt x="1833" y="33471"/>
                    </a:cubicBezTo>
                    <a:cubicBezTo>
                      <a:pt x="1737" y="34098"/>
                      <a:pt x="1688" y="34725"/>
                      <a:pt x="1592" y="35352"/>
                    </a:cubicBezTo>
                    <a:cubicBezTo>
                      <a:pt x="1544" y="35931"/>
                      <a:pt x="1495" y="36509"/>
                      <a:pt x="1495" y="37088"/>
                    </a:cubicBezTo>
                    <a:cubicBezTo>
                      <a:pt x="1447" y="38294"/>
                      <a:pt x="1495" y="39500"/>
                      <a:pt x="1592" y="40705"/>
                    </a:cubicBezTo>
                    <a:cubicBezTo>
                      <a:pt x="1688" y="42007"/>
                      <a:pt x="1737" y="43310"/>
                      <a:pt x="1785" y="44660"/>
                    </a:cubicBezTo>
                    <a:cubicBezTo>
                      <a:pt x="1881" y="45962"/>
                      <a:pt x="1833" y="47264"/>
                      <a:pt x="1737" y="48566"/>
                    </a:cubicBezTo>
                    <a:cubicBezTo>
                      <a:pt x="1640" y="49676"/>
                      <a:pt x="1399" y="50785"/>
                      <a:pt x="1061" y="51894"/>
                    </a:cubicBezTo>
                    <a:lnTo>
                      <a:pt x="1061" y="51846"/>
                    </a:lnTo>
                    <a:cubicBezTo>
                      <a:pt x="820" y="52473"/>
                      <a:pt x="531" y="53052"/>
                      <a:pt x="145" y="53582"/>
                    </a:cubicBezTo>
                    <a:lnTo>
                      <a:pt x="49" y="53678"/>
                    </a:lnTo>
                    <a:cubicBezTo>
                      <a:pt x="0" y="53727"/>
                      <a:pt x="0" y="53823"/>
                      <a:pt x="49" y="53871"/>
                    </a:cubicBezTo>
                    <a:cubicBezTo>
                      <a:pt x="97" y="53896"/>
                      <a:pt x="145" y="53908"/>
                      <a:pt x="187" y="53908"/>
                    </a:cubicBezTo>
                    <a:cubicBezTo>
                      <a:pt x="229" y="53908"/>
                      <a:pt x="266" y="53896"/>
                      <a:pt x="290" y="53871"/>
                    </a:cubicBezTo>
                    <a:cubicBezTo>
                      <a:pt x="627" y="53389"/>
                      <a:pt x="917" y="52907"/>
                      <a:pt x="1158" y="52376"/>
                    </a:cubicBezTo>
                    <a:cubicBezTo>
                      <a:pt x="1399" y="51846"/>
                      <a:pt x="1592" y="51267"/>
                      <a:pt x="1737" y="50688"/>
                    </a:cubicBezTo>
                    <a:cubicBezTo>
                      <a:pt x="2026" y="49386"/>
                      <a:pt x="2219" y="48084"/>
                      <a:pt x="2219" y="46734"/>
                    </a:cubicBezTo>
                    <a:cubicBezTo>
                      <a:pt x="2364" y="43985"/>
                      <a:pt x="2122" y="41236"/>
                      <a:pt x="2171" y="38487"/>
                    </a:cubicBezTo>
                    <a:cubicBezTo>
                      <a:pt x="2171" y="37763"/>
                      <a:pt x="2171" y="37088"/>
                      <a:pt x="2267" y="36413"/>
                    </a:cubicBezTo>
                    <a:cubicBezTo>
                      <a:pt x="2460" y="34436"/>
                      <a:pt x="2798" y="32458"/>
                      <a:pt x="3232" y="30529"/>
                    </a:cubicBezTo>
                    <a:cubicBezTo>
                      <a:pt x="3473" y="29516"/>
                      <a:pt x="3762" y="28504"/>
                      <a:pt x="4051" y="27491"/>
                    </a:cubicBezTo>
                    <a:cubicBezTo>
                      <a:pt x="4341" y="26478"/>
                      <a:pt x="4630" y="25610"/>
                      <a:pt x="5016" y="24694"/>
                    </a:cubicBezTo>
                    <a:cubicBezTo>
                      <a:pt x="6318" y="21125"/>
                      <a:pt x="8054" y="17797"/>
                      <a:pt x="10225" y="14710"/>
                    </a:cubicBezTo>
                    <a:lnTo>
                      <a:pt x="10225" y="14759"/>
                    </a:lnTo>
                    <a:lnTo>
                      <a:pt x="10273" y="14662"/>
                    </a:lnTo>
                    <a:cubicBezTo>
                      <a:pt x="12057" y="12203"/>
                      <a:pt x="14083" y="10032"/>
                      <a:pt x="16398" y="8151"/>
                    </a:cubicBezTo>
                    <a:cubicBezTo>
                      <a:pt x="18375" y="6608"/>
                      <a:pt x="20497" y="5306"/>
                      <a:pt x="22716" y="4293"/>
                    </a:cubicBezTo>
                    <a:cubicBezTo>
                      <a:pt x="23632" y="3907"/>
                      <a:pt x="24548" y="3522"/>
                      <a:pt x="25465" y="3232"/>
                    </a:cubicBezTo>
                    <a:cubicBezTo>
                      <a:pt x="26574" y="2943"/>
                      <a:pt x="27731" y="2653"/>
                      <a:pt x="28841" y="2461"/>
                    </a:cubicBezTo>
                    <a:cubicBezTo>
                      <a:pt x="30384" y="2219"/>
                      <a:pt x="31927" y="2026"/>
                      <a:pt x="33470" y="1882"/>
                    </a:cubicBezTo>
                    <a:cubicBezTo>
                      <a:pt x="34242" y="1785"/>
                      <a:pt x="35062" y="1689"/>
                      <a:pt x="35834" y="1544"/>
                    </a:cubicBezTo>
                    <a:cubicBezTo>
                      <a:pt x="36605" y="1448"/>
                      <a:pt x="37425" y="1303"/>
                      <a:pt x="38245" y="1158"/>
                    </a:cubicBezTo>
                    <a:cubicBezTo>
                      <a:pt x="38390" y="1110"/>
                      <a:pt x="38534" y="1014"/>
                      <a:pt x="38583" y="869"/>
                    </a:cubicBezTo>
                    <a:cubicBezTo>
                      <a:pt x="38679" y="724"/>
                      <a:pt x="38679" y="580"/>
                      <a:pt x="38631" y="435"/>
                    </a:cubicBezTo>
                    <a:cubicBezTo>
                      <a:pt x="38583" y="290"/>
                      <a:pt x="38486" y="146"/>
                      <a:pt x="38341" y="97"/>
                    </a:cubicBezTo>
                    <a:lnTo>
                      <a:pt x="38197" y="49"/>
                    </a:lnTo>
                    <a:lnTo>
                      <a:pt x="37907" y="49"/>
                    </a:lnTo>
                    <a:lnTo>
                      <a:pt x="37907" y="1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87"/>
              <p:cNvSpPr/>
              <p:nvPr/>
            </p:nvSpPr>
            <p:spPr>
              <a:xfrm>
                <a:off x="2580775" y="1278625"/>
                <a:ext cx="2023175" cy="2183550"/>
              </a:xfrm>
              <a:custGeom>
                <a:avLst/>
                <a:gdLst/>
                <a:ahLst/>
                <a:cxnLst/>
                <a:rect l="l" t="t" r="r" b="b"/>
                <a:pathLst>
                  <a:path w="80927" h="87342" extrusionOk="0">
                    <a:moveTo>
                      <a:pt x="72823" y="10334"/>
                    </a:moveTo>
                    <a:cubicBezTo>
                      <a:pt x="72818" y="10344"/>
                      <a:pt x="72813" y="10353"/>
                      <a:pt x="72807" y="10363"/>
                    </a:cubicBezTo>
                    <a:lnTo>
                      <a:pt x="72807" y="10363"/>
                    </a:lnTo>
                    <a:cubicBezTo>
                      <a:pt x="72815" y="10355"/>
                      <a:pt x="72821" y="10346"/>
                      <a:pt x="72823" y="10334"/>
                    </a:cubicBezTo>
                    <a:close/>
                    <a:moveTo>
                      <a:pt x="72807" y="10363"/>
                    </a:moveTo>
                    <a:cubicBezTo>
                      <a:pt x="72794" y="10378"/>
                      <a:pt x="72776" y="10389"/>
                      <a:pt x="72776" y="10418"/>
                    </a:cubicBezTo>
                    <a:cubicBezTo>
                      <a:pt x="72787" y="10399"/>
                      <a:pt x="72797" y="10381"/>
                      <a:pt x="72807" y="10363"/>
                    </a:cubicBezTo>
                    <a:close/>
                    <a:moveTo>
                      <a:pt x="80300" y="1"/>
                    </a:moveTo>
                    <a:cubicBezTo>
                      <a:pt x="80155" y="1"/>
                      <a:pt x="80011" y="1"/>
                      <a:pt x="79914" y="97"/>
                    </a:cubicBezTo>
                    <a:cubicBezTo>
                      <a:pt x="78274" y="1255"/>
                      <a:pt x="76731" y="2653"/>
                      <a:pt x="75381" y="4148"/>
                    </a:cubicBezTo>
                    <a:cubicBezTo>
                      <a:pt x="74127" y="5595"/>
                      <a:pt x="72969" y="7138"/>
                      <a:pt x="71957" y="8778"/>
                    </a:cubicBezTo>
                    <a:cubicBezTo>
                      <a:pt x="70028" y="12058"/>
                      <a:pt x="68436" y="15578"/>
                      <a:pt x="67230" y="19195"/>
                    </a:cubicBezTo>
                    <a:cubicBezTo>
                      <a:pt x="65976" y="22812"/>
                      <a:pt x="64964" y="26478"/>
                      <a:pt x="63806" y="30095"/>
                    </a:cubicBezTo>
                    <a:cubicBezTo>
                      <a:pt x="62697" y="33712"/>
                      <a:pt x="61250" y="37184"/>
                      <a:pt x="59514" y="40560"/>
                    </a:cubicBezTo>
                    <a:cubicBezTo>
                      <a:pt x="58212" y="42827"/>
                      <a:pt x="56668" y="44949"/>
                      <a:pt x="54884" y="46878"/>
                    </a:cubicBezTo>
                    <a:cubicBezTo>
                      <a:pt x="52955" y="48807"/>
                      <a:pt x="50833" y="50495"/>
                      <a:pt x="48470" y="51894"/>
                    </a:cubicBezTo>
                    <a:cubicBezTo>
                      <a:pt x="46589" y="53003"/>
                      <a:pt x="44563" y="53968"/>
                      <a:pt x="42538" y="54787"/>
                    </a:cubicBezTo>
                    <a:cubicBezTo>
                      <a:pt x="40416" y="55607"/>
                      <a:pt x="38245" y="56331"/>
                      <a:pt x="36123" y="57006"/>
                    </a:cubicBezTo>
                    <a:cubicBezTo>
                      <a:pt x="33953" y="57681"/>
                      <a:pt x="31735" y="58308"/>
                      <a:pt x="29564" y="58983"/>
                    </a:cubicBezTo>
                    <a:cubicBezTo>
                      <a:pt x="27346" y="59658"/>
                      <a:pt x="25176" y="60478"/>
                      <a:pt x="23054" y="61346"/>
                    </a:cubicBezTo>
                    <a:cubicBezTo>
                      <a:pt x="19292" y="62890"/>
                      <a:pt x="15723" y="64964"/>
                      <a:pt x="12492" y="67471"/>
                    </a:cubicBezTo>
                    <a:cubicBezTo>
                      <a:pt x="9453" y="69883"/>
                      <a:pt x="6753" y="72825"/>
                      <a:pt x="4631" y="76104"/>
                    </a:cubicBezTo>
                    <a:cubicBezTo>
                      <a:pt x="3570" y="77744"/>
                      <a:pt x="2653" y="79480"/>
                      <a:pt x="1882" y="81313"/>
                    </a:cubicBezTo>
                    <a:cubicBezTo>
                      <a:pt x="1110" y="83194"/>
                      <a:pt x="483" y="85123"/>
                      <a:pt x="1" y="87100"/>
                    </a:cubicBezTo>
                    <a:cubicBezTo>
                      <a:pt x="1" y="87197"/>
                      <a:pt x="49" y="87293"/>
                      <a:pt x="145" y="87341"/>
                    </a:cubicBezTo>
                    <a:cubicBezTo>
                      <a:pt x="242" y="87341"/>
                      <a:pt x="338" y="87245"/>
                      <a:pt x="387" y="87148"/>
                    </a:cubicBezTo>
                    <a:cubicBezTo>
                      <a:pt x="435" y="86907"/>
                      <a:pt x="483" y="86666"/>
                      <a:pt x="531" y="86425"/>
                    </a:cubicBezTo>
                    <a:cubicBezTo>
                      <a:pt x="1303" y="83580"/>
                      <a:pt x="2364" y="80879"/>
                      <a:pt x="3811" y="78323"/>
                    </a:cubicBezTo>
                    <a:cubicBezTo>
                      <a:pt x="5209" y="75815"/>
                      <a:pt x="6897" y="73548"/>
                      <a:pt x="8875" y="71474"/>
                    </a:cubicBezTo>
                    <a:cubicBezTo>
                      <a:pt x="11238" y="69063"/>
                      <a:pt x="13939" y="66941"/>
                      <a:pt x="16881" y="65205"/>
                    </a:cubicBezTo>
                    <a:cubicBezTo>
                      <a:pt x="18617" y="64192"/>
                      <a:pt x="20498" y="63227"/>
                      <a:pt x="22378" y="62456"/>
                    </a:cubicBezTo>
                    <a:cubicBezTo>
                      <a:pt x="24452" y="61539"/>
                      <a:pt x="26623" y="60816"/>
                      <a:pt x="28793" y="60141"/>
                    </a:cubicBezTo>
                    <a:cubicBezTo>
                      <a:pt x="30963" y="59466"/>
                      <a:pt x="33182" y="58839"/>
                      <a:pt x="35400" y="58212"/>
                    </a:cubicBezTo>
                    <a:cubicBezTo>
                      <a:pt x="37618" y="57585"/>
                      <a:pt x="39740" y="56909"/>
                      <a:pt x="41911" y="56186"/>
                    </a:cubicBezTo>
                    <a:cubicBezTo>
                      <a:pt x="44033" y="55414"/>
                      <a:pt x="46107" y="54498"/>
                      <a:pt x="48084" y="53437"/>
                    </a:cubicBezTo>
                    <a:cubicBezTo>
                      <a:pt x="50109" y="52328"/>
                      <a:pt x="52039" y="51026"/>
                      <a:pt x="53823" y="49531"/>
                    </a:cubicBezTo>
                    <a:cubicBezTo>
                      <a:pt x="55366" y="48180"/>
                      <a:pt x="56765" y="46685"/>
                      <a:pt x="58019" y="45094"/>
                    </a:cubicBezTo>
                    <a:cubicBezTo>
                      <a:pt x="59128" y="43550"/>
                      <a:pt x="60189" y="41959"/>
                      <a:pt x="61057" y="40319"/>
                    </a:cubicBezTo>
                    <a:cubicBezTo>
                      <a:pt x="62793" y="36943"/>
                      <a:pt x="64288" y="33423"/>
                      <a:pt x="65446" y="29805"/>
                    </a:cubicBezTo>
                    <a:cubicBezTo>
                      <a:pt x="66652" y="26188"/>
                      <a:pt x="67761" y="22523"/>
                      <a:pt x="69063" y="18906"/>
                    </a:cubicBezTo>
                    <a:cubicBezTo>
                      <a:pt x="70076" y="15964"/>
                      <a:pt x="71281" y="13167"/>
                      <a:pt x="72728" y="10466"/>
                    </a:cubicBezTo>
                    <a:lnTo>
                      <a:pt x="72825" y="10321"/>
                    </a:lnTo>
                    <a:lnTo>
                      <a:pt x="72825" y="10321"/>
                    </a:lnTo>
                    <a:cubicBezTo>
                      <a:pt x="72825" y="10326"/>
                      <a:pt x="72824" y="10330"/>
                      <a:pt x="72823" y="10334"/>
                    </a:cubicBezTo>
                    <a:lnTo>
                      <a:pt x="72823" y="10334"/>
                    </a:lnTo>
                    <a:cubicBezTo>
                      <a:pt x="73483" y="9158"/>
                      <a:pt x="74146" y="8029"/>
                      <a:pt x="74947" y="6945"/>
                    </a:cubicBezTo>
                    <a:cubicBezTo>
                      <a:pt x="75718" y="5836"/>
                      <a:pt x="76635" y="4775"/>
                      <a:pt x="77551" y="3762"/>
                    </a:cubicBezTo>
                    <a:cubicBezTo>
                      <a:pt x="78516" y="2798"/>
                      <a:pt x="79577" y="1833"/>
                      <a:pt x="80638" y="965"/>
                    </a:cubicBezTo>
                    <a:cubicBezTo>
                      <a:pt x="80927" y="628"/>
                      <a:pt x="80782" y="97"/>
                      <a:pt x="80348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87"/>
              <p:cNvSpPr/>
              <p:nvPr/>
            </p:nvSpPr>
            <p:spPr>
              <a:xfrm>
                <a:off x="1317225" y="2525325"/>
                <a:ext cx="1710900" cy="2130675"/>
              </a:xfrm>
              <a:custGeom>
                <a:avLst/>
                <a:gdLst/>
                <a:ahLst/>
                <a:cxnLst/>
                <a:rect l="l" t="t" r="r" b="b"/>
                <a:pathLst>
                  <a:path w="68436" h="85227" extrusionOk="0">
                    <a:moveTo>
                      <a:pt x="67760" y="0"/>
                    </a:moveTo>
                    <a:cubicBezTo>
                      <a:pt x="67664" y="0"/>
                      <a:pt x="67615" y="0"/>
                      <a:pt x="67519" y="48"/>
                    </a:cubicBezTo>
                    <a:lnTo>
                      <a:pt x="67471" y="48"/>
                    </a:lnTo>
                    <a:cubicBezTo>
                      <a:pt x="65590" y="627"/>
                      <a:pt x="63709" y="1399"/>
                      <a:pt x="61973" y="2315"/>
                    </a:cubicBezTo>
                    <a:cubicBezTo>
                      <a:pt x="60285" y="3231"/>
                      <a:pt x="58645" y="4341"/>
                      <a:pt x="57150" y="5546"/>
                    </a:cubicBezTo>
                    <a:cubicBezTo>
                      <a:pt x="54208" y="8006"/>
                      <a:pt x="51700" y="10900"/>
                      <a:pt x="49771" y="14179"/>
                    </a:cubicBezTo>
                    <a:cubicBezTo>
                      <a:pt x="47746" y="17507"/>
                      <a:pt x="46154" y="21076"/>
                      <a:pt x="45045" y="24789"/>
                    </a:cubicBezTo>
                    <a:cubicBezTo>
                      <a:pt x="43887" y="28503"/>
                      <a:pt x="43067" y="32361"/>
                      <a:pt x="42682" y="36219"/>
                    </a:cubicBezTo>
                    <a:cubicBezTo>
                      <a:pt x="42296" y="40319"/>
                      <a:pt x="42151" y="44418"/>
                      <a:pt x="42199" y="48517"/>
                    </a:cubicBezTo>
                    <a:cubicBezTo>
                      <a:pt x="42248" y="52762"/>
                      <a:pt x="42006" y="57006"/>
                      <a:pt x="41380" y="61201"/>
                    </a:cubicBezTo>
                    <a:cubicBezTo>
                      <a:pt x="41235" y="62214"/>
                      <a:pt x="40994" y="63179"/>
                      <a:pt x="40753" y="64192"/>
                    </a:cubicBezTo>
                    <a:cubicBezTo>
                      <a:pt x="40463" y="65301"/>
                      <a:pt x="40126" y="66410"/>
                      <a:pt x="39692" y="67471"/>
                    </a:cubicBezTo>
                    <a:cubicBezTo>
                      <a:pt x="39306" y="68484"/>
                      <a:pt x="38823" y="69497"/>
                      <a:pt x="38293" y="70461"/>
                    </a:cubicBezTo>
                    <a:lnTo>
                      <a:pt x="38245" y="70558"/>
                    </a:lnTo>
                    <a:lnTo>
                      <a:pt x="38245" y="70509"/>
                    </a:lnTo>
                    <a:cubicBezTo>
                      <a:pt x="37762" y="71426"/>
                      <a:pt x="37184" y="72294"/>
                      <a:pt x="36605" y="73114"/>
                    </a:cubicBezTo>
                    <a:cubicBezTo>
                      <a:pt x="35930" y="73982"/>
                      <a:pt x="35255" y="74802"/>
                      <a:pt x="34483" y="75622"/>
                    </a:cubicBezTo>
                    <a:lnTo>
                      <a:pt x="34435" y="75670"/>
                    </a:lnTo>
                    <a:cubicBezTo>
                      <a:pt x="32650" y="77454"/>
                      <a:pt x="30721" y="78997"/>
                      <a:pt x="28551" y="80300"/>
                    </a:cubicBezTo>
                    <a:lnTo>
                      <a:pt x="28503" y="80300"/>
                    </a:lnTo>
                    <a:cubicBezTo>
                      <a:pt x="27297" y="81023"/>
                      <a:pt x="26043" y="81650"/>
                      <a:pt x="24741" y="82180"/>
                    </a:cubicBezTo>
                    <a:cubicBezTo>
                      <a:pt x="23391" y="82759"/>
                      <a:pt x="21992" y="83242"/>
                      <a:pt x="20593" y="83676"/>
                    </a:cubicBezTo>
                    <a:lnTo>
                      <a:pt x="20545" y="83676"/>
                    </a:lnTo>
                    <a:cubicBezTo>
                      <a:pt x="17797" y="84399"/>
                      <a:pt x="14904" y="84833"/>
                      <a:pt x="12059" y="84881"/>
                    </a:cubicBezTo>
                    <a:lnTo>
                      <a:pt x="12059" y="84881"/>
                    </a:lnTo>
                    <a:cubicBezTo>
                      <a:pt x="9663" y="84878"/>
                      <a:pt x="7220" y="84588"/>
                      <a:pt x="4919" y="83965"/>
                    </a:cubicBezTo>
                    <a:cubicBezTo>
                      <a:pt x="3328" y="83579"/>
                      <a:pt x="1736" y="83000"/>
                      <a:pt x="193" y="82229"/>
                    </a:cubicBezTo>
                    <a:cubicBezTo>
                      <a:pt x="145" y="82229"/>
                      <a:pt x="48" y="82229"/>
                      <a:pt x="48" y="82325"/>
                    </a:cubicBezTo>
                    <a:cubicBezTo>
                      <a:pt x="0" y="82422"/>
                      <a:pt x="48" y="82470"/>
                      <a:pt x="97" y="82518"/>
                    </a:cubicBezTo>
                    <a:cubicBezTo>
                      <a:pt x="2026" y="83434"/>
                      <a:pt x="4051" y="84158"/>
                      <a:pt x="6125" y="84592"/>
                    </a:cubicBezTo>
                    <a:cubicBezTo>
                      <a:pt x="8037" y="85026"/>
                      <a:pt x="9988" y="85226"/>
                      <a:pt x="11943" y="85226"/>
                    </a:cubicBezTo>
                    <a:cubicBezTo>
                      <a:pt x="12158" y="85226"/>
                      <a:pt x="12373" y="85224"/>
                      <a:pt x="12588" y="85219"/>
                    </a:cubicBezTo>
                    <a:cubicBezTo>
                      <a:pt x="16928" y="85219"/>
                      <a:pt x="21220" y="84351"/>
                      <a:pt x="25271" y="82663"/>
                    </a:cubicBezTo>
                    <a:cubicBezTo>
                      <a:pt x="27249" y="81795"/>
                      <a:pt x="29178" y="80782"/>
                      <a:pt x="31011" y="79576"/>
                    </a:cubicBezTo>
                    <a:cubicBezTo>
                      <a:pt x="32843" y="78322"/>
                      <a:pt x="34531" y="76875"/>
                      <a:pt x="35978" y="75236"/>
                    </a:cubicBezTo>
                    <a:cubicBezTo>
                      <a:pt x="37425" y="73692"/>
                      <a:pt x="38631" y="71908"/>
                      <a:pt x="39595" y="70027"/>
                    </a:cubicBezTo>
                    <a:cubicBezTo>
                      <a:pt x="40560" y="68194"/>
                      <a:pt x="41283" y="66265"/>
                      <a:pt x="41814" y="64288"/>
                    </a:cubicBezTo>
                    <a:cubicBezTo>
                      <a:pt x="42778" y="60237"/>
                      <a:pt x="43309" y="56041"/>
                      <a:pt x="43357" y="51893"/>
                    </a:cubicBezTo>
                    <a:cubicBezTo>
                      <a:pt x="43405" y="49723"/>
                      <a:pt x="43453" y="47553"/>
                      <a:pt x="43453" y="45383"/>
                    </a:cubicBezTo>
                    <a:cubicBezTo>
                      <a:pt x="43502" y="43261"/>
                      <a:pt x="43550" y="41235"/>
                      <a:pt x="43694" y="39161"/>
                    </a:cubicBezTo>
                    <a:cubicBezTo>
                      <a:pt x="43936" y="35496"/>
                      <a:pt x="44514" y="31879"/>
                      <a:pt x="45382" y="28262"/>
                    </a:cubicBezTo>
                    <a:cubicBezTo>
                      <a:pt x="45913" y="26284"/>
                      <a:pt x="46540" y="24307"/>
                      <a:pt x="47263" y="22426"/>
                    </a:cubicBezTo>
                    <a:cubicBezTo>
                      <a:pt x="48035" y="20449"/>
                      <a:pt x="48951" y="18520"/>
                      <a:pt x="49964" y="16639"/>
                    </a:cubicBezTo>
                    <a:lnTo>
                      <a:pt x="49964" y="16639"/>
                    </a:lnTo>
                    <a:lnTo>
                      <a:pt x="49868" y="16784"/>
                    </a:lnTo>
                    <a:cubicBezTo>
                      <a:pt x="50687" y="15385"/>
                      <a:pt x="51556" y="13986"/>
                      <a:pt x="52520" y="12636"/>
                    </a:cubicBezTo>
                    <a:cubicBezTo>
                      <a:pt x="53485" y="11334"/>
                      <a:pt x="54546" y="10032"/>
                      <a:pt x="55703" y="8874"/>
                    </a:cubicBezTo>
                    <a:cubicBezTo>
                      <a:pt x="57536" y="6945"/>
                      <a:pt x="59610" y="5305"/>
                      <a:pt x="61828" y="3907"/>
                    </a:cubicBezTo>
                    <a:cubicBezTo>
                      <a:pt x="62793" y="3328"/>
                      <a:pt x="63757" y="2846"/>
                      <a:pt x="64722" y="2363"/>
                    </a:cubicBezTo>
                    <a:cubicBezTo>
                      <a:pt x="65783" y="1881"/>
                      <a:pt x="66892" y="1495"/>
                      <a:pt x="68001" y="1109"/>
                    </a:cubicBezTo>
                    <a:cubicBezTo>
                      <a:pt x="68146" y="1061"/>
                      <a:pt x="68242" y="917"/>
                      <a:pt x="68291" y="772"/>
                    </a:cubicBezTo>
                    <a:cubicBezTo>
                      <a:pt x="68435" y="483"/>
                      <a:pt x="68291" y="145"/>
                      <a:pt x="68001" y="48"/>
                    </a:cubicBezTo>
                    <a:lnTo>
                      <a:pt x="67857" y="0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87"/>
              <p:cNvSpPr/>
              <p:nvPr/>
            </p:nvSpPr>
            <p:spPr>
              <a:xfrm>
                <a:off x="4606350" y="1023025"/>
                <a:ext cx="242375" cy="8710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34840" extrusionOk="0">
                    <a:moveTo>
                      <a:pt x="9260" y="0"/>
                    </a:moveTo>
                    <a:cubicBezTo>
                      <a:pt x="9067" y="0"/>
                      <a:pt x="8874" y="145"/>
                      <a:pt x="8826" y="290"/>
                    </a:cubicBezTo>
                    <a:cubicBezTo>
                      <a:pt x="8537" y="1013"/>
                      <a:pt x="8199" y="1785"/>
                      <a:pt x="7910" y="2508"/>
                    </a:cubicBezTo>
                    <a:cubicBezTo>
                      <a:pt x="7669" y="3232"/>
                      <a:pt x="7331" y="3955"/>
                      <a:pt x="6993" y="4678"/>
                    </a:cubicBezTo>
                    <a:cubicBezTo>
                      <a:pt x="6415" y="6125"/>
                      <a:pt x="5740" y="7572"/>
                      <a:pt x="5113" y="9019"/>
                    </a:cubicBezTo>
                    <a:cubicBezTo>
                      <a:pt x="4486" y="10466"/>
                      <a:pt x="3907" y="11913"/>
                      <a:pt x="3280" y="13359"/>
                    </a:cubicBezTo>
                    <a:cubicBezTo>
                      <a:pt x="2701" y="14806"/>
                      <a:pt x="2171" y="16253"/>
                      <a:pt x="1737" y="17700"/>
                    </a:cubicBezTo>
                    <a:cubicBezTo>
                      <a:pt x="1303" y="19002"/>
                      <a:pt x="965" y="20401"/>
                      <a:pt x="676" y="21751"/>
                    </a:cubicBezTo>
                    <a:cubicBezTo>
                      <a:pt x="434" y="23150"/>
                      <a:pt x="242" y="24500"/>
                      <a:pt x="193" y="25899"/>
                    </a:cubicBezTo>
                    <a:cubicBezTo>
                      <a:pt x="0" y="28889"/>
                      <a:pt x="386" y="31879"/>
                      <a:pt x="1254" y="34724"/>
                    </a:cubicBezTo>
                    <a:cubicBezTo>
                      <a:pt x="1254" y="34795"/>
                      <a:pt x="1306" y="34840"/>
                      <a:pt x="1372" y="34840"/>
                    </a:cubicBezTo>
                    <a:cubicBezTo>
                      <a:pt x="1396" y="34840"/>
                      <a:pt x="1421" y="34834"/>
                      <a:pt x="1447" y="34821"/>
                    </a:cubicBezTo>
                    <a:cubicBezTo>
                      <a:pt x="1544" y="34821"/>
                      <a:pt x="1592" y="34724"/>
                      <a:pt x="1592" y="34628"/>
                    </a:cubicBezTo>
                    <a:cubicBezTo>
                      <a:pt x="1110" y="33036"/>
                      <a:pt x="820" y="31445"/>
                      <a:pt x="724" y="29805"/>
                    </a:cubicBezTo>
                    <a:cubicBezTo>
                      <a:pt x="627" y="28648"/>
                      <a:pt x="627" y="27442"/>
                      <a:pt x="724" y="26333"/>
                    </a:cubicBezTo>
                    <a:cubicBezTo>
                      <a:pt x="772" y="25175"/>
                      <a:pt x="965" y="24066"/>
                      <a:pt x="1158" y="22957"/>
                    </a:cubicBezTo>
                    <a:lnTo>
                      <a:pt x="1158" y="23053"/>
                    </a:lnTo>
                    <a:cubicBezTo>
                      <a:pt x="1447" y="21558"/>
                      <a:pt x="1881" y="20063"/>
                      <a:pt x="2364" y="18665"/>
                    </a:cubicBezTo>
                    <a:cubicBezTo>
                      <a:pt x="2798" y="17169"/>
                      <a:pt x="3376" y="15771"/>
                      <a:pt x="3955" y="14324"/>
                    </a:cubicBezTo>
                    <a:cubicBezTo>
                      <a:pt x="5161" y="11430"/>
                      <a:pt x="6559" y="8633"/>
                      <a:pt x="7717" y="5739"/>
                    </a:cubicBezTo>
                    <a:cubicBezTo>
                      <a:pt x="8103" y="4871"/>
                      <a:pt x="8440" y="4003"/>
                      <a:pt x="8730" y="3135"/>
                    </a:cubicBezTo>
                    <a:cubicBezTo>
                      <a:pt x="9067" y="2315"/>
                      <a:pt x="9357" y="1399"/>
                      <a:pt x="9646" y="531"/>
                    </a:cubicBezTo>
                    <a:cubicBezTo>
                      <a:pt x="9694" y="338"/>
                      <a:pt x="9598" y="97"/>
                      <a:pt x="9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87"/>
              <p:cNvSpPr/>
              <p:nvPr/>
            </p:nvSpPr>
            <p:spPr>
              <a:xfrm>
                <a:off x="2243200" y="1676300"/>
                <a:ext cx="1900175" cy="1592950"/>
              </a:xfrm>
              <a:custGeom>
                <a:avLst/>
                <a:gdLst/>
                <a:ahLst/>
                <a:cxnLst/>
                <a:rect l="l" t="t" r="r" b="b"/>
                <a:pathLst>
                  <a:path w="76007" h="63718" extrusionOk="0">
                    <a:moveTo>
                      <a:pt x="75479" y="1"/>
                    </a:moveTo>
                    <a:cubicBezTo>
                      <a:pt x="75277" y="1"/>
                      <a:pt x="75072" y="135"/>
                      <a:pt x="74994" y="395"/>
                    </a:cubicBezTo>
                    <a:lnTo>
                      <a:pt x="75042" y="346"/>
                    </a:lnTo>
                    <a:lnTo>
                      <a:pt x="75042" y="346"/>
                    </a:lnTo>
                    <a:cubicBezTo>
                      <a:pt x="74946" y="539"/>
                      <a:pt x="74898" y="780"/>
                      <a:pt x="74801" y="973"/>
                    </a:cubicBezTo>
                    <a:lnTo>
                      <a:pt x="74560" y="1552"/>
                    </a:lnTo>
                    <a:cubicBezTo>
                      <a:pt x="74415" y="1938"/>
                      <a:pt x="74271" y="2324"/>
                      <a:pt x="74078" y="2758"/>
                    </a:cubicBezTo>
                    <a:cubicBezTo>
                      <a:pt x="73210" y="4639"/>
                      <a:pt x="72101" y="6375"/>
                      <a:pt x="70798" y="7966"/>
                    </a:cubicBezTo>
                    <a:cubicBezTo>
                      <a:pt x="68918" y="10088"/>
                      <a:pt x="66795" y="12018"/>
                      <a:pt x="64481" y="13609"/>
                    </a:cubicBezTo>
                    <a:lnTo>
                      <a:pt x="64529" y="13609"/>
                    </a:lnTo>
                    <a:cubicBezTo>
                      <a:pt x="61008" y="15972"/>
                      <a:pt x="57198" y="17901"/>
                      <a:pt x="53195" y="19348"/>
                    </a:cubicBezTo>
                    <a:cubicBezTo>
                      <a:pt x="50253" y="20457"/>
                      <a:pt x="47263" y="21374"/>
                      <a:pt x="44225" y="22049"/>
                    </a:cubicBezTo>
                    <a:cubicBezTo>
                      <a:pt x="42633" y="22435"/>
                      <a:pt x="40994" y="22724"/>
                      <a:pt x="39354" y="23014"/>
                    </a:cubicBezTo>
                    <a:cubicBezTo>
                      <a:pt x="37521" y="23399"/>
                      <a:pt x="35689" y="23785"/>
                      <a:pt x="33856" y="24219"/>
                    </a:cubicBezTo>
                    <a:cubicBezTo>
                      <a:pt x="30191" y="25087"/>
                      <a:pt x="26622" y="26245"/>
                      <a:pt x="23149" y="27643"/>
                    </a:cubicBezTo>
                    <a:cubicBezTo>
                      <a:pt x="19725" y="29042"/>
                      <a:pt x="16542" y="30971"/>
                      <a:pt x="13697" y="33286"/>
                    </a:cubicBezTo>
                    <a:cubicBezTo>
                      <a:pt x="12250" y="34492"/>
                      <a:pt x="10900" y="35794"/>
                      <a:pt x="9694" y="37241"/>
                    </a:cubicBezTo>
                    <a:cubicBezTo>
                      <a:pt x="9067" y="38012"/>
                      <a:pt x="8440" y="38832"/>
                      <a:pt x="7909" y="39652"/>
                    </a:cubicBezTo>
                    <a:cubicBezTo>
                      <a:pt x="7331" y="40520"/>
                      <a:pt x="6704" y="41485"/>
                      <a:pt x="6173" y="42353"/>
                    </a:cubicBezTo>
                    <a:cubicBezTo>
                      <a:pt x="4003" y="45970"/>
                      <a:pt x="2411" y="49876"/>
                      <a:pt x="1399" y="53976"/>
                    </a:cubicBezTo>
                    <a:cubicBezTo>
                      <a:pt x="675" y="57111"/>
                      <a:pt x="193" y="60342"/>
                      <a:pt x="0" y="63573"/>
                    </a:cubicBezTo>
                    <a:cubicBezTo>
                      <a:pt x="0" y="63670"/>
                      <a:pt x="48" y="63718"/>
                      <a:pt x="145" y="63718"/>
                    </a:cubicBezTo>
                    <a:cubicBezTo>
                      <a:pt x="241" y="63718"/>
                      <a:pt x="289" y="63670"/>
                      <a:pt x="289" y="63573"/>
                    </a:cubicBezTo>
                    <a:cubicBezTo>
                      <a:pt x="386" y="61982"/>
                      <a:pt x="579" y="60390"/>
                      <a:pt x="820" y="58750"/>
                    </a:cubicBezTo>
                    <a:cubicBezTo>
                      <a:pt x="1447" y="54844"/>
                      <a:pt x="2604" y="51034"/>
                      <a:pt x="4244" y="47369"/>
                    </a:cubicBezTo>
                    <a:cubicBezTo>
                      <a:pt x="4967" y="45729"/>
                      <a:pt x="5836" y="44137"/>
                      <a:pt x="6800" y="42594"/>
                    </a:cubicBezTo>
                    <a:cubicBezTo>
                      <a:pt x="7234" y="41822"/>
                      <a:pt x="7765" y="41099"/>
                      <a:pt x="8247" y="40327"/>
                    </a:cubicBezTo>
                    <a:cubicBezTo>
                      <a:pt x="8777" y="39604"/>
                      <a:pt x="9308" y="38880"/>
                      <a:pt x="9887" y="38205"/>
                    </a:cubicBezTo>
                    <a:lnTo>
                      <a:pt x="9887" y="38205"/>
                    </a:lnTo>
                    <a:lnTo>
                      <a:pt x="9838" y="38254"/>
                    </a:lnTo>
                    <a:cubicBezTo>
                      <a:pt x="11623" y="36180"/>
                      <a:pt x="13648" y="34299"/>
                      <a:pt x="15867" y="32756"/>
                    </a:cubicBezTo>
                    <a:lnTo>
                      <a:pt x="15867" y="32756"/>
                    </a:lnTo>
                    <a:lnTo>
                      <a:pt x="15819" y="32804"/>
                    </a:lnTo>
                    <a:cubicBezTo>
                      <a:pt x="18761" y="30778"/>
                      <a:pt x="21944" y="29187"/>
                      <a:pt x="25320" y="27981"/>
                    </a:cubicBezTo>
                    <a:cubicBezTo>
                      <a:pt x="28840" y="26679"/>
                      <a:pt x="32506" y="25666"/>
                      <a:pt x="36171" y="24894"/>
                    </a:cubicBezTo>
                    <a:cubicBezTo>
                      <a:pt x="37955" y="24509"/>
                      <a:pt x="39836" y="24123"/>
                      <a:pt x="41621" y="23785"/>
                    </a:cubicBezTo>
                    <a:cubicBezTo>
                      <a:pt x="42440" y="23640"/>
                      <a:pt x="43212" y="23496"/>
                      <a:pt x="43984" y="23351"/>
                    </a:cubicBezTo>
                    <a:cubicBezTo>
                      <a:pt x="44755" y="23158"/>
                      <a:pt x="45431" y="23014"/>
                      <a:pt x="46154" y="22821"/>
                    </a:cubicBezTo>
                    <a:cubicBezTo>
                      <a:pt x="49241" y="22097"/>
                      <a:pt x="52279" y="21133"/>
                      <a:pt x="55269" y="19927"/>
                    </a:cubicBezTo>
                    <a:cubicBezTo>
                      <a:pt x="58356" y="18769"/>
                      <a:pt x="61346" y="17274"/>
                      <a:pt x="64191" y="15538"/>
                    </a:cubicBezTo>
                    <a:cubicBezTo>
                      <a:pt x="66988" y="13802"/>
                      <a:pt x="69496" y="11680"/>
                      <a:pt x="71618" y="9220"/>
                    </a:cubicBezTo>
                    <a:cubicBezTo>
                      <a:pt x="72631" y="7966"/>
                      <a:pt x="73547" y="6664"/>
                      <a:pt x="74271" y="5266"/>
                    </a:cubicBezTo>
                    <a:cubicBezTo>
                      <a:pt x="74657" y="4542"/>
                      <a:pt x="74994" y="3771"/>
                      <a:pt x="75284" y="3047"/>
                    </a:cubicBezTo>
                    <a:cubicBezTo>
                      <a:pt x="75573" y="2276"/>
                      <a:pt x="75814" y="1552"/>
                      <a:pt x="75959" y="732"/>
                    </a:cubicBezTo>
                    <a:cubicBezTo>
                      <a:pt x="75959" y="732"/>
                      <a:pt x="75959" y="684"/>
                      <a:pt x="75959" y="684"/>
                    </a:cubicBezTo>
                    <a:cubicBezTo>
                      <a:pt x="76007" y="539"/>
                      <a:pt x="76007" y="395"/>
                      <a:pt x="75911" y="298"/>
                    </a:cubicBezTo>
                    <a:cubicBezTo>
                      <a:pt x="75822" y="98"/>
                      <a:pt x="75651" y="1"/>
                      <a:pt x="75479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87"/>
              <p:cNvSpPr/>
              <p:nvPr/>
            </p:nvSpPr>
            <p:spPr>
              <a:xfrm>
                <a:off x="3176400" y="756550"/>
                <a:ext cx="1649400" cy="1734300"/>
              </a:xfrm>
              <a:custGeom>
                <a:avLst/>
                <a:gdLst/>
                <a:ahLst/>
                <a:cxnLst/>
                <a:rect l="l" t="t" r="r" b="b"/>
                <a:pathLst>
                  <a:path w="65976" h="69372" extrusionOk="0">
                    <a:moveTo>
                      <a:pt x="65108" y="1"/>
                    </a:moveTo>
                    <a:cubicBezTo>
                      <a:pt x="65011" y="1"/>
                      <a:pt x="64915" y="49"/>
                      <a:pt x="64818" y="146"/>
                    </a:cubicBezTo>
                    <a:cubicBezTo>
                      <a:pt x="63323" y="1207"/>
                      <a:pt x="61877" y="2364"/>
                      <a:pt x="60526" y="3666"/>
                    </a:cubicBezTo>
                    <a:cubicBezTo>
                      <a:pt x="59272" y="4872"/>
                      <a:pt x="58018" y="6126"/>
                      <a:pt x="56909" y="7476"/>
                    </a:cubicBezTo>
                    <a:cubicBezTo>
                      <a:pt x="54642" y="10032"/>
                      <a:pt x="52665" y="12830"/>
                      <a:pt x="50929" y="15771"/>
                    </a:cubicBezTo>
                    <a:cubicBezTo>
                      <a:pt x="49193" y="18713"/>
                      <a:pt x="47601" y="21752"/>
                      <a:pt x="46203" y="24887"/>
                    </a:cubicBezTo>
                    <a:cubicBezTo>
                      <a:pt x="44707" y="28166"/>
                      <a:pt x="43309" y="31494"/>
                      <a:pt x="41910" y="34773"/>
                    </a:cubicBezTo>
                    <a:cubicBezTo>
                      <a:pt x="41524" y="35834"/>
                      <a:pt x="41090" y="36799"/>
                      <a:pt x="40608" y="37812"/>
                    </a:cubicBezTo>
                    <a:lnTo>
                      <a:pt x="40656" y="37667"/>
                    </a:lnTo>
                    <a:lnTo>
                      <a:pt x="40656" y="37667"/>
                    </a:lnTo>
                    <a:cubicBezTo>
                      <a:pt x="39644" y="39982"/>
                      <a:pt x="38486" y="42249"/>
                      <a:pt x="37184" y="44419"/>
                    </a:cubicBezTo>
                    <a:cubicBezTo>
                      <a:pt x="35930" y="46589"/>
                      <a:pt x="34483" y="48615"/>
                      <a:pt x="32892" y="50544"/>
                    </a:cubicBezTo>
                    <a:cubicBezTo>
                      <a:pt x="31734" y="51894"/>
                      <a:pt x="30528" y="53148"/>
                      <a:pt x="29275" y="54354"/>
                    </a:cubicBezTo>
                    <a:cubicBezTo>
                      <a:pt x="28599" y="54981"/>
                      <a:pt x="27876" y="55608"/>
                      <a:pt x="27153" y="56235"/>
                    </a:cubicBezTo>
                    <a:cubicBezTo>
                      <a:pt x="26429" y="56813"/>
                      <a:pt x="25609" y="57392"/>
                      <a:pt x="24789" y="58019"/>
                    </a:cubicBezTo>
                    <a:lnTo>
                      <a:pt x="24838" y="58019"/>
                    </a:lnTo>
                    <a:lnTo>
                      <a:pt x="24789" y="58067"/>
                    </a:lnTo>
                    <a:lnTo>
                      <a:pt x="24789" y="58019"/>
                    </a:lnTo>
                    <a:lnTo>
                      <a:pt x="24741" y="58067"/>
                    </a:lnTo>
                    <a:cubicBezTo>
                      <a:pt x="22812" y="59418"/>
                      <a:pt x="20738" y="60575"/>
                      <a:pt x="18616" y="61540"/>
                    </a:cubicBezTo>
                    <a:cubicBezTo>
                      <a:pt x="16446" y="62552"/>
                      <a:pt x="14228" y="63421"/>
                      <a:pt x="12009" y="64240"/>
                    </a:cubicBezTo>
                    <a:lnTo>
                      <a:pt x="12057" y="64240"/>
                    </a:lnTo>
                    <a:cubicBezTo>
                      <a:pt x="10080" y="64964"/>
                      <a:pt x="8054" y="65687"/>
                      <a:pt x="6077" y="66459"/>
                    </a:cubicBezTo>
                    <a:cubicBezTo>
                      <a:pt x="4100" y="67231"/>
                      <a:pt x="2026" y="68099"/>
                      <a:pt x="97" y="69063"/>
                    </a:cubicBezTo>
                    <a:cubicBezTo>
                      <a:pt x="0" y="69111"/>
                      <a:pt x="0" y="69208"/>
                      <a:pt x="0" y="69256"/>
                    </a:cubicBezTo>
                    <a:cubicBezTo>
                      <a:pt x="36" y="69327"/>
                      <a:pt x="97" y="69372"/>
                      <a:pt x="165" y="69372"/>
                    </a:cubicBezTo>
                    <a:cubicBezTo>
                      <a:pt x="190" y="69372"/>
                      <a:pt x="216" y="69366"/>
                      <a:pt x="241" y="69353"/>
                    </a:cubicBezTo>
                    <a:cubicBezTo>
                      <a:pt x="2219" y="68388"/>
                      <a:pt x="4293" y="67520"/>
                      <a:pt x="6366" y="66797"/>
                    </a:cubicBezTo>
                    <a:cubicBezTo>
                      <a:pt x="9983" y="65446"/>
                      <a:pt x="13697" y="64289"/>
                      <a:pt x="17266" y="62794"/>
                    </a:cubicBezTo>
                    <a:cubicBezTo>
                      <a:pt x="19099" y="62022"/>
                      <a:pt x="20883" y="61202"/>
                      <a:pt x="22571" y="60238"/>
                    </a:cubicBezTo>
                    <a:cubicBezTo>
                      <a:pt x="24307" y="59273"/>
                      <a:pt x="25947" y="58164"/>
                      <a:pt x="27490" y="56958"/>
                    </a:cubicBezTo>
                    <a:cubicBezTo>
                      <a:pt x="30287" y="54788"/>
                      <a:pt x="32795" y="52280"/>
                      <a:pt x="34965" y="49531"/>
                    </a:cubicBezTo>
                    <a:cubicBezTo>
                      <a:pt x="37087" y="46782"/>
                      <a:pt x="38920" y="43840"/>
                      <a:pt x="40463" y="40754"/>
                    </a:cubicBezTo>
                    <a:cubicBezTo>
                      <a:pt x="40946" y="39789"/>
                      <a:pt x="41428" y="38776"/>
                      <a:pt x="41862" y="37812"/>
                    </a:cubicBezTo>
                    <a:cubicBezTo>
                      <a:pt x="42296" y="36847"/>
                      <a:pt x="42778" y="35786"/>
                      <a:pt x="43212" y="34725"/>
                    </a:cubicBezTo>
                    <a:cubicBezTo>
                      <a:pt x="44032" y="32796"/>
                      <a:pt x="44900" y="30819"/>
                      <a:pt x="45768" y="28889"/>
                    </a:cubicBezTo>
                    <a:cubicBezTo>
                      <a:pt x="45768" y="28889"/>
                      <a:pt x="45768" y="28889"/>
                      <a:pt x="45768" y="28938"/>
                    </a:cubicBezTo>
                    <a:cubicBezTo>
                      <a:pt x="47215" y="25755"/>
                      <a:pt x="48662" y="22668"/>
                      <a:pt x="50350" y="19630"/>
                    </a:cubicBezTo>
                    <a:cubicBezTo>
                      <a:pt x="51942" y="16640"/>
                      <a:pt x="53774" y="13794"/>
                      <a:pt x="55800" y="11093"/>
                    </a:cubicBezTo>
                    <a:cubicBezTo>
                      <a:pt x="56282" y="10466"/>
                      <a:pt x="56813" y="9791"/>
                      <a:pt x="57343" y="9164"/>
                    </a:cubicBezTo>
                    <a:cubicBezTo>
                      <a:pt x="58549" y="7717"/>
                      <a:pt x="59803" y="6367"/>
                      <a:pt x="61105" y="5065"/>
                    </a:cubicBezTo>
                    <a:cubicBezTo>
                      <a:pt x="61780" y="4390"/>
                      <a:pt x="62503" y="3715"/>
                      <a:pt x="63227" y="3088"/>
                    </a:cubicBezTo>
                    <a:cubicBezTo>
                      <a:pt x="63999" y="2364"/>
                      <a:pt x="64818" y="1689"/>
                      <a:pt x="65638" y="1014"/>
                    </a:cubicBezTo>
                    <a:cubicBezTo>
                      <a:pt x="65976" y="676"/>
                      <a:pt x="65735" y="49"/>
                      <a:pt x="6525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87"/>
              <p:cNvSpPr/>
              <p:nvPr/>
            </p:nvSpPr>
            <p:spPr>
              <a:xfrm>
                <a:off x="323725" y="4296475"/>
                <a:ext cx="1672125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66885" h="16110" extrusionOk="0">
                    <a:moveTo>
                      <a:pt x="22233" y="1"/>
                    </a:moveTo>
                    <a:cubicBezTo>
                      <a:pt x="21751" y="1"/>
                      <a:pt x="21221" y="1"/>
                      <a:pt x="20690" y="49"/>
                    </a:cubicBezTo>
                    <a:lnTo>
                      <a:pt x="20738" y="49"/>
                    </a:lnTo>
                    <a:cubicBezTo>
                      <a:pt x="18857" y="194"/>
                      <a:pt x="17025" y="483"/>
                      <a:pt x="15240" y="1062"/>
                    </a:cubicBezTo>
                    <a:cubicBezTo>
                      <a:pt x="13745" y="1496"/>
                      <a:pt x="12299" y="2027"/>
                      <a:pt x="10900" y="2750"/>
                    </a:cubicBezTo>
                    <a:cubicBezTo>
                      <a:pt x="9550" y="3377"/>
                      <a:pt x="8247" y="4149"/>
                      <a:pt x="7090" y="5017"/>
                    </a:cubicBezTo>
                    <a:cubicBezTo>
                      <a:pt x="5884" y="5933"/>
                      <a:pt x="4775" y="6898"/>
                      <a:pt x="3810" y="8007"/>
                    </a:cubicBezTo>
                    <a:cubicBezTo>
                      <a:pt x="2846" y="9116"/>
                      <a:pt x="2026" y="10322"/>
                      <a:pt x="1399" y="11624"/>
                    </a:cubicBezTo>
                    <a:cubicBezTo>
                      <a:pt x="724" y="12974"/>
                      <a:pt x="290" y="14421"/>
                      <a:pt x="49" y="15916"/>
                    </a:cubicBezTo>
                    <a:cubicBezTo>
                      <a:pt x="0" y="16013"/>
                      <a:pt x="49" y="16061"/>
                      <a:pt x="145" y="16109"/>
                    </a:cubicBezTo>
                    <a:cubicBezTo>
                      <a:pt x="193" y="16109"/>
                      <a:pt x="290" y="16061"/>
                      <a:pt x="338" y="16013"/>
                    </a:cubicBezTo>
                    <a:cubicBezTo>
                      <a:pt x="483" y="14903"/>
                      <a:pt x="820" y="13891"/>
                      <a:pt x="1254" y="12878"/>
                    </a:cubicBezTo>
                    <a:cubicBezTo>
                      <a:pt x="1785" y="11576"/>
                      <a:pt x="2508" y="10370"/>
                      <a:pt x="3376" y="9309"/>
                    </a:cubicBezTo>
                    <a:cubicBezTo>
                      <a:pt x="4437" y="7959"/>
                      <a:pt x="5643" y="6753"/>
                      <a:pt x="7042" y="5740"/>
                    </a:cubicBezTo>
                    <a:lnTo>
                      <a:pt x="7042" y="5740"/>
                    </a:lnTo>
                    <a:lnTo>
                      <a:pt x="6993" y="5788"/>
                    </a:lnTo>
                    <a:cubicBezTo>
                      <a:pt x="8730" y="4486"/>
                      <a:pt x="10611" y="3473"/>
                      <a:pt x="12636" y="2653"/>
                    </a:cubicBezTo>
                    <a:lnTo>
                      <a:pt x="12684" y="2605"/>
                    </a:lnTo>
                    <a:cubicBezTo>
                      <a:pt x="13601" y="2268"/>
                      <a:pt x="14517" y="1978"/>
                      <a:pt x="15433" y="1689"/>
                    </a:cubicBezTo>
                    <a:cubicBezTo>
                      <a:pt x="16543" y="1400"/>
                      <a:pt x="17700" y="1158"/>
                      <a:pt x="18857" y="1062"/>
                    </a:cubicBezTo>
                    <a:cubicBezTo>
                      <a:pt x="19912" y="938"/>
                      <a:pt x="20975" y="876"/>
                      <a:pt x="22039" y="876"/>
                    </a:cubicBezTo>
                    <a:cubicBezTo>
                      <a:pt x="23458" y="876"/>
                      <a:pt x="24879" y="986"/>
                      <a:pt x="26285" y="1207"/>
                    </a:cubicBezTo>
                    <a:cubicBezTo>
                      <a:pt x="29998" y="1785"/>
                      <a:pt x="33712" y="2702"/>
                      <a:pt x="37329" y="3956"/>
                    </a:cubicBezTo>
                    <a:cubicBezTo>
                      <a:pt x="39113" y="4534"/>
                      <a:pt x="40994" y="5161"/>
                      <a:pt x="42827" y="5692"/>
                    </a:cubicBezTo>
                    <a:cubicBezTo>
                      <a:pt x="44659" y="6271"/>
                      <a:pt x="46444" y="6801"/>
                      <a:pt x="48276" y="7235"/>
                    </a:cubicBezTo>
                    <a:cubicBezTo>
                      <a:pt x="49771" y="7621"/>
                      <a:pt x="51267" y="7910"/>
                      <a:pt x="52762" y="8151"/>
                    </a:cubicBezTo>
                    <a:cubicBezTo>
                      <a:pt x="54305" y="8393"/>
                      <a:pt x="55896" y="8537"/>
                      <a:pt x="57536" y="8586"/>
                    </a:cubicBezTo>
                    <a:cubicBezTo>
                      <a:pt x="58308" y="8586"/>
                      <a:pt x="59079" y="8537"/>
                      <a:pt x="59851" y="8489"/>
                    </a:cubicBezTo>
                    <a:cubicBezTo>
                      <a:pt x="60623" y="8441"/>
                      <a:pt x="61394" y="8296"/>
                      <a:pt x="62118" y="8151"/>
                    </a:cubicBezTo>
                    <a:cubicBezTo>
                      <a:pt x="62889" y="8007"/>
                      <a:pt x="63613" y="7766"/>
                      <a:pt x="64336" y="7476"/>
                    </a:cubicBezTo>
                    <a:cubicBezTo>
                      <a:pt x="64722" y="7332"/>
                      <a:pt x="65060" y="7187"/>
                      <a:pt x="65446" y="6994"/>
                    </a:cubicBezTo>
                    <a:cubicBezTo>
                      <a:pt x="65783" y="6849"/>
                      <a:pt x="66169" y="6608"/>
                      <a:pt x="66507" y="6415"/>
                    </a:cubicBezTo>
                    <a:cubicBezTo>
                      <a:pt x="66884" y="6163"/>
                      <a:pt x="66641" y="5656"/>
                      <a:pt x="66285" y="5656"/>
                    </a:cubicBezTo>
                    <a:cubicBezTo>
                      <a:pt x="66232" y="5656"/>
                      <a:pt x="66177" y="5667"/>
                      <a:pt x="66121" y="5692"/>
                    </a:cubicBezTo>
                    <a:cubicBezTo>
                      <a:pt x="65687" y="5933"/>
                      <a:pt x="65253" y="6126"/>
                      <a:pt x="64770" y="6271"/>
                    </a:cubicBezTo>
                    <a:lnTo>
                      <a:pt x="64674" y="6319"/>
                    </a:lnTo>
                    <a:lnTo>
                      <a:pt x="64722" y="6319"/>
                    </a:lnTo>
                    <a:cubicBezTo>
                      <a:pt x="64047" y="6560"/>
                      <a:pt x="63372" y="6753"/>
                      <a:pt x="62697" y="6946"/>
                    </a:cubicBezTo>
                    <a:cubicBezTo>
                      <a:pt x="62021" y="7090"/>
                      <a:pt x="61346" y="7187"/>
                      <a:pt x="60671" y="7283"/>
                    </a:cubicBezTo>
                    <a:lnTo>
                      <a:pt x="60574" y="7283"/>
                    </a:lnTo>
                    <a:cubicBezTo>
                      <a:pt x="59719" y="7374"/>
                      <a:pt x="58856" y="7417"/>
                      <a:pt x="57995" y="7417"/>
                    </a:cubicBezTo>
                    <a:cubicBezTo>
                      <a:pt x="56574" y="7417"/>
                      <a:pt x="55155" y="7301"/>
                      <a:pt x="53774" y="7090"/>
                    </a:cubicBezTo>
                    <a:cubicBezTo>
                      <a:pt x="51990" y="6849"/>
                      <a:pt x="50206" y="6512"/>
                      <a:pt x="48469" y="6078"/>
                    </a:cubicBezTo>
                    <a:cubicBezTo>
                      <a:pt x="46637" y="5644"/>
                      <a:pt x="44804" y="5113"/>
                      <a:pt x="43020" y="4534"/>
                    </a:cubicBezTo>
                    <a:cubicBezTo>
                      <a:pt x="41187" y="4004"/>
                      <a:pt x="39354" y="3377"/>
                      <a:pt x="37473" y="2846"/>
                    </a:cubicBezTo>
                    <a:cubicBezTo>
                      <a:pt x="35641" y="2268"/>
                      <a:pt x="33760" y="1737"/>
                      <a:pt x="31879" y="1303"/>
                    </a:cubicBezTo>
                    <a:cubicBezTo>
                      <a:pt x="28744" y="483"/>
                      <a:pt x="25513" y="49"/>
                      <a:pt x="2223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87"/>
              <p:cNvSpPr/>
              <p:nvPr/>
            </p:nvSpPr>
            <p:spPr>
              <a:xfrm>
                <a:off x="985650" y="4462875"/>
                <a:ext cx="7735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30942" h="5179" extrusionOk="0">
                    <a:moveTo>
                      <a:pt x="1833" y="0"/>
                    </a:moveTo>
                    <a:cubicBezTo>
                      <a:pt x="1254" y="0"/>
                      <a:pt x="724" y="49"/>
                      <a:pt x="145" y="97"/>
                    </a:cubicBezTo>
                    <a:cubicBezTo>
                      <a:pt x="97" y="97"/>
                      <a:pt x="0" y="145"/>
                      <a:pt x="0" y="242"/>
                    </a:cubicBezTo>
                    <a:cubicBezTo>
                      <a:pt x="0" y="290"/>
                      <a:pt x="97" y="386"/>
                      <a:pt x="145" y="386"/>
                    </a:cubicBezTo>
                    <a:cubicBezTo>
                      <a:pt x="832" y="341"/>
                      <a:pt x="1514" y="320"/>
                      <a:pt x="2193" y="320"/>
                    </a:cubicBezTo>
                    <a:cubicBezTo>
                      <a:pt x="3707" y="320"/>
                      <a:pt x="5206" y="428"/>
                      <a:pt x="6704" y="627"/>
                    </a:cubicBezTo>
                    <a:lnTo>
                      <a:pt x="6656" y="627"/>
                    </a:lnTo>
                    <a:cubicBezTo>
                      <a:pt x="7524" y="772"/>
                      <a:pt x="8392" y="917"/>
                      <a:pt x="9308" y="1061"/>
                    </a:cubicBezTo>
                    <a:cubicBezTo>
                      <a:pt x="10177" y="1254"/>
                      <a:pt x="11045" y="1495"/>
                      <a:pt x="11913" y="1737"/>
                    </a:cubicBezTo>
                    <a:cubicBezTo>
                      <a:pt x="12781" y="1978"/>
                      <a:pt x="13649" y="2219"/>
                      <a:pt x="14517" y="2508"/>
                    </a:cubicBezTo>
                    <a:cubicBezTo>
                      <a:pt x="15385" y="2798"/>
                      <a:pt x="16253" y="3135"/>
                      <a:pt x="17170" y="3425"/>
                    </a:cubicBezTo>
                    <a:cubicBezTo>
                      <a:pt x="18038" y="3762"/>
                      <a:pt x="18906" y="4052"/>
                      <a:pt x="19774" y="4244"/>
                    </a:cubicBezTo>
                    <a:cubicBezTo>
                      <a:pt x="20642" y="4534"/>
                      <a:pt x="21510" y="4727"/>
                      <a:pt x="22378" y="4871"/>
                    </a:cubicBezTo>
                    <a:cubicBezTo>
                      <a:pt x="23246" y="5016"/>
                      <a:pt x="24114" y="5113"/>
                      <a:pt x="25031" y="5161"/>
                    </a:cubicBezTo>
                    <a:cubicBezTo>
                      <a:pt x="25248" y="5173"/>
                      <a:pt x="25468" y="5179"/>
                      <a:pt x="25689" y="5179"/>
                    </a:cubicBezTo>
                    <a:cubicBezTo>
                      <a:pt x="26354" y="5179"/>
                      <a:pt x="27032" y="5125"/>
                      <a:pt x="27683" y="5016"/>
                    </a:cubicBezTo>
                    <a:cubicBezTo>
                      <a:pt x="28600" y="4920"/>
                      <a:pt x="29516" y="4727"/>
                      <a:pt x="30432" y="4437"/>
                    </a:cubicBezTo>
                    <a:cubicBezTo>
                      <a:pt x="30529" y="4389"/>
                      <a:pt x="30625" y="4341"/>
                      <a:pt x="30722" y="4196"/>
                    </a:cubicBezTo>
                    <a:cubicBezTo>
                      <a:pt x="30941" y="3888"/>
                      <a:pt x="30680" y="3460"/>
                      <a:pt x="30340" y="3460"/>
                    </a:cubicBezTo>
                    <a:cubicBezTo>
                      <a:pt x="30307" y="3460"/>
                      <a:pt x="30273" y="3464"/>
                      <a:pt x="30239" y="3473"/>
                    </a:cubicBezTo>
                    <a:cubicBezTo>
                      <a:pt x="29419" y="3666"/>
                      <a:pt x="28648" y="3810"/>
                      <a:pt x="27876" y="3955"/>
                    </a:cubicBezTo>
                    <a:cubicBezTo>
                      <a:pt x="27056" y="4003"/>
                      <a:pt x="26236" y="4052"/>
                      <a:pt x="25465" y="4052"/>
                    </a:cubicBezTo>
                    <a:cubicBezTo>
                      <a:pt x="24645" y="4052"/>
                      <a:pt x="23825" y="4003"/>
                      <a:pt x="23053" y="3907"/>
                    </a:cubicBezTo>
                    <a:lnTo>
                      <a:pt x="22957" y="3907"/>
                    </a:lnTo>
                    <a:cubicBezTo>
                      <a:pt x="21221" y="3617"/>
                      <a:pt x="19484" y="3232"/>
                      <a:pt x="17797" y="2701"/>
                    </a:cubicBezTo>
                    <a:cubicBezTo>
                      <a:pt x="16928" y="2460"/>
                      <a:pt x="16012" y="2171"/>
                      <a:pt x="15144" y="1930"/>
                    </a:cubicBezTo>
                    <a:cubicBezTo>
                      <a:pt x="14276" y="1640"/>
                      <a:pt x="13360" y="1447"/>
                      <a:pt x="12491" y="1206"/>
                    </a:cubicBezTo>
                    <a:cubicBezTo>
                      <a:pt x="11575" y="1013"/>
                      <a:pt x="10707" y="820"/>
                      <a:pt x="9839" y="676"/>
                    </a:cubicBezTo>
                    <a:cubicBezTo>
                      <a:pt x="8923" y="483"/>
                      <a:pt x="8103" y="386"/>
                      <a:pt x="7235" y="242"/>
                    </a:cubicBezTo>
                    <a:cubicBezTo>
                      <a:pt x="5788" y="97"/>
                      <a:pt x="4341" y="0"/>
                      <a:pt x="2846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87"/>
              <p:cNvSpPr/>
              <p:nvPr/>
            </p:nvSpPr>
            <p:spPr>
              <a:xfrm>
                <a:off x="2619775" y="2900300"/>
                <a:ext cx="1102825" cy="1047150"/>
              </a:xfrm>
              <a:custGeom>
                <a:avLst/>
                <a:gdLst/>
                <a:ahLst/>
                <a:cxnLst/>
                <a:rect l="l" t="t" r="r" b="b"/>
                <a:pathLst>
                  <a:path w="44113" h="41886" extrusionOk="0">
                    <a:moveTo>
                      <a:pt x="43486" y="0"/>
                    </a:moveTo>
                    <a:cubicBezTo>
                      <a:pt x="43389" y="0"/>
                      <a:pt x="43244" y="48"/>
                      <a:pt x="43148" y="145"/>
                    </a:cubicBezTo>
                    <a:lnTo>
                      <a:pt x="43293" y="97"/>
                    </a:lnTo>
                    <a:lnTo>
                      <a:pt x="43293" y="97"/>
                    </a:lnTo>
                    <a:cubicBezTo>
                      <a:pt x="42810" y="434"/>
                      <a:pt x="42280" y="772"/>
                      <a:pt x="41798" y="1061"/>
                    </a:cubicBezTo>
                    <a:cubicBezTo>
                      <a:pt x="40592" y="1785"/>
                      <a:pt x="39386" y="2411"/>
                      <a:pt x="38180" y="2990"/>
                    </a:cubicBezTo>
                    <a:cubicBezTo>
                      <a:pt x="36878" y="3569"/>
                      <a:pt x="35576" y="4099"/>
                      <a:pt x="34274" y="4630"/>
                    </a:cubicBezTo>
                    <a:cubicBezTo>
                      <a:pt x="31670" y="5643"/>
                      <a:pt x="28969" y="6511"/>
                      <a:pt x="26365" y="7427"/>
                    </a:cubicBezTo>
                    <a:cubicBezTo>
                      <a:pt x="23712" y="8344"/>
                      <a:pt x="21108" y="9405"/>
                      <a:pt x="18600" y="10562"/>
                    </a:cubicBezTo>
                    <a:cubicBezTo>
                      <a:pt x="16044" y="11768"/>
                      <a:pt x="13681" y="13311"/>
                      <a:pt x="11559" y="15095"/>
                    </a:cubicBezTo>
                    <a:cubicBezTo>
                      <a:pt x="10450" y="16060"/>
                      <a:pt x="9389" y="17121"/>
                      <a:pt x="8472" y="18230"/>
                    </a:cubicBezTo>
                    <a:cubicBezTo>
                      <a:pt x="7411" y="19484"/>
                      <a:pt x="6495" y="20883"/>
                      <a:pt x="5771" y="22378"/>
                    </a:cubicBezTo>
                    <a:cubicBezTo>
                      <a:pt x="5048" y="23776"/>
                      <a:pt x="4421" y="25271"/>
                      <a:pt x="3939" y="26767"/>
                    </a:cubicBezTo>
                    <a:cubicBezTo>
                      <a:pt x="3456" y="28262"/>
                      <a:pt x="3119" y="29805"/>
                      <a:pt x="2733" y="31300"/>
                    </a:cubicBezTo>
                    <a:cubicBezTo>
                      <a:pt x="2347" y="33084"/>
                      <a:pt x="1961" y="34869"/>
                      <a:pt x="1527" y="36653"/>
                    </a:cubicBezTo>
                    <a:cubicBezTo>
                      <a:pt x="1142" y="38389"/>
                      <a:pt x="611" y="40077"/>
                      <a:pt x="32" y="41717"/>
                    </a:cubicBezTo>
                    <a:cubicBezTo>
                      <a:pt x="1" y="41811"/>
                      <a:pt x="72" y="41885"/>
                      <a:pt x="152" y="41885"/>
                    </a:cubicBezTo>
                    <a:cubicBezTo>
                      <a:pt x="194" y="41885"/>
                      <a:pt x="240" y="41864"/>
                      <a:pt x="273" y="41814"/>
                    </a:cubicBezTo>
                    <a:cubicBezTo>
                      <a:pt x="1334" y="38824"/>
                      <a:pt x="2203" y="35785"/>
                      <a:pt x="2878" y="32650"/>
                    </a:cubicBezTo>
                    <a:cubicBezTo>
                      <a:pt x="2878" y="32554"/>
                      <a:pt x="2926" y="32506"/>
                      <a:pt x="2926" y="32409"/>
                    </a:cubicBezTo>
                    <a:cubicBezTo>
                      <a:pt x="2926" y="32361"/>
                      <a:pt x="2926" y="32361"/>
                      <a:pt x="2926" y="32313"/>
                    </a:cubicBezTo>
                    <a:lnTo>
                      <a:pt x="2926" y="32265"/>
                    </a:lnTo>
                    <a:cubicBezTo>
                      <a:pt x="2926" y="32168"/>
                      <a:pt x="2974" y="32072"/>
                      <a:pt x="3022" y="31975"/>
                    </a:cubicBezTo>
                    <a:cubicBezTo>
                      <a:pt x="3071" y="31830"/>
                      <a:pt x="3119" y="31638"/>
                      <a:pt x="3167" y="31445"/>
                    </a:cubicBezTo>
                    <a:cubicBezTo>
                      <a:pt x="3264" y="31059"/>
                      <a:pt x="3360" y="30625"/>
                      <a:pt x="3456" y="30239"/>
                    </a:cubicBezTo>
                    <a:cubicBezTo>
                      <a:pt x="3842" y="28696"/>
                      <a:pt x="4325" y="27201"/>
                      <a:pt x="4855" y="25754"/>
                    </a:cubicBezTo>
                    <a:cubicBezTo>
                      <a:pt x="5289" y="24645"/>
                      <a:pt x="5771" y="23632"/>
                      <a:pt x="6302" y="22619"/>
                    </a:cubicBezTo>
                    <a:lnTo>
                      <a:pt x="6302" y="22619"/>
                    </a:lnTo>
                    <a:lnTo>
                      <a:pt x="6254" y="22715"/>
                    </a:lnTo>
                    <a:cubicBezTo>
                      <a:pt x="6784" y="21751"/>
                      <a:pt x="7363" y="20883"/>
                      <a:pt x="7990" y="20015"/>
                    </a:cubicBezTo>
                    <a:cubicBezTo>
                      <a:pt x="8569" y="19243"/>
                      <a:pt x="9244" y="18471"/>
                      <a:pt x="9919" y="17796"/>
                    </a:cubicBezTo>
                    <a:cubicBezTo>
                      <a:pt x="10787" y="16928"/>
                      <a:pt x="11655" y="16108"/>
                      <a:pt x="12620" y="15385"/>
                    </a:cubicBezTo>
                    <a:cubicBezTo>
                      <a:pt x="13584" y="14613"/>
                      <a:pt x="14597" y="13890"/>
                      <a:pt x="15658" y="13263"/>
                    </a:cubicBezTo>
                    <a:lnTo>
                      <a:pt x="15658" y="13263"/>
                    </a:lnTo>
                    <a:lnTo>
                      <a:pt x="15513" y="13359"/>
                    </a:lnTo>
                    <a:cubicBezTo>
                      <a:pt x="20336" y="10466"/>
                      <a:pt x="25738" y="8826"/>
                      <a:pt x="30995" y="6993"/>
                    </a:cubicBezTo>
                    <a:cubicBezTo>
                      <a:pt x="35431" y="5450"/>
                      <a:pt x="39917" y="3714"/>
                      <a:pt x="43823" y="965"/>
                    </a:cubicBezTo>
                    <a:cubicBezTo>
                      <a:pt x="44064" y="772"/>
                      <a:pt x="44112" y="434"/>
                      <a:pt x="43920" y="241"/>
                    </a:cubicBezTo>
                    <a:cubicBezTo>
                      <a:pt x="43823" y="97"/>
                      <a:pt x="43678" y="48"/>
                      <a:pt x="4353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87"/>
              <p:cNvSpPr/>
              <p:nvPr/>
            </p:nvSpPr>
            <p:spPr>
              <a:xfrm>
                <a:off x="2474675" y="2293825"/>
                <a:ext cx="155175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62070" h="60394" extrusionOk="0">
                    <a:moveTo>
                      <a:pt x="57054" y="3328"/>
                    </a:moveTo>
                    <a:lnTo>
                      <a:pt x="57006" y="3376"/>
                    </a:lnTo>
                    <a:lnTo>
                      <a:pt x="57006" y="3328"/>
                    </a:lnTo>
                    <a:close/>
                    <a:moveTo>
                      <a:pt x="61298" y="0"/>
                    </a:moveTo>
                    <a:cubicBezTo>
                      <a:pt x="61154" y="0"/>
                      <a:pt x="61009" y="49"/>
                      <a:pt x="60912" y="145"/>
                    </a:cubicBezTo>
                    <a:lnTo>
                      <a:pt x="60912" y="97"/>
                    </a:lnTo>
                    <a:cubicBezTo>
                      <a:pt x="60285" y="676"/>
                      <a:pt x="59610" y="1303"/>
                      <a:pt x="58935" y="1833"/>
                    </a:cubicBezTo>
                    <a:cubicBezTo>
                      <a:pt x="58260" y="2364"/>
                      <a:pt x="57681" y="2798"/>
                      <a:pt x="57054" y="3280"/>
                    </a:cubicBezTo>
                    <a:lnTo>
                      <a:pt x="56958" y="3328"/>
                    </a:lnTo>
                    <a:lnTo>
                      <a:pt x="56910" y="3376"/>
                    </a:lnTo>
                    <a:cubicBezTo>
                      <a:pt x="55173" y="4582"/>
                      <a:pt x="53341" y="5643"/>
                      <a:pt x="51412" y="6559"/>
                    </a:cubicBezTo>
                    <a:cubicBezTo>
                      <a:pt x="49482" y="7476"/>
                      <a:pt x="47505" y="8296"/>
                      <a:pt x="45480" y="9019"/>
                    </a:cubicBezTo>
                    <a:lnTo>
                      <a:pt x="45528" y="9019"/>
                    </a:lnTo>
                    <a:cubicBezTo>
                      <a:pt x="40367" y="10900"/>
                      <a:pt x="35014" y="12299"/>
                      <a:pt x="29854" y="14131"/>
                    </a:cubicBezTo>
                    <a:cubicBezTo>
                      <a:pt x="27249" y="14999"/>
                      <a:pt x="24742" y="16060"/>
                      <a:pt x="22282" y="17218"/>
                    </a:cubicBezTo>
                    <a:cubicBezTo>
                      <a:pt x="19822" y="18375"/>
                      <a:pt x="17507" y="19822"/>
                      <a:pt x="15385" y="21414"/>
                    </a:cubicBezTo>
                    <a:cubicBezTo>
                      <a:pt x="13119" y="23150"/>
                      <a:pt x="11141" y="25175"/>
                      <a:pt x="9502" y="27442"/>
                    </a:cubicBezTo>
                    <a:cubicBezTo>
                      <a:pt x="7476" y="30143"/>
                      <a:pt x="5788" y="33133"/>
                      <a:pt x="4534" y="36268"/>
                    </a:cubicBezTo>
                    <a:cubicBezTo>
                      <a:pt x="3377" y="39210"/>
                      <a:pt x="2509" y="42248"/>
                      <a:pt x="1930" y="45383"/>
                    </a:cubicBezTo>
                    <a:cubicBezTo>
                      <a:pt x="1303" y="48566"/>
                      <a:pt x="917" y="51749"/>
                      <a:pt x="579" y="54932"/>
                    </a:cubicBezTo>
                    <a:cubicBezTo>
                      <a:pt x="387" y="56716"/>
                      <a:pt x="194" y="58501"/>
                      <a:pt x="1" y="60285"/>
                    </a:cubicBezTo>
                    <a:cubicBezTo>
                      <a:pt x="1" y="60358"/>
                      <a:pt x="61" y="60394"/>
                      <a:pt x="127" y="60394"/>
                    </a:cubicBezTo>
                    <a:cubicBezTo>
                      <a:pt x="194" y="60394"/>
                      <a:pt x="266" y="60358"/>
                      <a:pt x="290" y="60285"/>
                    </a:cubicBezTo>
                    <a:cubicBezTo>
                      <a:pt x="724" y="56427"/>
                      <a:pt x="1110" y="52569"/>
                      <a:pt x="1737" y="48759"/>
                    </a:cubicBezTo>
                    <a:cubicBezTo>
                      <a:pt x="2412" y="44225"/>
                      <a:pt x="3714" y="39740"/>
                      <a:pt x="5547" y="35496"/>
                    </a:cubicBezTo>
                    <a:lnTo>
                      <a:pt x="5595" y="35448"/>
                    </a:lnTo>
                    <a:cubicBezTo>
                      <a:pt x="6270" y="33953"/>
                      <a:pt x="7042" y="32554"/>
                      <a:pt x="7910" y="31156"/>
                    </a:cubicBezTo>
                    <a:cubicBezTo>
                      <a:pt x="8826" y="29709"/>
                      <a:pt x="9839" y="28310"/>
                      <a:pt x="10948" y="26960"/>
                    </a:cubicBezTo>
                    <a:cubicBezTo>
                      <a:pt x="12733" y="24838"/>
                      <a:pt x="14807" y="22957"/>
                      <a:pt x="17073" y="21365"/>
                    </a:cubicBezTo>
                    <a:cubicBezTo>
                      <a:pt x="20546" y="19099"/>
                      <a:pt x="24259" y="17266"/>
                      <a:pt x="28166" y="15916"/>
                    </a:cubicBezTo>
                    <a:lnTo>
                      <a:pt x="28166" y="15916"/>
                    </a:lnTo>
                    <a:lnTo>
                      <a:pt x="28069" y="15964"/>
                    </a:lnTo>
                    <a:lnTo>
                      <a:pt x="28069" y="15964"/>
                    </a:lnTo>
                    <a:cubicBezTo>
                      <a:pt x="33230" y="14083"/>
                      <a:pt x="38535" y="12684"/>
                      <a:pt x="43743" y="10900"/>
                    </a:cubicBezTo>
                    <a:cubicBezTo>
                      <a:pt x="46348" y="10032"/>
                      <a:pt x="48904" y="9019"/>
                      <a:pt x="51412" y="7910"/>
                    </a:cubicBezTo>
                    <a:cubicBezTo>
                      <a:pt x="53871" y="6752"/>
                      <a:pt x="56234" y="5354"/>
                      <a:pt x="58453" y="3714"/>
                    </a:cubicBezTo>
                    <a:cubicBezTo>
                      <a:pt x="58983" y="3328"/>
                      <a:pt x="59514" y="2894"/>
                      <a:pt x="60044" y="2460"/>
                    </a:cubicBezTo>
                    <a:cubicBezTo>
                      <a:pt x="60575" y="2026"/>
                      <a:pt x="61154" y="1496"/>
                      <a:pt x="61684" y="965"/>
                    </a:cubicBezTo>
                    <a:cubicBezTo>
                      <a:pt x="62070" y="627"/>
                      <a:pt x="61829" y="0"/>
                      <a:pt x="6129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87"/>
              <p:cNvSpPr/>
              <p:nvPr/>
            </p:nvSpPr>
            <p:spPr>
              <a:xfrm>
                <a:off x="4253075" y="1621050"/>
                <a:ext cx="164000" cy="4550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8203" extrusionOk="0">
                    <a:moveTo>
                      <a:pt x="6029" y="0"/>
                    </a:moveTo>
                    <a:lnTo>
                      <a:pt x="6029" y="49"/>
                    </a:lnTo>
                    <a:cubicBezTo>
                      <a:pt x="5933" y="97"/>
                      <a:pt x="5836" y="145"/>
                      <a:pt x="5788" y="241"/>
                    </a:cubicBezTo>
                    <a:cubicBezTo>
                      <a:pt x="5450" y="820"/>
                      <a:pt x="5113" y="1447"/>
                      <a:pt x="4823" y="2074"/>
                    </a:cubicBezTo>
                    <a:cubicBezTo>
                      <a:pt x="4534" y="2653"/>
                      <a:pt x="4293" y="3328"/>
                      <a:pt x="4100" y="3955"/>
                    </a:cubicBezTo>
                    <a:cubicBezTo>
                      <a:pt x="3618" y="5209"/>
                      <a:pt x="3280" y="6511"/>
                      <a:pt x="2943" y="7813"/>
                    </a:cubicBezTo>
                    <a:cubicBezTo>
                      <a:pt x="2364" y="10418"/>
                      <a:pt x="1882" y="13022"/>
                      <a:pt x="1013" y="15578"/>
                    </a:cubicBezTo>
                    <a:cubicBezTo>
                      <a:pt x="724" y="16398"/>
                      <a:pt x="435" y="17218"/>
                      <a:pt x="49" y="17989"/>
                    </a:cubicBezTo>
                    <a:cubicBezTo>
                      <a:pt x="1" y="18086"/>
                      <a:pt x="49" y="18134"/>
                      <a:pt x="97" y="18182"/>
                    </a:cubicBezTo>
                    <a:cubicBezTo>
                      <a:pt x="125" y="18196"/>
                      <a:pt x="154" y="18202"/>
                      <a:pt x="181" y="18202"/>
                    </a:cubicBezTo>
                    <a:cubicBezTo>
                      <a:pt x="246" y="18202"/>
                      <a:pt x="304" y="18168"/>
                      <a:pt x="338" y="18134"/>
                    </a:cubicBezTo>
                    <a:cubicBezTo>
                      <a:pt x="531" y="17652"/>
                      <a:pt x="772" y="17169"/>
                      <a:pt x="965" y="16639"/>
                    </a:cubicBezTo>
                    <a:cubicBezTo>
                      <a:pt x="1206" y="16157"/>
                      <a:pt x="1399" y="15578"/>
                      <a:pt x="1592" y="15047"/>
                    </a:cubicBezTo>
                    <a:cubicBezTo>
                      <a:pt x="1930" y="13986"/>
                      <a:pt x="2267" y="12925"/>
                      <a:pt x="2557" y="11816"/>
                    </a:cubicBezTo>
                    <a:cubicBezTo>
                      <a:pt x="2846" y="10755"/>
                      <a:pt x="3184" y="9598"/>
                      <a:pt x="3425" y="8488"/>
                    </a:cubicBezTo>
                    <a:cubicBezTo>
                      <a:pt x="3714" y="7427"/>
                      <a:pt x="4052" y="6318"/>
                      <a:pt x="4438" y="5209"/>
                    </a:cubicBezTo>
                    <a:cubicBezTo>
                      <a:pt x="4968" y="3617"/>
                      <a:pt x="5643" y="2026"/>
                      <a:pt x="6463" y="579"/>
                    </a:cubicBezTo>
                    <a:cubicBezTo>
                      <a:pt x="6560" y="386"/>
                      <a:pt x="6511" y="145"/>
                      <a:pt x="6319" y="49"/>
                    </a:cubicBezTo>
                    <a:cubicBezTo>
                      <a:pt x="6270" y="49"/>
                      <a:pt x="6222" y="0"/>
                      <a:pt x="6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87"/>
              <p:cNvSpPr/>
              <p:nvPr/>
            </p:nvSpPr>
            <p:spPr>
              <a:xfrm>
                <a:off x="6267800" y="1911625"/>
                <a:ext cx="675200" cy="2299275"/>
              </a:xfrm>
              <a:custGeom>
                <a:avLst/>
                <a:gdLst/>
                <a:ahLst/>
                <a:cxnLst/>
                <a:rect l="l" t="t" r="r" b="b"/>
                <a:pathLst>
                  <a:path w="27008" h="91971" extrusionOk="0">
                    <a:moveTo>
                      <a:pt x="12057" y="0"/>
                    </a:moveTo>
                    <a:cubicBezTo>
                      <a:pt x="9694" y="1206"/>
                      <a:pt x="7620" y="2846"/>
                      <a:pt x="5932" y="4871"/>
                    </a:cubicBezTo>
                    <a:cubicBezTo>
                      <a:pt x="5016" y="5884"/>
                      <a:pt x="4196" y="6993"/>
                      <a:pt x="3521" y="8199"/>
                    </a:cubicBezTo>
                    <a:cubicBezTo>
                      <a:pt x="2846" y="9308"/>
                      <a:pt x="2315" y="10514"/>
                      <a:pt x="1978" y="11720"/>
                    </a:cubicBezTo>
                    <a:cubicBezTo>
                      <a:pt x="1833" y="11913"/>
                      <a:pt x="1881" y="12105"/>
                      <a:pt x="2074" y="12202"/>
                    </a:cubicBezTo>
                    <a:cubicBezTo>
                      <a:pt x="2267" y="12298"/>
                      <a:pt x="2460" y="12443"/>
                      <a:pt x="2653" y="12588"/>
                    </a:cubicBezTo>
                    <a:cubicBezTo>
                      <a:pt x="3087" y="12925"/>
                      <a:pt x="3473" y="13263"/>
                      <a:pt x="3810" y="13697"/>
                    </a:cubicBezTo>
                    <a:cubicBezTo>
                      <a:pt x="4100" y="14035"/>
                      <a:pt x="4341" y="14372"/>
                      <a:pt x="4534" y="14758"/>
                    </a:cubicBezTo>
                    <a:cubicBezTo>
                      <a:pt x="4727" y="15192"/>
                      <a:pt x="4823" y="15578"/>
                      <a:pt x="4920" y="16012"/>
                    </a:cubicBezTo>
                    <a:cubicBezTo>
                      <a:pt x="5016" y="16591"/>
                      <a:pt x="5016" y="17169"/>
                      <a:pt x="4968" y="17748"/>
                    </a:cubicBezTo>
                    <a:cubicBezTo>
                      <a:pt x="4871" y="18906"/>
                      <a:pt x="4582" y="20015"/>
                      <a:pt x="4196" y="21028"/>
                    </a:cubicBezTo>
                    <a:cubicBezTo>
                      <a:pt x="3810" y="22040"/>
                      <a:pt x="3376" y="22957"/>
                      <a:pt x="2990" y="23777"/>
                    </a:cubicBezTo>
                    <a:lnTo>
                      <a:pt x="2605" y="24596"/>
                    </a:lnTo>
                    <a:lnTo>
                      <a:pt x="2363" y="25031"/>
                    </a:lnTo>
                    <a:cubicBezTo>
                      <a:pt x="2026" y="25657"/>
                      <a:pt x="1785" y="26333"/>
                      <a:pt x="1544" y="26960"/>
                    </a:cubicBezTo>
                    <a:cubicBezTo>
                      <a:pt x="1110" y="28214"/>
                      <a:pt x="917" y="29564"/>
                      <a:pt x="1013" y="30866"/>
                    </a:cubicBezTo>
                    <a:cubicBezTo>
                      <a:pt x="1013" y="31493"/>
                      <a:pt x="1158" y="32168"/>
                      <a:pt x="1351" y="32795"/>
                    </a:cubicBezTo>
                    <a:cubicBezTo>
                      <a:pt x="1399" y="32988"/>
                      <a:pt x="1447" y="33181"/>
                      <a:pt x="1544" y="33374"/>
                    </a:cubicBezTo>
                    <a:cubicBezTo>
                      <a:pt x="1447" y="33422"/>
                      <a:pt x="1399" y="33470"/>
                      <a:pt x="1351" y="33519"/>
                    </a:cubicBezTo>
                    <a:cubicBezTo>
                      <a:pt x="1302" y="33615"/>
                      <a:pt x="1302" y="33712"/>
                      <a:pt x="1302" y="33760"/>
                    </a:cubicBezTo>
                    <a:cubicBezTo>
                      <a:pt x="1254" y="33856"/>
                      <a:pt x="1206" y="33953"/>
                      <a:pt x="1254" y="34049"/>
                    </a:cubicBezTo>
                    <a:cubicBezTo>
                      <a:pt x="1688" y="35737"/>
                      <a:pt x="2074" y="37522"/>
                      <a:pt x="2315" y="39306"/>
                    </a:cubicBezTo>
                    <a:cubicBezTo>
                      <a:pt x="2315" y="39451"/>
                      <a:pt x="2363" y="39595"/>
                      <a:pt x="2412" y="39788"/>
                    </a:cubicBezTo>
                    <a:cubicBezTo>
                      <a:pt x="2605" y="41332"/>
                      <a:pt x="2749" y="42971"/>
                      <a:pt x="2798" y="44756"/>
                    </a:cubicBezTo>
                    <a:lnTo>
                      <a:pt x="2798" y="44852"/>
                    </a:lnTo>
                    <a:cubicBezTo>
                      <a:pt x="2894" y="49627"/>
                      <a:pt x="2653" y="54401"/>
                      <a:pt x="2219" y="59128"/>
                    </a:cubicBezTo>
                    <a:lnTo>
                      <a:pt x="2122" y="60864"/>
                    </a:lnTo>
                    <a:lnTo>
                      <a:pt x="1978" y="62648"/>
                    </a:lnTo>
                    <a:lnTo>
                      <a:pt x="1978" y="62841"/>
                    </a:lnTo>
                    <a:cubicBezTo>
                      <a:pt x="1929" y="63902"/>
                      <a:pt x="1833" y="64915"/>
                      <a:pt x="1736" y="65928"/>
                    </a:cubicBezTo>
                    <a:cubicBezTo>
                      <a:pt x="1544" y="67616"/>
                      <a:pt x="1302" y="69352"/>
                      <a:pt x="1110" y="70992"/>
                    </a:cubicBezTo>
                    <a:lnTo>
                      <a:pt x="917" y="72680"/>
                    </a:lnTo>
                    <a:cubicBezTo>
                      <a:pt x="627" y="74898"/>
                      <a:pt x="290" y="77261"/>
                      <a:pt x="193" y="79624"/>
                    </a:cubicBezTo>
                    <a:cubicBezTo>
                      <a:pt x="0" y="81891"/>
                      <a:pt x="0" y="84110"/>
                      <a:pt x="193" y="86328"/>
                    </a:cubicBezTo>
                    <a:cubicBezTo>
                      <a:pt x="241" y="87389"/>
                      <a:pt x="386" y="88450"/>
                      <a:pt x="627" y="89463"/>
                    </a:cubicBezTo>
                    <a:cubicBezTo>
                      <a:pt x="772" y="90235"/>
                      <a:pt x="1013" y="90958"/>
                      <a:pt x="1399" y="91633"/>
                    </a:cubicBezTo>
                    <a:cubicBezTo>
                      <a:pt x="1447" y="91730"/>
                      <a:pt x="1544" y="91826"/>
                      <a:pt x="1592" y="91971"/>
                    </a:cubicBezTo>
                    <a:cubicBezTo>
                      <a:pt x="1833" y="91633"/>
                      <a:pt x="2074" y="91296"/>
                      <a:pt x="2315" y="90958"/>
                    </a:cubicBezTo>
                    <a:cubicBezTo>
                      <a:pt x="3280" y="89656"/>
                      <a:pt x="4148" y="88305"/>
                      <a:pt x="5016" y="86955"/>
                    </a:cubicBezTo>
                    <a:cubicBezTo>
                      <a:pt x="5546" y="85894"/>
                      <a:pt x="6077" y="84881"/>
                      <a:pt x="6559" y="83820"/>
                    </a:cubicBezTo>
                    <a:cubicBezTo>
                      <a:pt x="10996" y="74416"/>
                      <a:pt x="13022" y="64047"/>
                      <a:pt x="12443" y="53678"/>
                    </a:cubicBezTo>
                    <a:cubicBezTo>
                      <a:pt x="12298" y="51266"/>
                      <a:pt x="12057" y="48807"/>
                      <a:pt x="11623" y="46444"/>
                    </a:cubicBezTo>
                    <a:lnTo>
                      <a:pt x="11623" y="46395"/>
                    </a:lnTo>
                    <a:cubicBezTo>
                      <a:pt x="11093" y="43309"/>
                      <a:pt x="10321" y="40319"/>
                      <a:pt x="9356" y="37377"/>
                    </a:cubicBezTo>
                    <a:lnTo>
                      <a:pt x="9164" y="36895"/>
                    </a:lnTo>
                    <a:lnTo>
                      <a:pt x="9067" y="36605"/>
                    </a:lnTo>
                    <a:lnTo>
                      <a:pt x="8874" y="36026"/>
                    </a:lnTo>
                    <a:cubicBezTo>
                      <a:pt x="8778" y="35834"/>
                      <a:pt x="8681" y="35641"/>
                      <a:pt x="8633" y="35448"/>
                    </a:cubicBezTo>
                    <a:cubicBezTo>
                      <a:pt x="8488" y="35110"/>
                      <a:pt x="8392" y="34821"/>
                      <a:pt x="8247" y="34531"/>
                    </a:cubicBezTo>
                    <a:cubicBezTo>
                      <a:pt x="8247" y="34435"/>
                      <a:pt x="8199" y="34338"/>
                      <a:pt x="8151" y="34242"/>
                    </a:cubicBezTo>
                    <a:cubicBezTo>
                      <a:pt x="7813" y="33422"/>
                      <a:pt x="7476" y="32602"/>
                      <a:pt x="7138" y="31782"/>
                    </a:cubicBezTo>
                    <a:cubicBezTo>
                      <a:pt x="7138" y="31782"/>
                      <a:pt x="7138" y="31734"/>
                      <a:pt x="7138" y="31734"/>
                    </a:cubicBezTo>
                    <a:cubicBezTo>
                      <a:pt x="7765" y="31493"/>
                      <a:pt x="8344" y="31252"/>
                      <a:pt x="8874" y="31011"/>
                    </a:cubicBezTo>
                    <a:cubicBezTo>
                      <a:pt x="12009" y="29564"/>
                      <a:pt x="14951" y="27731"/>
                      <a:pt x="17652" y="25561"/>
                    </a:cubicBezTo>
                    <a:cubicBezTo>
                      <a:pt x="18472" y="24886"/>
                      <a:pt x="19291" y="24162"/>
                      <a:pt x="20063" y="23439"/>
                    </a:cubicBezTo>
                    <a:lnTo>
                      <a:pt x="20063" y="23391"/>
                    </a:lnTo>
                    <a:cubicBezTo>
                      <a:pt x="20352" y="23101"/>
                      <a:pt x="20690" y="22764"/>
                      <a:pt x="20979" y="22426"/>
                    </a:cubicBezTo>
                    <a:cubicBezTo>
                      <a:pt x="21317" y="22089"/>
                      <a:pt x="21462" y="21944"/>
                      <a:pt x="21703" y="21703"/>
                    </a:cubicBezTo>
                    <a:lnTo>
                      <a:pt x="21703" y="21703"/>
                    </a:lnTo>
                    <a:lnTo>
                      <a:pt x="21655" y="21799"/>
                    </a:lnTo>
                    <a:lnTo>
                      <a:pt x="21944" y="21413"/>
                    </a:lnTo>
                    <a:cubicBezTo>
                      <a:pt x="23487" y="19436"/>
                      <a:pt x="25223" y="17555"/>
                      <a:pt x="27008" y="15771"/>
                    </a:cubicBezTo>
                    <a:cubicBezTo>
                      <a:pt x="26574" y="15288"/>
                      <a:pt x="26140" y="14854"/>
                      <a:pt x="25706" y="14469"/>
                    </a:cubicBezTo>
                    <a:cubicBezTo>
                      <a:pt x="24789" y="13552"/>
                      <a:pt x="23825" y="12781"/>
                      <a:pt x="22812" y="12009"/>
                    </a:cubicBezTo>
                    <a:lnTo>
                      <a:pt x="22571" y="11816"/>
                    </a:lnTo>
                    <a:cubicBezTo>
                      <a:pt x="22040" y="11430"/>
                      <a:pt x="21510" y="10996"/>
                      <a:pt x="21028" y="10562"/>
                    </a:cubicBezTo>
                    <a:cubicBezTo>
                      <a:pt x="20497" y="10128"/>
                      <a:pt x="19967" y="9646"/>
                      <a:pt x="19388" y="9067"/>
                    </a:cubicBezTo>
                    <a:cubicBezTo>
                      <a:pt x="18327" y="8054"/>
                      <a:pt x="17314" y="6993"/>
                      <a:pt x="16350" y="5836"/>
                    </a:cubicBezTo>
                    <a:cubicBezTo>
                      <a:pt x="14903" y="4100"/>
                      <a:pt x="13601" y="2219"/>
                      <a:pt x="12491" y="241"/>
                    </a:cubicBezTo>
                    <a:cubicBezTo>
                      <a:pt x="12491" y="241"/>
                      <a:pt x="12491" y="193"/>
                      <a:pt x="12443" y="193"/>
                    </a:cubicBezTo>
                    <a:cubicBezTo>
                      <a:pt x="12395" y="97"/>
                      <a:pt x="12298" y="0"/>
                      <a:pt x="12154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87"/>
              <p:cNvSpPr/>
              <p:nvPr/>
            </p:nvSpPr>
            <p:spPr>
              <a:xfrm>
                <a:off x="6313600" y="1909200"/>
                <a:ext cx="3557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4229" h="17074" extrusionOk="0">
                    <a:moveTo>
                      <a:pt x="10370" y="1"/>
                    </a:moveTo>
                    <a:cubicBezTo>
                      <a:pt x="10322" y="1"/>
                      <a:pt x="10322" y="1"/>
                      <a:pt x="10273" y="49"/>
                    </a:cubicBezTo>
                    <a:lnTo>
                      <a:pt x="10225" y="97"/>
                    </a:lnTo>
                    <a:cubicBezTo>
                      <a:pt x="7910" y="1303"/>
                      <a:pt x="5788" y="2943"/>
                      <a:pt x="4100" y="4968"/>
                    </a:cubicBezTo>
                    <a:cubicBezTo>
                      <a:pt x="3184" y="5981"/>
                      <a:pt x="2364" y="7090"/>
                      <a:pt x="1689" y="8296"/>
                    </a:cubicBezTo>
                    <a:cubicBezTo>
                      <a:pt x="1014" y="9405"/>
                      <a:pt x="483" y="10611"/>
                      <a:pt x="146" y="11865"/>
                    </a:cubicBezTo>
                    <a:cubicBezTo>
                      <a:pt x="1" y="12010"/>
                      <a:pt x="49" y="12202"/>
                      <a:pt x="242" y="12347"/>
                    </a:cubicBezTo>
                    <a:cubicBezTo>
                      <a:pt x="435" y="12444"/>
                      <a:pt x="628" y="12588"/>
                      <a:pt x="821" y="12733"/>
                    </a:cubicBezTo>
                    <a:cubicBezTo>
                      <a:pt x="1255" y="13022"/>
                      <a:pt x="1689" y="13408"/>
                      <a:pt x="2027" y="13794"/>
                    </a:cubicBezTo>
                    <a:cubicBezTo>
                      <a:pt x="2605" y="14469"/>
                      <a:pt x="2991" y="15289"/>
                      <a:pt x="3136" y="16109"/>
                    </a:cubicBezTo>
                    <a:cubicBezTo>
                      <a:pt x="3184" y="16446"/>
                      <a:pt x="3184" y="16736"/>
                      <a:pt x="3232" y="17073"/>
                    </a:cubicBezTo>
                    <a:cubicBezTo>
                      <a:pt x="3425" y="16977"/>
                      <a:pt x="3666" y="16881"/>
                      <a:pt x="3859" y="16784"/>
                    </a:cubicBezTo>
                    <a:lnTo>
                      <a:pt x="3811" y="16784"/>
                    </a:lnTo>
                    <a:cubicBezTo>
                      <a:pt x="4679" y="16350"/>
                      <a:pt x="5499" y="15868"/>
                      <a:pt x="6222" y="15289"/>
                    </a:cubicBezTo>
                    <a:cubicBezTo>
                      <a:pt x="6946" y="14807"/>
                      <a:pt x="7621" y="14228"/>
                      <a:pt x="8296" y="13649"/>
                    </a:cubicBezTo>
                    <a:cubicBezTo>
                      <a:pt x="9068" y="12974"/>
                      <a:pt x="9791" y="12299"/>
                      <a:pt x="10466" y="11527"/>
                    </a:cubicBezTo>
                    <a:cubicBezTo>
                      <a:pt x="11093" y="10756"/>
                      <a:pt x="11720" y="9984"/>
                      <a:pt x="12299" y="9116"/>
                    </a:cubicBezTo>
                    <a:cubicBezTo>
                      <a:pt x="12733" y="8441"/>
                      <a:pt x="13167" y="7765"/>
                      <a:pt x="13505" y="7042"/>
                    </a:cubicBezTo>
                    <a:cubicBezTo>
                      <a:pt x="13794" y="6512"/>
                      <a:pt x="13987" y="5981"/>
                      <a:pt x="14228" y="5451"/>
                    </a:cubicBezTo>
                    <a:cubicBezTo>
                      <a:pt x="12926" y="3811"/>
                      <a:pt x="11720" y="2075"/>
                      <a:pt x="10708" y="290"/>
                    </a:cubicBezTo>
                    <a:cubicBezTo>
                      <a:pt x="10708" y="242"/>
                      <a:pt x="10708" y="242"/>
                      <a:pt x="10659" y="194"/>
                    </a:cubicBezTo>
                    <a:cubicBezTo>
                      <a:pt x="10611" y="97"/>
                      <a:pt x="10515" y="1"/>
                      <a:pt x="10370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87"/>
              <p:cNvSpPr/>
              <p:nvPr/>
            </p:nvSpPr>
            <p:spPr>
              <a:xfrm>
                <a:off x="6930925" y="2303475"/>
                <a:ext cx="84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31" extrusionOk="0">
                    <a:moveTo>
                      <a:pt x="338" y="0"/>
                    </a:moveTo>
                    <a:lnTo>
                      <a:pt x="193" y="145"/>
                    </a:lnTo>
                    <a:cubicBezTo>
                      <a:pt x="145" y="290"/>
                      <a:pt x="49" y="386"/>
                      <a:pt x="1" y="531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8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87"/>
              <p:cNvSpPr/>
              <p:nvPr/>
            </p:nvSpPr>
            <p:spPr>
              <a:xfrm>
                <a:off x="6360625" y="2756800"/>
                <a:ext cx="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0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87"/>
              <p:cNvSpPr/>
              <p:nvPr/>
            </p:nvSpPr>
            <p:spPr>
              <a:xfrm>
                <a:off x="4327825" y="227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87"/>
              <p:cNvSpPr/>
              <p:nvPr/>
            </p:nvSpPr>
            <p:spPr>
              <a:xfrm>
                <a:off x="5586575" y="44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87"/>
              <p:cNvSpPr/>
              <p:nvPr/>
            </p:nvSpPr>
            <p:spPr>
              <a:xfrm>
                <a:off x="6344950" y="366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87"/>
              <p:cNvSpPr/>
              <p:nvPr/>
            </p:nvSpPr>
            <p:spPr>
              <a:xfrm>
                <a:off x="6206300" y="394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87"/>
              <p:cNvSpPr/>
              <p:nvPr/>
            </p:nvSpPr>
            <p:spPr>
              <a:xfrm>
                <a:off x="6391975" y="2882200"/>
                <a:ext cx="256850" cy="120332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48133" extrusionOk="0">
                    <a:moveTo>
                      <a:pt x="10177" y="1"/>
                    </a:moveTo>
                    <a:cubicBezTo>
                      <a:pt x="9887" y="1206"/>
                      <a:pt x="9598" y="2509"/>
                      <a:pt x="9309" y="4293"/>
                    </a:cubicBezTo>
                    <a:lnTo>
                      <a:pt x="9212" y="4823"/>
                    </a:lnTo>
                    <a:cubicBezTo>
                      <a:pt x="9212" y="4872"/>
                      <a:pt x="9164" y="4872"/>
                      <a:pt x="9164" y="4920"/>
                    </a:cubicBezTo>
                    <a:lnTo>
                      <a:pt x="9068" y="5306"/>
                    </a:lnTo>
                    <a:lnTo>
                      <a:pt x="8923" y="6077"/>
                    </a:lnTo>
                    <a:lnTo>
                      <a:pt x="8875" y="6270"/>
                    </a:lnTo>
                    <a:lnTo>
                      <a:pt x="8826" y="6656"/>
                    </a:lnTo>
                    <a:lnTo>
                      <a:pt x="8778" y="7042"/>
                    </a:lnTo>
                    <a:lnTo>
                      <a:pt x="8682" y="7380"/>
                    </a:lnTo>
                    <a:cubicBezTo>
                      <a:pt x="8441" y="8971"/>
                      <a:pt x="8151" y="10659"/>
                      <a:pt x="7862" y="12299"/>
                    </a:cubicBezTo>
                    <a:lnTo>
                      <a:pt x="7717" y="13119"/>
                    </a:lnTo>
                    <a:lnTo>
                      <a:pt x="7669" y="13553"/>
                    </a:lnTo>
                    <a:lnTo>
                      <a:pt x="7669" y="13601"/>
                    </a:lnTo>
                    <a:lnTo>
                      <a:pt x="7573" y="14131"/>
                    </a:lnTo>
                    <a:lnTo>
                      <a:pt x="7573" y="14276"/>
                    </a:lnTo>
                    <a:lnTo>
                      <a:pt x="7573" y="14469"/>
                    </a:lnTo>
                    <a:lnTo>
                      <a:pt x="7476" y="14855"/>
                    </a:lnTo>
                    <a:cubicBezTo>
                      <a:pt x="8055" y="25224"/>
                      <a:pt x="6029" y="35593"/>
                      <a:pt x="1592" y="44997"/>
                    </a:cubicBezTo>
                    <a:cubicBezTo>
                      <a:pt x="1110" y="46058"/>
                      <a:pt x="579" y="47119"/>
                      <a:pt x="1" y="48132"/>
                    </a:cubicBezTo>
                    <a:cubicBezTo>
                      <a:pt x="97" y="47987"/>
                      <a:pt x="194" y="47843"/>
                      <a:pt x="290" y="47746"/>
                    </a:cubicBezTo>
                    <a:cubicBezTo>
                      <a:pt x="628" y="47168"/>
                      <a:pt x="965" y="46541"/>
                      <a:pt x="1351" y="45817"/>
                    </a:cubicBezTo>
                    <a:cubicBezTo>
                      <a:pt x="1978" y="44660"/>
                      <a:pt x="2509" y="43550"/>
                      <a:pt x="2991" y="42489"/>
                    </a:cubicBezTo>
                    <a:cubicBezTo>
                      <a:pt x="3473" y="41428"/>
                      <a:pt x="3907" y="40464"/>
                      <a:pt x="4341" y="39258"/>
                    </a:cubicBezTo>
                    <a:cubicBezTo>
                      <a:pt x="5643" y="35882"/>
                      <a:pt x="6753" y="32410"/>
                      <a:pt x="7621" y="28889"/>
                    </a:cubicBezTo>
                    <a:cubicBezTo>
                      <a:pt x="8248" y="26574"/>
                      <a:pt x="8682" y="24163"/>
                      <a:pt x="9068" y="21800"/>
                    </a:cubicBezTo>
                    <a:cubicBezTo>
                      <a:pt x="9116" y="21462"/>
                      <a:pt x="9164" y="21124"/>
                      <a:pt x="9212" y="20787"/>
                    </a:cubicBezTo>
                    <a:cubicBezTo>
                      <a:pt x="9309" y="20015"/>
                      <a:pt x="9405" y="19244"/>
                      <a:pt x="9502" y="18472"/>
                    </a:cubicBezTo>
                    <a:cubicBezTo>
                      <a:pt x="9598" y="17363"/>
                      <a:pt x="9695" y="16061"/>
                      <a:pt x="9743" y="14903"/>
                    </a:cubicBezTo>
                    <a:cubicBezTo>
                      <a:pt x="9839" y="13746"/>
                      <a:pt x="9839" y="12588"/>
                      <a:pt x="9839" y="11238"/>
                    </a:cubicBezTo>
                    <a:lnTo>
                      <a:pt x="9839" y="10129"/>
                    </a:lnTo>
                    <a:lnTo>
                      <a:pt x="9839" y="9743"/>
                    </a:lnTo>
                    <a:cubicBezTo>
                      <a:pt x="9839" y="8826"/>
                      <a:pt x="9839" y="7910"/>
                      <a:pt x="9887" y="6897"/>
                    </a:cubicBezTo>
                    <a:lnTo>
                      <a:pt x="9887" y="6463"/>
                    </a:lnTo>
                    <a:cubicBezTo>
                      <a:pt x="9887" y="5788"/>
                      <a:pt x="9887" y="5113"/>
                      <a:pt x="9936" y="4438"/>
                    </a:cubicBezTo>
                    <a:cubicBezTo>
                      <a:pt x="10032" y="2653"/>
                      <a:pt x="10129" y="1255"/>
                      <a:pt x="10273" y="49"/>
                    </a:cubicBezTo>
                    <a:lnTo>
                      <a:pt x="10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87"/>
              <p:cNvSpPr/>
              <p:nvPr/>
            </p:nvSpPr>
            <p:spPr>
              <a:xfrm>
                <a:off x="3442850" y="1786225"/>
                <a:ext cx="3121575" cy="3122775"/>
              </a:xfrm>
              <a:custGeom>
                <a:avLst/>
                <a:gdLst/>
                <a:ahLst/>
                <a:cxnLst/>
                <a:rect l="l" t="t" r="r" b="b"/>
                <a:pathLst>
                  <a:path w="124863" h="124911" extrusionOk="0">
                    <a:moveTo>
                      <a:pt x="62456" y="1"/>
                    </a:moveTo>
                    <a:cubicBezTo>
                      <a:pt x="27925" y="1"/>
                      <a:pt x="1" y="27973"/>
                      <a:pt x="1" y="62456"/>
                    </a:cubicBezTo>
                    <a:cubicBezTo>
                      <a:pt x="1" y="96939"/>
                      <a:pt x="27925" y="124911"/>
                      <a:pt x="62456" y="124911"/>
                    </a:cubicBezTo>
                    <a:cubicBezTo>
                      <a:pt x="96938" y="124911"/>
                      <a:pt x="124862" y="96939"/>
                      <a:pt x="124862" y="62456"/>
                    </a:cubicBezTo>
                    <a:cubicBezTo>
                      <a:pt x="124862" y="27973"/>
                      <a:pt x="96938" y="1"/>
                      <a:pt x="624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87"/>
              <p:cNvSpPr/>
              <p:nvPr/>
            </p:nvSpPr>
            <p:spPr>
              <a:xfrm>
                <a:off x="3246325" y="2119575"/>
                <a:ext cx="1563800" cy="2433750"/>
              </a:xfrm>
              <a:custGeom>
                <a:avLst/>
                <a:gdLst/>
                <a:ahLst/>
                <a:cxnLst/>
                <a:rect l="l" t="t" r="r" b="b"/>
                <a:pathLst>
                  <a:path w="62552" h="97350" extrusionOk="0">
                    <a:moveTo>
                      <a:pt x="36492" y="1"/>
                    </a:moveTo>
                    <a:cubicBezTo>
                      <a:pt x="34778" y="1"/>
                      <a:pt x="32937" y="175"/>
                      <a:pt x="31107" y="460"/>
                    </a:cubicBezTo>
                    <a:cubicBezTo>
                      <a:pt x="242" y="25249"/>
                      <a:pt x="1" y="72175"/>
                      <a:pt x="30577" y="97301"/>
                    </a:cubicBezTo>
                    <a:lnTo>
                      <a:pt x="30625" y="97349"/>
                    </a:lnTo>
                    <a:lnTo>
                      <a:pt x="30673" y="97301"/>
                    </a:lnTo>
                    <a:cubicBezTo>
                      <a:pt x="33953" y="95420"/>
                      <a:pt x="38535" y="92382"/>
                      <a:pt x="38197" y="88042"/>
                    </a:cubicBezTo>
                    <a:cubicBezTo>
                      <a:pt x="37859" y="82833"/>
                      <a:pt x="32458" y="80084"/>
                      <a:pt x="29709" y="76274"/>
                    </a:cubicBezTo>
                    <a:cubicBezTo>
                      <a:pt x="26188" y="71403"/>
                      <a:pt x="30915" y="65905"/>
                      <a:pt x="35110" y="63349"/>
                    </a:cubicBezTo>
                    <a:cubicBezTo>
                      <a:pt x="39017" y="61034"/>
                      <a:pt x="43502" y="60552"/>
                      <a:pt x="47891" y="59732"/>
                    </a:cubicBezTo>
                    <a:cubicBezTo>
                      <a:pt x="52279" y="58960"/>
                      <a:pt x="57247" y="57754"/>
                      <a:pt x="59224" y="53173"/>
                    </a:cubicBezTo>
                    <a:cubicBezTo>
                      <a:pt x="62552" y="45263"/>
                      <a:pt x="46347" y="44829"/>
                      <a:pt x="42345" y="42418"/>
                    </a:cubicBezTo>
                    <a:cubicBezTo>
                      <a:pt x="40464" y="41309"/>
                      <a:pt x="39306" y="39476"/>
                      <a:pt x="40271" y="37354"/>
                    </a:cubicBezTo>
                    <a:cubicBezTo>
                      <a:pt x="41042" y="35618"/>
                      <a:pt x="43020" y="34509"/>
                      <a:pt x="44611" y="33640"/>
                    </a:cubicBezTo>
                    <a:cubicBezTo>
                      <a:pt x="48807" y="31277"/>
                      <a:pt x="54160" y="29686"/>
                      <a:pt x="57633" y="26262"/>
                    </a:cubicBezTo>
                    <a:cubicBezTo>
                      <a:pt x="58211" y="25828"/>
                      <a:pt x="58597" y="25249"/>
                      <a:pt x="58790" y="24622"/>
                    </a:cubicBezTo>
                    <a:lnTo>
                      <a:pt x="58790" y="24622"/>
                    </a:lnTo>
                    <a:cubicBezTo>
                      <a:pt x="58786" y="24636"/>
                      <a:pt x="58781" y="24642"/>
                      <a:pt x="58778" y="24642"/>
                    </a:cubicBezTo>
                    <a:cubicBezTo>
                      <a:pt x="58742" y="24642"/>
                      <a:pt x="58742" y="24087"/>
                      <a:pt x="58742" y="24043"/>
                    </a:cubicBezTo>
                    <a:cubicBezTo>
                      <a:pt x="58645" y="23657"/>
                      <a:pt x="58549" y="23271"/>
                      <a:pt x="58356" y="22934"/>
                    </a:cubicBezTo>
                    <a:cubicBezTo>
                      <a:pt x="58019" y="22259"/>
                      <a:pt x="57488" y="21728"/>
                      <a:pt x="56909" y="21391"/>
                    </a:cubicBezTo>
                    <a:cubicBezTo>
                      <a:pt x="53871" y="19558"/>
                      <a:pt x="50254" y="19799"/>
                      <a:pt x="46926" y="18883"/>
                    </a:cubicBezTo>
                    <a:cubicBezTo>
                      <a:pt x="44852" y="18304"/>
                      <a:pt x="39740" y="17098"/>
                      <a:pt x="41042" y="13771"/>
                    </a:cubicBezTo>
                    <a:cubicBezTo>
                      <a:pt x="41525" y="12758"/>
                      <a:pt x="42152" y="11793"/>
                      <a:pt x="42827" y="10925"/>
                    </a:cubicBezTo>
                    <a:cubicBezTo>
                      <a:pt x="43695" y="9623"/>
                      <a:pt x="44322" y="8176"/>
                      <a:pt x="44659" y="6681"/>
                    </a:cubicBezTo>
                    <a:cubicBezTo>
                      <a:pt x="45786" y="1629"/>
                      <a:pt x="41735" y="1"/>
                      <a:pt x="36492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87"/>
              <p:cNvSpPr/>
              <p:nvPr/>
            </p:nvSpPr>
            <p:spPr>
              <a:xfrm>
                <a:off x="5111525" y="1889925"/>
                <a:ext cx="1452900" cy="1917425"/>
              </a:xfrm>
              <a:custGeom>
                <a:avLst/>
                <a:gdLst/>
                <a:ahLst/>
                <a:cxnLst/>
                <a:rect l="l" t="t" r="r" b="b"/>
                <a:pathLst>
                  <a:path w="58116" h="76697" extrusionOk="0">
                    <a:moveTo>
                      <a:pt x="18086" y="0"/>
                    </a:moveTo>
                    <a:cubicBezTo>
                      <a:pt x="15096" y="434"/>
                      <a:pt x="12154" y="1929"/>
                      <a:pt x="9695" y="3521"/>
                    </a:cubicBezTo>
                    <a:cubicBezTo>
                      <a:pt x="6222" y="5787"/>
                      <a:pt x="2219" y="9019"/>
                      <a:pt x="917" y="13118"/>
                    </a:cubicBezTo>
                    <a:cubicBezTo>
                      <a:pt x="1" y="16012"/>
                      <a:pt x="724" y="18230"/>
                      <a:pt x="3329" y="19725"/>
                    </a:cubicBezTo>
                    <a:cubicBezTo>
                      <a:pt x="5981" y="21220"/>
                      <a:pt x="8923" y="21896"/>
                      <a:pt x="11720" y="23005"/>
                    </a:cubicBezTo>
                    <a:cubicBezTo>
                      <a:pt x="13987" y="23873"/>
                      <a:pt x="16543" y="24934"/>
                      <a:pt x="17893" y="27104"/>
                    </a:cubicBezTo>
                    <a:cubicBezTo>
                      <a:pt x="19388" y="29419"/>
                      <a:pt x="18858" y="32265"/>
                      <a:pt x="17508" y="34531"/>
                    </a:cubicBezTo>
                    <a:cubicBezTo>
                      <a:pt x="15578" y="37859"/>
                      <a:pt x="12781" y="40029"/>
                      <a:pt x="10032" y="42634"/>
                    </a:cubicBezTo>
                    <a:cubicBezTo>
                      <a:pt x="8730" y="43839"/>
                      <a:pt x="7235" y="45238"/>
                      <a:pt x="6946" y="47071"/>
                    </a:cubicBezTo>
                    <a:cubicBezTo>
                      <a:pt x="6656" y="48614"/>
                      <a:pt x="7524" y="50832"/>
                      <a:pt x="8971" y="51604"/>
                    </a:cubicBezTo>
                    <a:cubicBezTo>
                      <a:pt x="9726" y="52010"/>
                      <a:pt x="10561" y="52171"/>
                      <a:pt x="11438" y="52171"/>
                    </a:cubicBezTo>
                    <a:cubicBezTo>
                      <a:pt x="14207" y="52171"/>
                      <a:pt x="17394" y="50573"/>
                      <a:pt x="19774" y="50061"/>
                    </a:cubicBezTo>
                    <a:cubicBezTo>
                      <a:pt x="20780" y="49856"/>
                      <a:pt x="21879" y="49723"/>
                      <a:pt x="22982" y="49723"/>
                    </a:cubicBezTo>
                    <a:cubicBezTo>
                      <a:pt x="24737" y="49723"/>
                      <a:pt x="26504" y="50059"/>
                      <a:pt x="27925" y="50977"/>
                    </a:cubicBezTo>
                    <a:cubicBezTo>
                      <a:pt x="31831" y="53533"/>
                      <a:pt x="30963" y="58308"/>
                      <a:pt x="29613" y="62118"/>
                    </a:cubicBezTo>
                    <a:cubicBezTo>
                      <a:pt x="28214" y="65879"/>
                      <a:pt x="25610" y="70365"/>
                      <a:pt x="25803" y="74078"/>
                    </a:cubicBezTo>
                    <a:cubicBezTo>
                      <a:pt x="25755" y="74416"/>
                      <a:pt x="25851" y="74753"/>
                      <a:pt x="25996" y="75043"/>
                    </a:cubicBezTo>
                    <a:cubicBezTo>
                      <a:pt x="25996" y="75041"/>
                      <a:pt x="25996" y="75040"/>
                      <a:pt x="25997" y="75040"/>
                    </a:cubicBezTo>
                    <a:cubicBezTo>
                      <a:pt x="26016" y="75040"/>
                      <a:pt x="26194" y="75360"/>
                      <a:pt x="26207" y="75401"/>
                    </a:cubicBezTo>
                    <a:lnTo>
                      <a:pt x="26207" y="75401"/>
                    </a:lnTo>
                    <a:cubicBezTo>
                      <a:pt x="26201" y="75394"/>
                      <a:pt x="26195" y="75387"/>
                      <a:pt x="26189" y="75380"/>
                    </a:cubicBezTo>
                    <a:lnTo>
                      <a:pt x="26189" y="75380"/>
                    </a:lnTo>
                    <a:cubicBezTo>
                      <a:pt x="26200" y="75398"/>
                      <a:pt x="26206" y="75405"/>
                      <a:pt x="26208" y="75405"/>
                    </a:cubicBezTo>
                    <a:cubicBezTo>
                      <a:pt x="26209" y="75405"/>
                      <a:pt x="26208" y="75404"/>
                      <a:pt x="26207" y="75401"/>
                    </a:cubicBezTo>
                    <a:lnTo>
                      <a:pt x="26207" y="75401"/>
                    </a:lnTo>
                    <a:cubicBezTo>
                      <a:pt x="26639" y="75872"/>
                      <a:pt x="27211" y="76202"/>
                      <a:pt x="27877" y="76297"/>
                    </a:cubicBezTo>
                    <a:cubicBezTo>
                      <a:pt x="28946" y="76555"/>
                      <a:pt x="30225" y="76697"/>
                      <a:pt x="31545" y="76697"/>
                    </a:cubicBezTo>
                    <a:cubicBezTo>
                      <a:pt x="33914" y="76697"/>
                      <a:pt x="36411" y="76241"/>
                      <a:pt x="38053" y="75187"/>
                    </a:cubicBezTo>
                    <a:cubicBezTo>
                      <a:pt x="41284" y="73114"/>
                      <a:pt x="43358" y="69641"/>
                      <a:pt x="47023" y="68146"/>
                    </a:cubicBezTo>
                    <a:cubicBezTo>
                      <a:pt x="48856" y="67374"/>
                      <a:pt x="50924" y="67096"/>
                      <a:pt x="52971" y="67096"/>
                    </a:cubicBezTo>
                    <a:cubicBezTo>
                      <a:pt x="53995" y="67096"/>
                      <a:pt x="55013" y="67165"/>
                      <a:pt x="55993" y="67278"/>
                    </a:cubicBezTo>
                    <a:cubicBezTo>
                      <a:pt x="56476" y="67326"/>
                      <a:pt x="56958" y="67423"/>
                      <a:pt x="57440" y="67519"/>
                    </a:cubicBezTo>
                    <a:cubicBezTo>
                      <a:pt x="57874" y="64433"/>
                      <a:pt x="58115" y="61394"/>
                      <a:pt x="58115" y="58308"/>
                    </a:cubicBezTo>
                    <a:cubicBezTo>
                      <a:pt x="58115" y="32457"/>
                      <a:pt x="42200" y="9308"/>
                      <a:pt x="18086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87"/>
              <p:cNvSpPr/>
              <p:nvPr/>
            </p:nvSpPr>
            <p:spPr>
              <a:xfrm>
                <a:off x="4578625" y="3701275"/>
                <a:ext cx="1562600" cy="1207725"/>
              </a:xfrm>
              <a:custGeom>
                <a:avLst/>
                <a:gdLst/>
                <a:ahLst/>
                <a:cxnLst/>
                <a:rect l="l" t="t" r="r" b="b"/>
                <a:pathLst>
                  <a:path w="62504" h="48309" extrusionOk="0">
                    <a:moveTo>
                      <a:pt x="27367" y="1"/>
                    </a:moveTo>
                    <a:cubicBezTo>
                      <a:pt x="26973" y="1"/>
                      <a:pt x="26574" y="194"/>
                      <a:pt x="26188" y="660"/>
                    </a:cubicBezTo>
                    <a:cubicBezTo>
                      <a:pt x="23342" y="4036"/>
                      <a:pt x="25030" y="8810"/>
                      <a:pt x="24982" y="12717"/>
                    </a:cubicBezTo>
                    <a:cubicBezTo>
                      <a:pt x="24934" y="16623"/>
                      <a:pt x="23150" y="20771"/>
                      <a:pt x="18809" y="21398"/>
                    </a:cubicBezTo>
                    <a:cubicBezTo>
                      <a:pt x="18450" y="21452"/>
                      <a:pt x="18097" y="21478"/>
                      <a:pt x="17748" y="21478"/>
                    </a:cubicBezTo>
                    <a:cubicBezTo>
                      <a:pt x="14118" y="21478"/>
                      <a:pt x="11034" y="18689"/>
                      <a:pt x="7910" y="17105"/>
                    </a:cubicBezTo>
                    <a:cubicBezTo>
                      <a:pt x="6841" y="16571"/>
                      <a:pt x="5787" y="16258"/>
                      <a:pt x="4714" y="16258"/>
                    </a:cubicBezTo>
                    <a:cubicBezTo>
                      <a:pt x="3852" y="16258"/>
                      <a:pt x="2977" y="16461"/>
                      <a:pt x="2074" y="16912"/>
                    </a:cubicBezTo>
                    <a:cubicBezTo>
                      <a:pt x="965" y="17443"/>
                      <a:pt x="0" y="18070"/>
                      <a:pt x="48" y="19420"/>
                    </a:cubicBezTo>
                    <a:cubicBezTo>
                      <a:pt x="241" y="22410"/>
                      <a:pt x="2556" y="25159"/>
                      <a:pt x="4051" y="27619"/>
                    </a:cubicBezTo>
                    <a:cubicBezTo>
                      <a:pt x="6222" y="30995"/>
                      <a:pt x="7524" y="34853"/>
                      <a:pt x="7041" y="38904"/>
                    </a:cubicBezTo>
                    <a:cubicBezTo>
                      <a:pt x="6704" y="41750"/>
                      <a:pt x="5788" y="44499"/>
                      <a:pt x="4341" y="47007"/>
                    </a:cubicBezTo>
                    <a:cubicBezTo>
                      <a:pt x="8488" y="47875"/>
                      <a:pt x="12732" y="48309"/>
                      <a:pt x="16976" y="48309"/>
                    </a:cubicBezTo>
                    <a:cubicBezTo>
                      <a:pt x="34194" y="48309"/>
                      <a:pt x="50688" y="41219"/>
                      <a:pt x="62503" y="28632"/>
                    </a:cubicBezTo>
                    <a:cubicBezTo>
                      <a:pt x="62310" y="26413"/>
                      <a:pt x="61394" y="24339"/>
                      <a:pt x="59851" y="22700"/>
                    </a:cubicBezTo>
                    <a:cubicBezTo>
                      <a:pt x="58074" y="20745"/>
                      <a:pt x="56166" y="19864"/>
                      <a:pt x="53895" y="19864"/>
                    </a:cubicBezTo>
                    <a:cubicBezTo>
                      <a:pt x="53085" y="19864"/>
                      <a:pt x="52228" y="19976"/>
                      <a:pt x="51315" y="20192"/>
                    </a:cubicBezTo>
                    <a:cubicBezTo>
                      <a:pt x="48324" y="20915"/>
                      <a:pt x="45383" y="21976"/>
                      <a:pt x="42296" y="22025"/>
                    </a:cubicBezTo>
                    <a:cubicBezTo>
                      <a:pt x="39402" y="22025"/>
                      <a:pt x="36509" y="21349"/>
                      <a:pt x="34628" y="19034"/>
                    </a:cubicBezTo>
                    <a:cubicBezTo>
                      <a:pt x="33036" y="17057"/>
                      <a:pt x="32457" y="14549"/>
                      <a:pt x="32120" y="12138"/>
                    </a:cubicBezTo>
                    <a:cubicBezTo>
                      <a:pt x="31782" y="9437"/>
                      <a:pt x="31734" y="6592"/>
                      <a:pt x="30770" y="4036"/>
                    </a:cubicBezTo>
                    <a:cubicBezTo>
                      <a:pt x="30348" y="2886"/>
                      <a:pt x="28891" y="1"/>
                      <a:pt x="27367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87"/>
              <p:cNvSpPr/>
              <p:nvPr/>
            </p:nvSpPr>
            <p:spPr>
              <a:xfrm>
                <a:off x="3984250" y="219557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3" y="1"/>
                      <a:pt x="2612" y="37"/>
                      <a:pt x="2507" y="120"/>
                    </a:cubicBezTo>
                    <a:lnTo>
                      <a:pt x="337" y="2291"/>
                    </a:lnTo>
                    <a:cubicBezTo>
                      <a:pt x="0" y="2664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87"/>
              <p:cNvSpPr/>
              <p:nvPr/>
            </p:nvSpPr>
            <p:spPr>
              <a:xfrm>
                <a:off x="4120150" y="2243800"/>
                <a:ext cx="753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4" extrusionOk="0">
                    <a:moveTo>
                      <a:pt x="744" y="1"/>
                    </a:moveTo>
                    <a:cubicBezTo>
                      <a:pt x="348" y="1"/>
                      <a:pt x="0" y="467"/>
                      <a:pt x="302" y="844"/>
                    </a:cubicBezTo>
                    <a:lnTo>
                      <a:pt x="1990" y="2484"/>
                    </a:lnTo>
                    <a:cubicBezTo>
                      <a:pt x="2099" y="2582"/>
                      <a:pt x="2215" y="2623"/>
                      <a:pt x="2325" y="2623"/>
                    </a:cubicBezTo>
                    <a:cubicBezTo>
                      <a:pt x="2704" y="2623"/>
                      <a:pt x="3012" y="2134"/>
                      <a:pt x="2713" y="1760"/>
                    </a:cubicBezTo>
                    <a:lnTo>
                      <a:pt x="1074" y="121"/>
                    </a:lnTo>
                    <a:cubicBezTo>
                      <a:pt x="969" y="37"/>
                      <a:pt x="855" y="1"/>
                      <a:pt x="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87"/>
              <p:cNvSpPr/>
              <p:nvPr/>
            </p:nvSpPr>
            <p:spPr>
              <a:xfrm>
                <a:off x="4024900" y="2414525"/>
                <a:ext cx="6807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2334" extrusionOk="0">
                    <a:moveTo>
                      <a:pt x="1994" y="1"/>
                    </a:moveTo>
                    <a:cubicBezTo>
                      <a:pt x="1880" y="1"/>
                      <a:pt x="1761" y="42"/>
                      <a:pt x="1652" y="140"/>
                    </a:cubicBezTo>
                    <a:cubicBezTo>
                      <a:pt x="1218" y="574"/>
                      <a:pt x="784" y="1056"/>
                      <a:pt x="302" y="1490"/>
                    </a:cubicBezTo>
                    <a:cubicBezTo>
                      <a:pt x="0" y="1868"/>
                      <a:pt x="318" y="2334"/>
                      <a:pt x="702" y="2334"/>
                    </a:cubicBezTo>
                    <a:cubicBezTo>
                      <a:pt x="809" y="2334"/>
                      <a:pt x="921" y="2298"/>
                      <a:pt x="1025" y="2214"/>
                    </a:cubicBezTo>
                    <a:cubicBezTo>
                      <a:pt x="1508" y="1780"/>
                      <a:pt x="1942" y="1297"/>
                      <a:pt x="2424" y="863"/>
                    </a:cubicBezTo>
                    <a:cubicBezTo>
                      <a:pt x="2723" y="490"/>
                      <a:pt x="2385" y="1"/>
                      <a:pt x="199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87"/>
              <p:cNvSpPr/>
              <p:nvPr/>
            </p:nvSpPr>
            <p:spPr>
              <a:xfrm>
                <a:off x="3832325" y="2441050"/>
                <a:ext cx="90475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16" extrusionOk="0">
                    <a:moveTo>
                      <a:pt x="719" y="1"/>
                    </a:moveTo>
                    <a:cubicBezTo>
                      <a:pt x="330" y="1"/>
                      <a:pt x="1" y="490"/>
                      <a:pt x="337" y="863"/>
                    </a:cubicBezTo>
                    <a:lnTo>
                      <a:pt x="2555" y="3082"/>
                    </a:lnTo>
                    <a:cubicBezTo>
                      <a:pt x="2649" y="3176"/>
                      <a:pt x="2757" y="3216"/>
                      <a:pt x="2864" y="3216"/>
                    </a:cubicBezTo>
                    <a:cubicBezTo>
                      <a:pt x="3249" y="3216"/>
                      <a:pt x="3619" y="2698"/>
                      <a:pt x="3279" y="2358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87"/>
              <p:cNvSpPr/>
              <p:nvPr/>
            </p:nvSpPr>
            <p:spPr>
              <a:xfrm>
                <a:off x="4023175" y="2570775"/>
                <a:ext cx="845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972" extrusionOk="0">
                    <a:moveTo>
                      <a:pt x="2657" y="1"/>
                    </a:moveTo>
                    <a:cubicBezTo>
                      <a:pt x="2537" y="1"/>
                      <a:pt x="2412" y="47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1"/>
                      <a:pt x="737" y="2971"/>
                    </a:cubicBezTo>
                    <a:cubicBezTo>
                      <a:pt x="857" y="2971"/>
                      <a:pt x="982" y="2924"/>
                      <a:pt x="1094" y="2812"/>
                    </a:cubicBezTo>
                    <a:lnTo>
                      <a:pt x="2975" y="883"/>
                    </a:lnTo>
                    <a:cubicBezTo>
                      <a:pt x="3383" y="513"/>
                      <a:pt x="3051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87"/>
              <p:cNvSpPr/>
              <p:nvPr/>
            </p:nvSpPr>
            <p:spPr>
              <a:xfrm>
                <a:off x="4222975" y="2612250"/>
                <a:ext cx="749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64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1976" y="2503"/>
                    </a:lnTo>
                    <a:cubicBezTo>
                      <a:pt x="2085" y="2601"/>
                      <a:pt x="2201" y="2643"/>
                      <a:pt x="2311" y="2643"/>
                    </a:cubicBezTo>
                    <a:cubicBezTo>
                      <a:pt x="2690" y="2643"/>
                      <a:pt x="2999" y="2154"/>
                      <a:pt x="2700" y="178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87"/>
              <p:cNvSpPr/>
              <p:nvPr/>
            </p:nvSpPr>
            <p:spPr>
              <a:xfrm>
                <a:off x="3687800" y="2667725"/>
                <a:ext cx="842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2926" extrusionOk="0">
                    <a:moveTo>
                      <a:pt x="2649" y="0"/>
                    </a:moveTo>
                    <a:cubicBezTo>
                      <a:pt x="2535" y="0"/>
                      <a:pt x="2417" y="42"/>
                      <a:pt x="2308" y="140"/>
                    </a:cubicBezTo>
                    <a:lnTo>
                      <a:pt x="379" y="2021"/>
                    </a:lnTo>
                    <a:cubicBezTo>
                      <a:pt x="0" y="2399"/>
                      <a:pt x="364" y="2926"/>
                      <a:pt x="771" y="2926"/>
                    </a:cubicBezTo>
                    <a:cubicBezTo>
                      <a:pt x="883" y="2926"/>
                      <a:pt x="998" y="2886"/>
                      <a:pt x="1102" y="2792"/>
                    </a:cubicBezTo>
                    <a:lnTo>
                      <a:pt x="3031" y="863"/>
                    </a:lnTo>
                    <a:cubicBezTo>
                      <a:pt x="3367" y="490"/>
                      <a:pt x="3038" y="0"/>
                      <a:pt x="264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87"/>
              <p:cNvSpPr/>
              <p:nvPr/>
            </p:nvSpPr>
            <p:spPr>
              <a:xfrm>
                <a:off x="3866950" y="2750200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725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14"/>
                    </a:lnTo>
                    <a:cubicBezTo>
                      <a:pt x="2629" y="3112"/>
                      <a:pt x="2748" y="3153"/>
                      <a:pt x="2861" y="3153"/>
                    </a:cubicBezTo>
                    <a:cubicBezTo>
                      <a:pt x="3251" y="3153"/>
                      <a:pt x="3580" y="2664"/>
                      <a:pt x="3244" y="2291"/>
                    </a:cubicBezTo>
                    <a:lnTo>
                      <a:pt x="1074" y="120"/>
                    </a:lnTo>
                    <a:cubicBezTo>
                      <a:pt x="958" y="36"/>
                      <a:pt x="838" y="0"/>
                      <a:pt x="72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87"/>
              <p:cNvSpPr/>
              <p:nvPr/>
            </p:nvSpPr>
            <p:spPr>
              <a:xfrm>
                <a:off x="4173900" y="2769725"/>
                <a:ext cx="911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212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053"/>
                    </a:lnTo>
                    <a:cubicBezTo>
                      <a:pt x="2653" y="3165"/>
                      <a:pt x="2778" y="3212"/>
                      <a:pt x="2899" y="3212"/>
                    </a:cubicBezTo>
                    <a:cubicBezTo>
                      <a:pt x="3297" y="3212"/>
                      <a:pt x="3646" y="2700"/>
                      <a:pt x="3312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87"/>
              <p:cNvSpPr/>
              <p:nvPr/>
            </p:nvSpPr>
            <p:spPr>
              <a:xfrm>
                <a:off x="4462825" y="2736925"/>
                <a:ext cx="821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894" extrusionOk="0">
                    <a:moveTo>
                      <a:pt x="2550" y="1"/>
                    </a:moveTo>
                    <a:cubicBezTo>
                      <a:pt x="2440" y="1"/>
                      <a:pt x="2326" y="37"/>
                      <a:pt x="2221" y="121"/>
                    </a:cubicBezTo>
                    <a:lnTo>
                      <a:pt x="340" y="2050"/>
                    </a:lnTo>
                    <a:cubicBezTo>
                      <a:pt x="0" y="2427"/>
                      <a:pt x="340" y="2893"/>
                      <a:pt x="735" y="2893"/>
                    </a:cubicBezTo>
                    <a:cubicBezTo>
                      <a:pt x="844" y="2893"/>
                      <a:pt x="958" y="2857"/>
                      <a:pt x="1063" y="2773"/>
                    </a:cubicBezTo>
                    <a:lnTo>
                      <a:pt x="2944" y="844"/>
                    </a:lnTo>
                    <a:cubicBezTo>
                      <a:pt x="3284" y="467"/>
                      <a:pt x="2944" y="1"/>
                      <a:pt x="255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87"/>
              <p:cNvSpPr/>
              <p:nvPr/>
            </p:nvSpPr>
            <p:spPr>
              <a:xfrm>
                <a:off x="3620125" y="2920925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19" y="0"/>
                    </a:moveTo>
                    <a:cubicBezTo>
                      <a:pt x="330" y="0"/>
                      <a:pt x="1" y="490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4" y="3192"/>
                      <a:pt x="2864" y="3192"/>
                    </a:cubicBezTo>
                    <a:cubicBezTo>
                      <a:pt x="3260" y="3192"/>
                      <a:pt x="3601" y="2680"/>
                      <a:pt x="3230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87"/>
              <p:cNvSpPr/>
              <p:nvPr/>
            </p:nvSpPr>
            <p:spPr>
              <a:xfrm>
                <a:off x="3758425" y="3030650"/>
                <a:ext cx="88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153" extrusionOk="0">
                    <a:moveTo>
                      <a:pt x="2837" y="0"/>
                    </a:moveTo>
                    <a:cubicBezTo>
                      <a:pt x="2729" y="0"/>
                      <a:pt x="2619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5" y="863"/>
                    </a:lnTo>
                    <a:cubicBezTo>
                      <a:pt x="3543" y="489"/>
                      <a:pt x="3206" y="0"/>
                      <a:pt x="2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87"/>
              <p:cNvSpPr/>
              <p:nvPr/>
            </p:nvSpPr>
            <p:spPr>
              <a:xfrm>
                <a:off x="4009925" y="2898725"/>
                <a:ext cx="839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97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251" y="2812"/>
                    </a:lnTo>
                    <a:cubicBezTo>
                      <a:pt x="2363" y="2924"/>
                      <a:pt x="2489" y="2971"/>
                      <a:pt x="2609" y="2971"/>
                    </a:cubicBezTo>
                    <a:cubicBezTo>
                      <a:pt x="3007" y="2971"/>
                      <a:pt x="3356" y="2459"/>
                      <a:pt x="3023" y="2089"/>
                    </a:cubicBezTo>
                    <a:lnTo>
                      <a:pt x="1094" y="160"/>
                    </a:lnTo>
                    <a:cubicBezTo>
                      <a:pt x="982" y="47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87"/>
              <p:cNvSpPr/>
              <p:nvPr/>
            </p:nvSpPr>
            <p:spPr>
              <a:xfrm>
                <a:off x="3991125" y="3057650"/>
                <a:ext cx="814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2893" extrusionOk="0">
                    <a:moveTo>
                      <a:pt x="2555" y="0"/>
                    </a:moveTo>
                    <a:cubicBezTo>
                      <a:pt x="2448" y="0"/>
                      <a:pt x="2337" y="36"/>
                      <a:pt x="2232" y="120"/>
                    </a:cubicBezTo>
                    <a:lnTo>
                      <a:pt x="303" y="2050"/>
                    </a:lnTo>
                    <a:cubicBezTo>
                      <a:pt x="1" y="2427"/>
                      <a:pt x="319" y="2893"/>
                      <a:pt x="703" y="2893"/>
                    </a:cubicBezTo>
                    <a:cubicBezTo>
                      <a:pt x="809" y="2893"/>
                      <a:pt x="921" y="2857"/>
                      <a:pt x="1026" y="2773"/>
                    </a:cubicBezTo>
                    <a:lnTo>
                      <a:pt x="2955" y="844"/>
                    </a:lnTo>
                    <a:cubicBezTo>
                      <a:pt x="3257" y="466"/>
                      <a:pt x="2939" y="0"/>
                      <a:pt x="255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87"/>
              <p:cNvSpPr/>
              <p:nvPr/>
            </p:nvSpPr>
            <p:spPr>
              <a:xfrm>
                <a:off x="3524525" y="3201125"/>
                <a:ext cx="831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3" extrusionOk="0">
                    <a:moveTo>
                      <a:pt x="726" y="1"/>
                    </a:moveTo>
                    <a:cubicBezTo>
                      <a:pt x="319" y="1"/>
                      <a:pt x="1" y="467"/>
                      <a:pt x="303" y="844"/>
                    </a:cubicBezTo>
                    <a:lnTo>
                      <a:pt x="2232" y="2773"/>
                    </a:lnTo>
                    <a:cubicBezTo>
                      <a:pt x="2344" y="2885"/>
                      <a:pt x="2469" y="2932"/>
                      <a:pt x="2589" y="2932"/>
                    </a:cubicBezTo>
                    <a:cubicBezTo>
                      <a:pt x="2985" y="2932"/>
                      <a:pt x="3325" y="2420"/>
                      <a:pt x="2955" y="2050"/>
                    </a:cubicBezTo>
                    <a:lnTo>
                      <a:pt x="1074" y="121"/>
                    </a:lnTo>
                    <a:cubicBezTo>
                      <a:pt x="959" y="37"/>
                      <a:pt x="839" y="1"/>
                      <a:pt x="72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87"/>
              <p:cNvSpPr/>
              <p:nvPr/>
            </p:nvSpPr>
            <p:spPr>
              <a:xfrm>
                <a:off x="3701275" y="3296600"/>
                <a:ext cx="848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72" extrusionOk="0">
                    <a:moveTo>
                      <a:pt x="2656" y="1"/>
                    </a:moveTo>
                    <a:cubicBezTo>
                      <a:pt x="2537" y="1"/>
                      <a:pt x="2411" y="48"/>
                      <a:pt x="2299" y="160"/>
                    </a:cubicBezTo>
                    <a:cubicBezTo>
                      <a:pt x="1672" y="787"/>
                      <a:pt x="997" y="1462"/>
                      <a:pt x="370" y="2089"/>
                    </a:cubicBezTo>
                    <a:cubicBezTo>
                      <a:pt x="0" y="2459"/>
                      <a:pt x="340" y="2971"/>
                      <a:pt x="736" y="2971"/>
                    </a:cubicBezTo>
                    <a:cubicBezTo>
                      <a:pt x="856" y="2971"/>
                      <a:pt x="982" y="2924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87"/>
              <p:cNvSpPr/>
              <p:nvPr/>
            </p:nvSpPr>
            <p:spPr>
              <a:xfrm>
                <a:off x="3991200" y="3263350"/>
                <a:ext cx="73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604" extrusionOk="0">
                    <a:moveTo>
                      <a:pt x="688" y="0"/>
                    </a:moveTo>
                    <a:cubicBezTo>
                      <a:pt x="310" y="0"/>
                      <a:pt x="1" y="489"/>
                      <a:pt x="300" y="863"/>
                    </a:cubicBezTo>
                    <a:lnTo>
                      <a:pt x="1939" y="2503"/>
                    </a:lnTo>
                    <a:cubicBezTo>
                      <a:pt x="2040" y="2573"/>
                      <a:pt x="2144" y="2603"/>
                      <a:pt x="2244" y="2603"/>
                    </a:cubicBezTo>
                    <a:cubicBezTo>
                      <a:pt x="2623" y="2603"/>
                      <a:pt x="2930" y="2161"/>
                      <a:pt x="2663" y="1779"/>
                    </a:cubicBezTo>
                    <a:lnTo>
                      <a:pt x="1023" y="139"/>
                    </a:lnTo>
                    <a:cubicBezTo>
                      <a:pt x="914" y="41"/>
                      <a:pt x="798" y="0"/>
                      <a:pt x="68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87"/>
              <p:cNvSpPr/>
              <p:nvPr/>
            </p:nvSpPr>
            <p:spPr>
              <a:xfrm>
                <a:off x="4276375" y="3276100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2368" y="1"/>
                    </a:moveTo>
                    <a:cubicBezTo>
                      <a:pt x="2248" y="1"/>
                      <a:pt x="2123" y="48"/>
                      <a:pt x="2011" y="160"/>
                    </a:cubicBezTo>
                    <a:lnTo>
                      <a:pt x="371" y="1800"/>
                    </a:ln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cubicBezTo>
                      <a:pt x="1673" y="1993"/>
                      <a:pt x="2204" y="1414"/>
                      <a:pt x="2734" y="883"/>
                    </a:cubicBezTo>
                    <a:cubicBezTo>
                      <a:pt x="3104" y="513"/>
                      <a:pt x="2764" y="1"/>
                      <a:pt x="23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87"/>
              <p:cNvSpPr/>
              <p:nvPr/>
            </p:nvSpPr>
            <p:spPr>
              <a:xfrm>
                <a:off x="3550550" y="35570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2657" y="1"/>
                    </a:moveTo>
                    <a:cubicBezTo>
                      <a:pt x="2537" y="1"/>
                      <a:pt x="2412" y="48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2"/>
                      <a:pt x="737" y="2972"/>
                    </a:cubicBezTo>
                    <a:cubicBezTo>
                      <a:pt x="857" y="2972"/>
                      <a:pt x="982" y="2925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87"/>
              <p:cNvSpPr/>
              <p:nvPr/>
            </p:nvSpPr>
            <p:spPr>
              <a:xfrm>
                <a:off x="3837125" y="3508875"/>
                <a:ext cx="253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4618" extrusionOk="0">
                    <a:moveTo>
                      <a:pt x="507" y="0"/>
                    </a:moveTo>
                    <a:cubicBezTo>
                      <a:pt x="253" y="0"/>
                      <a:pt x="0" y="181"/>
                      <a:pt x="0" y="543"/>
                    </a:cubicBezTo>
                    <a:lnTo>
                      <a:pt x="0" y="4112"/>
                    </a:lnTo>
                    <a:cubicBezTo>
                      <a:pt x="0" y="4449"/>
                      <a:pt x="253" y="4618"/>
                      <a:pt x="507" y="4618"/>
                    </a:cubicBezTo>
                    <a:cubicBezTo>
                      <a:pt x="760" y="4618"/>
                      <a:pt x="1013" y="4449"/>
                      <a:pt x="1013" y="4112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87"/>
              <p:cNvSpPr/>
              <p:nvPr/>
            </p:nvSpPr>
            <p:spPr>
              <a:xfrm>
                <a:off x="4083075" y="3543525"/>
                <a:ext cx="2655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943" extrusionOk="0">
                    <a:moveTo>
                      <a:pt x="531" y="1"/>
                    </a:moveTo>
                    <a:cubicBezTo>
                      <a:pt x="266" y="1"/>
                      <a:pt x="1" y="169"/>
                      <a:pt x="1" y="507"/>
                    </a:cubicBezTo>
                    <a:lnTo>
                      <a:pt x="1" y="2436"/>
                    </a:lnTo>
                    <a:cubicBezTo>
                      <a:pt x="1" y="2774"/>
                      <a:pt x="266" y="2943"/>
                      <a:pt x="531" y="2943"/>
                    </a:cubicBezTo>
                    <a:cubicBezTo>
                      <a:pt x="796" y="2943"/>
                      <a:pt x="1062" y="2774"/>
                      <a:pt x="1062" y="2436"/>
                    </a:cubicBezTo>
                    <a:lnTo>
                      <a:pt x="1062" y="507"/>
                    </a:lnTo>
                    <a:cubicBezTo>
                      <a:pt x="1062" y="169"/>
                      <a:pt x="796" y="1"/>
                      <a:pt x="5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87"/>
              <p:cNvSpPr/>
              <p:nvPr/>
            </p:nvSpPr>
            <p:spPr>
              <a:xfrm>
                <a:off x="4357975" y="3462450"/>
                <a:ext cx="253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834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1"/>
                    </a:cubicBezTo>
                    <a:lnTo>
                      <a:pt x="1" y="2400"/>
                    </a:lnTo>
                    <a:cubicBezTo>
                      <a:pt x="25" y="2689"/>
                      <a:pt x="254" y="2834"/>
                      <a:pt x="489" y="2834"/>
                    </a:cubicBezTo>
                    <a:cubicBezTo>
                      <a:pt x="724" y="2834"/>
                      <a:pt x="965" y="2689"/>
                      <a:pt x="1013" y="2400"/>
                    </a:cubicBezTo>
                    <a:lnTo>
                      <a:pt x="1013" y="471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87"/>
              <p:cNvSpPr/>
              <p:nvPr/>
            </p:nvSpPr>
            <p:spPr>
              <a:xfrm>
                <a:off x="4531275" y="3406325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2589" y="0"/>
                    </a:moveTo>
                    <a:cubicBezTo>
                      <a:pt x="2469" y="0"/>
                      <a:pt x="2344" y="47"/>
                      <a:pt x="2232" y="159"/>
                    </a:cubicBezTo>
                    <a:lnTo>
                      <a:pt x="303" y="2089"/>
                    </a:lnTo>
                    <a:cubicBezTo>
                      <a:pt x="1" y="2466"/>
                      <a:pt x="319" y="2932"/>
                      <a:pt x="703" y="2932"/>
                    </a:cubicBezTo>
                    <a:cubicBezTo>
                      <a:pt x="809" y="2932"/>
                      <a:pt x="921" y="2896"/>
                      <a:pt x="1026" y="2812"/>
                    </a:cubicBezTo>
                    <a:lnTo>
                      <a:pt x="2955" y="883"/>
                    </a:lnTo>
                    <a:cubicBezTo>
                      <a:pt x="3325" y="513"/>
                      <a:pt x="2985" y="0"/>
                      <a:pt x="25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87"/>
              <p:cNvSpPr/>
              <p:nvPr/>
            </p:nvSpPr>
            <p:spPr>
              <a:xfrm>
                <a:off x="3640625" y="3776975"/>
                <a:ext cx="8390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909" extrusionOk="0">
                    <a:moveTo>
                      <a:pt x="719" y="0"/>
                    </a:moveTo>
                    <a:cubicBezTo>
                      <a:pt x="330" y="0"/>
                      <a:pt x="0" y="489"/>
                      <a:pt x="337" y="863"/>
                    </a:cubicBezTo>
                    <a:lnTo>
                      <a:pt x="2266" y="2744"/>
                    </a:lnTo>
                    <a:cubicBezTo>
                      <a:pt x="2382" y="2860"/>
                      <a:pt x="2512" y="2909"/>
                      <a:pt x="2636" y="2909"/>
                    </a:cubicBezTo>
                    <a:cubicBezTo>
                      <a:pt x="3027" y="2909"/>
                      <a:pt x="3355" y="2423"/>
                      <a:pt x="2989" y="2020"/>
                    </a:cubicBezTo>
                    <a:lnTo>
                      <a:pt x="1060" y="139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87"/>
              <p:cNvSpPr/>
              <p:nvPr/>
            </p:nvSpPr>
            <p:spPr>
              <a:xfrm>
                <a:off x="3891375" y="3810725"/>
                <a:ext cx="2655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92" extrusionOk="0">
                    <a:moveTo>
                      <a:pt x="536" y="1"/>
                    </a:moveTo>
                    <a:cubicBezTo>
                      <a:pt x="281" y="1"/>
                      <a:pt x="24" y="170"/>
                      <a:pt x="0" y="526"/>
                    </a:cubicBezTo>
                    <a:lnTo>
                      <a:pt x="0" y="2985"/>
                    </a:lnTo>
                    <a:cubicBezTo>
                      <a:pt x="0" y="3323"/>
                      <a:pt x="266" y="3492"/>
                      <a:pt x="531" y="3492"/>
                    </a:cubicBezTo>
                    <a:cubicBezTo>
                      <a:pt x="796" y="3492"/>
                      <a:pt x="1061" y="3323"/>
                      <a:pt x="1061" y="2985"/>
                    </a:cubicBezTo>
                    <a:lnTo>
                      <a:pt x="1061" y="526"/>
                    </a:lnTo>
                    <a:cubicBezTo>
                      <a:pt x="1061" y="182"/>
                      <a:pt x="799" y="1"/>
                      <a:pt x="53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87"/>
              <p:cNvSpPr/>
              <p:nvPr/>
            </p:nvSpPr>
            <p:spPr>
              <a:xfrm>
                <a:off x="3702125" y="3989175"/>
                <a:ext cx="895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154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2555" y="3033"/>
                    </a:lnTo>
                    <a:cubicBezTo>
                      <a:pt x="2660" y="3117"/>
                      <a:pt x="2771" y="3153"/>
                      <a:pt x="2878" y="3153"/>
                    </a:cubicBezTo>
                    <a:cubicBezTo>
                      <a:pt x="3262" y="3153"/>
                      <a:pt x="3580" y="2687"/>
                      <a:pt x="3278" y="2310"/>
                    </a:cubicBezTo>
                    <a:lnTo>
                      <a:pt x="1060" y="140"/>
                    </a:lnTo>
                    <a:cubicBezTo>
                      <a:pt x="951" y="42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87"/>
              <p:cNvSpPr/>
              <p:nvPr/>
            </p:nvSpPr>
            <p:spPr>
              <a:xfrm>
                <a:off x="3888950" y="4118050"/>
                <a:ext cx="723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1062" extrusionOk="0">
                    <a:moveTo>
                      <a:pt x="628" y="0"/>
                    </a:moveTo>
                    <a:cubicBezTo>
                      <a:pt x="1" y="97"/>
                      <a:pt x="1" y="965"/>
                      <a:pt x="628" y="1061"/>
                    </a:cubicBezTo>
                    <a:lnTo>
                      <a:pt x="2268" y="1061"/>
                    </a:lnTo>
                    <a:cubicBezTo>
                      <a:pt x="2895" y="965"/>
                      <a:pt x="2895" y="97"/>
                      <a:pt x="226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87"/>
              <p:cNvSpPr/>
              <p:nvPr/>
            </p:nvSpPr>
            <p:spPr>
              <a:xfrm>
                <a:off x="3908300" y="429057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717" y="1"/>
                    </a:moveTo>
                    <a:cubicBezTo>
                      <a:pt x="328" y="1"/>
                      <a:pt x="1" y="480"/>
                      <a:pt x="336" y="816"/>
                    </a:cubicBezTo>
                    <a:lnTo>
                      <a:pt x="1928" y="2504"/>
                    </a:lnTo>
                    <a:cubicBezTo>
                      <a:pt x="2040" y="2616"/>
                      <a:pt x="2167" y="2663"/>
                      <a:pt x="2291" y="2663"/>
                    </a:cubicBezTo>
                    <a:cubicBezTo>
                      <a:pt x="2701" y="2663"/>
                      <a:pt x="3070" y="2150"/>
                      <a:pt x="2699" y="1780"/>
                    </a:cubicBezTo>
                    <a:lnTo>
                      <a:pt x="1060" y="140"/>
                    </a:lnTo>
                    <a:cubicBezTo>
                      <a:pt x="950" y="42"/>
                      <a:pt x="831" y="1"/>
                      <a:pt x="7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87"/>
              <p:cNvSpPr/>
              <p:nvPr/>
            </p:nvSpPr>
            <p:spPr>
              <a:xfrm>
                <a:off x="4051775" y="4282875"/>
                <a:ext cx="76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2" extrusionOk="0">
                    <a:moveTo>
                      <a:pt x="2333" y="0"/>
                    </a:moveTo>
                    <a:cubicBezTo>
                      <a:pt x="2213" y="0"/>
                      <a:pt x="2088" y="47"/>
                      <a:pt x="1976" y="159"/>
                    </a:cubicBezTo>
                    <a:lnTo>
                      <a:pt x="336" y="1799"/>
                    </a:lnTo>
                    <a:cubicBezTo>
                      <a:pt x="0" y="2172"/>
                      <a:pt x="329" y="2662"/>
                      <a:pt x="719" y="2662"/>
                    </a:cubicBezTo>
                    <a:cubicBezTo>
                      <a:pt x="832" y="2662"/>
                      <a:pt x="951" y="2620"/>
                      <a:pt x="1060" y="2522"/>
                    </a:cubicBezTo>
                    <a:lnTo>
                      <a:pt x="2699" y="883"/>
                    </a:lnTo>
                    <a:cubicBezTo>
                      <a:pt x="3070" y="512"/>
                      <a:pt x="2729" y="0"/>
                      <a:pt x="23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87"/>
              <p:cNvSpPr/>
              <p:nvPr/>
            </p:nvSpPr>
            <p:spPr>
              <a:xfrm>
                <a:off x="5243000" y="2215600"/>
                <a:ext cx="7505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623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1976" y="2503"/>
                    </a:lnTo>
                    <a:cubicBezTo>
                      <a:pt x="2081" y="2586"/>
                      <a:pt x="2193" y="2622"/>
                      <a:pt x="2299" y="2622"/>
                    </a:cubicBezTo>
                    <a:cubicBezTo>
                      <a:pt x="2683" y="2622"/>
                      <a:pt x="3001" y="2156"/>
                      <a:pt x="2699" y="1779"/>
                    </a:cubicBezTo>
                    <a:lnTo>
                      <a:pt x="1060" y="139"/>
                    </a:lnTo>
                    <a:cubicBezTo>
                      <a:pt x="951" y="41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87"/>
              <p:cNvSpPr/>
              <p:nvPr/>
            </p:nvSpPr>
            <p:spPr>
              <a:xfrm>
                <a:off x="5500975" y="2084950"/>
                <a:ext cx="253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040" extrusionOk="0">
                    <a:moveTo>
                      <a:pt x="507" y="0"/>
                    </a:moveTo>
                    <a:cubicBezTo>
                      <a:pt x="254" y="0"/>
                      <a:pt x="0" y="181"/>
                      <a:pt x="0" y="543"/>
                    </a:cubicBezTo>
                    <a:lnTo>
                      <a:pt x="0" y="3533"/>
                    </a:lnTo>
                    <a:cubicBezTo>
                      <a:pt x="0" y="3870"/>
                      <a:pt x="254" y="4039"/>
                      <a:pt x="507" y="4039"/>
                    </a:cubicBezTo>
                    <a:cubicBezTo>
                      <a:pt x="760" y="4039"/>
                      <a:pt x="1013" y="3870"/>
                      <a:pt x="1013" y="353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87"/>
              <p:cNvSpPr/>
              <p:nvPr/>
            </p:nvSpPr>
            <p:spPr>
              <a:xfrm>
                <a:off x="5456050" y="2305300"/>
                <a:ext cx="88750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177" extrusionOk="0">
                    <a:moveTo>
                      <a:pt x="702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62"/>
                    </a:lnTo>
                    <a:cubicBezTo>
                      <a:pt x="2611" y="3143"/>
                      <a:pt x="2712" y="3177"/>
                      <a:pt x="2812" y="3177"/>
                    </a:cubicBezTo>
                    <a:cubicBezTo>
                      <a:pt x="3190" y="3177"/>
                      <a:pt x="3550" y="2682"/>
                      <a:pt x="3244" y="2339"/>
                    </a:cubicBezTo>
                    <a:lnTo>
                      <a:pt x="1026" y="120"/>
                    </a:lnTo>
                    <a:cubicBezTo>
                      <a:pt x="921" y="36"/>
                      <a:pt x="809" y="0"/>
                      <a:pt x="70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87"/>
              <p:cNvSpPr/>
              <p:nvPr/>
            </p:nvSpPr>
            <p:spPr>
              <a:xfrm>
                <a:off x="5735275" y="2125875"/>
                <a:ext cx="6435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52" extrusionOk="0">
                    <a:moveTo>
                      <a:pt x="1837" y="0"/>
                    </a:moveTo>
                    <a:cubicBezTo>
                      <a:pt x="1717" y="0"/>
                      <a:pt x="1592" y="47"/>
                      <a:pt x="1480" y="159"/>
                    </a:cubicBezTo>
                    <a:lnTo>
                      <a:pt x="370" y="1269"/>
                    </a:lnTo>
                    <a:cubicBezTo>
                      <a:pt x="0" y="1639"/>
                      <a:pt x="340" y="2151"/>
                      <a:pt x="737" y="2151"/>
                    </a:cubicBezTo>
                    <a:cubicBezTo>
                      <a:pt x="857" y="2151"/>
                      <a:pt x="982" y="2104"/>
                      <a:pt x="1094" y="1992"/>
                    </a:cubicBezTo>
                    <a:lnTo>
                      <a:pt x="2203" y="883"/>
                    </a:lnTo>
                    <a:cubicBezTo>
                      <a:pt x="2573" y="513"/>
                      <a:pt x="2233" y="0"/>
                      <a:pt x="1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87"/>
              <p:cNvSpPr/>
              <p:nvPr/>
            </p:nvSpPr>
            <p:spPr>
              <a:xfrm>
                <a:off x="5694275" y="2269350"/>
                <a:ext cx="981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0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830" y="3343"/>
                    </a:lnTo>
                    <a:cubicBezTo>
                      <a:pt x="2942" y="3455"/>
                      <a:pt x="3068" y="3502"/>
                      <a:pt x="3187" y="3502"/>
                    </a:cubicBezTo>
                    <a:cubicBezTo>
                      <a:pt x="3584" y="3502"/>
                      <a:pt x="3924" y="2989"/>
                      <a:pt x="3554" y="261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87"/>
              <p:cNvSpPr/>
              <p:nvPr/>
            </p:nvSpPr>
            <p:spPr>
              <a:xfrm>
                <a:off x="5940400" y="2325800"/>
                <a:ext cx="103475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730" extrusionOk="0">
                    <a:moveTo>
                      <a:pt x="3436" y="0"/>
                    </a:moveTo>
                    <a:cubicBezTo>
                      <a:pt x="3330" y="0"/>
                      <a:pt x="3218" y="36"/>
                      <a:pt x="3113" y="120"/>
                    </a:cubicBezTo>
                    <a:lnTo>
                      <a:pt x="364" y="2821"/>
                    </a:lnTo>
                    <a:cubicBezTo>
                      <a:pt x="1" y="3221"/>
                      <a:pt x="322" y="3730"/>
                      <a:pt x="708" y="3730"/>
                    </a:cubicBezTo>
                    <a:cubicBezTo>
                      <a:pt x="835" y="3730"/>
                      <a:pt x="969" y="3675"/>
                      <a:pt x="1088" y="3544"/>
                    </a:cubicBezTo>
                    <a:lnTo>
                      <a:pt x="3837" y="844"/>
                    </a:lnTo>
                    <a:cubicBezTo>
                      <a:pt x="4138" y="466"/>
                      <a:pt x="3820" y="0"/>
                      <a:pt x="343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87"/>
              <p:cNvSpPr/>
              <p:nvPr/>
            </p:nvSpPr>
            <p:spPr>
              <a:xfrm>
                <a:off x="5642050" y="2496375"/>
                <a:ext cx="1061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1014" extrusionOk="0">
                    <a:moveTo>
                      <a:pt x="627" y="1"/>
                    </a:moveTo>
                    <a:cubicBezTo>
                      <a:pt x="0" y="49"/>
                      <a:pt x="0" y="917"/>
                      <a:pt x="627" y="1014"/>
                    </a:cubicBezTo>
                    <a:lnTo>
                      <a:pt x="3617" y="1014"/>
                    </a:lnTo>
                    <a:cubicBezTo>
                      <a:pt x="4244" y="917"/>
                      <a:pt x="4244" y="49"/>
                      <a:pt x="36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87"/>
              <p:cNvSpPr/>
              <p:nvPr/>
            </p:nvSpPr>
            <p:spPr>
              <a:xfrm>
                <a:off x="5878750" y="2523175"/>
                <a:ext cx="850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947" extrusionOk="0">
                    <a:moveTo>
                      <a:pt x="2633" y="1"/>
                    </a:moveTo>
                    <a:cubicBezTo>
                      <a:pt x="2520" y="1"/>
                      <a:pt x="2404" y="40"/>
                      <a:pt x="2300" y="134"/>
                    </a:cubicBezTo>
                    <a:lnTo>
                      <a:pt x="371" y="2064"/>
                    </a:lnTo>
                    <a:cubicBezTo>
                      <a:pt x="0" y="2434"/>
                      <a:pt x="341" y="2946"/>
                      <a:pt x="737" y="2946"/>
                    </a:cubicBezTo>
                    <a:cubicBezTo>
                      <a:pt x="857" y="2946"/>
                      <a:pt x="982" y="2899"/>
                      <a:pt x="1094" y="2787"/>
                    </a:cubicBezTo>
                    <a:lnTo>
                      <a:pt x="3023" y="858"/>
                    </a:lnTo>
                    <a:cubicBezTo>
                      <a:pt x="3401" y="518"/>
                      <a:pt x="3039" y="1"/>
                      <a:pt x="26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87"/>
              <p:cNvSpPr/>
              <p:nvPr/>
            </p:nvSpPr>
            <p:spPr>
              <a:xfrm>
                <a:off x="6139175" y="24815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87"/>
              <p:cNvSpPr/>
              <p:nvPr/>
            </p:nvSpPr>
            <p:spPr>
              <a:xfrm>
                <a:off x="5669775" y="2735100"/>
                <a:ext cx="856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62" extrusionOk="0">
                    <a:moveTo>
                      <a:pt x="627" y="1"/>
                    </a:moveTo>
                    <a:cubicBezTo>
                      <a:pt x="0" y="97"/>
                      <a:pt x="0" y="965"/>
                      <a:pt x="627" y="1062"/>
                    </a:cubicBezTo>
                    <a:lnTo>
                      <a:pt x="2798" y="1062"/>
                    </a:lnTo>
                    <a:cubicBezTo>
                      <a:pt x="3425" y="965"/>
                      <a:pt x="3425" y="97"/>
                      <a:pt x="279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87"/>
              <p:cNvSpPr/>
              <p:nvPr/>
            </p:nvSpPr>
            <p:spPr>
              <a:xfrm>
                <a:off x="5925375" y="2701050"/>
                <a:ext cx="2535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351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3003"/>
                    </a:lnTo>
                    <a:cubicBezTo>
                      <a:pt x="1" y="3340"/>
                      <a:pt x="254" y="3509"/>
                      <a:pt x="507" y="3509"/>
                    </a:cubicBezTo>
                    <a:cubicBezTo>
                      <a:pt x="760" y="3509"/>
                      <a:pt x="1013" y="3340"/>
                      <a:pt x="1013" y="300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87"/>
              <p:cNvSpPr/>
              <p:nvPr/>
            </p:nvSpPr>
            <p:spPr>
              <a:xfrm>
                <a:off x="6121900" y="2749575"/>
                <a:ext cx="784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014" extrusionOk="0">
                    <a:moveTo>
                      <a:pt x="628" y="1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2509" y="1013"/>
                    </a:lnTo>
                    <a:cubicBezTo>
                      <a:pt x="3136" y="965"/>
                      <a:pt x="3136" y="49"/>
                      <a:pt x="25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87"/>
              <p:cNvSpPr/>
              <p:nvPr/>
            </p:nvSpPr>
            <p:spPr>
              <a:xfrm>
                <a:off x="5557675" y="1962400"/>
                <a:ext cx="912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193" extrusionOk="0">
                    <a:moveTo>
                      <a:pt x="719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7" y="3192"/>
                      <a:pt x="2871" y="3192"/>
                    </a:cubicBezTo>
                    <a:cubicBezTo>
                      <a:pt x="3280" y="3192"/>
                      <a:pt x="3649" y="2680"/>
                      <a:pt x="3279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87"/>
              <p:cNvSpPr/>
              <p:nvPr/>
            </p:nvSpPr>
            <p:spPr>
              <a:xfrm>
                <a:off x="5536325" y="2914175"/>
                <a:ext cx="626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112" extrusionOk="0">
                    <a:moveTo>
                      <a:pt x="1803" y="0"/>
                    </a:moveTo>
                    <a:cubicBezTo>
                      <a:pt x="1697" y="0"/>
                      <a:pt x="1585" y="36"/>
                      <a:pt x="1480" y="120"/>
                    </a:cubicBezTo>
                    <a:lnTo>
                      <a:pt x="371" y="1230"/>
                    </a:lnTo>
                    <a:cubicBezTo>
                      <a:pt x="1" y="1600"/>
                      <a:pt x="341" y="2112"/>
                      <a:pt x="737" y="2112"/>
                    </a:cubicBezTo>
                    <a:cubicBezTo>
                      <a:pt x="857" y="2112"/>
                      <a:pt x="982" y="2065"/>
                      <a:pt x="1094" y="1953"/>
                    </a:cubicBezTo>
                    <a:lnTo>
                      <a:pt x="2204" y="844"/>
                    </a:lnTo>
                    <a:cubicBezTo>
                      <a:pt x="2505" y="466"/>
                      <a:pt x="2187" y="0"/>
                      <a:pt x="180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87"/>
              <p:cNvSpPr/>
              <p:nvPr/>
            </p:nvSpPr>
            <p:spPr>
              <a:xfrm>
                <a:off x="5781900" y="2899675"/>
                <a:ext cx="25350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330" extrusionOk="0">
                    <a:moveTo>
                      <a:pt x="507" y="1"/>
                    </a:moveTo>
                    <a:cubicBezTo>
                      <a:pt x="254" y="1"/>
                      <a:pt x="1" y="170"/>
                      <a:pt x="1" y="507"/>
                    </a:cubicBezTo>
                    <a:lnTo>
                      <a:pt x="1" y="3787"/>
                    </a:lnTo>
                    <a:cubicBezTo>
                      <a:pt x="1" y="4149"/>
                      <a:pt x="254" y="4329"/>
                      <a:pt x="507" y="4329"/>
                    </a:cubicBezTo>
                    <a:cubicBezTo>
                      <a:pt x="760" y="4329"/>
                      <a:pt x="1013" y="4149"/>
                      <a:pt x="1013" y="3787"/>
                    </a:cubicBezTo>
                    <a:lnTo>
                      <a:pt x="1013" y="507"/>
                    </a:lnTo>
                    <a:cubicBezTo>
                      <a:pt x="1013" y="170"/>
                      <a:pt x="760" y="1"/>
                      <a:pt x="50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87"/>
              <p:cNvSpPr/>
              <p:nvPr/>
            </p:nvSpPr>
            <p:spPr>
              <a:xfrm>
                <a:off x="6044750" y="2967800"/>
                <a:ext cx="89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062" extrusionOk="0">
                    <a:moveTo>
                      <a:pt x="675" y="1"/>
                    </a:moveTo>
                    <a:cubicBezTo>
                      <a:pt x="0" y="1"/>
                      <a:pt x="0" y="1062"/>
                      <a:pt x="675" y="1062"/>
                    </a:cubicBezTo>
                    <a:lnTo>
                      <a:pt x="2846" y="1062"/>
                    </a:lnTo>
                    <a:cubicBezTo>
                      <a:pt x="3569" y="1062"/>
                      <a:pt x="3569" y="1"/>
                      <a:pt x="284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87"/>
              <p:cNvSpPr/>
              <p:nvPr/>
            </p:nvSpPr>
            <p:spPr>
              <a:xfrm>
                <a:off x="6297125" y="2864975"/>
                <a:ext cx="9087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61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101"/>
                    </a:lnTo>
                    <a:cubicBezTo>
                      <a:pt x="2653" y="3213"/>
                      <a:pt x="2778" y="3260"/>
                      <a:pt x="2898" y="3260"/>
                    </a:cubicBezTo>
                    <a:cubicBezTo>
                      <a:pt x="3294" y="3260"/>
                      <a:pt x="3634" y="2748"/>
                      <a:pt x="3264" y="2378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87"/>
              <p:cNvSpPr/>
              <p:nvPr/>
            </p:nvSpPr>
            <p:spPr>
              <a:xfrm>
                <a:off x="6349775" y="2646500"/>
                <a:ext cx="2655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232" extrusionOk="0">
                    <a:moveTo>
                      <a:pt x="513" y="0"/>
                    </a:moveTo>
                    <a:cubicBezTo>
                      <a:pt x="254" y="0"/>
                      <a:pt x="1" y="169"/>
                      <a:pt x="1" y="507"/>
                    </a:cubicBezTo>
                    <a:lnTo>
                      <a:pt x="1" y="2725"/>
                    </a:lnTo>
                    <a:cubicBezTo>
                      <a:pt x="1" y="3063"/>
                      <a:pt x="266" y="3231"/>
                      <a:pt x="531" y="3231"/>
                    </a:cubicBezTo>
                    <a:cubicBezTo>
                      <a:pt x="797" y="3231"/>
                      <a:pt x="1062" y="3063"/>
                      <a:pt x="1062" y="2725"/>
                    </a:cubicBezTo>
                    <a:lnTo>
                      <a:pt x="1062" y="507"/>
                    </a:lnTo>
                    <a:cubicBezTo>
                      <a:pt x="1038" y="169"/>
                      <a:pt x="772" y="0"/>
                      <a:pt x="51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87"/>
              <p:cNvSpPr/>
              <p:nvPr/>
            </p:nvSpPr>
            <p:spPr>
              <a:xfrm>
                <a:off x="5428400" y="3043900"/>
                <a:ext cx="753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3" extrusionOk="0">
                    <a:moveTo>
                      <a:pt x="688" y="1"/>
                    </a:moveTo>
                    <a:cubicBezTo>
                      <a:pt x="309" y="1"/>
                      <a:pt x="0" y="490"/>
                      <a:pt x="299" y="863"/>
                    </a:cubicBezTo>
                    <a:lnTo>
                      <a:pt x="1939" y="2503"/>
                    </a:lnTo>
                    <a:cubicBezTo>
                      <a:pt x="2044" y="2587"/>
                      <a:pt x="2158" y="2623"/>
                      <a:pt x="2268" y="2623"/>
                    </a:cubicBezTo>
                    <a:cubicBezTo>
                      <a:pt x="2665" y="2623"/>
                      <a:pt x="3012" y="2157"/>
                      <a:pt x="2711" y="1780"/>
                    </a:cubicBezTo>
                    <a:lnTo>
                      <a:pt x="1023" y="140"/>
                    </a:lnTo>
                    <a:cubicBezTo>
                      <a:pt x="914" y="42"/>
                      <a:pt x="798" y="1"/>
                      <a:pt x="68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87"/>
              <p:cNvSpPr/>
              <p:nvPr/>
            </p:nvSpPr>
            <p:spPr>
              <a:xfrm>
                <a:off x="5960725" y="3153125"/>
                <a:ext cx="779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82" extrusionOk="0">
                    <a:moveTo>
                      <a:pt x="2369" y="1"/>
                    </a:moveTo>
                    <a:cubicBezTo>
                      <a:pt x="2248" y="1"/>
                      <a:pt x="2123" y="48"/>
                      <a:pt x="2011" y="160"/>
                    </a:cubicBezTo>
                    <a:cubicBezTo>
                      <a:pt x="1480" y="690"/>
                      <a:pt x="950" y="1269"/>
                      <a:pt x="371" y="1799"/>
                    </a:cubicBez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lnTo>
                      <a:pt x="2782" y="883"/>
                    </a:lnTo>
                    <a:cubicBezTo>
                      <a:pt x="3116" y="513"/>
                      <a:pt x="2767" y="1"/>
                      <a:pt x="236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87"/>
              <p:cNvSpPr/>
              <p:nvPr/>
            </p:nvSpPr>
            <p:spPr>
              <a:xfrm>
                <a:off x="6226800" y="3086275"/>
                <a:ext cx="2535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221" extrusionOk="0">
                    <a:moveTo>
                      <a:pt x="507" y="0"/>
                    </a:moveTo>
                    <a:cubicBezTo>
                      <a:pt x="266" y="0"/>
                      <a:pt x="25" y="157"/>
                      <a:pt x="1" y="470"/>
                    </a:cubicBezTo>
                    <a:lnTo>
                      <a:pt x="1" y="3750"/>
                    </a:lnTo>
                    <a:cubicBezTo>
                      <a:pt x="25" y="4063"/>
                      <a:pt x="266" y="4220"/>
                      <a:pt x="507" y="4220"/>
                    </a:cubicBezTo>
                    <a:cubicBezTo>
                      <a:pt x="748" y="4220"/>
                      <a:pt x="989" y="4063"/>
                      <a:pt x="1013" y="3750"/>
                    </a:cubicBezTo>
                    <a:lnTo>
                      <a:pt x="1013" y="470"/>
                    </a:lnTo>
                    <a:cubicBezTo>
                      <a:pt x="989" y="157"/>
                      <a:pt x="748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87"/>
              <p:cNvSpPr/>
              <p:nvPr/>
            </p:nvSpPr>
            <p:spPr>
              <a:xfrm>
                <a:off x="6072475" y="3378950"/>
                <a:ext cx="952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014" extrusionOk="0">
                    <a:moveTo>
                      <a:pt x="676" y="1"/>
                    </a:moveTo>
                    <a:cubicBezTo>
                      <a:pt x="0" y="1"/>
                      <a:pt x="0" y="1013"/>
                      <a:pt x="676" y="1013"/>
                    </a:cubicBezTo>
                    <a:lnTo>
                      <a:pt x="3135" y="1013"/>
                    </a:lnTo>
                    <a:cubicBezTo>
                      <a:pt x="3810" y="1013"/>
                      <a:pt x="3810" y="1"/>
                      <a:pt x="313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87"/>
              <p:cNvSpPr/>
              <p:nvPr/>
            </p:nvSpPr>
            <p:spPr>
              <a:xfrm>
                <a:off x="6338125" y="3276100"/>
                <a:ext cx="90200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217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541" y="3102"/>
                    </a:lnTo>
                    <a:cubicBezTo>
                      <a:pt x="2641" y="3182"/>
                      <a:pt x="2750" y="3217"/>
                      <a:pt x="2856" y="3217"/>
                    </a:cubicBezTo>
                    <a:cubicBezTo>
                      <a:pt x="3256" y="3217"/>
                      <a:pt x="3608" y="2722"/>
                      <a:pt x="3264" y="2378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87"/>
              <p:cNvSpPr/>
              <p:nvPr/>
            </p:nvSpPr>
            <p:spPr>
              <a:xfrm>
                <a:off x="6427325" y="3112125"/>
                <a:ext cx="70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2393" extrusionOk="0">
                    <a:moveTo>
                      <a:pt x="2079" y="1"/>
                    </a:moveTo>
                    <a:cubicBezTo>
                      <a:pt x="1959" y="1"/>
                      <a:pt x="1834" y="48"/>
                      <a:pt x="1722" y="160"/>
                    </a:cubicBezTo>
                    <a:lnTo>
                      <a:pt x="371" y="1510"/>
                    </a:lnTo>
                    <a:cubicBezTo>
                      <a:pt x="1" y="1880"/>
                      <a:pt x="341" y="2393"/>
                      <a:pt x="737" y="2393"/>
                    </a:cubicBezTo>
                    <a:cubicBezTo>
                      <a:pt x="857" y="2393"/>
                      <a:pt x="983" y="2346"/>
                      <a:pt x="1095" y="2234"/>
                    </a:cubicBezTo>
                    <a:lnTo>
                      <a:pt x="2445" y="883"/>
                    </a:lnTo>
                    <a:cubicBezTo>
                      <a:pt x="2815" y="513"/>
                      <a:pt x="2475" y="1"/>
                      <a:pt x="207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87"/>
              <p:cNvSpPr/>
              <p:nvPr/>
            </p:nvSpPr>
            <p:spPr>
              <a:xfrm>
                <a:off x="5920600" y="3488800"/>
                <a:ext cx="9725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483" extrusionOk="0">
                    <a:moveTo>
                      <a:pt x="719" y="1"/>
                    </a:moveTo>
                    <a:cubicBezTo>
                      <a:pt x="329" y="1"/>
                      <a:pt x="0" y="490"/>
                      <a:pt x="336" y="863"/>
                    </a:cubicBezTo>
                    <a:lnTo>
                      <a:pt x="2796" y="3323"/>
                    </a:lnTo>
                    <a:cubicBezTo>
                      <a:pt x="2908" y="3435"/>
                      <a:pt x="3033" y="3482"/>
                      <a:pt x="3153" y="3482"/>
                    </a:cubicBezTo>
                    <a:cubicBezTo>
                      <a:pt x="3549" y="3482"/>
                      <a:pt x="3890" y="2970"/>
                      <a:pt x="3519" y="2600"/>
                    </a:cubicBezTo>
                    <a:lnTo>
                      <a:pt x="1060" y="140"/>
                    </a:lnTo>
                    <a:cubicBezTo>
                      <a:pt x="951" y="42"/>
                      <a:pt x="832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87"/>
              <p:cNvSpPr/>
              <p:nvPr/>
            </p:nvSpPr>
            <p:spPr>
              <a:xfrm>
                <a:off x="6113150" y="3544275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2862" y="0"/>
                    </a:moveTo>
                    <a:cubicBezTo>
                      <a:pt x="2748" y="0"/>
                      <a:pt x="2630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4" y="863"/>
                    </a:lnTo>
                    <a:cubicBezTo>
                      <a:pt x="3581" y="489"/>
                      <a:pt x="3251" y="0"/>
                      <a:pt x="286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87"/>
              <p:cNvSpPr/>
              <p:nvPr/>
            </p:nvSpPr>
            <p:spPr>
              <a:xfrm>
                <a:off x="6351375" y="3440075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4" y="2170"/>
                      <a:pt x="2734" y="1800"/>
                    </a:cubicBezTo>
                    <a:cubicBezTo>
                      <a:pt x="2203" y="1269"/>
                      <a:pt x="1673" y="739"/>
                      <a:pt x="1094" y="160"/>
                    </a:cubicBez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87"/>
              <p:cNvSpPr/>
              <p:nvPr/>
            </p:nvSpPr>
            <p:spPr>
              <a:xfrm>
                <a:off x="5859100" y="3660000"/>
                <a:ext cx="759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643" extrusionOk="0">
                    <a:moveTo>
                      <a:pt x="2317" y="1"/>
                    </a:moveTo>
                    <a:cubicBezTo>
                      <a:pt x="2204" y="1"/>
                      <a:pt x="2085" y="42"/>
                      <a:pt x="1976" y="140"/>
                    </a:cubicBezTo>
                    <a:lnTo>
                      <a:pt x="337" y="1780"/>
                    </a:lnTo>
                    <a:cubicBezTo>
                      <a:pt x="1" y="2154"/>
                      <a:pt x="330" y="2643"/>
                      <a:pt x="719" y="2643"/>
                    </a:cubicBezTo>
                    <a:cubicBezTo>
                      <a:pt x="833" y="2643"/>
                      <a:pt x="951" y="2601"/>
                      <a:pt x="1060" y="2503"/>
                    </a:cubicBezTo>
                    <a:lnTo>
                      <a:pt x="2700" y="864"/>
                    </a:lnTo>
                    <a:cubicBezTo>
                      <a:pt x="3036" y="490"/>
                      <a:pt x="2707" y="1"/>
                      <a:pt x="23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87"/>
              <p:cNvSpPr/>
              <p:nvPr/>
            </p:nvSpPr>
            <p:spPr>
              <a:xfrm>
                <a:off x="4646525" y="4214150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37" y="0"/>
                    </a:moveTo>
                    <a:cubicBezTo>
                      <a:pt x="341" y="0"/>
                      <a:pt x="1" y="512"/>
                      <a:pt x="371" y="883"/>
                    </a:cubicBezTo>
                    <a:lnTo>
                      <a:pt x="2541" y="3053"/>
                    </a:lnTo>
                    <a:cubicBezTo>
                      <a:pt x="2650" y="3151"/>
                      <a:pt x="2768" y="3192"/>
                      <a:pt x="2882" y="3192"/>
                    </a:cubicBezTo>
                    <a:cubicBezTo>
                      <a:pt x="3271" y="3192"/>
                      <a:pt x="3601" y="2703"/>
                      <a:pt x="3264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87"/>
              <p:cNvSpPr/>
              <p:nvPr/>
            </p:nvSpPr>
            <p:spPr>
              <a:xfrm>
                <a:off x="4750800" y="4379800"/>
                <a:ext cx="812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884" extrusionOk="0">
                    <a:moveTo>
                      <a:pt x="2563" y="1"/>
                    </a:moveTo>
                    <a:cubicBezTo>
                      <a:pt x="2453" y="1"/>
                      <a:pt x="2337" y="42"/>
                      <a:pt x="2228" y="140"/>
                    </a:cubicBezTo>
                    <a:lnTo>
                      <a:pt x="299" y="2021"/>
                    </a:lnTo>
                    <a:cubicBezTo>
                      <a:pt x="0" y="2395"/>
                      <a:pt x="309" y="2884"/>
                      <a:pt x="688" y="2884"/>
                    </a:cubicBezTo>
                    <a:cubicBezTo>
                      <a:pt x="798" y="2884"/>
                      <a:pt x="914" y="2843"/>
                      <a:pt x="1023" y="2745"/>
                    </a:cubicBezTo>
                    <a:lnTo>
                      <a:pt x="2952" y="864"/>
                    </a:lnTo>
                    <a:cubicBezTo>
                      <a:pt x="3250" y="490"/>
                      <a:pt x="2942" y="1"/>
                      <a:pt x="25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87"/>
              <p:cNvSpPr/>
              <p:nvPr/>
            </p:nvSpPr>
            <p:spPr>
              <a:xfrm>
                <a:off x="4907800" y="4311100"/>
                <a:ext cx="7677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662" extrusionOk="0">
                    <a:moveTo>
                      <a:pt x="720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1977" y="2503"/>
                    </a:lnTo>
                    <a:cubicBezTo>
                      <a:pt x="2089" y="2615"/>
                      <a:pt x="2214" y="2662"/>
                      <a:pt x="2334" y="2662"/>
                    </a:cubicBezTo>
                    <a:cubicBezTo>
                      <a:pt x="2730" y="2662"/>
                      <a:pt x="3070" y="2149"/>
                      <a:pt x="2700" y="1779"/>
                    </a:cubicBezTo>
                    <a:lnTo>
                      <a:pt x="1060" y="139"/>
                    </a:lnTo>
                    <a:cubicBezTo>
                      <a:pt x="952" y="41"/>
                      <a:pt x="833" y="0"/>
                      <a:pt x="72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87"/>
              <p:cNvSpPr/>
              <p:nvPr/>
            </p:nvSpPr>
            <p:spPr>
              <a:xfrm>
                <a:off x="5041600" y="4446900"/>
                <a:ext cx="2535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69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2183"/>
                    </a:lnTo>
                    <a:cubicBezTo>
                      <a:pt x="1" y="2520"/>
                      <a:pt x="254" y="2689"/>
                      <a:pt x="507" y="2689"/>
                    </a:cubicBezTo>
                    <a:cubicBezTo>
                      <a:pt x="760" y="2689"/>
                      <a:pt x="1013" y="2520"/>
                      <a:pt x="1013" y="218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87"/>
              <p:cNvSpPr/>
              <p:nvPr/>
            </p:nvSpPr>
            <p:spPr>
              <a:xfrm>
                <a:off x="5179725" y="4282875"/>
                <a:ext cx="990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502" extrusionOk="0">
                    <a:moveTo>
                      <a:pt x="748" y="0"/>
                    </a:moveTo>
                    <a:cubicBezTo>
                      <a:pt x="332" y="0"/>
                      <a:pt x="0" y="512"/>
                      <a:pt x="408" y="883"/>
                    </a:cubicBezTo>
                    <a:lnTo>
                      <a:pt x="2867" y="3342"/>
                    </a:lnTo>
                    <a:cubicBezTo>
                      <a:pt x="2979" y="3454"/>
                      <a:pt x="3104" y="3501"/>
                      <a:pt x="3224" y="3501"/>
                    </a:cubicBezTo>
                    <a:cubicBezTo>
                      <a:pt x="3621" y="3501"/>
                      <a:pt x="3961" y="2989"/>
                      <a:pt x="3591" y="2619"/>
                    </a:cubicBezTo>
                    <a:lnTo>
                      <a:pt x="1131" y="159"/>
                    </a:lnTo>
                    <a:cubicBezTo>
                      <a:pt x="1008" y="47"/>
                      <a:pt x="874" y="0"/>
                      <a:pt x="74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87"/>
              <p:cNvSpPr/>
              <p:nvPr/>
            </p:nvSpPr>
            <p:spPr>
              <a:xfrm>
                <a:off x="5323925" y="4207875"/>
                <a:ext cx="77050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666" extrusionOk="0">
                    <a:moveTo>
                      <a:pt x="2347" y="1"/>
                    </a:moveTo>
                    <a:cubicBezTo>
                      <a:pt x="2237" y="1"/>
                      <a:pt x="2123" y="37"/>
                      <a:pt x="2019" y="121"/>
                    </a:cubicBezTo>
                    <a:lnTo>
                      <a:pt x="379" y="1761"/>
                    </a:lnTo>
                    <a:cubicBezTo>
                      <a:pt x="0" y="2139"/>
                      <a:pt x="364" y="2666"/>
                      <a:pt x="771" y="2666"/>
                    </a:cubicBezTo>
                    <a:cubicBezTo>
                      <a:pt x="883" y="2666"/>
                      <a:pt x="998" y="2626"/>
                      <a:pt x="1102" y="2532"/>
                    </a:cubicBezTo>
                    <a:lnTo>
                      <a:pt x="2742" y="844"/>
                    </a:lnTo>
                    <a:cubicBezTo>
                      <a:pt x="3082" y="467"/>
                      <a:pt x="2742" y="1"/>
                      <a:pt x="234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87"/>
              <p:cNvSpPr/>
              <p:nvPr/>
            </p:nvSpPr>
            <p:spPr>
              <a:xfrm>
                <a:off x="5262625" y="4015200"/>
                <a:ext cx="776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2" extrusionOk="0">
                    <a:moveTo>
                      <a:pt x="737" y="0"/>
                    </a:moveTo>
                    <a:cubicBezTo>
                      <a:pt x="341" y="0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5" y="2169"/>
                      <a:pt x="2734" y="1799"/>
                    </a:cubicBezTo>
                    <a:lnTo>
                      <a:pt x="1095" y="160"/>
                    </a:lnTo>
                    <a:cubicBezTo>
                      <a:pt x="983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87"/>
              <p:cNvSpPr/>
              <p:nvPr/>
            </p:nvSpPr>
            <p:spPr>
              <a:xfrm>
                <a:off x="5243000" y="383072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2333" y="1"/>
                    </a:moveTo>
                    <a:cubicBezTo>
                      <a:pt x="2213" y="1"/>
                      <a:pt x="2088" y="48"/>
                      <a:pt x="1976" y="160"/>
                    </a:cubicBezTo>
                    <a:lnTo>
                      <a:pt x="336" y="1799"/>
                    </a:lnTo>
                    <a:cubicBezTo>
                      <a:pt x="0" y="2173"/>
                      <a:pt x="329" y="2662"/>
                      <a:pt x="719" y="2662"/>
                    </a:cubicBezTo>
                    <a:cubicBezTo>
                      <a:pt x="832" y="2662"/>
                      <a:pt x="951" y="2621"/>
                      <a:pt x="1060" y="2523"/>
                    </a:cubicBezTo>
                    <a:lnTo>
                      <a:pt x="2699" y="883"/>
                    </a:lnTo>
                    <a:cubicBezTo>
                      <a:pt x="3070" y="513"/>
                      <a:pt x="2729" y="1"/>
                      <a:pt x="23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87"/>
              <p:cNvSpPr/>
              <p:nvPr/>
            </p:nvSpPr>
            <p:spPr>
              <a:xfrm>
                <a:off x="5365975" y="4352075"/>
                <a:ext cx="96400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46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2796" y="3323"/>
                    </a:lnTo>
                    <a:cubicBezTo>
                      <a:pt x="2905" y="3421"/>
                      <a:pt x="3023" y="3462"/>
                      <a:pt x="3137" y="3462"/>
                    </a:cubicBezTo>
                    <a:cubicBezTo>
                      <a:pt x="3527" y="3462"/>
                      <a:pt x="3856" y="2973"/>
                      <a:pt x="3520" y="260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87"/>
              <p:cNvSpPr/>
              <p:nvPr/>
            </p:nvSpPr>
            <p:spPr>
              <a:xfrm>
                <a:off x="5617925" y="4318500"/>
                <a:ext cx="253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751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0"/>
                    </a:cubicBezTo>
                    <a:lnTo>
                      <a:pt x="1" y="4280"/>
                    </a:lnTo>
                    <a:cubicBezTo>
                      <a:pt x="25" y="4594"/>
                      <a:pt x="254" y="4751"/>
                      <a:pt x="489" y="4751"/>
                    </a:cubicBezTo>
                    <a:cubicBezTo>
                      <a:pt x="724" y="4751"/>
                      <a:pt x="965" y="4594"/>
                      <a:pt x="1013" y="4280"/>
                    </a:cubicBezTo>
                    <a:lnTo>
                      <a:pt x="1013" y="470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87"/>
              <p:cNvSpPr/>
              <p:nvPr/>
            </p:nvSpPr>
            <p:spPr>
              <a:xfrm>
                <a:off x="5634800" y="4536425"/>
                <a:ext cx="1073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014" extrusionOk="0">
                    <a:moveTo>
                      <a:pt x="628" y="0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3666" y="1013"/>
                    </a:lnTo>
                    <a:cubicBezTo>
                      <a:pt x="4293" y="965"/>
                      <a:pt x="4293" y="49"/>
                      <a:pt x="366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87"/>
              <p:cNvSpPr/>
              <p:nvPr/>
            </p:nvSpPr>
            <p:spPr>
              <a:xfrm>
                <a:off x="5763850" y="434532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4" y="1"/>
                      <a:pt x="2612" y="37"/>
                      <a:pt x="2507" y="121"/>
                    </a:cubicBezTo>
                    <a:lnTo>
                      <a:pt x="337" y="2291"/>
                    </a:lnTo>
                    <a:cubicBezTo>
                      <a:pt x="1" y="2665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87"/>
              <p:cNvSpPr/>
              <p:nvPr/>
            </p:nvSpPr>
            <p:spPr>
              <a:xfrm>
                <a:off x="5878750" y="4433575"/>
                <a:ext cx="776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68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010" y="2523"/>
                    </a:lnTo>
                    <a:cubicBezTo>
                      <a:pt x="2122" y="2635"/>
                      <a:pt x="2247" y="2682"/>
                      <a:pt x="2367" y="2682"/>
                    </a:cubicBezTo>
                    <a:cubicBezTo>
                      <a:pt x="2764" y="2682"/>
                      <a:pt x="3104" y="2170"/>
                      <a:pt x="2734" y="179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87"/>
              <p:cNvSpPr/>
              <p:nvPr/>
            </p:nvSpPr>
            <p:spPr>
              <a:xfrm>
                <a:off x="5975975" y="4310600"/>
                <a:ext cx="696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354" extrusionOk="0">
                    <a:moveTo>
                      <a:pt x="2047" y="0"/>
                    </a:moveTo>
                    <a:cubicBezTo>
                      <a:pt x="1927" y="0"/>
                      <a:pt x="1802" y="47"/>
                      <a:pt x="1690" y="159"/>
                    </a:cubicBezTo>
                    <a:lnTo>
                      <a:pt x="340" y="1510"/>
                    </a:lnTo>
                    <a:cubicBezTo>
                      <a:pt x="0" y="1887"/>
                      <a:pt x="340" y="2353"/>
                      <a:pt x="735" y="2353"/>
                    </a:cubicBezTo>
                    <a:cubicBezTo>
                      <a:pt x="844" y="2353"/>
                      <a:pt x="958" y="2317"/>
                      <a:pt x="1063" y="2233"/>
                    </a:cubicBezTo>
                    <a:lnTo>
                      <a:pt x="2414" y="883"/>
                    </a:lnTo>
                    <a:cubicBezTo>
                      <a:pt x="2784" y="513"/>
                      <a:pt x="2444" y="0"/>
                      <a:pt x="204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87"/>
              <p:cNvSpPr/>
              <p:nvPr/>
            </p:nvSpPr>
            <p:spPr>
              <a:xfrm>
                <a:off x="4852350" y="4577550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719" y="0"/>
                    </a:moveTo>
                    <a:cubicBezTo>
                      <a:pt x="330" y="0"/>
                      <a:pt x="0" y="490"/>
                      <a:pt x="337" y="863"/>
                    </a:cubicBezTo>
                    <a:lnTo>
                      <a:pt x="2266" y="2792"/>
                    </a:lnTo>
                    <a:cubicBezTo>
                      <a:pt x="2374" y="2890"/>
                      <a:pt x="2493" y="2932"/>
                      <a:pt x="2606" y="2932"/>
                    </a:cubicBezTo>
                    <a:cubicBezTo>
                      <a:pt x="2996" y="2932"/>
                      <a:pt x="3325" y="2442"/>
                      <a:pt x="2989" y="2069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87"/>
              <p:cNvSpPr/>
              <p:nvPr/>
            </p:nvSpPr>
            <p:spPr>
              <a:xfrm>
                <a:off x="5023550" y="4681225"/>
                <a:ext cx="894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74" extrusionOk="0">
                    <a:moveTo>
                      <a:pt x="2890" y="1"/>
                    </a:moveTo>
                    <a:cubicBezTo>
                      <a:pt x="2780" y="1"/>
                      <a:pt x="2664" y="42"/>
                      <a:pt x="2555" y="140"/>
                    </a:cubicBezTo>
                    <a:lnTo>
                      <a:pt x="337" y="2311"/>
                    </a:lnTo>
                    <a:cubicBezTo>
                      <a:pt x="1" y="2684"/>
                      <a:pt x="330" y="3173"/>
                      <a:pt x="720" y="3173"/>
                    </a:cubicBezTo>
                    <a:cubicBezTo>
                      <a:pt x="833" y="3173"/>
                      <a:pt x="952" y="3132"/>
                      <a:pt x="1060" y="3034"/>
                    </a:cubicBezTo>
                    <a:lnTo>
                      <a:pt x="3279" y="864"/>
                    </a:lnTo>
                    <a:cubicBezTo>
                      <a:pt x="3578" y="490"/>
                      <a:pt x="3269" y="1"/>
                      <a:pt x="28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87"/>
              <p:cNvSpPr/>
              <p:nvPr/>
            </p:nvSpPr>
            <p:spPr>
              <a:xfrm>
                <a:off x="5173425" y="45083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299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87"/>
              <p:cNvSpPr/>
              <p:nvPr/>
            </p:nvSpPr>
            <p:spPr>
              <a:xfrm>
                <a:off x="5249375" y="4680750"/>
                <a:ext cx="908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13" extrusionOk="0">
                    <a:moveTo>
                      <a:pt x="2898" y="0"/>
                    </a:moveTo>
                    <a:cubicBezTo>
                      <a:pt x="2778" y="0"/>
                      <a:pt x="2653" y="47"/>
                      <a:pt x="2541" y="159"/>
                    </a:cubicBezTo>
                    <a:lnTo>
                      <a:pt x="371" y="2330"/>
                    </a:lnTo>
                    <a:cubicBezTo>
                      <a:pt x="0" y="2700"/>
                      <a:pt x="341" y="3212"/>
                      <a:pt x="737" y="3212"/>
                    </a:cubicBezTo>
                    <a:cubicBezTo>
                      <a:pt x="857" y="3212"/>
                      <a:pt x="982" y="3165"/>
                      <a:pt x="1094" y="3053"/>
                    </a:cubicBezTo>
                    <a:lnTo>
                      <a:pt x="3264" y="883"/>
                    </a:lnTo>
                    <a:cubicBezTo>
                      <a:pt x="3635" y="513"/>
                      <a:pt x="3294" y="0"/>
                      <a:pt x="289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87"/>
              <p:cNvSpPr/>
              <p:nvPr/>
            </p:nvSpPr>
            <p:spPr>
              <a:xfrm>
                <a:off x="5420575" y="4530025"/>
                <a:ext cx="848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4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252" y="2764"/>
                    </a:lnTo>
                    <a:cubicBezTo>
                      <a:pt x="2375" y="2876"/>
                      <a:pt x="2509" y="2923"/>
                      <a:pt x="2635" y="2923"/>
                    </a:cubicBezTo>
                    <a:cubicBezTo>
                      <a:pt x="3054" y="2923"/>
                      <a:pt x="3394" y="2411"/>
                      <a:pt x="3024" y="2041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87"/>
              <p:cNvSpPr/>
              <p:nvPr/>
            </p:nvSpPr>
            <p:spPr>
              <a:xfrm>
                <a:off x="5537100" y="4714500"/>
                <a:ext cx="7685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643" extrusionOk="0">
                    <a:moveTo>
                      <a:pt x="2337" y="1"/>
                    </a:moveTo>
                    <a:cubicBezTo>
                      <a:pt x="2217" y="1"/>
                      <a:pt x="2092" y="48"/>
                      <a:pt x="1980" y="160"/>
                    </a:cubicBezTo>
                    <a:cubicBezTo>
                      <a:pt x="1449" y="690"/>
                      <a:pt x="919" y="1221"/>
                      <a:pt x="340" y="1799"/>
                    </a:cubicBezTo>
                    <a:cubicBezTo>
                      <a:pt x="0" y="2177"/>
                      <a:pt x="340" y="2643"/>
                      <a:pt x="735" y="2643"/>
                    </a:cubicBezTo>
                    <a:cubicBezTo>
                      <a:pt x="844" y="2643"/>
                      <a:pt x="958" y="2607"/>
                      <a:pt x="1063" y="2523"/>
                    </a:cubicBezTo>
                    <a:lnTo>
                      <a:pt x="2703" y="883"/>
                    </a:lnTo>
                    <a:cubicBezTo>
                      <a:pt x="3073" y="513"/>
                      <a:pt x="2733" y="1"/>
                      <a:pt x="23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87"/>
              <p:cNvSpPr/>
              <p:nvPr/>
            </p:nvSpPr>
            <p:spPr>
              <a:xfrm>
                <a:off x="4851500" y="47892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57" y="1"/>
                    </a:moveTo>
                    <a:cubicBezTo>
                      <a:pt x="369" y="1"/>
                      <a:pt x="0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93" y="48"/>
                      <a:pt x="874" y="1"/>
                      <a:pt x="7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87"/>
              <p:cNvSpPr/>
              <p:nvPr/>
            </p:nvSpPr>
            <p:spPr>
              <a:xfrm>
                <a:off x="4468650" y="2355025"/>
                <a:ext cx="57342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2937" h="4674" extrusionOk="0">
                    <a:moveTo>
                      <a:pt x="12204" y="0"/>
                    </a:moveTo>
                    <a:cubicBezTo>
                      <a:pt x="11962" y="0"/>
                      <a:pt x="11734" y="107"/>
                      <a:pt x="11633" y="350"/>
                    </a:cubicBezTo>
                    <a:cubicBezTo>
                      <a:pt x="11199" y="1362"/>
                      <a:pt x="10476" y="2713"/>
                      <a:pt x="9270" y="2858"/>
                    </a:cubicBezTo>
                    <a:cubicBezTo>
                      <a:pt x="9214" y="2864"/>
                      <a:pt x="9158" y="2868"/>
                      <a:pt x="9103" y="2868"/>
                    </a:cubicBezTo>
                    <a:cubicBezTo>
                      <a:pt x="7984" y="2868"/>
                      <a:pt x="7176" y="1510"/>
                      <a:pt x="6762" y="591"/>
                    </a:cubicBezTo>
                    <a:cubicBezTo>
                      <a:pt x="6618" y="326"/>
                      <a:pt x="6364" y="193"/>
                      <a:pt x="6111" y="193"/>
                    </a:cubicBezTo>
                    <a:cubicBezTo>
                      <a:pt x="5858" y="193"/>
                      <a:pt x="5605" y="326"/>
                      <a:pt x="5460" y="591"/>
                    </a:cubicBezTo>
                    <a:cubicBezTo>
                      <a:pt x="5074" y="1507"/>
                      <a:pt x="4399" y="2279"/>
                      <a:pt x="3579" y="2858"/>
                    </a:cubicBezTo>
                    <a:cubicBezTo>
                      <a:pt x="3313" y="3040"/>
                      <a:pt x="3072" y="3120"/>
                      <a:pt x="2852" y="3120"/>
                    </a:cubicBezTo>
                    <a:cubicBezTo>
                      <a:pt x="2315" y="3120"/>
                      <a:pt x="1910" y="2640"/>
                      <a:pt x="1602" y="1989"/>
                    </a:cubicBezTo>
                    <a:cubicBezTo>
                      <a:pt x="1467" y="1720"/>
                      <a:pt x="1250" y="1609"/>
                      <a:pt x="1026" y="1609"/>
                    </a:cubicBezTo>
                    <a:cubicBezTo>
                      <a:pt x="528" y="1609"/>
                      <a:pt x="0" y="2162"/>
                      <a:pt x="300" y="2761"/>
                    </a:cubicBezTo>
                    <a:lnTo>
                      <a:pt x="300" y="2809"/>
                    </a:lnTo>
                    <a:cubicBezTo>
                      <a:pt x="834" y="3877"/>
                      <a:pt x="1730" y="4674"/>
                      <a:pt x="2821" y="4674"/>
                    </a:cubicBezTo>
                    <a:cubicBezTo>
                      <a:pt x="3109" y="4674"/>
                      <a:pt x="3411" y="4618"/>
                      <a:pt x="3724" y="4497"/>
                    </a:cubicBezTo>
                    <a:cubicBezTo>
                      <a:pt x="4699" y="4127"/>
                      <a:pt x="5487" y="3383"/>
                      <a:pt x="6087" y="2524"/>
                    </a:cubicBezTo>
                    <a:lnTo>
                      <a:pt x="6087" y="2524"/>
                    </a:lnTo>
                    <a:cubicBezTo>
                      <a:pt x="6759" y="3540"/>
                      <a:pt x="7715" y="4368"/>
                      <a:pt x="8970" y="4368"/>
                    </a:cubicBezTo>
                    <a:cubicBezTo>
                      <a:pt x="9068" y="4368"/>
                      <a:pt x="9168" y="4363"/>
                      <a:pt x="9270" y="4353"/>
                    </a:cubicBezTo>
                    <a:cubicBezTo>
                      <a:pt x="10532" y="4253"/>
                      <a:pt x="11474" y="3490"/>
                      <a:pt x="12143" y="2520"/>
                    </a:cubicBezTo>
                    <a:lnTo>
                      <a:pt x="12143" y="2520"/>
                    </a:lnTo>
                    <a:cubicBezTo>
                      <a:pt x="12674" y="3461"/>
                      <a:pt x="13496" y="4225"/>
                      <a:pt x="14623" y="4256"/>
                    </a:cubicBezTo>
                    <a:cubicBezTo>
                      <a:pt x="14666" y="4259"/>
                      <a:pt x="14709" y="4260"/>
                      <a:pt x="14751" y="4260"/>
                    </a:cubicBezTo>
                    <a:cubicBezTo>
                      <a:pt x="15831" y="4260"/>
                      <a:pt x="16619" y="3486"/>
                      <a:pt x="17129" y="2530"/>
                    </a:cubicBezTo>
                    <a:lnTo>
                      <a:pt x="17129" y="2530"/>
                    </a:lnTo>
                    <a:cubicBezTo>
                      <a:pt x="17645" y="3227"/>
                      <a:pt x="18289" y="3830"/>
                      <a:pt x="19060" y="4304"/>
                    </a:cubicBezTo>
                    <a:cubicBezTo>
                      <a:pt x="19479" y="4521"/>
                      <a:pt x="19885" y="4621"/>
                      <a:pt x="20270" y="4621"/>
                    </a:cubicBezTo>
                    <a:cubicBezTo>
                      <a:pt x="21171" y="4621"/>
                      <a:pt x="21958" y="4074"/>
                      <a:pt x="22533" y="3195"/>
                    </a:cubicBezTo>
                    <a:cubicBezTo>
                      <a:pt x="22937" y="2623"/>
                      <a:pt x="22424" y="2074"/>
                      <a:pt x="21881" y="2074"/>
                    </a:cubicBezTo>
                    <a:cubicBezTo>
                      <a:pt x="21646" y="2074"/>
                      <a:pt x="21405" y="2176"/>
                      <a:pt x="21231" y="2423"/>
                    </a:cubicBezTo>
                    <a:cubicBezTo>
                      <a:pt x="20925" y="2894"/>
                      <a:pt x="20588" y="3083"/>
                      <a:pt x="20244" y="3083"/>
                    </a:cubicBezTo>
                    <a:cubicBezTo>
                      <a:pt x="19178" y="3083"/>
                      <a:pt x="18051" y="1261"/>
                      <a:pt x="17614" y="350"/>
                    </a:cubicBezTo>
                    <a:cubicBezTo>
                      <a:pt x="17466" y="117"/>
                      <a:pt x="17226" y="5"/>
                      <a:pt x="16986" y="5"/>
                    </a:cubicBezTo>
                    <a:cubicBezTo>
                      <a:pt x="16678" y="5"/>
                      <a:pt x="16372" y="190"/>
                      <a:pt x="16263" y="543"/>
                    </a:cubicBezTo>
                    <a:cubicBezTo>
                      <a:pt x="16076" y="1291"/>
                      <a:pt x="15662" y="2765"/>
                      <a:pt x="14713" y="2765"/>
                    </a:cubicBezTo>
                    <a:cubicBezTo>
                      <a:pt x="14684" y="2765"/>
                      <a:pt x="14654" y="2764"/>
                      <a:pt x="14623" y="2761"/>
                    </a:cubicBezTo>
                    <a:cubicBezTo>
                      <a:pt x="13562" y="2665"/>
                      <a:pt x="13177" y="1314"/>
                      <a:pt x="12984" y="543"/>
                    </a:cubicBezTo>
                    <a:cubicBezTo>
                      <a:pt x="12900" y="206"/>
                      <a:pt x="12539" y="0"/>
                      <a:pt x="1220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87"/>
              <p:cNvSpPr/>
              <p:nvPr/>
            </p:nvSpPr>
            <p:spPr>
              <a:xfrm>
                <a:off x="5014825" y="3348125"/>
                <a:ext cx="572600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22904" h="4667" extrusionOk="0">
                    <a:moveTo>
                      <a:pt x="12180" y="1"/>
                    </a:moveTo>
                    <a:cubicBezTo>
                      <a:pt x="11928" y="1"/>
                      <a:pt x="11689" y="116"/>
                      <a:pt x="11585" y="365"/>
                    </a:cubicBezTo>
                    <a:cubicBezTo>
                      <a:pt x="11151" y="1378"/>
                      <a:pt x="10428" y="2729"/>
                      <a:pt x="9222" y="2873"/>
                    </a:cubicBezTo>
                    <a:cubicBezTo>
                      <a:pt x="9166" y="2880"/>
                      <a:pt x="9110" y="2883"/>
                      <a:pt x="9055" y="2883"/>
                    </a:cubicBezTo>
                    <a:cubicBezTo>
                      <a:pt x="7936" y="2883"/>
                      <a:pt x="7128" y="1524"/>
                      <a:pt x="6714" y="558"/>
                    </a:cubicBezTo>
                    <a:cubicBezTo>
                      <a:pt x="6570" y="317"/>
                      <a:pt x="6316" y="197"/>
                      <a:pt x="6063" y="197"/>
                    </a:cubicBezTo>
                    <a:cubicBezTo>
                      <a:pt x="5810" y="197"/>
                      <a:pt x="5557" y="317"/>
                      <a:pt x="5412" y="558"/>
                    </a:cubicBezTo>
                    <a:cubicBezTo>
                      <a:pt x="5026" y="1523"/>
                      <a:pt x="4399" y="2295"/>
                      <a:pt x="3580" y="2873"/>
                    </a:cubicBezTo>
                    <a:cubicBezTo>
                      <a:pt x="3299" y="3055"/>
                      <a:pt x="3052" y="3136"/>
                      <a:pt x="2831" y="3136"/>
                    </a:cubicBezTo>
                    <a:cubicBezTo>
                      <a:pt x="2291" y="3136"/>
                      <a:pt x="1910" y="2655"/>
                      <a:pt x="1602" y="2005"/>
                    </a:cubicBezTo>
                    <a:cubicBezTo>
                      <a:pt x="1468" y="1736"/>
                      <a:pt x="1250" y="1625"/>
                      <a:pt x="1026" y="1625"/>
                    </a:cubicBezTo>
                    <a:cubicBezTo>
                      <a:pt x="528" y="1625"/>
                      <a:pt x="0" y="2178"/>
                      <a:pt x="300" y="2777"/>
                    </a:cubicBezTo>
                    <a:lnTo>
                      <a:pt x="252" y="2825"/>
                    </a:lnTo>
                    <a:cubicBezTo>
                      <a:pt x="794" y="3870"/>
                      <a:pt x="1708" y="4666"/>
                      <a:pt x="2820" y="4666"/>
                    </a:cubicBezTo>
                    <a:cubicBezTo>
                      <a:pt x="3094" y="4666"/>
                      <a:pt x="3380" y="4618"/>
                      <a:pt x="3676" y="4513"/>
                    </a:cubicBezTo>
                    <a:cubicBezTo>
                      <a:pt x="4648" y="4144"/>
                      <a:pt x="5434" y="3379"/>
                      <a:pt x="6034" y="2526"/>
                    </a:cubicBezTo>
                    <a:lnTo>
                      <a:pt x="6034" y="2526"/>
                    </a:lnTo>
                    <a:cubicBezTo>
                      <a:pt x="6718" y="3551"/>
                      <a:pt x="7696" y="4378"/>
                      <a:pt x="8985" y="4378"/>
                    </a:cubicBezTo>
                    <a:cubicBezTo>
                      <a:pt x="9063" y="4378"/>
                      <a:pt x="9142" y="4375"/>
                      <a:pt x="9222" y="4368"/>
                    </a:cubicBezTo>
                    <a:cubicBezTo>
                      <a:pt x="10512" y="4269"/>
                      <a:pt x="11439" y="3490"/>
                      <a:pt x="12112" y="2528"/>
                    </a:cubicBezTo>
                    <a:lnTo>
                      <a:pt x="12112" y="2528"/>
                    </a:lnTo>
                    <a:cubicBezTo>
                      <a:pt x="12641" y="3472"/>
                      <a:pt x="13445" y="4240"/>
                      <a:pt x="14575" y="4272"/>
                    </a:cubicBezTo>
                    <a:cubicBezTo>
                      <a:pt x="14598" y="4273"/>
                      <a:pt x="14620" y="4273"/>
                      <a:pt x="14642" y="4273"/>
                    </a:cubicBezTo>
                    <a:cubicBezTo>
                      <a:pt x="15758" y="4273"/>
                      <a:pt x="16569" y="3491"/>
                      <a:pt x="17088" y="2522"/>
                    </a:cubicBezTo>
                    <a:lnTo>
                      <a:pt x="17088" y="2522"/>
                    </a:lnTo>
                    <a:cubicBezTo>
                      <a:pt x="17605" y="3229"/>
                      <a:pt x="18262" y="3840"/>
                      <a:pt x="19012" y="4320"/>
                    </a:cubicBezTo>
                    <a:cubicBezTo>
                      <a:pt x="19431" y="4537"/>
                      <a:pt x="19841" y="4637"/>
                      <a:pt x="20232" y="4637"/>
                    </a:cubicBezTo>
                    <a:cubicBezTo>
                      <a:pt x="21147" y="4637"/>
                      <a:pt x="21959" y="4089"/>
                      <a:pt x="22533" y="3211"/>
                    </a:cubicBezTo>
                    <a:cubicBezTo>
                      <a:pt x="22903" y="2638"/>
                      <a:pt x="22380" y="2089"/>
                      <a:pt x="21850" y="2089"/>
                    </a:cubicBezTo>
                    <a:cubicBezTo>
                      <a:pt x="21621" y="2089"/>
                      <a:pt x="21391" y="2192"/>
                      <a:pt x="21231" y="2439"/>
                    </a:cubicBezTo>
                    <a:cubicBezTo>
                      <a:pt x="20925" y="2910"/>
                      <a:pt x="20585" y="3099"/>
                      <a:pt x="20238" y="3099"/>
                    </a:cubicBezTo>
                    <a:cubicBezTo>
                      <a:pt x="19161" y="3099"/>
                      <a:pt x="18015" y="1277"/>
                      <a:pt x="17614" y="365"/>
                    </a:cubicBezTo>
                    <a:cubicBezTo>
                      <a:pt x="17466" y="133"/>
                      <a:pt x="17216" y="21"/>
                      <a:pt x="16966" y="21"/>
                    </a:cubicBezTo>
                    <a:cubicBezTo>
                      <a:pt x="16645" y="21"/>
                      <a:pt x="16324" y="206"/>
                      <a:pt x="16215" y="558"/>
                    </a:cubicBezTo>
                    <a:cubicBezTo>
                      <a:pt x="16075" y="1261"/>
                      <a:pt x="15662" y="2781"/>
                      <a:pt x="14667" y="2781"/>
                    </a:cubicBezTo>
                    <a:cubicBezTo>
                      <a:pt x="14637" y="2781"/>
                      <a:pt x="14606" y="2780"/>
                      <a:pt x="14575" y="2777"/>
                    </a:cubicBezTo>
                    <a:cubicBezTo>
                      <a:pt x="13563" y="2680"/>
                      <a:pt x="13177" y="1330"/>
                      <a:pt x="12984" y="558"/>
                    </a:cubicBezTo>
                    <a:cubicBezTo>
                      <a:pt x="12874" y="202"/>
                      <a:pt x="12515" y="1"/>
                      <a:pt x="121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87"/>
              <p:cNvSpPr/>
              <p:nvPr/>
            </p:nvSpPr>
            <p:spPr>
              <a:xfrm>
                <a:off x="4085225" y="3920325"/>
                <a:ext cx="572575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87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6" y="386"/>
                    </a:cubicBezTo>
                    <a:cubicBezTo>
                      <a:pt x="11152" y="1398"/>
                      <a:pt x="10428" y="2749"/>
                      <a:pt x="9223" y="2894"/>
                    </a:cubicBezTo>
                    <a:cubicBezTo>
                      <a:pt x="9166" y="2900"/>
                      <a:pt x="9110" y="2904"/>
                      <a:pt x="9055" y="2904"/>
                    </a:cubicBezTo>
                    <a:cubicBezTo>
                      <a:pt x="7936" y="2904"/>
                      <a:pt x="7128" y="1544"/>
                      <a:pt x="6715" y="579"/>
                    </a:cubicBezTo>
                    <a:cubicBezTo>
                      <a:pt x="6570" y="337"/>
                      <a:pt x="6317" y="217"/>
                      <a:pt x="6064" y="217"/>
                    </a:cubicBezTo>
                    <a:cubicBezTo>
                      <a:pt x="5810" y="217"/>
                      <a:pt x="5557" y="337"/>
                      <a:pt x="5413" y="579"/>
                    </a:cubicBezTo>
                    <a:cubicBezTo>
                      <a:pt x="5027" y="1495"/>
                      <a:pt x="4400" y="2315"/>
                      <a:pt x="3580" y="2894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2" y="2678"/>
                      <a:pt x="1603" y="2025"/>
                    </a:cubicBezTo>
                    <a:cubicBezTo>
                      <a:pt x="1453" y="1756"/>
                      <a:pt x="1230" y="1645"/>
                      <a:pt x="1005" y="1645"/>
                    </a:cubicBezTo>
                    <a:cubicBezTo>
                      <a:pt x="505" y="1645"/>
                      <a:pt x="1" y="2198"/>
                      <a:pt x="300" y="2797"/>
                    </a:cubicBezTo>
                    <a:lnTo>
                      <a:pt x="300" y="2845"/>
                    </a:lnTo>
                    <a:cubicBezTo>
                      <a:pt x="803" y="3890"/>
                      <a:pt x="1710" y="4686"/>
                      <a:pt x="2846" y="4686"/>
                    </a:cubicBezTo>
                    <a:cubicBezTo>
                      <a:pt x="3126" y="4686"/>
                      <a:pt x="3420" y="4638"/>
                      <a:pt x="3725" y="4533"/>
                    </a:cubicBezTo>
                    <a:cubicBezTo>
                      <a:pt x="4657" y="4167"/>
                      <a:pt x="5452" y="3409"/>
                      <a:pt x="6045" y="2562"/>
                    </a:cubicBezTo>
                    <a:lnTo>
                      <a:pt x="6045" y="2562"/>
                    </a:lnTo>
                    <a:cubicBezTo>
                      <a:pt x="6729" y="3581"/>
                      <a:pt x="7703" y="4398"/>
                      <a:pt x="8986" y="4398"/>
                    </a:cubicBezTo>
                    <a:cubicBezTo>
                      <a:pt x="9063" y="4398"/>
                      <a:pt x="9142" y="4395"/>
                      <a:pt x="9223" y="4389"/>
                    </a:cubicBezTo>
                    <a:cubicBezTo>
                      <a:pt x="10512" y="4289"/>
                      <a:pt x="11439" y="3510"/>
                      <a:pt x="12112" y="2548"/>
                    </a:cubicBezTo>
                    <a:lnTo>
                      <a:pt x="12112" y="2548"/>
                    </a:lnTo>
                    <a:cubicBezTo>
                      <a:pt x="12641" y="3493"/>
                      <a:pt x="13445" y="4261"/>
                      <a:pt x="14576" y="4292"/>
                    </a:cubicBezTo>
                    <a:cubicBezTo>
                      <a:pt x="14598" y="4293"/>
                      <a:pt x="14621" y="4293"/>
                      <a:pt x="14643" y="4293"/>
                    </a:cubicBezTo>
                    <a:cubicBezTo>
                      <a:pt x="15759" y="4293"/>
                      <a:pt x="16570" y="3510"/>
                      <a:pt x="17089" y="2541"/>
                    </a:cubicBezTo>
                    <a:lnTo>
                      <a:pt x="17089" y="2541"/>
                    </a:lnTo>
                    <a:cubicBezTo>
                      <a:pt x="17606" y="3243"/>
                      <a:pt x="18263" y="3842"/>
                      <a:pt x="19013" y="4292"/>
                    </a:cubicBezTo>
                    <a:cubicBezTo>
                      <a:pt x="19434" y="4524"/>
                      <a:pt x="19846" y="4630"/>
                      <a:pt x="20238" y="4630"/>
                    </a:cubicBezTo>
                    <a:cubicBezTo>
                      <a:pt x="21151" y="4630"/>
                      <a:pt x="21960" y="4060"/>
                      <a:pt x="22533" y="3183"/>
                    </a:cubicBezTo>
                    <a:cubicBezTo>
                      <a:pt x="22903" y="2646"/>
                      <a:pt x="22384" y="2108"/>
                      <a:pt x="21855" y="2108"/>
                    </a:cubicBezTo>
                    <a:cubicBezTo>
                      <a:pt x="21625" y="2108"/>
                      <a:pt x="21392" y="2210"/>
                      <a:pt x="21231" y="2459"/>
                    </a:cubicBezTo>
                    <a:cubicBezTo>
                      <a:pt x="20926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9" y="136"/>
                      <a:pt x="17225" y="21"/>
                      <a:pt x="16979" y="21"/>
                    </a:cubicBezTo>
                    <a:cubicBezTo>
                      <a:pt x="16654" y="21"/>
                      <a:pt x="16325" y="222"/>
                      <a:pt x="16216" y="579"/>
                    </a:cubicBezTo>
                    <a:cubicBezTo>
                      <a:pt x="16075" y="1281"/>
                      <a:pt x="15662" y="2801"/>
                      <a:pt x="14711" y="2801"/>
                    </a:cubicBezTo>
                    <a:cubicBezTo>
                      <a:pt x="14683" y="2801"/>
                      <a:pt x="14654" y="2800"/>
                      <a:pt x="14624" y="2797"/>
                    </a:cubicBezTo>
                    <a:cubicBezTo>
                      <a:pt x="13563" y="2701"/>
                      <a:pt x="13177" y="1350"/>
                      <a:pt x="12984" y="579"/>
                    </a:cubicBezTo>
                    <a:cubicBezTo>
                      <a:pt x="12901" y="218"/>
                      <a:pt x="12531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87"/>
              <p:cNvSpPr/>
              <p:nvPr/>
            </p:nvSpPr>
            <p:spPr>
              <a:xfrm>
                <a:off x="5661075" y="3929975"/>
                <a:ext cx="572575" cy="116550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62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5" y="386"/>
                    </a:cubicBezTo>
                    <a:cubicBezTo>
                      <a:pt x="11151" y="1398"/>
                      <a:pt x="10428" y="2749"/>
                      <a:pt x="9222" y="2893"/>
                    </a:cubicBezTo>
                    <a:cubicBezTo>
                      <a:pt x="9166" y="2900"/>
                      <a:pt x="9110" y="2903"/>
                      <a:pt x="9055" y="2903"/>
                    </a:cubicBezTo>
                    <a:cubicBezTo>
                      <a:pt x="7936" y="2903"/>
                      <a:pt x="7128" y="1544"/>
                      <a:pt x="6714" y="578"/>
                    </a:cubicBezTo>
                    <a:cubicBezTo>
                      <a:pt x="6570" y="337"/>
                      <a:pt x="6317" y="217"/>
                      <a:pt x="6063" y="217"/>
                    </a:cubicBezTo>
                    <a:cubicBezTo>
                      <a:pt x="5810" y="217"/>
                      <a:pt x="5557" y="337"/>
                      <a:pt x="5412" y="578"/>
                    </a:cubicBezTo>
                    <a:cubicBezTo>
                      <a:pt x="5026" y="1495"/>
                      <a:pt x="4399" y="2315"/>
                      <a:pt x="3580" y="2893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1" y="2678"/>
                      <a:pt x="1602" y="2025"/>
                    </a:cubicBezTo>
                    <a:cubicBezTo>
                      <a:pt x="1468" y="1756"/>
                      <a:pt x="1250" y="1645"/>
                      <a:pt x="1026" y="1645"/>
                    </a:cubicBezTo>
                    <a:cubicBezTo>
                      <a:pt x="528" y="1645"/>
                      <a:pt x="1" y="2198"/>
                      <a:pt x="300" y="2797"/>
                    </a:cubicBezTo>
                    <a:lnTo>
                      <a:pt x="252" y="2797"/>
                    </a:lnTo>
                    <a:cubicBezTo>
                      <a:pt x="786" y="3865"/>
                      <a:pt x="1682" y="4662"/>
                      <a:pt x="2797" y="4662"/>
                    </a:cubicBezTo>
                    <a:cubicBezTo>
                      <a:pt x="3092" y="4662"/>
                      <a:pt x="3402" y="4606"/>
                      <a:pt x="3724" y="4485"/>
                    </a:cubicBezTo>
                    <a:cubicBezTo>
                      <a:pt x="4659" y="4117"/>
                      <a:pt x="5456" y="3380"/>
                      <a:pt x="6049" y="2529"/>
                    </a:cubicBezTo>
                    <a:lnTo>
                      <a:pt x="6049" y="2529"/>
                    </a:lnTo>
                    <a:cubicBezTo>
                      <a:pt x="6734" y="3558"/>
                      <a:pt x="7709" y="4397"/>
                      <a:pt x="8992" y="4397"/>
                    </a:cubicBezTo>
                    <a:cubicBezTo>
                      <a:pt x="9067" y="4397"/>
                      <a:pt x="9144" y="4394"/>
                      <a:pt x="9222" y="4388"/>
                    </a:cubicBezTo>
                    <a:cubicBezTo>
                      <a:pt x="10506" y="4323"/>
                      <a:pt x="11453" y="3537"/>
                      <a:pt x="12124" y="2570"/>
                    </a:cubicBezTo>
                    <a:lnTo>
                      <a:pt x="12124" y="2570"/>
                    </a:lnTo>
                    <a:cubicBezTo>
                      <a:pt x="12654" y="3505"/>
                      <a:pt x="13454" y="4261"/>
                      <a:pt x="14576" y="4292"/>
                    </a:cubicBezTo>
                    <a:cubicBezTo>
                      <a:pt x="14598" y="4293"/>
                      <a:pt x="14620" y="4293"/>
                      <a:pt x="14642" y="4293"/>
                    </a:cubicBezTo>
                    <a:cubicBezTo>
                      <a:pt x="15759" y="4293"/>
                      <a:pt x="16570" y="3510"/>
                      <a:pt x="17089" y="2540"/>
                    </a:cubicBezTo>
                    <a:lnTo>
                      <a:pt x="17089" y="2540"/>
                    </a:lnTo>
                    <a:cubicBezTo>
                      <a:pt x="17606" y="3243"/>
                      <a:pt x="18262" y="3842"/>
                      <a:pt x="19012" y="4292"/>
                    </a:cubicBezTo>
                    <a:cubicBezTo>
                      <a:pt x="19433" y="4524"/>
                      <a:pt x="19845" y="4630"/>
                      <a:pt x="20238" y="4630"/>
                    </a:cubicBezTo>
                    <a:cubicBezTo>
                      <a:pt x="21151" y="4630"/>
                      <a:pt x="21960" y="4059"/>
                      <a:pt x="22533" y="3183"/>
                    </a:cubicBezTo>
                    <a:cubicBezTo>
                      <a:pt x="22902" y="2645"/>
                      <a:pt x="22383" y="2108"/>
                      <a:pt x="21855" y="2108"/>
                    </a:cubicBezTo>
                    <a:cubicBezTo>
                      <a:pt x="21624" y="2108"/>
                      <a:pt x="21392" y="2210"/>
                      <a:pt x="21231" y="2459"/>
                    </a:cubicBezTo>
                    <a:cubicBezTo>
                      <a:pt x="20925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8" y="136"/>
                      <a:pt x="17224" y="21"/>
                      <a:pt x="16982" y="21"/>
                    </a:cubicBezTo>
                    <a:cubicBezTo>
                      <a:pt x="16662" y="21"/>
                      <a:pt x="16346" y="222"/>
                      <a:pt x="16263" y="578"/>
                    </a:cubicBezTo>
                    <a:cubicBezTo>
                      <a:pt x="16076" y="1281"/>
                      <a:pt x="15662" y="2801"/>
                      <a:pt x="14667" y="2801"/>
                    </a:cubicBezTo>
                    <a:cubicBezTo>
                      <a:pt x="14637" y="2801"/>
                      <a:pt x="14607" y="2800"/>
                      <a:pt x="14576" y="2797"/>
                    </a:cubicBezTo>
                    <a:cubicBezTo>
                      <a:pt x="13563" y="2700"/>
                      <a:pt x="13177" y="1350"/>
                      <a:pt x="12984" y="578"/>
                    </a:cubicBezTo>
                    <a:cubicBezTo>
                      <a:pt x="12901" y="218"/>
                      <a:pt x="12530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87"/>
              <p:cNvSpPr/>
              <p:nvPr/>
            </p:nvSpPr>
            <p:spPr>
              <a:xfrm>
                <a:off x="4606125" y="3727425"/>
                <a:ext cx="446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3" y="385"/>
                    </a:cubicBezTo>
                    <a:cubicBezTo>
                      <a:pt x="8594" y="1012"/>
                      <a:pt x="8063" y="2073"/>
                      <a:pt x="7244" y="2170"/>
                    </a:cubicBezTo>
                    <a:cubicBezTo>
                      <a:pt x="7194" y="2178"/>
                      <a:pt x="7146" y="2183"/>
                      <a:pt x="7098" y="2183"/>
                    </a:cubicBezTo>
                    <a:cubicBezTo>
                      <a:pt x="6350" y="2183"/>
                      <a:pt x="5779" y="1165"/>
                      <a:pt x="5507" y="530"/>
                    </a:cubicBezTo>
                    <a:cubicBezTo>
                      <a:pt x="5363" y="289"/>
                      <a:pt x="5110" y="168"/>
                      <a:pt x="4856" y="168"/>
                    </a:cubicBezTo>
                    <a:cubicBezTo>
                      <a:pt x="4603" y="168"/>
                      <a:pt x="4350" y="289"/>
                      <a:pt x="4205" y="530"/>
                    </a:cubicBezTo>
                    <a:cubicBezTo>
                      <a:pt x="3916" y="1157"/>
                      <a:pt x="3482" y="1736"/>
                      <a:pt x="2903" y="2170"/>
                    </a:cubicBezTo>
                    <a:cubicBezTo>
                      <a:pt x="2708" y="2305"/>
                      <a:pt x="2540" y="2365"/>
                      <a:pt x="2393" y="2365"/>
                    </a:cubicBezTo>
                    <a:cubicBezTo>
                      <a:pt x="2066" y="2365"/>
                      <a:pt x="1833" y="2071"/>
                      <a:pt x="1601" y="1639"/>
                    </a:cubicBezTo>
                    <a:cubicBezTo>
                      <a:pt x="1466" y="1368"/>
                      <a:pt x="1246" y="1257"/>
                      <a:pt x="1020" y="1257"/>
                    </a:cubicBezTo>
                    <a:cubicBezTo>
                      <a:pt x="523" y="1257"/>
                      <a:pt x="0" y="1798"/>
                      <a:pt x="299" y="2363"/>
                    </a:cubicBezTo>
                    <a:cubicBezTo>
                      <a:pt x="723" y="3249"/>
                      <a:pt x="1455" y="3889"/>
                      <a:pt x="2347" y="3889"/>
                    </a:cubicBezTo>
                    <a:cubicBezTo>
                      <a:pt x="2571" y="3889"/>
                      <a:pt x="2805" y="3848"/>
                      <a:pt x="3048" y="3761"/>
                    </a:cubicBezTo>
                    <a:cubicBezTo>
                      <a:pt x="3747" y="3457"/>
                      <a:pt x="4351" y="2999"/>
                      <a:pt x="4811" y="2424"/>
                    </a:cubicBezTo>
                    <a:lnTo>
                      <a:pt x="4811" y="2424"/>
                    </a:lnTo>
                    <a:cubicBezTo>
                      <a:pt x="5366" y="3153"/>
                      <a:pt x="6133" y="3714"/>
                      <a:pt x="7112" y="3714"/>
                    </a:cubicBezTo>
                    <a:cubicBezTo>
                      <a:pt x="7140" y="3714"/>
                      <a:pt x="7167" y="3714"/>
                      <a:pt x="7195" y="3713"/>
                    </a:cubicBezTo>
                    <a:cubicBezTo>
                      <a:pt x="8147" y="3652"/>
                      <a:pt x="8864" y="3121"/>
                      <a:pt x="9396" y="2433"/>
                    </a:cubicBezTo>
                    <a:lnTo>
                      <a:pt x="9396" y="2433"/>
                    </a:lnTo>
                    <a:cubicBezTo>
                      <a:pt x="9820" y="3087"/>
                      <a:pt x="10439" y="3588"/>
                      <a:pt x="11295" y="3616"/>
                    </a:cubicBezTo>
                    <a:cubicBezTo>
                      <a:pt x="11317" y="3617"/>
                      <a:pt x="11339" y="3618"/>
                      <a:pt x="11360" y="3618"/>
                    </a:cubicBezTo>
                    <a:cubicBezTo>
                      <a:pt x="12186" y="3618"/>
                      <a:pt x="12804" y="3076"/>
                      <a:pt x="13227" y="2385"/>
                    </a:cubicBezTo>
                    <a:lnTo>
                      <a:pt x="13227" y="2385"/>
                    </a:lnTo>
                    <a:cubicBezTo>
                      <a:pt x="13898" y="3205"/>
                      <a:pt x="14788" y="3833"/>
                      <a:pt x="15668" y="3833"/>
                    </a:cubicBezTo>
                    <a:cubicBezTo>
                      <a:pt x="16301" y="3833"/>
                      <a:pt x="16929" y="3509"/>
                      <a:pt x="17468" y="2700"/>
                    </a:cubicBezTo>
                    <a:cubicBezTo>
                      <a:pt x="17839" y="2126"/>
                      <a:pt x="17313" y="1600"/>
                      <a:pt x="16782" y="1600"/>
                    </a:cubicBezTo>
                    <a:cubicBezTo>
                      <a:pt x="16554" y="1600"/>
                      <a:pt x="16325" y="1697"/>
                      <a:pt x="16166" y="1929"/>
                    </a:cubicBezTo>
                    <a:cubicBezTo>
                      <a:pt x="15967" y="2227"/>
                      <a:pt x="15750" y="2348"/>
                      <a:pt x="15530" y="2348"/>
                    </a:cubicBezTo>
                    <a:cubicBezTo>
                      <a:pt x="14790" y="2348"/>
                      <a:pt x="14015" y="980"/>
                      <a:pt x="13754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2" y="1003"/>
                      <a:pt x="12028" y="2123"/>
                      <a:pt x="11338" y="2123"/>
                    </a:cubicBezTo>
                    <a:cubicBezTo>
                      <a:pt x="11324" y="2123"/>
                      <a:pt x="11309" y="2122"/>
                      <a:pt x="11295" y="2121"/>
                    </a:cubicBezTo>
                    <a:cubicBezTo>
                      <a:pt x="10620" y="2073"/>
                      <a:pt x="10378" y="1060"/>
                      <a:pt x="10234" y="578"/>
                    </a:cubicBezTo>
                    <a:cubicBezTo>
                      <a:pt x="10151" y="218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87"/>
              <p:cNvSpPr/>
              <p:nvPr/>
            </p:nvSpPr>
            <p:spPr>
              <a:xfrm>
                <a:off x="4814700" y="2800250"/>
                <a:ext cx="4472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4" y="385"/>
                    </a:cubicBezTo>
                    <a:cubicBezTo>
                      <a:pt x="8594" y="1012"/>
                      <a:pt x="8064" y="2073"/>
                      <a:pt x="7244" y="2169"/>
                    </a:cubicBezTo>
                    <a:cubicBezTo>
                      <a:pt x="7195" y="2178"/>
                      <a:pt x="7146" y="2182"/>
                      <a:pt x="7098" y="2182"/>
                    </a:cubicBezTo>
                    <a:cubicBezTo>
                      <a:pt x="6350" y="2182"/>
                      <a:pt x="5780" y="1164"/>
                      <a:pt x="5508" y="530"/>
                    </a:cubicBezTo>
                    <a:cubicBezTo>
                      <a:pt x="5363" y="289"/>
                      <a:pt x="5110" y="168"/>
                      <a:pt x="4857" y="168"/>
                    </a:cubicBezTo>
                    <a:cubicBezTo>
                      <a:pt x="4604" y="168"/>
                      <a:pt x="4350" y="289"/>
                      <a:pt x="4206" y="530"/>
                    </a:cubicBezTo>
                    <a:cubicBezTo>
                      <a:pt x="3916" y="1205"/>
                      <a:pt x="3482" y="1735"/>
                      <a:pt x="2904" y="2169"/>
                    </a:cubicBezTo>
                    <a:cubicBezTo>
                      <a:pt x="2708" y="2305"/>
                      <a:pt x="2541" y="2365"/>
                      <a:pt x="2393" y="2365"/>
                    </a:cubicBezTo>
                    <a:cubicBezTo>
                      <a:pt x="2066" y="2365"/>
                      <a:pt x="1834" y="2071"/>
                      <a:pt x="1601" y="1639"/>
                    </a:cubicBezTo>
                    <a:cubicBezTo>
                      <a:pt x="1466" y="1368"/>
                      <a:pt x="1246" y="1257"/>
                      <a:pt x="1021" y="1257"/>
                    </a:cubicBezTo>
                    <a:cubicBezTo>
                      <a:pt x="524" y="1257"/>
                      <a:pt x="1" y="1798"/>
                      <a:pt x="299" y="2362"/>
                    </a:cubicBezTo>
                    <a:cubicBezTo>
                      <a:pt x="762" y="3249"/>
                      <a:pt x="1470" y="3889"/>
                      <a:pt x="2376" y="3889"/>
                    </a:cubicBezTo>
                    <a:cubicBezTo>
                      <a:pt x="2604" y="3889"/>
                      <a:pt x="2844" y="3848"/>
                      <a:pt x="3096" y="3761"/>
                    </a:cubicBezTo>
                    <a:cubicBezTo>
                      <a:pt x="3774" y="3453"/>
                      <a:pt x="4373" y="2988"/>
                      <a:pt x="4843" y="2403"/>
                    </a:cubicBezTo>
                    <a:lnTo>
                      <a:pt x="4843" y="2403"/>
                    </a:lnTo>
                    <a:cubicBezTo>
                      <a:pt x="5399" y="3142"/>
                      <a:pt x="6172" y="3714"/>
                      <a:pt x="7161" y="3714"/>
                    </a:cubicBezTo>
                    <a:cubicBezTo>
                      <a:pt x="7188" y="3714"/>
                      <a:pt x="7216" y="3714"/>
                      <a:pt x="7244" y="3713"/>
                    </a:cubicBezTo>
                    <a:cubicBezTo>
                      <a:pt x="8192" y="3652"/>
                      <a:pt x="8908" y="3125"/>
                      <a:pt x="9440" y="2440"/>
                    </a:cubicBezTo>
                    <a:lnTo>
                      <a:pt x="9440" y="2440"/>
                    </a:lnTo>
                    <a:cubicBezTo>
                      <a:pt x="9873" y="3090"/>
                      <a:pt x="10491" y="3588"/>
                      <a:pt x="11343" y="3616"/>
                    </a:cubicBezTo>
                    <a:cubicBezTo>
                      <a:pt x="11365" y="3617"/>
                      <a:pt x="11387" y="3617"/>
                      <a:pt x="11409" y="3617"/>
                    </a:cubicBezTo>
                    <a:cubicBezTo>
                      <a:pt x="12226" y="3617"/>
                      <a:pt x="12841" y="3086"/>
                      <a:pt x="13263" y="2405"/>
                    </a:cubicBezTo>
                    <a:lnTo>
                      <a:pt x="13263" y="2405"/>
                    </a:lnTo>
                    <a:cubicBezTo>
                      <a:pt x="13940" y="3215"/>
                      <a:pt x="14818" y="3833"/>
                      <a:pt x="15694" y="3833"/>
                    </a:cubicBezTo>
                    <a:cubicBezTo>
                      <a:pt x="16328" y="3833"/>
                      <a:pt x="16961" y="3509"/>
                      <a:pt x="17517" y="2700"/>
                    </a:cubicBezTo>
                    <a:cubicBezTo>
                      <a:pt x="17888" y="2126"/>
                      <a:pt x="17362" y="1600"/>
                      <a:pt x="16830" y="1600"/>
                    </a:cubicBezTo>
                    <a:cubicBezTo>
                      <a:pt x="16602" y="1600"/>
                      <a:pt x="16374" y="1697"/>
                      <a:pt x="16214" y="1928"/>
                    </a:cubicBezTo>
                    <a:cubicBezTo>
                      <a:pt x="16015" y="2227"/>
                      <a:pt x="15799" y="2348"/>
                      <a:pt x="15578" y="2348"/>
                    </a:cubicBezTo>
                    <a:cubicBezTo>
                      <a:pt x="14836" y="2348"/>
                      <a:pt x="14052" y="980"/>
                      <a:pt x="13755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3" y="1003"/>
                      <a:pt x="12028" y="2123"/>
                      <a:pt x="11384" y="2123"/>
                    </a:cubicBezTo>
                    <a:cubicBezTo>
                      <a:pt x="11371" y="2123"/>
                      <a:pt x="11357" y="2122"/>
                      <a:pt x="11343" y="2121"/>
                    </a:cubicBezTo>
                    <a:cubicBezTo>
                      <a:pt x="10620" y="2025"/>
                      <a:pt x="10379" y="1060"/>
                      <a:pt x="10234" y="578"/>
                    </a:cubicBezTo>
                    <a:cubicBezTo>
                      <a:pt x="10151" y="217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87"/>
              <p:cNvSpPr/>
              <p:nvPr/>
            </p:nvSpPr>
            <p:spPr>
              <a:xfrm>
                <a:off x="4590425" y="1911650"/>
                <a:ext cx="447325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3890" extrusionOk="0">
                    <a:moveTo>
                      <a:pt x="9465" y="0"/>
                    </a:moveTo>
                    <a:cubicBezTo>
                      <a:pt x="9220" y="0"/>
                      <a:pt x="8987" y="119"/>
                      <a:pt x="8884" y="385"/>
                    </a:cubicBezTo>
                    <a:cubicBezTo>
                      <a:pt x="8595" y="1012"/>
                      <a:pt x="8065" y="2073"/>
                      <a:pt x="7245" y="2218"/>
                    </a:cubicBezTo>
                    <a:cubicBezTo>
                      <a:pt x="7209" y="2222"/>
                      <a:pt x="7174" y="2224"/>
                      <a:pt x="7139" y="2224"/>
                    </a:cubicBezTo>
                    <a:cubicBezTo>
                      <a:pt x="6329" y="2224"/>
                      <a:pt x="5784" y="1177"/>
                      <a:pt x="5460" y="530"/>
                    </a:cubicBezTo>
                    <a:cubicBezTo>
                      <a:pt x="5316" y="289"/>
                      <a:pt x="5074" y="168"/>
                      <a:pt x="4833" y="168"/>
                    </a:cubicBezTo>
                    <a:cubicBezTo>
                      <a:pt x="4592" y="168"/>
                      <a:pt x="4351" y="289"/>
                      <a:pt x="4206" y="530"/>
                    </a:cubicBezTo>
                    <a:cubicBezTo>
                      <a:pt x="3917" y="1205"/>
                      <a:pt x="3483" y="1784"/>
                      <a:pt x="2904" y="2170"/>
                    </a:cubicBezTo>
                    <a:cubicBezTo>
                      <a:pt x="2694" y="2305"/>
                      <a:pt x="2516" y="2365"/>
                      <a:pt x="2363" y="2365"/>
                    </a:cubicBezTo>
                    <a:cubicBezTo>
                      <a:pt x="2023" y="2365"/>
                      <a:pt x="1801" y="2071"/>
                      <a:pt x="1602" y="1639"/>
                    </a:cubicBezTo>
                    <a:cubicBezTo>
                      <a:pt x="1467" y="1370"/>
                      <a:pt x="1250" y="1258"/>
                      <a:pt x="1026" y="1258"/>
                    </a:cubicBezTo>
                    <a:cubicBezTo>
                      <a:pt x="528" y="1258"/>
                      <a:pt x="0" y="1812"/>
                      <a:pt x="300" y="2411"/>
                    </a:cubicBezTo>
                    <a:lnTo>
                      <a:pt x="252" y="2411"/>
                    </a:lnTo>
                    <a:cubicBezTo>
                      <a:pt x="675" y="3257"/>
                      <a:pt x="1406" y="3889"/>
                      <a:pt x="2321" y="3889"/>
                    </a:cubicBezTo>
                    <a:cubicBezTo>
                      <a:pt x="2552" y="3889"/>
                      <a:pt x="2796" y="3849"/>
                      <a:pt x="3049" y="3761"/>
                    </a:cubicBezTo>
                    <a:cubicBezTo>
                      <a:pt x="3738" y="3448"/>
                      <a:pt x="4347" y="2971"/>
                      <a:pt x="4820" y="2371"/>
                    </a:cubicBezTo>
                    <a:lnTo>
                      <a:pt x="4820" y="2371"/>
                    </a:lnTo>
                    <a:cubicBezTo>
                      <a:pt x="5378" y="3126"/>
                      <a:pt x="6159" y="3714"/>
                      <a:pt x="7161" y="3714"/>
                    </a:cubicBezTo>
                    <a:cubicBezTo>
                      <a:pt x="7189" y="3714"/>
                      <a:pt x="7217" y="3714"/>
                      <a:pt x="7245" y="3713"/>
                    </a:cubicBezTo>
                    <a:cubicBezTo>
                      <a:pt x="8185" y="3652"/>
                      <a:pt x="8897" y="3133"/>
                      <a:pt x="9427" y="2457"/>
                    </a:cubicBezTo>
                    <a:lnTo>
                      <a:pt x="9427" y="2457"/>
                    </a:lnTo>
                    <a:cubicBezTo>
                      <a:pt x="9859" y="3099"/>
                      <a:pt x="10479" y="3588"/>
                      <a:pt x="11296" y="3616"/>
                    </a:cubicBezTo>
                    <a:cubicBezTo>
                      <a:pt x="11319" y="3617"/>
                      <a:pt x="11341" y="3618"/>
                      <a:pt x="11364" y="3618"/>
                    </a:cubicBezTo>
                    <a:cubicBezTo>
                      <a:pt x="12185" y="3618"/>
                      <a:pt x="12818" y="3099"/>
                      <a:pt x="13254" y="2416"/>
                    </a:cubicBezTo>
                    <a:lnTo>
                      <a:pt x="13254" y="2416"/>
                    </a:lnTo>
                    <a:cubicBezTo>
                      <a:pt x="13923" y="3221"/>
                      <a:pt x="14805" y="3833"/>
                      <a:pt x="15684" y="3833"/>
                    </a:cubicBezTo>
                    <a:cubicBezTo>
                      <a:pt x="16324" y="3833"/>
                      <a:pt x="16962" y="3509"/>
                      <a:pt x="17517" y="2700"/>
                    </a:cubicBezTo>
                    <a:cubicBezTo>
                      <a:pt x="17892" y="2154"/>
                      <a:pt x="17351" y="1609"/>
                      <a:pt x="16814" y="1609"/>
                    </a:cubicBezTo>
                    <a:cubicBezTo>
                      <a:pt x="16592" y="1609"/>
                      <a:pt x="16370" y="1702"/>
                      <a:pt x="16215" y="1928"/>
                    </a:cubicBezTo>
                    <a:cubicBezTo>
                      <a:pt x="16016" y="2227"/>
                      <a:pt x="15797" y="2348"/>
                      <a:pt x="15573" y="2348"/>
                    </a:cubicBezTo>
                    <a:cubicBezTo>
                      <a:pt x="14820" y="2348"/>
                      <a:pt x="14016" y="980"/>
                      <a:pt x="13755" y="385"/>
                    </a:cubicBezTo>
                    <a:cubicBezTo>
                      <a:pt x="13608" y="153"/>
                      <a:pt x="13358" y="41"/>
                      <a:pt x="13108" y="41"/>
                    </a:cubicBezTo>
                    <a:cubicBezTo>
                      <a:pt x="12787" y="41"/>
                      <a:pt x="12465" y="226"/>
                      <a:pt x="12357" y="578"/>
                    </a:cubicBezTo>
                    <a:cubicBezTo>
                      <a:pt x="12262" y="1050"/>
                      <a:pt x="12029" y="2123"/>
                      <a:pt x="11341" y="2123"/>
                    </a:cubicBezTo>
                    <a:cubicBezTo>
                      <a:pt x="11326" y="2123"/>
                      <a:pt x="11311" y="2122"/>
                      <a:pt x="11296" y="2121"/>
                    </a:cubicBezTo>
                    <a:cubicBezTo>
                      <a:pt x="10621" y="2073"/>
                      <a:pt x="10379" y="1060"/>
                      <a:pt x="10235" y="578"/>
                    </a:cubicBezTo>
                    <a:cubicBezTo>
                      <a:pt x="10152" y="217"/>
                      <a:pt x="9797" y="0"/>
                      <a:pt x="9465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87"/>
              <p:cNvSpPr/>
              <p:nvPr/>
            </p:nvSpPr>
            <p:spPr>
              <a:xfrm>
                <a:off x="4193750" y="4541650"/>
                <a:ext cx="47255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18902" h="4037" extrusionOk="0">
                    <a:moveTo>
                      <a:pt x="10038" y="0"/>
                    </a:moveTo>
                    <a:cubicBezTo>
                      <a:pt x="9794" y="0"/>
                      <a:pt x="9563" y="111"/>
                      <a:pt x="9463" y="370"/>
                    </a:cubicBezTo>
                    <a:cubicBezTo>
                      <a:pt x="9126" y="1093"/>
                      <a:pt x="8547" y="2203"/>
                      <a:pt x="7631" y="2299"/>
                    </a:cubicBezTo>
                    <a:cubicBezTo>
                      <a:pt x="7593" y="2303"/>
                      <a:pt x="7556" y="2305"/>
                      <a:pt x="7519" y="2305"/>
                    </a:cubicBezTo>
                    <a:cubicBezTo>
                      <a:pt x="6663" y="2305"/>
                      <a:pt x="6073" y="1255"/>
                      <a:pt x="5750" y="515"/>
                    </a:cubicBezTo>
                    <a:cubicBezTo>
                      <a:pt x="5605" y="274"/>
                      <a:pt x="5352" y="153"/>
                      <a:pt x="5099" y="153"/>
                    </a:cubicBezTo>
                    <a:cubicBezTo>
                      <a:pt x="4845" y="153"/>
                      <a:pt x="4592" y="274"/>
                      <a:pt x="4448" y="515"/>
                    </a:cubicBezTo>
                    <a:cubicBezTo>
                      <a:pt x="4158" y="1238"/>
                      <a:pt x="3676" y="1817"/>
                      <a:pt x="3049" y="2299"/>
                    </a:cubicBezTo>
                    <a:cubicBezTo>
                      <a:pt x="2837" y="2426"/>
                      <a:pt x="2655" y="2483"/>
                      <a:pt x="2494" y="2483"/>
                    </a:cubicBezTo>
                    <a:cubicBezTo>
                      <a:pt x="2104" y="2483"/>
                      <a:pt x="1841" y="2150"/>
                      <a:pt x="1602" y="1672"/>
                    </a:cubicBezTo>
                    <a:cubicBezTo>
                      <a:pt x="1468" y="1403"/>
                      <a:pt x="1250" y="1292"/>
                      <a:pt x="1026" y="1292"/>
                    </a:cubicBezTo>
                    <a:cubicBezTo>
                      <a:pt x="528" y="1292"/>
                      <a:pt x="0" y="1845"/>
                      <a:pt x="300" y="2444"/>
                    </a:cubicBezTo>
                    <a:lnTo>
                      <a:pt x="252" y="2444"/>
                    </a:lnTo>
                    <a:cubicBezTo>
                      <a:pt x="711" y="3362"/>
                      <a:pt x="1473" y="4037"/>
                      <a:pt x="2417" y="4037"/>
                    </a:cubicBezTo>
                    <a:cubicBezTo>
                      <a:pt x="2664" y="4037"/>
                      <a:pt x="2924" y="3991"/>
                      <a:pt x="3194" y="3891"/>
                    </a:cubicBezTo>
                    <a:cubicBezTo>
                      <a:pt x="3951" y="3575"/>
                      <a:pt x="4584" y="3053"/>
                      <a:pt x="5080" y="2406"/>
                    </a:cubicBezTo>
                    <a:lnTo>
                      <a:pt x="5080" y="2406"/>
                    </a:lnTo>
                    <a:cubicBezTo>
                      <a:pt x="5660" y="3215"/>
                      <a:pt x="6458" y="3847"/>
                      <a:pt x="7475" y="3847"/>
                    </a:cubicBezTo>
                    <a:cubicBezTo>
                      <a:pt x="7526" y="3847"/>
                      <a:pt x="7578" y="3846"/>
                      <a:pt x="7631" y="3842"/>
                    </a:cubicBezTo>
                    <a:cubicBezTo>
                      <a:pt x="8656" y="3780"/>
                      <a:pt x="9421" y="3198"/>
                      <a:pt x="9978" y="2455"/>
                    </a:cubicBezTo>
                    <a:lnTo>
                      <a:pt x="9978" y="2455"/>
                    </a:lnTo>
                    <a:cubicBezTo>
                      <a:pt x="10440" y="3164"/>
                      <a:pt x="11101" y="3717"/>
                      <a:pt x="11971" y="3746"/>
                    </a:cubicBezTo>
                    <a:cubicBezTo>
                      <a:pt x="11994" y="3747"/>
                      <a:pt x="12017" y="3747"/>
                      <a:pt x="12039" y="3747"/>
                    </a:cubicBezTo>
                    <a:cubicBezTo>
                      <a:pt x="12923" y="3747"/>
                      <a:pt x="13582" y="3187"/>
                      <a:pt x="14027" y="2459"/>
                    </a:cubicBezTo>
                    <a:lnTo>
                      <a:pt x="14027" y="2459"/>
                    </a:lnTo>
                    <a:cubicBezTo>
                      <a:pt x="14451" y="2979"/>
                      <a:pt x="14964" y="3417"/>
                      <a:pt x="15540" y="3746"/>
                    </a:cubicBezTo>
                    <a:cubicBezTo>
                      <a:pt x="15895" y="3930"/>
                      <a:pt x="16241" y="4015"/>
                      <a:pt x="16571" y="4015"/>
                    </a:cubicBezTo>
                    <a:cubicBezTo>
                      <a:pt x="17361" y="4015"/>
                      <a:pt x="18054" y="3530"/>
                      <a:pt x="18530" y="2781"/>
                    </a:cubicBezTo>
                    <a:cubicBezTo>
                      <a:pt x="18901" y="2208"/>
                      <a:pt x="18375" y="1681"/>
                      <a:pt x="17844" y="1681"/>
                    </a:cubicBezTo>
                    <a:cubicBezTo>
                      <a:pt x="17616" y="1681"/>
                      <a:pt x="17387" y="1778"/>
                      <a:pt x="17228" y="2010"/>
                    </a:cubicBezTo>
                    <a:cubicBezTo>
                      <a:pt x="17015" y="2346"/>
                      <a:pt x="16779" y="2482"/>
                      <a:pt x="16536" y="2482"/>
                    </a:cubicBezTo>
                    <a:cubicBezTo>
                      <a:pt x="15734" y="2482"/>
                      <a:pt x="14860" y="999"/>
                      <a:pt x="14527" y="370"/>
                    </a:cubicBezTo>
                    <a:cubicBezTo>
                      <a:pt x="14382" y="121"/>
                      <a:pt x="14147" y="6"/>
                      <a:pt x="13911" y="6"/>
                    </a:cubicBezTo>
                    <a:cubicBezTo>
                      <a:pt x="13599" y="6"/>
                      <a:pt x="13287" y="206"/>
                      <a:pt x="13177" y="563"/>
                    </a:cubicBezTo>
                    <a:cubicBezTo>
                      <a:pt x="13032" y="1093"/>
                      <a:pt x="12743" y="2251"/>
                      <a:pt x="12019" y="2251"/>
                    </a:cubicBezTo>
                    <a:cubicBezTo>
                      <a:pt x="11296" y="2203"/>
                      <a:pt x="10958" y="1093"/>
                      <a:pt x="10814" y="563"/>
                    </a:cubicBezTo>
                    <a:cubicBezTo>
                      <a:pt x="10757" y="223"/>
                      <a:pt x="10385" y="0"/>
                      <a:pt x="1003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87"/>
              <p:cNvSpPr/>
              <p:nvPr/>
            </p:nvSpPr>
            <p:spPr>
              <a:xfrm>
                <a:off x="5399700" y="485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87"/>
              <p:cNvSpPr/>
              <p:nvPr/>
            </p:nvSpPr>
            <p:spPr>
              <a:xfrm>
                <a:off x="5910900" y="461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87"/>
              <p:cNvSpPr/>
              <p:nvPr/>
            </p:nvSpPr>
            <p:spPr>
              <a:xfrm>
                <a:off x="5357500" y="4483375"/>
                <a:ext cx="59805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700" extrusionOk="0">
                    <a:moveTo>
                      <a:pt x="9405" y="0"/>
                    </a:moveTo>
                    <a:cubicBezTo>
                      <a:pt x="9164" y="0"/>
                      <a:pt x="8922" y="0"/>
                      <a:pt x="8681" y="48"/>
                    </a:cubicBezTo>
                    <a:cubicBezTo>
                      <a:pt x="8199" y="97"/>
                      <a:pt x="7813" y="290"/>
                      <a:pt x="7476" y="627"/>
                    </a:cubicBezTo>
                    <a:cubicBezTo>
                      <a:pt x="7283" y="772"/>
                      <a:pt x="7138" y="917"/>
                      <a:pt x="7042" y="1110"/>
                    </a:cubicBezTo>
                    <a:cubicBezTo>
                      <a:pt x="6945" y="1351"/>
                      <a:pt x="6849" y="1640"/>
                      <a:pt x="6800" y="1881"/>
                    </a:cubicBezTo>
                    <a:cubicBezTo>
                      <a:pt x="6704" y="2219"/>
                      <a:pt x="6752" y="2605"/>
                      <a:pt x="6849" y="2942"/>
                    </a:cubicBezTo>
                    <a:cubicBezTo>
                      <a:pt x="6945" y="3280"/>
                      <a:pt x="7090" y="3569"/>
                      <a:pt x="7283" y="3858"/>
                    </a:cubicBezTo>
                    <a:cubicBezTo>
                      <a:pt x="7524" y="4148"/>
                      <a:pt x="7765" y="4389"/>
                      <a:pt x="8054" y="4630"/>
                    </a:cubicBezTo>
                    <a:cubicBezTo>
                      <a:pt x="8392" y="4871"/>
                      <a:pt x="8730" y="5064"/>
                      <a:pt x="9067" y="5257"/>
                    </a:cubicBezTo>
                    <a:cubicBezTo>
                      <a:pt x="9260" y="5354"/>
                      <a:pt x="9453" y="5450"/>
                      <a:pt x="9598" y="5498"/>
                    </a:cubicBezTo>
                    <a:cubicBezTo>
                      <a:pt x="8922" y="5450"/>
                      <a:pt x="8296" y="5402"/>
                      <a:pt x="7717" y="5402"/>
                    </a:cubicBezTo>
                    <a:lnTo>
                      <a:pt x="7042" y="5402"/>
                    </a:lnTo>
                    <a:cubicBezTo>
                      <a:pt x="6318" y="5402"/>
                      <a:pt x="5643" y="5402"/>
                      <a:pt x="4920" y="5498"/>
                    </a:cubicBezTo>
                    <a:cubicBezTo>
                      <a:pt x="4534" y="5546"/>
                      <a:pt x="4100" y="5643"/>
                      <a:pt x="3714" y="5739"/>
                    </a:cubicBezTo>
                    <a:cubicBezTo>
                      <a:pt x="3232" y="5836"/>
                      <a:pt x="2749" y="5981"/>
                      <a:pt x="2315" y="6222"/>
                    </a:cubicBezTo>
                    <a:cubicBezTo>
                      <a:pt x="1881" y="6366"/>
                      <a:pt x="1544" y="6656"/>
                      <a:pt x="1254" y="6993"/>
                    </a:cubicBezTo>
                    <a:cubicBezTo>
                      <a:pt x="1158" y="7138"/>
                      <a:pt x="1061" y="7331"/>
                      <a:pt x="1013" y="7524"/>
                    </a:cubicBezTo>
                    <a:cubicBezTo>
                      <a:pt x="1013" y="7717"/>
                      <a:pt x="1013" y="7958"/>
                      <a:pt x="1061" y="8151"/>
                    </a:cubicBezTo>
                    <a:cubicBezTo>
                      <a:pt x="1158" y="8392"/>
                      <a:pt x="1302" y="8585"/>
                      <a:pt x="1447" y="8778"/>
                    </a:cubicBezTo>
                    <a:cubicBezTo>
                      <a:pt x="1592" y="8971"/>
                      <a:pt x="1737" y="9115"/>
                      <a:pt x="1929" y="9260"/>
                    </a:cubicBezTo>
                    <a:cubicBezTo>
                      <a:pt x="2267" y="9453"/>
                      <a:pt x="2653" y="9598"/>
                      <a:pt x="2990" y="9646"/>
                    </a:cubicBezTo>
                    <a:cubicBezTo>
                      <a:pt x="3473" y="9742"/>
                      <a:pt x="3955" y="9791"/>
                      <a:pt x="4437" y="9791"/>
                    </a:cubicBezTo>
                    <a:lnTo>
                      <a:pt x="4775" y="9791"/>
                    </a:lnTo>
                    <a:cubicBezTo>
                      <a:pt x="5498" y="9791"/>
                      <a:pt x="6222" y="9742"/>
                      <a:pt x="6897" y="9694"/>
                    </a:cubicBezTo>
                    <a:lnTo>
                      <a:pt x="7476" y="9646"/>
                    </a:lnTo>
                    <a:lnTo>
                      <a:pt x="8296" y="9646"/>
                    </a:lnTo>
                    <a:cubicBezTo>
                      <a:pt x="8151" y="9646"/>
                      <a:pt x="8054" y="9742"/>
                      <a:pt x="7910" y="9791"/>
                    </a:cubicBezTo>
                    <a:cubicBezTo>
                      <a:pt x="7042" y="10032"/>
                      <a:pt x="6173" y="10225"/>
                      <a:pt x="5305" y="10417"/>
                    </a:cubicBezTo>
                    <a:cubicBezTo>
                      <a:pt x="4630" y="10562"/>
                      <a:pt x="3907" y="10707"/>
                      <a:pt x="3232" y="10900"/>
                    </a:cubicBezTo>
                    <a:cubicBezTo>
                      <a:pt x="2460" y="11093"/>
                      <a:pt x="1737" y="11382"/>
                      <a:pt x="1061" y="11816"/>
                    </a:cubicBezTo>
                    <a:cubicBezTo>
                      <a:pt x="579" y="12057"/>
                      <a:pt x="241" y="12443"/>
                      <a:pt x="49" y="12925"/>
                    </a:cubicBezTo>
                    <a:cubicBezTo>
                      <a:pt x="0" y="13118"/>
                      <a:pt x="0" y="13311"/>
                      <a:pt x="49" y="13504"/>
                    </a:cubicBezTo>
                    <a:cubicBezTo>
                      <a:pt x="97" y="13697"/>
                      <a:pt x="193" y="13890"/>
                      <a:pt x="338" y="14035"/>
                    </a:cubicBezTo>
                    <a:cubicBezTo>
                      <a:pt x="483" y="14179"/>
                      <a:pt x="627" y="14324"/>
                      <a:pt x="820" y="14469"/>
                    </a:cubicBezTo>
                    <a:cubicBezTo>
                      <a:pt x="1061" y="14613"/>
                      <a:pt x="1302" y="14710"/>
                      <a:pt x="1544" y="14806"/>
                    </a:cubicBezTo>
                    <a:lnTo>
                      <a:pt x="1737" y="14854"/>
                    </a:lnTo>
                    <a:cubicBezTo>
                      <a:pt x="1978" y="14903"/>
                      <a:pt x="2219" y="14951"/>
                      <a:pt x="2412" y="14999"/>
                    </a:cubicBezTo>
                    <a:cubicBezTo>
                      <a:pt x="2749" y="15047"/>
                      <a:pt x="3087" y="15096"/>
                      <a:pt x="3425" y="15096"/>
                    </a:cubicBezTo>
                    <a:lnTo>
                      <a:pt x="3521" y="15096"/>
                    </a:lnTo>
                    <a:cubicBezTo>
                      <a:pt x="4293" y="15047"/>
                      <a:pt x="5064" y="14951"/>
                      <a:pt x="5788" y="14758"/>
                    </a:cubicBezTo>
                    <a:cubicBezTo>
                      <a:pt x="6318" y="14613"/>
                      <a:pt x="6849" y="14469"/>
                      <a:pt x="7379" y="14324"/>
                    </a:cubicBezTo>
                    <a:cubicBezTo>
                      <a:pt x="8296" y="13986"/>
                      <a:pt x="9260" y="13793"/>
                      <a:pt x="10225" y="13649"/>
                    </a:cubicBezTo>
                    <a:lnTo>
                      <a:pt x="10225" y="13649"/>
                    </a:lnTo>
                    <a:lnTo>
                      <a:pt x="9887" y="13745"/>
                    </a:lnTo>
                    <a:cubicBezTo>
                      <a:pt x="9646" y="13890"/>
                      <a:pt x="9405" y="13986"/>
                      <a:pt x="9115" y="14083"/>
                    </a:cubicBezTo>
                    <a:lnTo>
                      <a:pt x="8633" y="14324"/>
                    </a:lnTo>
                    <a:cubicBezTo>
                      <a:pt x="8199" y="14517"/>
                      <a:pt x="7717" y="14710"/>
                      <a:pt x="7283" y="14951"/>
                    </a:cubicBezTo>
                    <a:cubicBezTo>
                      <a:pt x="6945" y="15144"/>
                      <a:pt x="6608" y="15385"/>
                      <a:pt x="6270" y="15626"/>
                    </a:cubicBezTo>
                    <a:cubicBezTo>
                      <a:pt x="5981" y="15867"/>
                      <a:pt x="5788" y="16157"/>
                      <a:pt x="5739" y="16542"/>
                    </a:cubicBezTo>
                    <a:cubicBezTo>
                      <a:pt x="5691" y="16880"/>
                      <a:pt x="5788" y="17218"/>
                      <a:pt x="6029" y="17459"/>
                    </a:cubicBezTo>
                    <a:cubicBezTo>
                      <a:pt x="6125" y="17555"/>
                      <a:pt x="6222" y="17652"/>
                      <a:pt x="6318" y="17700"/>
                    </a:cubicBezTo>
                    <a:lnTo>
                      <a:pt x="7090" y="17652"/>
                    </a:lnTo>
                    <a:cubicBezTo>
                      <a:pt x="7717" y="17603"/>
                      <a:pt x="8344" y="17507"/>
                      <a:pt x="8971" y="17362"/>
                    </a:cubicBezTo>
                    <a:cubicBezTo>
                      <a:pt x="10225" y="17073"/>
                      <a:pt x="11479" y="16591"/>
                      <a:pt x="12588" y="16012"/>
                    </a:cubicBezTo>
                    <a:cubicBezTo>
                      <a:pt x="13793" y="15385"/>
                      <a:pt x="14951" y="14710"/>
                      <a:pt x="16012" y="13938"/>
                    </a:cubicBezTo>
                    <a:cubicBezTo>
                      <a:pt x="17121" y="13166"/>
                      <a:pt x="18230" y="12347"/>
                      <a:pt x="19291" y="11527"/>
                    </a:cubicBezTo>
                    <a:cubicBezTo>
                      <a:pt x="20690" y="10466"/>
                      <a:pt x="22040" y="9356"/>
                      <a:pt x="23487" y="8344"/>
                    </a:cubicBez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779" y="8305"/>
                      <a:pt x="23850" y="8397"/>
                      <a:pt x="23921" y="8488"/>
                    </a:cubicBezTo>
                    <a:lnTo>
                      <a:pt x="23728" y="8199"/>
                    </a:ln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263" y="7605"/>
                      <a:pt x="22857" y="6938"/>
                      <a:pt x="22523" y="6270"/>
                    </a:cubicBezTo>
                    <a:cubicBezTo>
                      <a:pt x="22378" y="5981"/>
                      <a:pt x="22282" y="5788"/>
                      <a:pt x="22185" y="5546"/>
                    </a:cubicBezTo>
                    <a:lnTo>
                      <a:pt x="22137" y="5354"/>
                    </a:lnTo>
                    <a:cubicBezTo>
                      <a:pt x="22040" y="5064"/>
                      <a:pt x="21944" y="4823"/>
                      <a:pt x="21896" y="4534"/>
                    </a:cubicBezTo>
                    <a:cubicBezTo>
                      <a:pt x="21848" y="4293"/>
                      <a:pt x="21799" y="4244"/>
                      <a:pt x="21799" y="4100"/>
                    </a:cubicBezTo>
                    <a:cubicBezTo>
                      <a:pt x="21751" y="3955"/>
                      <a:pt x="21751" y="3858"/>
                      <a:pt x="21703" y="3714"/>
                    </a:cubicBezTo>
                    <a:cubicBezTo>
                      <a:pt x="21703" y="3617"/>
                      <a:pt x="21655" y="3376"/>
                      <a:pt x="21655" y="3183"/>
                    </a:cubicBezTo>
                    <a:lnTo>
                      <a:pt x="21655" y="2990"/>
                    </a:lnTo>
                    <a:lnTo>
                      <a:pt x="21172" y="2990"/>
                    </a:lnTo>
                    <a:cubicBezTo>
                      <a:pt x="20545" y="2990"/>
                      <a:pt x="19918" y="2894"/>
                      <a:pt x="19243" y="2797"/>
                    </a:cubicBezTo>
                    <a:lnTo>
                      <a:pt x="19195" y="2797"/>
                    </a:lnTo>
                    <a:cubicBezTo>
                      <a:pt x="17845" y="2460"/>
                      <a:pt x="16494" y="2026"/>
                      <a:pt x="15192" y="1544"/>
                    </a:cubicBezTo>
                    <a:lnTo>
                      <a:pt x="14710" y="1351"/>
                    </a:lnTo>
                    <a:cubicBezTo>
                      <a:pt x="14276" y="1206"/>
                      <a:pt x="13890" y="1061"/>
                      <a:pt x="13504" y="917"/>
                    </a:cubicBezTo>
                    <a:lnTo>
                      <a:pt x="13215" y="820"/>
                    </a:lnTo>
                    <a:cubicBezTo>
                      <a:pt x="12684" y="627"/>
                      <a:pt x="12250" y="483"/>
                      <a:pt x="11816" y="386"/>
                    </a:cubicBezTo>
                    <a:cubicBezTo>
                      <a:pt x="11286" y="193"/>
                      <a:pt x="10707" y="97"/>
                      <a:pt x="10176" y="48"/>
                    </a:cubicBezTo>
                    <a:cubicBezTo>
                      <a:pt x="9935" y="0"/>
                      <a:pt x="9694" y="0"/>
                      <a:pt x="9405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87"/>
              <p:cNvSpPr/>
              <p:nvPr/>
            </p:nvSpPr>
            <p:spPr>
              <a:xfrm>
                <a:off x="3767175" y="4056550"/>
                <a:ext cx="496775" cy="431975"/>
              </a:xfrm>
              <a:custGeom>
                <a:avLst/>
                <a:gdLst/>
                <a:ahLst/>
                <a:cxnLst/>
                <a:rect l="l" t="t" r="r" b="b"/>
                <a:pathLst>
                  <a:path w="19871" h="17279" extrusionOk="0">
                    <a:moveTo>
                      <a:pt x="3956" y="1"/>
                    </a:moveTo>
                    <a:cubicBezTo>
                      <a:pt x="3473" y="49"/>
                      <a:pt x="3087" y="242"/>
                      <a:pt x="2750" y="531"/>
                    </a:cubicBezTo>
                    <a:cubicBezTo>
                      <a:pt x="2219" y="917"/>
                      <a:pt x="1834" y="1399"/>
                      <a:pt x="1544" y="1978"/>
                    </a:cubicBezTo>
                    <a:cubicBezTo>
                      <a:pt x="965" y="2894"/>
                      <a:pt x="531" y="3907"/>
                      <a:pt x="339" y="4968"/>
                    </a:cubicBezTo>
                    <a:cubicBezTo>
                      <a:pt x="97" y="6077"/>
                      <a:pt x="1" y="7187"/>
                      <a:pt x="49" y="8344"/>
                    </a:cubicBezTo>
                    <a:cubicBezTo>
                      <a:pt x="97" y="9453"/>
                      <a:pt x="290" y="10563"/>
                      <a:pt x="628" y="11672"/>
                    </a:cubicBezTo>
                    <a:cubicBezTo>
                      <a:pt x="917" y="12733"/>
                      <a:pt x="1400" y="13746"/>
                      <a:pt x="1978" y="14662"/>
                    </a:cubicBezTo>
                    <a:cubicBezTo>
                      <a:pt x="2075" y="14807"/>
                      <a:pt x="2123" y="14903"/>
                      <a:pt x="2219" y="14999"/>
                    </a:cubicBezTo>
                    <a:cubicBezTo>
                      <a:pt x="2605" y="15289"/>
                      <a:pt x="3039" y="15530"/>
                      <a:pt x="3473" y="15771"/>
                    </a:cubicBezTo>
                    <a:cubicBezTo>
                      <a:pt x="4486" y="16350"/>
                      <a:pt x="5644" y="16736"/>
                      <a:pt x="6801" y="16977"/>
                    </a:cubicBezTo>
                    <a:cubicBezTo>
                      <a:pt x="7806" y="17178"/>
                      <a:pt x="8811" y="17278"/>
                      <a:pt x="9815" y="17278"/>
                    </a:cubicBezTo>
                    <a:cubicBezTo>
                      <a:pt x="10016" y="17278"/>
                      <a:pt x="10217" y="17274"/>
                      <a:pt x="10418" y="17266"/>
                    </a:cubicBezTo>
                    <a:cubicBezTo>
                      <a:pt x="11672" y="17218"/>
                      <a:pt x="12878" y="17025"/>
                      <a:pt x="14083" y="16736"/>
                    </a:cubicBezTo>
                    <a:cubicBezTo>
                      <a:pt x="15820" y="16302"/>
                      <a:pt x="17459" y="15626"/>
                      <a:pt x="19003" y="14710"/>
                    </a:cubicBezTo>
                    <a:lnTo>
                      <a:pt x="19533" y="14421"/>
                    </a:lnTo>
                    <a:cubicBezTo>
                      <a:pt x="19581" y="14324"/>
                      <a:pt x="19581" y="14228"/>
                      <a:pt x="19630" y="14083"/>
                    </a:cubicBezTo>
                    <a:cubicBezTo>
                      <a:pt x="19678" y="13890"/>
                      <a:pt x="19726" y="13746"/>
                      <a:pt x="19774" y="13553"/>
                    </a:cubicBezTo>
                    <a:cubicBezTo>
                      <a:pt x="19774" y="13263"/>
                      <a:pt x="19774" y="12974"/>
                      <a:pt x="19774" y="12685"/>
                    </a:cubicBezTo>
                    <a:cubicBezTo>
                      <a:pt x="19726" y="12443"/>
                      <a:pt x="19630" y="12250"/>
                      <a:pt x="19533" y="12058"/>
                    </a:cubicBezTo>
                    <a:cubicBezTo>
                      <a:pt x="19388" y="11865"/>
                      <a:pt x="19244" y="11720"/>
                      <a:pt x="19051" y="11624"/>
                    </a:cubicBezTo>
                    <a:cubicBezTo>
                      <a:pt x="18906" y="11527"/>
                      <a:pt x="18713" y="11431"/>
                      <a:pt x="18520" y="11431"/>
                    </a:cubicBezTo>
                    <a:lnTo>
                      <a:pt x="18231" y="11431"/>
                    </a:lnTo>
                    <a:cubicBezTo>
                      <a:pt x="18086" y="11431"/>
                      <a:pt x="17942" y="11431"/>
                      <a:pt x="17797" y="11479"/>
                    </a:cubicBezTo>
                    <a:cubicBezTo>
                      <a:pt x="17315" y="11527"/>
                      <a:pt x="16832" y="11672"/>
                      <a:pt x="16398" y="11865"/>
                    </a:cubicBezTo>
                    <a:cubicBezTo>
                      <a:pt x="15868" y="12106"/>
                      <a:pt x="15337" y="12347"/>
                      <a:pt x="14903" y="12540"/>
                    </a:cubicBezTo>
                    <a:lnTo>
                      <a:pt x="14180" y="12926"/>
                    </a:lnTo>
                    <a:cubicBezTo>
                      <a:pt x="14469" y="12685"/>
                      <a:pt x="14759" y="12492"/>
                      <a:pt x="15048" y="12250"/>
                    </a:cubicBezTo>
                    <a:cubicBezTo>
                      <a:pt x="15964" y="11575"/>
                      <a:pt x="16881" y="10852"/>
                      <a:pt x="17701" y="10080"/>
                    </a:cubicBezTo>
                    <a:cubicBezTo>
                      <a:pt x="18135" y="9694"/>
                      <a:pt x="18520" y="9309"/>
                      <a:pt x="18858" y="8875"/>
                    </a:cubicBezTo>
                    <a:cubicBezTo>
                      <a:pt x="19147" y="8489"/>
                      <a:pt x="19437" y="8055"/>
                      <a:pt x="19630" y="7621"/>
                    </a:cubicBezTo>
                    <a:cubicBezTo>
                      <a:pt x="19823" y="7235"/>
                      <a:pt x="19871" y="6849"/>
                      <a:pt x="19871" y="6415"/>
                    </a:cubicBezTo>
                    <a:cubicBezTo>
                      <a:pt x="19823" y="6029"/>
                      <a:pt x="19678" y="5691"/>
                      <a:pt x="19388" y="5402"/>
                    </a:cubicBezTo>
                    <a:cubicBezTo>
                      <a:pt x="19196" y="5161"/>
                      <a:pt x="18906" y="5016"/>
                      <a:pt x="18617" y="4920"/>
                    </a:cubicBezTo>
                    <a:cubicBezTo>
                      <a:pt x="18424" y="4872"/>
                      <a:pt x="18279" y="4872"/>
                      <a:pt x="18135" y="4823"/>
                    </a:cubicBezTo>
                    <a:lnTo>
                      <a:pt x="17604" y="4823"/>
                    </a:lnTo>
                    <a:cubicBezTo>
                      <a:pt x="16688" y="5016"/>
                      <a:pt x="15868" y="5306"/>
                      <a:pt x="15096" y="5691"/>
                    </a:cubicBezTo>
                    <a:cubicBezTo>
                      <a:pt x="14180" y="6174"/>
                      <a:pt x="13312" y="6656"/>
                      <a:pt x="12444" y="7235"/>
                    </a:cubicBezTo>
                    <a:lnTo>
                      <a:pt x="12251" y="7331"/>
                    </a:lnTo>
                    <a:lnTo>
                      <a:pt x="12685" y="6945"/>
                    </a:lnTo>
                    <a:lnTo>
                      <a:pt x="12926" y="6753"/>
                    </a:lnTo>
                    <a:cubicBezTo>
                      <a:pt x="13312" y="6415"/>
                      <a:pt x="13649" y="6126"/>
                      <a:pt x="13987" y="5836"/>
                    </a:cubicBezTo>
                    <a:cubicBezTo>
                      <a:pt x="14710" y="5161"/>
                      <a:pt x="15386" y="4438"/>
                      <a:pt x="15916" y="3618"/>
                    </a:cubicBezTo>
                    <a:cubicBezTo>
                      <a:pt x="16109" y="3280"/>
                      <a:pt x="16254" y="2894"/>
                      <a:pt x="16350" y="2508"/>
                    </a:cubicBezTo>
                    <a:cubicBezTo>
                      <a:pt x="16398" y="2171"/>
                      <a:pt x="16302" y="1785"/>
                      <a:pt x="16109" y="1496"/>
                    </a:cubicBezTo>
                    <a:cubicBezTo>
                      <a:pt x="16013" y="1351"/>
                      <a:pt x="15868" y="1206"/>
                      <a:pt x="15723" y="1110"/>
                    </a:cubicBezTo>
                    <a:cubicBezTo>
                      <a:pt x="15530" y="917"/>
                      <a:pt x="15337" y="820"/>
                      <a:pt x="15096" y="724"/>
                    </a:cubicBezTo>
                    <a:cubicBezTo>
                      <a:pt x="14759" y="628"/>
                      <a:pt x="14469" y="579"/>
                      <a:pt x="14132" y="579"/>
                    </a:cubicBezTo>
                    <a:lnTo>
                      <a:pt x="13746" y="579"/>
                    </a:lnTo>
                    <a:cubicBezTo>
                      <a:pt x="12926" y="724"/>
                      <a:pt x="12154" y="1062"/>
                      <a:pt x="11479" y="1496"/>
                    </a:cubicBezTo>
                    <a:cubicBezTo>
                      <a:pt x="10659" y="2074"/>
                      <a:pt x="9936" y="2653"/>
                      <a:pt x="9261" y="3328"/>
                    </a:cubicBezTo>
                    <a:cubicBezTo>
                      <a:pt x="8537" y="4004"/>
                      <a:pt x="7862" y="4727"/>
                      <a:pt x="7235" y="5402"/>
                    </a:cubicBezTo>
                    <a:lnTo>
                      <a:pt x="6946" y="5643"/>
                    </a:lnTo>
                    <a:lnTo>
                      <a:pt x="6656" y="5933"/>
                    </a:lnTo>
                    <a:cubicBezTo>
                      <a:pt x="6801" y="5354"/>
                      <a:pt x="6849" y="4775"/>
                      <a:pt x="6801" y="4196"/>
                    </a:cubicBezTo>
                    <a:cubicBezTo>
                      <a:pt x="6801" y="3666"/>
                      <a:pt x="6705" y="3087"/>
                      <a:pt x="6560" y="2605"/>
                    </a:cubicBezTo>
                    <a:cubicBezTo>
                      <a:pt x="6415" y="2123"/>
                      <a:pt x="6222" y="1640"/>
                      <a:pt x="5933" y="1206"/>
                    </a:cubicBezTo>
                    <a:cubicBezTo>
                      <a:pt x="5836" y="1062"/>
                      <a:pt x="5692" y="869"/>
                      <a:pt x="5547" y="724"/>
                    </a:cubicBezTo>
                    <a:cubicBezTo>
                      <a:pt x="5402" y="531"/>
                      <a:pt x="5210" y="386"/>
                      <a:pt x="5065" y="290"/>
                    </a:cubicBezTo>
                    <a:cubicBezTo>
                      <a:pt x="4727" y="97"/>
                      <a:pt x="4390" y="1"/>
                      <a:pt x="4052" y="1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87"/>
              <p:cNvSpPr/>
              <p:nvPr/>
            </p:nvSpPr>
            <p:spPr>
              <a:xfrm>
                <a:off x="6120700" y="1360625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87"/>
              <p:cNvSpPr/>
              <p:nvPr/>
            </p:nvSpPr>
            <p:spPr>
              <a:xfrm>
                <a:off x="5088625" y="22733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9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87"/>
              <p:cNvSpPr/>
              <p:nvPr/>
            </p:nvSpPr>
            <p:spPr>
              <a:xfrm>
                <a:off x="5015075" y="701100"/>
                <a:ext cx="1704875" cy="1759125"/>
              </a:xfrm>
              <a:custGeom>
                <a:avLst/>
                <a:gdLst/>
                <a:ahLst/>
                <a:cxnLst/>
                <a:rect l="l" t="t" r="r" b="b"/>
                <a:pathLst>
                  <a:path w="68195" h="70365" extrusionOk="0">
                    <a:moveTo>
                      <a:pt x="41091" y="9550"/>
                    </a:moveTo>
                    <a:cubicBezTo>
                      <a:pt x="41235" y="9550"/>
                      <a:pt x="41332" y="9550"/>
                      <a:pt x="41477" y="9598"/>
                    </a:cubicBezTo>
                    <a:cubicBezTo>
                      <a:pt x="41814" y="9598"/>
                      <a:pt x="42103" y="9646"/>
                      <a:pt x="42393" y="9694"/>
                    </a:cubicBezTo>
                    <a:lnTo>
                      <a:pt x="42730" y="9694"/>
                    </a:lnTo>
                    <a:lnTo>
                      <a:pt x="43020" y="9743"/>
                    </a:lnTo>
                    <a:cubicBezTo>
                      <a:pt x="43068" y="9791"/>
                      <a:pt x="43116" y="9791"/>
                      <a:pt x="43213" y="9791"/>
                    </a:cubicBezTo>
                    <a:cubicBezTo>
                      <a:pt x="43406" y="9791"/>
                      <a:pt x="43550" y="9887"/>
                      <a:pt x="43743" y="9887"/>
                    </a:cubicBezTo>
                    <a:lnTo>
                      <a:pt x="43888" y="9839"/>
                    </a:lnTo>
                    <a:cubicBezTo>
                      <a:pt x="44081" y="9839"/>
                      <a:pt x="44274" y="9887"/>
                      <a:pt x="44467" y="9935"/>
                    </a:cubicBezTo>
                    <a:cubicBezTo>
                      <a:pt x="44611" y="9984"/>
                      <a:pt x="44660" y="10128"/>
                      <a:pt x="44660" y="10273"/>
                    </a:cubicBezTo>
                    <a:cubicBezTo>
                      <a:pt x="44620" y="10352"/>
                      <a:pt x="44517" y="10431"/>
                      <a:pt x="44401" y="10431"/>
                    </a:cubicBezTo>
                    <a:cubicBezTo>
                      <a:pt x="44375" y="10431"/>
                      <a:pt x="44349" y="10427"/>
                      <a:pt x="44322" y="10418"/>
                    </a:cubicBezTo>
                    <a:lnTo>
                      <a:pt x="43888" y="10321"/>
                    </a:lnTo>
                    <a:cubicBezTo>
                      <a:pt x="43695" y="10321"/>
                      <a:pt x="43502" y="10273"/>
                      <a:pt x="43309" y="10273"/>
                    </a:cubicBezTo>
                    <a:lnTo>
                      <a:pt x="42489" y="10273"/>
                    </a:lnTo>
                    <a:lnTo>
                      <a:pt x="42055" y="10321"/>
                    </a:lnTo>
                    <a:lnTo>
                      <a:pt x="41669" y="10369"/>
                    </a:lnTo>
                    <a:lnTo>
                      <a:pt x="41621" y="10369"/>
                    </a:lnTo>
                    <a:lnTo>
                      <a:pt x="41380" y="10418"/>
                    </a:lnTo>
                    <a:cubicBezTo>
                      <a:pt x="41235" y="10418"/>
                      <a:pt x="41091" y="10466"/>
                      <a:pt x="40994" y="10466"/>
                    </a:cubicBezTo>
                    <a:cubicBezTo>
                      <a:pt x="40850" y="10514"/>
                      <a:pt x="40801" y="10514"/>
                      <a:pt x="40705" y="10562"/>
                    </a:cubicBezTo>
                    <a:lnTo>
                      <a:pt x="40223" y="10659"/>
                    </a:lnTo>
                    <a:cubicBezTo>
                      <a:pt x="40126" y="10707"/>
                      <a:pt x="39981" y="10755"/>
                      <a:pt x="39885" y="10755"/>
                    </a:cubicBezTo>
                    <a:lnTo>
                      <a:pt x="39403" y="10900"/>
                    </a:lnTo>
                    <a:cubicBezTo>
                      <a:pt x="39306" y="10948"/>
                      <a:pt x="39162" y="10996"/>
                      <a:pt x="39017" y="11045"/>
                    </a:cubicBezTo>
                    <a:cubicBezTo>
                      <a:pt x="38824" y="11093"/>
                      <a:pt x="38631" y="11141"/>
                      <a:pt x="38438" y="11238"/>
                    </a:cubicBezTo>
                    <a:cubicBezTo>
                      <a:pt x="36895" y="11816"/>
                      <a:pt x="35448" y="12684"/>
                      <a:pt x="34242" y="13842"/>
                    </a:cubicBezTo>
                    <a:cubicBezTo>
                      <a:pt x="34049" y="14035"/>
                      <a:pt x="33857" y="14228"/>
                      <a:pt x="33615" y="14421"/>
                    </a:cubicBezTo>
                    <a:lnTo>
                      <a:pt x="33374" y="14710"/>
                    </a:lnTo>
                    <a:lnTo>
                      <a:pt x="33230" y="14903"/>
                    </a:lnTo>
                    <a:cubicBezTo>
                      <a:pt x="33133" y="15048"/>
                      <a:pt x="33037" y="15192"/>
                      <a:pt x="32892" y="15337"/>
                    </a:cubicBezTo>
                    <a:lnTo>
                      <a:pt x="32796" y="15530"/>
                    </a:lnTo>
                    <a:cubicBezTo>
                      <a:pt x="32699" y="15675"/>
                      <a:pt x="32554" y="15867"/>
                      <a:pt x="32458" y="16060"/>
                    </a:cubicBezTo>
                    <a:lnTo>
                      <a:pt x="32410" y="16157"/>
                    </a:lnTo>
                    <a:cubicBezTo>
                      <a:pt x="32361" y="16157"/>
                      <a:pt x="32361" y="16205"/>
                      <a:pt x="32410" y="16205"/>
                    </a:cubicBezTo>
                    <a:cubicBezTo>
                      <a:pt x="32361" y="16253"/>
                      <a:pt x="32361" y="16302"/>
                      <a:pt x="32313" y="16302"/>
                    </a:cubicBezTo>
                    <a:cubicBezTo>
                      <a:pt x="32169" y="16446"/>
                      <a:pt x="32024" y="16543"/>
                      <a:pt x="31831" y="16591"/>
                    </a:cubicBezTo>
                    <a:lnTo>
                      <a:pt x="31783" y="16591"/>
                    </a:lnTo>
                    <a:cubicBezTo>
                      <a:pt x="31710" y="16615"/>
                      <a:pt x="31638" y="16627"/>
                      <a:pt x="31566" y="16627"/>
                    </a:cubicBezTo>
                    <a:cubicBezTo>
                      <a:pt x="31493" y="16627"/>
                      <a:pt x="31421" y="16615"/>
                      <a:pt x="31349" y="16591"/>
                    </a:cubicBezTo>
                    <a:cubicBezTo>
                      <a:pt x="31059" y="16494"/>
                      <a:pt x="30866" y="16253"/>
                      <a:pt x="30770" y="15964"/>
                    </a:cubicBezTo>
                    <a:cubicBezTo>
                      <a:pt x="30770" y="15964"/>
                      <a:pt x="30770" y="15916"/>
                      <a:pt x="30770" y="15916"/>
                    </a:cubicBezTo>
                    <a:cubicBezTo>
                      <a:pt x="30770" y="15867"/>
                      <a:pt x="30770" y="15819"/>
                      <a:pt x="30770" y="15771"/>
                    </a:cubicBezTo>
                    <a:lnTo>
                      <a:pt x="30674" y="15867"/>
                    </a:lnTo>
                    <a:cubicBezTo>
                      <a:pt x="30674" y="15723"/>
                      <a:pt x="30674" y="15626"/>
                      <a:pt x="30722" y="15530"/>
                    </a:cubicBezTo>
                    <a:cubicBezTo>
                      <a:pt x="30722" y="15482"/>
                      <a:pt x="30770" y="15433"/>
                      <a:pt x="30770" y="15385"/>
                    </a:cubicBezTo>
                    <a:lnTo>
                      <a:pt x="30866" y="15240"/>
                    </a:lnTo>
                    <a:lnTo>
                      <a:pt x="30866" y="15192"/>
                    </a:lnTo>
                    <a:cubicBezTo>
                      <a:pt x="30963" y="15048"/>
                      <a:pt x="31059" y="14903"/>
                      <a:pt x="31204" y="14710"/>
                    </a:cubicBezTo>
                    <a:lnTo>
                      <a:pt x="31204" y="14662"/>
                    </a:lnTo>
                    <a:lnTo>
                      <a:pt x="31204" y="14614"/>
                    </a:lnTo>
                    <a:cubicBezTo>
                      <a:pt x="31349" y="14421"/>
                      <a:pt x="31493" y="14276"/>
                      <a:pt x="31590" y="14131"/>
                    </a:cubicBezTo>
                    <a:cubicBezTo>
                      <a:pt x="31831" y="13842"/>
                      <a:pt x="32024" y="13601"/>
                      <a:pt x="32265" y="13360"/>
                    </a:cubicBezTo>
                    <a:lnTo>
                      <a:pt x="32313" y="13311"/>
                    </a:lnTo>
                    <a:cubicBezTo>
                      <a:pt x="32458" y="13118"/>
                      <a:pt x="32699" y="12877"/>
                      <a:pt x="32892" y="12684"/>
                    </a:cubicBezTo>
                    <a:lnTo>
                      <a:pt x="32940" y="12684"/>
                    </a:lnTo>
                    <a:cubicBezTo>
                      <a:pt x="33519" y="12154"/>
                      <a:pt x="34098" y="11672"/>
                      <a:pt x="34725" y="11286"/>
                    </a:cubicBezTo>
                    <a:cubicBezTo>
                      <a:pt x="35062" y="11093"/>
                      <a:pt x="35352" y="10900"/>
                      <a:pt x="35689" y="10755"/>
                    </a:cubicBezTo>
                    <a:cubicBezTo>
                      <a:pt x="35930" y="10611"/>
                      <a:pt x="36220" y="10466"/>
                      <a:pt x="36509" y="10369"/>
                    </a:cubicBezTo>
                    <a:lnTo>
                      <a:pt x="36798" y="10225"/>
                    </a:lnTo>
                    <a:cubicBezTo>
                      <a:pt x="36873" y="10188"/>
                      <a:pt x="36947" y="10150"/>
                      <a:pt x="37044" y="10135"/>
                    </a:cubicBezTo>
                    <a:lnTo>
                      <a:pt x="37044" y="10135"/>
                    </a:lnTo>
                    <a:cubicBezTo>
                      <a:pt x="37010" y="10149"/>
                      <a:pt x="36976" y="10162"/>
                      <a:pt x="36943" y="10177"/>
                    </a:cubicBezTo>
                    <a:lnTo>
                      <a:pt x="37136" y="10128"/>
                    </a:lnTo>
                    <a:cubicBezTo>
                      <a:pt x="37103" y="10128"/>
                      <a:pt x="37072" y="10131"/>
                      <a:pt x="37044" y="10135"/>
                    </a:cubicBezTo>
                    <a:lnTo>
                      <a:pt x="37044" y="10135"/>
                    </a:lnTo>
                    <a:cubicBezTo>
                      <a:pt x="37356" y="10013"/>
                      <a:pt x="37700" y="9926"/>
                      <a:pt x="38004" y="9839"/>
                    </a:cubicBezTo>
                    <a:cubicBezTo>
                      <a:pt x="38197" y="9743"/>
                      <a:pt x="38390" y="9743"/>
                      <a:pt x="38583" y="9694"/>
                    </a:cubicBezTo>
                    <a:cubicBezTo>
                      <a:pt x="38679" y="9646"/>
                      <a:pt x="38776" y="9646"/>
                      <a:pt x="38920" y="9646"/>
                    </a:cubicBezTo>
                    <a:cubicBezTo>
                      <a:pt x="39113" y="9598"/>
                      <a:pt x="39306" y="9598"/>
                      <a:pt x="39499" y="9550"/>
                    </a:cubicBezTo>
                    <a:close/>
                    <a:moveTo>
                      <a:pt x="62311" y="7958"/>
                    </a:moveTo>
                    <a:cubicBezTo>
                      <a:pt x="62504" y="7958"/>
                      <a:pt x="62745" y="8006"/>
                      <a:pt x="62938" y="8103"/>
                    </a:cubicBezTo>
                    <a:cubicBezTo>
                      <a:pt x="63034" y="8103"/>
                      <a:pt x="63083" y="8199"/>
                      <a:pt x="63083" y="8296"/>
                    </a:cubicBezTo>
                    <a:cubicBezTo>
                      <a:pt x="63034" y="8392"/>
                      <a:pt x="62938" y="8440"/>
                      <a:pt x="62841" y="8440"/>
                    </a:cubicBezTo>
                    <a:cubicBezTo>
                      <a:pt x="62745" y="8392"/>
                      <a:pt x="62600" y="8344"/>
                      <a:pt x="62504" y="8344"/>
                    </a:cubicBezTo>
                    <a:cubicBezTo>
                      <a:pt x="62432" y="8320"/>
                      <a:pt x="62359" y="8308"/>
                      <a:pt x="62287" y="8308"/>
                    </a:cubicBezTo>
                    <a:cubicBezTo>
                      <a:pt x="62214" y="8308"/>
                      <a:pt x="62142" y="8320"/>
                      <a:pt x="62070" y="8344"/>
                    </a:cubicBezTo>
                    <a:cubicBezTo>
                      <a:pt x="61973" y="8344"/>
                      <a:pt x="61877" y="8392"/>
                      <a:pt x="61732" y="8440"/>
                    </a:cubicBezTo>
                    <a:cubicBezTo>
                      <a:pt x="61588" y="8489"/>
                      <a:pt x="61443" y="8585"/>
                      <a:pt x="61298" y="8682"/>
                    </a:cubicBezTo>
                    <a:cubicBezTo>
                      <a:pt x="61153" y="8826"/>
                      <a:pt x="61009" y="8971"/>
                      <a:pt x="60864" y="9116"/>
                    </a:cubicBezTo>
                    <a:cubicBezTo>
                      <a:pt x="60671" y="9357"/>
                      <a:pt x="60526" y="9646"/>
                      <a:pt x="60382" y="9935"/>
                    </a:cubicBezTo>
                    <a:cubicBezTo>
                      <a:pt x="60334" y="10128"/>
                      <a:pt x="60237" y="10321"/>
                      <a:pt x="60189" y="10562"/>
                    </a:cubicBezTo>
                    <a:cubicBezTo>
                      <a:pt x="60189" y="10659"/>
                      <a:pt x="60141" y="10755"/>
                      <a:pt x="60141" y="10900"/>
                    </a:cubicBezTo>
                    <a:lnTo>
                      <a:pt x="60092" y="11045"/>
                    </a:lnTo>
                    <a:cubicBezTo>
                      <a:pt x="60430" y="11238"/>
                      <a:pt x="60768" y="11430"/>
                      <a:pt x="61057" y="11672"/>
                    </a:cubicBezTo>
                    <a:cubicBezTo>
                      <a:pt x="61684" y="12154"/>
                      <a:pt x="62214" y="12781"/>
                      <a:pt x="62649" y="13456"/>
                    </a:cubicBezTo>
                    <a:cubicBezTo>
                      <a:pt x="63517" y="14806"/>
                      <a:pt x="63902" y="16350"/>
                      <a:pt x="63758" y="17941"/>
                    </a:cubicBezTo>
                    <a:cubicBezTo>
                      <a:pt x="63736" y="18050"/>
                      <a:pt x="63646" y="18100"/>
                      <a:pt x="63553" y="18100"/>
                    </a:cubicBezTo>
                    <a:cubicBezTo>
                      <a:pt x="63440" y="18100"/>
                      <a:pt x="63324" y="18026"/>
                      <a:pt x="63324" y="17893"/>
                    </a:cubicBezTo>
                    <a:cubicBezTo>
                      <a:pt x="63372" y="17507"/>
                      <a:pt x="63372" y="17170"/>
                      <a:pt x="63324" y="16784"/>
                    </a:cubicBezTo>
                    <a:cubicBezTo>
                      <a:pt x="63275" y="16253"/>
                      <a:pt x="63131" y="15771"/>
                      <a:pt x="62938" y="15289"/>
                    </a:cubicBezTo>
                    <a:cubicBezTo>
                      <a:pt x="62649" y="14662"/>
                      <a:pt x="62359" y="14131"/>
                      <a:pt x="61973" y="13601"/>
                    </a:cubicBezTo>
                    <a:cubicBezTo>
                      <a:pt x="61588" y="13167"/>
                      <a:pt x="61202" y="12733"/>
                      <a:pt x="60768" y="12347"/>
                    </a:cubicBezTo>
                    <a:cubicBezTo>
                      <a:pt x="60382" y="12106"/>
                      <a:pt x="59948" y="11865"/>
                      <a:pt x="59562" y="11672"/>
                    </a:cubicBezTo>
                    <a:cubicBezTo>
                      <a:pt x="59321" y="11575"/>
                      <a:pt x="59031" y="11479"/>
                      <a:pt x="58790" y="11430"/>
                    </a:cubicBezTo>
                    <a:cubicBezTo>
                      <a:pt x="58646" y="11382"/>
                      <a:pt x="58501" y="11189"/>
                      <a:pt x="58597" y="11045"/>
                    </a:cubicBezTo>
                    <a:cubicBezTo>
                      <a:pt x="58597" y="10900"/>
                      <a:pt x="58742" y="10804"/>
                      <a:pt x="58887" y="10804"/>
                    </a:cubicBezTo>
                    <a:cubicBezTo>
                      <a:pt x="59031" y="10804"/>
                      <a:pt x="59224" y="10804"/>
                      <a:pt x="59417" y="10852"/>
                    </a:cubicBezTo>
                    <a:cubicBezTo>
                      <a:pt x="59417" y="10707"/>
                      <a:pt x="59417" y="10562"/>
                      <a:pt x="59465" y="10418"/>
                    </a:cubicBezTo>
                    <a:cubicBezTo>
                      <a:pt x="59465" y="10225"/>
                      <a:pt x="59562" y="9984"/>
                      <a:pt x="59658" y="9791"/>
                    </a:cubicBezTo>
                    <a:cubicBezTo>
                      <a:pt x="59755" y="9550"/>
                      <a:pt x="59851" y="9357"/>
                      <a:pt x="59996" y="9164"/>
                    </a:cubicBezTo>
                    <a:cubicBezTo>
                      <a:pt x="60141" y="8971"/>
                      <a:pt x="60285" y="8826"/>
                      <a:pt x="60478" y="8633"/>
                    </a:cubicBezTo>
                    <a:cubicBezTo>
                      <a:pt x="60671" y="8489"/>
                      <a:pt x="60864" y="8344"/>
                      <a:pt x="61057" y="8199"/>
                    </a:cubicBezTo>
                    <a:cubicBezTo>
                      <a:pt x="61250" y="8103"/>
                      <a:pt x="61443" y="8055"/>
                      <a:pt x="61684" y="8006"/>
                    </a:cubicBezTo>
                    <a:cubicBezTo>
                      <a:pt x="61829" y="7958"/>
                      <a:pt x="61973" y="7958"/>
                      <a:pt x="62166" y="7958"/>
                    </a:cubicBezTo>
                    <a:close/>
                    <a:moveTo>
                      <a:pt x="47216" y="16928"/>
                    </a:moveTo>
                    <a:cubicBezTo>
                      <a:pt x="47312" y="16928"/>
                      <a:pt x="47409" y="16977"/>
                      <a:pt x="47505" y="17025"/>
                    </a:cubicBezTo>
                    <a:lnTo>
                      <a:pt x="47601" y="17121"/>
                    </a:lnTo>
                    <a:lnTo>
                      <a:pt x="47746" y="17218"/>
                    </a:lnTo>
                    <a:lnTo>
                      <a:pt x="48036" y="17459"/>
                    </a:lnTo>
                    <a:lnTo>
                      <a:pt x="48084" y="17459"/>
                    </a:lnTo>
                    <a:lnTo>
                      <a:pt x="48180" y="17555"/>
                    </a:lnTo>
                    <a:lnTo>
                      <a:pt x="48228" y="17555"/>
                    </a:lnTo>
                    <a:cubicBezTo>
                      <a:pt x="48855" y="18134"/>
                      <a:pt x="49338" y="18809"/>
                      <a:pt x="49772" y="19533"/>
                    </a:cubicBezTo>
                    <a:cubicBezTo>
                      <a:pt x="50109" y="20112"/>
                      <a:pt x="50350" y="20787"/>
                      <a:pt x="50543" y="21414"/>
                    </a:cubicBezTo>
                    <a:cubicBezTo>
                      <a:pt x="50688" y="22137"/>
                      <a:pt x="50736" y="22860"/>
                      <a:pt x="50640" y="23584"/>
                    </a:cubicBezTo>
                    <a:cubicBezTo>
                      <a:pt x="50495" y="24356"/>
                      <a:pt x="50206" y="25031"/>
                      <a:pt x="49772" y="25658"/>
                    </a:cubicBezTo>
                    <a:cubicBezTo>
                      <a:pt x="49338" y="26236"/>
                      <a:pt x="48759" y="26719"/>
                      <a:pt x="48084" y="27008"/>
                    </a:cubicBezTo>
                    <a:cubicBezTo>
                      <a:pt x="47360" y="27322"/>
                      <a:pt x="46589" y="27478"/>
                      <a:pt x="45811" y="27478"/>
                    </a:cubicBezTo>
                    <a:cubicBezTo>
                      <a:pt x="45033" y="27478"/>
                      <a:pt x="44250" y="27322"/>
                      <a:pt x="43502" y="27008"/>
                    </a:cubicBezTo>
                    <a:cubicBezTo>
                      <a:pt x="42875" y="26767"/>
                      <a:pt x="42248" y="26478"/>
                      <a:pt x="41718" y="26092"/>
                    </a:cubicBezTo>
                    <a:cubicBezTo>
                      <a:pt x="41091" y="25658"/>
                      <a:pt x="40560" y="25127"/>
                      <a:pt x="40078" y="24548"/>
                    </a:cubicBezTo>
                    <a:cubicBezTo>
                      <a:pt x="39933" y="24356"/>
                      <a:pt x="39981" y="24114"/>
                      <a:pt x="40174" y="23970"/>
                    </a:cubicBezTo>
                    <a:cubicBezTo>
                      <a:pt x="40250" y="23913"/>
                      <a:pt x="40334" y="23886"/>
                      <a:pt x="40416" y="23886"/>
                    </a:cubicBezTo>
                    <a:cubicBezTo>
                      <a:pt x="40543" y="23886"/>
                      <a:pt x="40666" y="23949"/>
                      <a:pt x="40753" y="24066"/>
                    </a:cubicBezTo>
                    <a:lnTo>
                      <a:pt x="41042" y="24356"/>
                    </a:lnTo>
                    <a:cubicBezTo>
                      <a:pt x="41525" y="24838"/>
                      <a:pt x="42055" y="25272"/>
                      <a:pt x="42682" y="25658"/>
                    </a:cubicBezTo>
                    <a:cubicBezTo>
                      <a:pt x="43165" y="25947"/>
                      <a:pt x="43695" y="26188"/>
                      <a:pt x="44274" y="26381"/>
                    </a:cubicBezTo>
                    <a:cubicBezTo>
                      <a:pt x="44708" y="26478"/>
                      <a:pt x="45190" y="26574"/>
                      <a:pt x="45672" y="26622"/>
                    </a:cubicBezTo>
                    <a:cubicBezTo>
                      <a:pt x="46106" y="26622"/>
                      <a:pt x="46540" y="26574"/>
                      <a:pt x="46974" y="26478"/>
                    </a:cubicBezTo>
                    <a:cubicBezTo>
                      <a:pt x="47312" y="26429"/>
                      <a:pt x="47650" y="26285"/>
                      <a:pt x="47939" y="26140"/>
                    </a:cubicBezTo>
                    <a:cubicBezTo>
                      <a:pt x="48228" y="25995"/>
                      <a:pt x="48470" y="25802"/>
                      <a:pt x="48711" y="25609"/>
                    </a:cubicBezTo>
                    <a:cubicBezTo>
                      <a:pt x="49145" y="25175"/>
                      <a:pt x="49482" y="24597"/>
                      <a:pt x="49675" y="24018"/>
                    </a:cubicBezTo>
                    <a:cubicBezTo>
                      <a:pt x="49772" y="23680"/>
                      <a:pt x="49820" y="23343"/>
                      <a:pt x="49820" y="23005"/>
                    </a:cubicBezTo>
                    <a:cubicBezTo>
                      <a:pt x="49868" y="22571"/>
                      <a:pt x="49820" y="22137"/>
                      <a:pt x="49723" y="21703"/>
                    </a:cubicBezTo>
                    <a:cubicBezTo>
                      <a:pt x="49579" y="21124"/>
                      <a:pt x="49386" y="20642"/>
                      <a:pt x="49097" y="20112"/>
                    </a:cubicBezTo>
                    <a:cubicBezTo>
                      <a:pt x="48807" y="19581"/>
                      <a:pt x="48421" y="19050"/>
                      <a:pt x="48036" y="18616"/>
                    </a:cubicBezTo>
                    <a:cubicBezTo>
                      <a:pt x="47939" y="18520"/>
                      <a:pt x="47843" y="18424"/>
                      <a:pt x="47698" y="18327"/>
                    </a:cubicBezTo>
                    <a:lnTo>
                      <a:pt x="47601" y="18231"/>
                    </a:lnTo>
                    <a:lnTo>
                      <a:pt x="47505" y="18134"/>
                    </a:lnTo>
                    <a:lnTo>
                      <a:pt x="47216" y="17893"/>
                    </a:lnTo>
                    <a:lnTo>
                      <a:pt x="47071" y="17797"/>
                    </a:lnTo>
                    <a:lnTo>
                      <a:pt x="46926" y="17700"/>
                    </a:lnTo>
                    <a:cubicBezTo>
                      <a:pt x="46782" y="17555"/>
                      <a:pt x="46733" y="17266"/>
                      <a:pt x="46878" y="17121"/>
                    </a:cubicBezTo>
                    <a:cubicBezTo>
                      <a:pt x="46974" y="16977"/>
                      <a:pt x="47071" y="16928"/>
                      <a:pt x="47216" y="16928"/>
                    </a:cubicBezTo>
                    <a:close/>
                    <a:moveTo>
                      <a:pt x="29830" y="31505"/>
                    </a:moveTo>
                    <a:cubicBezTo>
                      <a:pt x="29842" y="31505"/>
                      <a:pt x="29854" y="31517"/>
                      <a:pt x="29854" y="31542"/>
                    </a:cubicBezTo>
                    <a:cubicBezTo>
                      <a:pt x="29902" y="31542"/>
                      <a:pt x="29950" y="31542"/>
                      <a:pt x="29998" y="31590"/>
                    </a:cubicBezTo>
                    <a:cubicBezTo>
                      <a:pt x="31397" y="33085"/>
                      <a:pt x="32554" y="34725"/>
                      <a:pt x="33471" y="36557"/>
                    </a:cubicBezTo>
                    <a:cubicBezTo>
                      <a:pt x="33712" y="36991"/>
                      <a:pt x="33905" y="37474"/>
                      <a:pt x="34049" y="38004"/>
                    </a:cubicBezTo>
                    <a:cubicBezTo>
                      <a:pt x="34194" y="38390"/>
                      <a:pt x="34339" y="38824"/>
                      <a:pt x="34387" y="39210"/>
                    </a:cubicBezTo>
                    <a:cubicBezTo>
                      <a:pt x="34532" y="39837"/>
                      <a:pt x="34580" y="40464"/>
                      <a:pt x="34725" y="41091"/>
                    </a:cubicBezTo>
                    <a:cubicBezTo>
                      <a:pt x="34773" y="41332"/>
                      <a:pt x="34821" y="41525"/>
                      <a:pt x="34966" y="41766"/>
                    </a:cubicBezTo>
                    <a:cubicBezTo>
                      <a:pt x="35014" y="41862"/>
                      <a:pt x="35062" y="41910"/>
                      <a:pt x="35110" y="42007"/>
                    </a:cubicBezTo>
                    <a:lnTo>
                      <a:pt x="35303" y="42152"/>
                    </a:lnTo>
                    <a:cubicBezTo>
                      <a:pt x="35400" y="42200"/>
                      <a:pt x="35448" y="42200"/>
                      <a:pt x="35545" y="42248"/>
                    </a:cubicBezTo>
                    <a:cubicBezTo>
                      <a:pt x="35689" y="42248"/>
                      <a:pt x="35834" y="42296"/>
                      <a:pt x="35979" y="42296"/>
                    </a:cubicBezTo>
                    <a:cubicBezTo>
                      <a:pt x="36220" y="42296"/>
                      <a:pt x="36461" y="42248"/>
                      <a:pt x="36654" y="42200"/>
                    </a:cubicBezTo>
                    <a:cubicBezTo>
                      <a:pt x="36895" y="42152"/>
                      <a:pt x="37136" y="42055"/>
                      <a:pt x="37377" y="41910"/>
                    </a:cubicBezTo>
                    <a:cubicBezTo>
                      <a:pt x="37763" y="41718"/>
                      <a:pt x="38101" y="41428"/>
                      <a:pt x="38438" y="41139"/>
                    </a:cubicBezTo>
                    <a:cubicBezTo>
                      <a:pt x="38920" y="40657"/>
                      <a:pt x="39355" y="40078"/>
                      <a:pt x="39692" y="39499"/>
                    </a:cubicBezTo>
                    <a:cubicBezTo>
                      <a:pt x="39837" y="39306"/>
                      <a:pt x="39933" y="39113"/>
                      <a:pt x="40030" y="38872"/>
                    </a:cubicBezTo>
                    <a:cubicBezTo>
                      <a:pt x="40100" y="38697"/>
                      <a:pt x="40271" y="38573"/>
                      <a:pt x="40452" y="38573"/>
                    </a:cubicBezTo>
                    <a:cubicBezTo>
                      <a:pt x="40520" y="38573"/>
                      <a:pt x="40590" y="38591"/>
                      <a:pt x="40657" y="38631"/>
                    </a:cubicBezTo>
                    <a:cubicBezTo>
                      <a:pt x="40801" y="38679"/>
                      <a:pt x="40898" y="38776"/>
                      <a:pt x="40946" y="38872"/>
                    </a:cubicBezTo>
                    <a:cubicBezTo>
                      <a:pt x="40946" y="38969"/>
                      <a:pt x="40994" y="39065"/>
                      <a:pt x="40946" y="39113"/>
                    </a:cubicBezTo>
                    <a:lnTo>
                      <a:pt x="40946" y="39258"/>
                    </a:lnTo>
                    <a:cubicBezTo>
                      <a:pt x="40850" y="39547"/>
                      <a:pt x="40705" y="39837"/>
                      <a:pt x="40608" y="40126"/>
                    </a:cubicBezTo>
                    <a:cubicBezTo>
                      <a:pt x="40271" y="40705"/>
                      <a:pt x="39933" y="41235"/>
                      <a:pt x="39451" y="41718"/>
                    </a:cubicBezTo>
                    <a:cubicBezTo>
                      <a:pt x="39210" y="41959"/>
                      <a:pt x="38969" y="42200"/>
                      <a:pt x="38728" y="42393"/>
                    </a:cubicBezTo>
                    <a:cubicBezTo>
                      <a:pt x="38197" y="42827"/>
                      <a:pt x="37667" y="43116"/>
                      <a:pt x="37040" y="43261"/>
                    </a:cubicBezTo>
                    <a:cubicBezTo>
                      <a:pt x="36750" y="43357"/>
                      <a:pt x="36449" y="43406"/>
                      <a:pt x="36147" y="43406"/>
                    </a:cubicBezTo>
                    <a:cubicBezTo>
                      <a:pt x="35846" y="43406"/>
                      <a:pt x="35545" y="43357"/>
                      <a:pt x="35255" y="43261"/>
                    </a:cubicBezTo>
                    <a:cubicBezTo>
                      <a:pt x="34821" y="43164"/>
                      <a:pt x="34435" y="42875"/>
                      <a:pt x="34194" y="42489"/>
                    </a:cubicBezTo>
                    <a:cubicBezTo>
                      <a:pt x="33953" y="42103"/>
                      <a:pt x="33857" y="41669"/>
                      <a:pt x="33808" y="41235"/>
                    </a:cubicBezTo>
                    <a:cubicBezTo>
                      <a:pt x="33760" y="40753"/>
                      <a:pt x="33760" y="40319"/>
                      <a:pt x="33712" y="39837"/>
                    </a:cubicBezTo>
                    <a:cubicBezTo>
                      <a:pt x="33712" y="39596"/>
                      <a:pt x="33664" y="39354"/>
                      <a:pt x="33664" y="39113"/>
                    </a:cubicBezTo>
                    <a:cubicBezTo>
                      <a:pt x="33615" y="38872"/>
                      <a:pt x="33567" y="38583"/>
                      <a:pt x="33471" y="38293"/>
                    </a:cubicBezTo>
                    <a:cubicBezTo>
                      <a:pt x="33230" y="37232"/>
                      <a:pt x="32796" y="36220"/>
                      <a:pt x="32265" y="35255"/>
                    </a:cubicBezTo>
                    <a:cubicBezTo>
                      <a:pt x="31542" y="34001"/>
                      <a:pt x="30722" y="32844"/>
                      <a:pt x="29757" y="31783"/>
                    </a:cubicBezTo>
                    <a:cubicBezTo>
                      <a:pt x="29709" y="31686"/>
                      <a:pt x="29709" y="31590"/>
                      <a:pt x="29805" y="31542"/>
                    </a:cubicBezTo>
                    <a:cubicBezTo>
                      <a:pt x="29805" y="31517"/>
                      <a:pt x="29817" y="31505"/>
                      <a:pt x="29830" y="31505"/>
                    </a:cubicBezTo>
                    <a:close/>
                    <a:moveTo>
                      <a:pt x="13263" y="35062"/>
                    </a:moveTo>
                    <a:cubicBezTo>
                      <a:pt x="13697" y="35110"/>
                      <a:pt x="14035" y="35544"/>
                      <a:pt x="13987" y="35978"/>
                    </a:cubicBezTo>
                    <a:lnTo>
                      <a:pt x="14083" y="35834"/>
                    </a:lnTo>
                    <a:lnTo>
                      <a:pt x="14083" y="35834"/>
                    </a:lnTo>
                    <a:cubicBezTo>
                      <a:pt x="14083" y="35978"/>
                      <a:pt x="13987" y="36171"/>
                      <a:pt x="13890" y="36316"/>
                    </a:cubicBezTo>
                    <a:lnTo>
                      <a:pt x="13794" y="36413"/>
                    </a:lnTo>
                    <a:lnTo>
                      <a:pt x="13746" y="36413"/>
                    </a:lnTo>
                    <a:lnTo>
                      <a:pt x="13649" y="36509"/>
                    </a:lnTo>
                    <a:cubicBezTo>
                      <a:pt x="13504" y="36605"/>
                      <a:pt x="13312" y="36750"/>
                      <a:pt x="13167" y="36943"/>
                    </a:cubicBezTo>
                    <a:lnTo>
                      <a:pt x="13022" y="37039"/>
                    </a:lnTo>
                    <a:cubicBezTo>
                      <a:pt x="12877" y="37184"/>
                      <a:pt x="12733" y="37329"/>
                      <a:pt x="12588" y="37425"/>
                    </a:cubicBezTo>
                    <a:cubicBezTo>
                      <a:pt x="12588" y="37474"/>
                      <a:pt x="12540" y="37522"/>
                      <a:pt x="12492" y="37570"/>
                    </a:cubicBezTo>
                    <a:lnTo>
                      <a:pt x="12202" y="37859"/>
                    </a:lnTo>
                    <a:cubicBezTo>
                      <a:pt x="12009" y="38100"/>
                      <a:pt x="11865" y="38293"/>
                      <a:pt x="11720" y="38535"/>
                    </a:cubicBezTo>
                    <a:cubicBezTo>
                      <a:pt x="10707" y="39885"/>
                      <a:pt x="10032" y="41428"/>
                      <a:pt x="9694" y="43068"/>
                    </a:cubicBezTo>
                    <a:cubicBezTo>
                      <a:pt x="9646" y="43261"/>
                      <a:pt x="9598" y="43454"/>
                      <a:pt x="9598" y="43695"/>
                    </a:cubicBezTo>
                    <a:cubicBezTo>
                      <a:pt x="9550" y="43840"/>
                      <a:pt x="9550" y="43984"/>
                      <a:pt x="9502" y="44081"/>
                    </a:cubicBezTo>
                    <a:lnTo>
                      <a:pt x="9405" y="44563"/>
                    </a:lnTo>
                    <a:cubicBezTo>
                      <a:pt x="9405" y="44708"/>
                      <a:pt x="9405" y="44804"/>
                      <a:pt x="9357" y="44949"/>
                    </a:cubicBezTo>
                    <a:cubicBezTo>
                      <a:pt x="9309" y="45045"/>
                      <a:pt x="9309" y="45238"/>
                      <a:pt x="9309" y="45431"/>
                    </a:cubicBezTo>
                    <a:cubicBezTo>
                      <a:pt x="9309" y="45576"/>
                      <a:pt x="9309" y="45624"/>
                      <a:pt x="9260" y="45672"/>
                    </a:cubicBezTo>
                    <a:cubicBezTo>
                      <a:pt x="9260" y="45769"/>
                      <a:pt x="9260" y="45962"/>
                      <a:pt x="9260" y="46106"/>
                    </a:cubicBezTo>
                    <a:lnTo>
                      <a:pt x="9260" y="46347"/>
                    </a:lnTo>
                    <a:lnTo>
                      <a:pt x="9260" y="46444"/>
                    </a:lnTo>
                    <a:lnTo>
                      <a:pt x="9260" y="46782"/>
                    </a:lnTo>
                    <a:lnTo>
                      <a:pt x="9260" y="47264"/>
                    </a:lnTo>
                    <a:lnTo>
                      <a:pt x="9260" y="47408"/>
                    </a:lnTo>
                    <a:lnTo>
                      <a:pt x="9357" y="47843"/>
                    </a:lnTo>
                    <a:cubicBezTo>
                      <a:pt x="9357" y="47891"/>
                      <a:pt x="9357" y="47939"/>
                      <a:pt x="9357" y="48035"/>
                    </a:cubicBezTo>
                    <a:cubicBezTo>
                      <a:pt x="9357" y="48228"/>
                      <a:pt x="9405" y="48421"/>
                      <a:pt x="9453" y="48614"/>
                    </a:cubicBezTo>
                    <a:cubicBezTo>
                      <a:pt x="9502" y="48759"/>
                      <a:pt x="9550" y="48904"/>
                      <a:pt x="9598" y="49048"/>
                    </a:cubicBezTo>
                    <a:cubicBezTo>
                      <a:pt x="9694" y="49145"/>
                      <a:pt x="9598" y="49338"/>
                      <a:pt x="9502" y="49386"/>
                    </a:cubicBezTo>
                    <a:cubicBezTo>
                      <a:pt x="9465" y="49398"/>
                      <a:pt x="9429" y="49404"/>
                      <a:pt x="9395" y="49404"/>
                    </a:cubicBezTo>
                    <a:cubicBezTo>
                      <a:pt x="9291" y="49404"/>
                      <a:pt x="9200" y="49350"/>
                      <a:pt x="9164" y="49241"/>
                    </a:cubicBezTo>
                    <a:cubicBezTo>
                      <a:pt x="9067" y="49048"/>
                      <a:pt x="9019" y="48855"/>
                      <a:pt x="8971" y="48662"/>
                    </a:cubicBezTo>
                    <a:lnTo>
                      <a:pt x="8971" y="48711"/>
                    </a:lnTo>
                    <a:cubicBezTo>
                      <a:pt x="8875" y="48518"/>
                      <a:pt x="8826" y="48373"/>
                      <a:pt x="8778" y="48180"/>
                    </a:cubicBezTo>
                    <a:cubicBezTo>
                      <a:pt x="8778" y="48132"/>
                      <a:pt x="8730" y="48084"/>
                      <a:pt x="8730" y="48035"/>
                    </a:cubicBezTo>
                    <a:cubicBezTo>
                      <a:pt x="8682" y="47939"/>
                      <a:pt x="8633" y="47843"/>
                      <a:pt x="8633" y="47746"/>
                    </a:cubicBezTo>
                    <a:cubicBezTo>
                      <a:pt x="8633" y="47698"/>
                      <a:pt x="8585" y="47650"/>
                      <a:pt x="8585" y="47601"/>
                    </a:cubicBezTo>
                    <a:cubicBezTo>
                      <a:pt x="8585" y="47553"/>
                      <a:pt x="8537" y="47505"/>
                      <a:pt x="8537" y="47457"/>
                    </a:cubicBezTo>
                    <a:lnTo>
                      <a:pt x="8537" y="47408"/>
                    </a:lnTo>
                    <a:cubicBezTo>
                      <a:pt x="8441" y="47119"/>
                      <a:pt x="8344" y="46830"/>
                      <a:pt x="8296" y="46492"/>
                    </a:cubicBezTo>
                    <a:cubicBezTo>
                      <a:pt x="8248" y="46396"/>
                      <a:pt x="8199" y="46251"/>
                      <a:pt x="8199" y="46106"/>
                    </a:cubicBezTo>
                    <a:cubicBezTo>
                      <a:pt x="8151" y="46010"/>
                      <a:pt x="8151" y="45865"/>
                      <a:pt x="8151" y="45720"/>
                    </a:cubicBezTo>
                    <a:cubicBezTo>
                      <a:pt x="8103" y="45624"/>
                      <a:pt x="8103" y="45479"/>
                      <a:pt x="8055" y="45383"/>
                    </a:cubicBezTo>
                    <a:cubicBezTo>
                      <a:pt x="8055" y="45238"/>
                      <a:pt x="8055" y="45094"/>
                      <a:pt x="8055" y="44949"/>
                    </a:cubicBezTo>
                    <a:cubicBezTo>
                      <a:pt x="8006" y="44804"/>
                      <a:pt x="8006" y="44659"/>
                      <a:pt x="8006" y="44563"/>
                    </a:cubicBezTo>
                    <a:cubicBezTo>
                      <a:pt x="8006" y="44322"/>
                      <a:pt x="8006" y="44129"/>
                      <a:pt x="8006" y="43936"/>
                    </a:cubicBezTo>
                    <a:cubicBezTo>
                      <a:pt x="8006" y="43840"/>
                      <a:pt x="8006" y="43743"/>
                      <a:pt x="8006" y="43598"/>
                    </a:cubicBezTo>
                    <a:cubicBezTo>
                      <a:pt x="8006" y="43406"/>
                      <a:pt x="8055" y="43213"/>
                      <a:pt x="8055" y="43020"/>
                    </a:cubicBezTo>
                    <a:cubicBezTo>
                      <a:pt x="8103" y="42634"/>
                      <a:pt x="8199" y="42248"/>
                      <a:pt x="8296" y="41862"/>
                    </a:cubicBezTo>
                    <a:lnTo>
                      <a:pt x="8296" y="41862"/>
                    </a:lnTo>
                    <a:cubicBezTo>
                      <a:pt x="8248" y="41959"/>
                      <a:pt x="8248" y="42007"/>
                      <a:pt x="8248" y="42055"/>
                    </a:cubicBezTo>
                    <a:cubicBezTo>
                      <a:pt x="8248" y="41959"/>
                      <a:pt x="8248" y="41862"/>
                      <a:pt x="8296" y="41718"/>
                    </a:cubicBezTo>
                    <a:lnTo>
                      <a:pt x="8392" y="41428"/>
                    </a:lnTo>
                    <a:cubicBezTo>
                      <a:pt x="8441" y="41139"/>
                      <a:pt x="8537" y="40849"/>
                      <a:pt x="8633" y="40560"/>
                    </a:cubicBezTo>
                    <a:cubicBezTo>
                      <a:pt x="8778" y="40223"/>
                      <a:pt x="8875" y="39885"/>
                      <a:pt x="9067" y="39547"/>
                    </a:cubicBezTo>
                    <a:cubicBezTo>
                      <a:pt x="9357" y="38920"/>
                      <a:pt x="9694" y="38342"/>
                      <a:pt x="10128" y="37763"/>
                    </a:cubicBezTo>
                    <a:lnTo>
                      <a:pt x="10128" y="37715"/>
                    </a:lnTo>
                    <a:cubicBezTo>
                      <a:pt x="10321" y="37474"/>
                      <a:pt x="10466" y="37232"/>
                      <a:pt x="10659" y="37039"/>
                    </a:cubicBezTo>
                    <a:lnTo>
                      <a:pt x="10659" y="36991"/>
                    </a:lnTo>
                    <a:cubicBezTo>
                      <a:pt x="10900" y="36750"/>
                      <a:pt x="11141" y="36461"/>
                      <a:pt x="11334" y="36220"/>
                    </a:cubicBezTo>
                    <a:cubicBezTo>
                      <a:pt x="11479" y="36075"/>
                      <a:pt x="11672" y="35930"/>
                      <a:pt x="11816" y="35786"/>
                    </a:cubicBezTo>
                    <a:lnTo>
                      <a:pt x="11913" y="35786"/>
                    </a:lnTo>
                    <a:cubicBezTo>
                      <a:pt x="12058" y="35641"/>
                      <a:pt x="12202" y="35496"/>
                      <a:pt x="12347" y="35400"/>
                    </a:cubicBezTo>
                    <a:lnTo>
                      <a:pt x="12395" y="35400"/>
                    </a:lnTo>
                    <a:lnTo>
                      <a:pt x="12492" y="35303"/>
                    </a:lnTo>
                    <a:lnTo>
                      <a:pt x="12540" y="35303"/>
                    </a:lnTo>
                    <a:cubicBezTo>
                      <a:pt x="12588" y="35255"/>
                      <a:pt x="12636" y="35207"/>
                      <a:pt x="12636" y="35207"/>
                    </a:cubicBezTo>
                    <a:cubicBezTo>
                      <a:pt x="12733" y="35159"/>
                      <a:pt x="12829" y="35110"/>
                      <a:pt x="12974" y="35062"/>
                    </a:cubicBezTo>
                    <a:close/>
                    <a:moveTo>
                      <a:pt x="44689" y="38130"/>
                    </a:moveTo>
                    <a:cubicBezTo>
                      <a:pt x="44759" y="38130"/>
                      <a:pt x="44830" y="38175"/>
                      <a:pt x="44901" y="38245"/>
                    </a:cubicBezTo>
                    <a:lnTo>
                      <a:pt x="44949" y="38245"/>
                    </a:lnTo>
                    <a:cubicBezTo>
                      <a:pt x="44997" y="38293"/>
                      <a:pt x="44997" y="38293"/>
                      <a:pt x="44997" y="38293"/>
                    </a:cubicBezTo>
                    <a:lnTo>
                      <a:pt x="45045" y="38342"/>
                    </a:lnTo>
                    <a:lnTo>
                      <a:pt x="45094" y="38390"/>
                    </a:lnTo>
                    <a:cubicBezTo>
                      <a:pt x="45142" y="38486"/>
                      <a:pt x="45238" y="38583"/>
                      <a:pt x="45335" y="38679"/>
                    </a:cubicBezTo>
                    <a:lnTo>
                      <a:pt x="45383" y="38727"/>
                    </a:lnTo>
                    <a:cubicBezTo>
                      <a:pt x="45624" y="39065"/>
                      <a:pt x="45817" y="39403"/>
                      <a:pt x="46010" y="39788"/>
                    </a:cubicBezTo>
                    <a:cubicBezTo>
                      <a:pt x="46299" y="40415"/>
                      <a:pt x="46444" y="41042"/>
                      <a:pt x="46492" y="41669"/>
                    </a:cubicBezTo>
                    <a:cubicBezTo>
                      <a:pt x="46589" y="42441"/>
                      <a:pt x="46589" y="43164"/>
                      <a:pt x="46396" y="43936"/>
                    </a:cubicBezTo>
                    <a:cubicBezTo>
                      <a:pt x="46251" y="44659"/>
                      <a:pt x="45962" y="45383"/>
                      <a:pt x="45528" y="46010"/>
                    </a:cubicBezTo>
                    <a:cubicBezTo>
                      <a:pt x="45335" y="46396"/>
                      <a:pt x="45045" y="46733"/>
                      <a:pt x="44804" y="47071"/>
                    </a:cubicBezTo>
                    <a:cubicBezTo>
                      <a:pt x="44515" y="47312"/>
                      <a:pt x="44274" y="47601"/>
                      <a:pt x="43984" y="47843"/>
                    </a:cubicBezTo>
                    <a:cubicBezTo>
                      <a:pt x="43406" y="48325"/>
                      <a:pt x="42730" y="48711"/>
                      <a:pt x="42055" y="49048"/>
                    </a:cubicBezTo>
                    <a:cubicBezTo>
                      <a:pt x="41428" y="49289"/>
                      <a:pt x="40753" y="49434"/>
                      <a:pt x="40126" y="49482"/>
                    </a:cubicBezTo>
                    <a:cubicBezTo>
                      <a:pt x="39969" y="49494"/>
                      <a:pt x="39810" y="49500"/>
                      <a:pt x="39648" y="49500"/>
                    </a:cubicBezTo>
                    <a:cubicBezTo>
                      <a:pt x="39165" y="49500"/>
                      <a:pt x="38667" y="49446"/>
                      <a:pt x="38197" y="49338"/>
                    </a:cubicBezTo>
                    <a:cubicBezTo>
                      <a:pt x="37908" y="49289"/>
                      <a:pt x="37570" y="49193"/>
                      <a:pt x="37281" y="49048"/>
                    </a:cubicBezTo>
                    <a:cubicBezTo>
                      <a:pt x="36895" y="48904"/>
                      <a:pt x="36557" y="48711"/>
                      <a:pt x="36220" y="48469"/>
                    </a:cubicBezTo>
                    <a:cubicBezTo>
                      <a:pt x="36171" y="48373"/>
                      <a:pt x="36075" y="48277"/>
                      <a:pt x="36075" y="48180"/>
                    </a:cubicBezTo>
                    <a:cubicBezTo>
                      <a:pt x="36075" y="47939"/>
                      <a:pt x="36268" y="47698"/>
                      <a:pt x="36509" y="47698"/>
                    </a:cubicBezTo>
                    <a:cubicBezTo>
                      <a:pt x="36606" y="47698"/>
                      <a:pt x="36750" y="47746"/>
                      <a:pt x="36798" y="47794"/>
                    </a:cubicBezTo>
                    <a:lnTo>
                      <a:pt x="36895" y="47843"/>
                    </a:lnTo>
                    <a:cubicBezTo>
                      <a:pt x="37232" y="48084"/>
                      <a:pt x="37618" y="48277"/>
                      <a:pt x="38004" y="48373"/>
                    </a:cubicBezTo>
                    <a:cubicBezTo>
                      <a:pt x="38438" y="48518"/>
                      <a:pt x="38872" y="48614"/>
                      <a:pt x="39306" y="48614"/>
                    </a:cubicBezTo>
                    <a:cubicBezTo>
                      <a:pt x="39403" y="48619"/>
                      <a:pt x="39500" y="48621"/>
                      <a:pt x="39597" y="48621"/>
                    </a:cubicBezTo>
                    <a:cubicBezTo>
                      <a:pt x="40472" y="48621"/>
                      <a:pt x="41375" y="48426"/>
                      <a:pt x="42200" y="48035"/>
                    </a:cubicBezTo>
                    <a:cubicBezTo>
                      <a:pt x="42682" y="47746"/>
                      <a:pt x="43165" y="47408"/>
                      <a:pt x="43599" y="47071"/>
                    </a:cubicBezTo>
                    <a:cubicBezTo>
                      <a:pt x="44418" y="46299"/>
                      <a:pt x="45045" y="45383"/>
                      <a:pt x="45383" y="44322"/>
                    </a:cubicBezTo>
                    <a:cubicBezTo>
                      <a:pt x="45576" y="43840"/>
                      <a:pt x="45672" y="43309"/>
                      <a:pt x="45721" y="42779"/>
                    </a:cubicBezTo>
                    <a:cubicBezTo>
                      <a:pt x="45721" y="42296"/>
                      <a:pt x="45672" y="41814"/>
                      <a:pt x="45624" y="41380"/>
                    </a:cubicBezTo>
                    <a:cubicBezTo>
                      <a:pt x="45528" y="40946"/>
                      <a:pt x="45383" y="40560"/>
                      <a:pt x="45190" y="40174"/>
                    </a:cubicBezTo>
                    <a:cubicBezTo>
                      <a:pt x="45045" y="39885"/>
                      <a:pt x="44901" y="39596"/>
                      <a:pt x="44708" y="39354"/>
                    </a:cubicBezTo>
                    <a:cubicBezTo>
                      <a:pt x="44708" y="39306"/>
                      <a:pt x="44660" y="39306"/>
                      <a:pt x="44660" y="39258"/>
                    </a:cubicBezTo>
                    <a:lnTo>
                      <a:pt x="44467" y="39065"/>
                    </a:lnTo>
                    <a:lnTo>
                      <a:pt x="44418" y="39017"/>
                    </a:lnTo>
                    <a:lnTo>
                      <a:pt x="44370" y="38969"/>
                    </a:lnTo>
                    <a:lnTo>
                      <a:pt x="44322" y="38920"/>
                    </a:lnTo>
                    <a:cubicBezTo>
                      <a:pt x="43999" y="38643"/>
                      <a:pt x="44206" y="38146"/>
                      <a:pt x="44562" y="38146"/>
                    </a:cubicBezTo>
                    <a:cubicBezTo>
                      <a:pt x="44578" y="38146"/>
                      <a:pt x="44595" y="38147"/>
                      <a:pt x="44611" y="38149"/>
                    </a:cubicBezTo>
                    <a:cubicBezTo>
                      <a:pt x="44637" y="38136"/>
                      <a:pt x="44663" y="38130"/>
                      <a:pt x="44689" y="38130"/>
                    </a:cubicBezTo>
                    <a:close/>
                    <a:moveTo>
                      <a:pt x="22619" y="43406"/>
                    </a:moveTo>
                    <a:cubicBezTo>
                      <a:pt x="22716" y="43406"/>
                      <a:pt x="22861" y="43406"/>
                      <a:pt x="22909" y="43502"/>
                    </a:cubicBezTo>
                    <a:lnTo>
                      <a:pt x="23150" y="43695"/>
                    </a:lnTo>
                    <a:lnTo>
                      <a:pt x="23198" y="43695"/>
                    </a:lnTo>
                    <a:lnTo>
                      <a:pt x="23246" y="43743"/>
                    </a:lnTo>
                    <a:lnTo>
                      <a:pt x="23295" y="43743"/>
                    </a:lnTo>
                    <a:lnTo>
                      <a:pt x="23343" y="43791"/>
                    </a:lnTo>
                    <a:lnTo>
                      <a:pt x="23488" y="43936"/>
                    </a:lnTo>
                    <a:cubicBezTo>
                      <a:pt x="23777" y="44225"/>
                      <a:pt x="24115" y="44563"/>
                      <a:pt x="24356" y="44901"/>
                    </a:cubicBezTo>
                    <a:cubicBezTo>
                      <a:pt x="24741" y="45431"/>
                      <a:pt x="25079" y="45962"/>
                      <a:pt x="25320" y="46589"/>
                    </a:cubicBezTo>
                    <a:cubicBezTo>
                      <a:pt x="25610" y="47264"/>
                      <a:pt x="25803" y="47987"/>
                      <a:pt x="25851" y="48759"/>
                    </a:cubicBezTo>
                    <a:cubicBezTo>
                      <a:pt x="25899" y="49530"/>
                      <a:pt x="25754" y="50350"/>
                      <a:pt x="25417" y="51074"/>
                    </a:cubicBezTo>
                    <a:cubicBezTo>
                      <a:pt x="25127" y="51749"/>
                      <a:pt x="24645" y="52279"/>
                      <a:pt x="24115" y="52714"/>
                    </a:cubicBezTo>
                    <a:cubicBezTo>
                      <a:pt x="23163" y="53383"/>
                      <a:pt x="22057" y="53718"/>
                      <a:pt x="20928" y="53718"/>
                    </a:cubicBezTo>
                    <a:cubicBezTo>
                      <a:pt x="20512" y="53718"/>
                      <a:pt x="20093" y="53673"/>
                      <a:pt x="19678" y="53582"/>
                    </a:cubicBezTo>
                    <a:cubicBezTo>
                      <a:pt x="19002" y="53389"/>
                      <a:pt x="18327" y="53148"/>
                      <a:pt x="17700" y="52810"/>
                    </a:cubicBezTo>
                    <a:cubicBezTo>
                      <a:pt x="17073" y="52472"/>
                      <a:pt x="16495" y="52087"/>
                      <a:pt x="16012" y="51604"/>
                    </a:cubicBezTo>
                    <a:cubicBezTo>
                      <a:pt x="15868" y="51460"/>
                      <a:pt x="15819" y="51218"/>
                      <a:pt x="15916" y="51074"/>
                    </a:cubicBezTo>
                    <a:lnTo>
                      <a:pt x="15916" y="51026"/>
                    </a:lnTo>
                    <a:cubicBezTo>
                      <a:pt x="15993" y="50922"/>
                      <a:pt x="16112" y="50874"/>
                      <a:pt x="16236" y="50874"/>
                    </a:cubicBezTo>
                    <a:cubicBezTo>
                      <a:pt x="16343" y="50874"/>
                      <a:pt x="16453" y="50910"/>
                      <a:pt x="16543" y="50977"/>
                    </a:cubicBezTo>
                    <a:cubicBezTo>
                      <a:pt x="16880" y="51267"/>
                      <a:pt x="17266" y="51604"/>
                      <a:pt x="17700" y="51845"/>
                    </a:cubicBezTo>
                    <a:cubicBezTo>
                      <a:pt x="18231" y="52183"/>
                      <a:pt x="18761" y="52424"/>
                      <a:pt x="19340" y="52617"/>
                    </a:cubicBezTo>
                    <a:cubicBezTo>
                      <a:pt x="19870" y="52762"/>
                      <a:pt x="20353" y="52810"/>
                      <a:pt x="20883" y="52858"/>
                    </a:cubicBezTo>
                    <a:cubicBezTo>
                      <a:pt x="21269" y="52858"/>
                      <a:pt x="21655" y="52810"/>
                      <a:pt x="22041" y="52714"/>
                    </a:cubicBezTo>
                    <a:cubicBezTo>
                      <a:pt x="22378" y="52665"/>
                      <a:pt x="22716" y="52521"/>
                      <a:pt x="23054" y="52376"/>
                    </a:cubicBezTo>
                    <a:cubicBezTo>
                      <a:pt x="23343" y="52231"/>
                      <a:pt x="23584" y="52038"/>
                      <a:pt x="23825" y="51797"/>
                    </a:cubicBezTo>
                    <a:cubicBezTo>
                      <a:pt x="24066" y="51604"/>
                      <a:pt x="24259" y="51363"/>
                      <a:pt x="24452" y="51074"/>
                    </a:cubicBezTo>
                    <a:cubicBezTo>
                      <a:pt x="24597" y="50833"/>
                      <a:pt x="24693" y="50543"/>
                      <a:pt x="24790" y="50254"/>
                    </a:cubicBezTo>
                    <a:cubicBezTo>
                      <a:pt x="24886" y="49916"/>
                      <a:pt x="24934" y="49530"/>
                      <a:pt x="24983" y="49193"/>
                    </a:cubicBezTo>
                    <a:cubicBezTo>
                      <a:pt x="24983" y="48759"/>
                      <a:pt x="24934" y="48325"/>
                      <a:pt x="24838" y="47891"/>
                    </a:cubicBezTo>
                    <a:cubicBezTo>
                      <a:pt x="24693" y="47360"/>
                      <a:pt x="24500" y="46878"/>
                      <a:pt x="24259" y="46396"/>
                    </a:cubicBezTo>
                    <a:cubicBezTo>
                      <a:pt x="23970" y="45817"/>
                      <a:pt x="23584" y="45286"/>
                      <a:pt x="23150" y="44852"/>
                    </a:cubicBezTo>
                    <a:lnTo>
                      <a:pt x="22909" y="44611"/>
                    </a:lnTo>
                    <a:lnTo>
                      <a:pt x="22812" y="44515"/>
                    </a:lnTo>
                    <a:lnTo>
                      <a:pt x="22764" y="44467"/>
                    </a:lnTo>
                    <a:lnTo>
                      <a:pt x="22716" y="44418"/>
                    </a:lnTo>
                    <a:lnTo>
                      <a:pt x="22668" y="44370"/>
                    </a:lnTo>
                    <a:lnTo>
                      <a:pt x="22378" y="44177"/>
                    </a:lnTo>
                    <a:cubicBezTo>
                      <a:pt x="22185" y="43984"/>
                      <a:pt x="22137" y="43743"/>
                      <a:pt x="22282" y="43550"/>
                    </a:cubicBezTo>
                    <a:cubicBezTo>
                      <a:pt x="22378" y="43454"/>
                      <a:pt x="22523" y="43406"/>
                      <a:pt x="22619" y="43406"/>
                    </a:cubicBezTo>
                    <a:close/>
                    <a:moveTo>
                      <a:pt x="6029" y="59176"/>
                    </a:moveTo>
                    <a:cubicBezTo>
                      <a:pt x="6126" y="59176"/>
                      <a:pt x="6222" y="59176"/>
                      <a:pt x="6318" y="59273"/>
                    </a:cubicBezTo>
                    <a:cubicBezTo>
                      <a:pt x="6367" y="59321"/>
                      <a:pt x="6367" y="59369"/>
                      <a:pt x="6415" y="59465"/>
                    </a:cubicBezTo>
                    <a:cubicBezTo>
                      <a:pt x="6463" y="59562"/>
                      <a:pt x="6511" y="59658"/>
                      <a:pt x="6560" y="59803"/>
                    </a:cubicBezTo>
                    <a:cubicBezTo>
                      <a:pt x="6801" y="60382"/>
                      <a:pt x="7138" y="60960"/>
                      <a:pt x="7524" y="61539"/>
                    </a:cubicBezTo>
                    <a:cubicBezTo>
                      <a:pt x="8006" y="62118"/>
                      <a:pt x="8585" y="62697"/>
                      <a:pt x="9212" y="63179"/>
                    </a:cubicBezTo>
                    <a:cubicBezTo>
                      <a:pt x="9743" y="63613"/>
                      <a:pt x="10370" y="63999"/>
                      <a:pt x="10997" y="64288"/>
                    </a:cubicBezTo>
                    <a:cubicBezTo>
                      <a:pt x="11479" y="64433"/>
                      <a:pt x="11913" y="64578"/>
                      <a:pt x="12443" y="64674"/>
                    </a:cubicBezTo>
                    <a:cubicBezTo>
                      <a:pt x="12612" y="64698"/>
                      <a:pt x="12793" y="64710"/>
                      <a:pt x="12980" y="64710"/>
                    </a:cubicBezTo>
                    <a:cubicBezTo>
                      <a:pt x="13167" y="64710"/>
                      <a:pt x="13360" y="64698"/>
                      <a:pt x="13553" y="64674"/>
                    </a:cubicBezTo>
                    <a:cubicBezTo>
                      <a:pt x="13601" y="64650"/>
                      <a:pt x="13637" y="64638"/>
                      <a:pt x="13673" y="64638"/>
                    </a:cubicBezTo>
                    <a:cubicBezTo>
                      <a:pt x="13709" y="64638"/>
                      <a:pt x="13746" y="64650"/>
                      <a:pt x="13794" y="64674"/>
                    </a:cubicBezTo>
                    <a:cubicBezTo>
                      <a:pt x="13842" y="64674"/>
                      <a:pt x="13890" y="64770"/>
                      <a:pt x="13890" y="64819"/>
                    </a:cubicBezTo>
                    <a:cubicBezTo>
                      <a:pt x="14035" y="65012"/>
                      <a:pt x="13938" y="65253"/>
                      <a:pt x="13746" y="65301"/>
                    </a:cubicBezTo>
                    <a:cubicBezTo>
                      <a:pt x="13456" y="65333"/>
                      <a:pt x="13167" y="65349"/>
                      <a:pt x="12877" y="65349"/>
                    </a:cubicBezTo>
                    <a:cubicBezTo>
                      <a:pt x="12299" y="65349"/>
                      <a:pt x="11720" y="65285"/>
                      <a:pt x="11141" y="65156"/>
                    </a:cubicBezTo>
                    <a:cubicBezTo>
                      <a:pt x="10273" y="64915"/>
                      <a:pt x="9405" y="64529"/>
                      <a:pt x="8633" y="63999"/>
                    </a:cubicBezTo>
                    <a:cubicBezTo>
                      <a:pt x="8248" y="63758"/>
                      <a:pt x="7862" y="63420"/>
                      <a:pt x="7476" y="63083"/>
                    </a:cubicBezTo>
                    <a:cubicBezTo>
                      <a:pt x="7187" y="62793"/>
                      <a:pt x="6849" y="62456"/>
                      <a:pt x="6608" y="62070"/>
                    </a:cubicBezTo>
                    <a:cubicBezTo>
                      <a:pt x="6318" y="61684"/>
                      <a:pt x="6126" y="61298"/>
                      <a:pt x="5933" y="60864"/>
                    </a:cubicBezTo>
                    <a:cubicBezTo>
                      <a:pt x="5884" y="60719"/>
                      <a:pt x="5836" y="60575"/>
                      <a:pt x="5788" y="60478"/>
                    </a:cubicBezTo>
                    <a:lnTo>
                      <a:pt x="5499" y="60478"/>
                    </a:lnTo>
                    <a:cubicBezTo>
                      <a:pt x="5209" y="60526"/>
                      <a:pt x="4968" y="60623"/>
                      <a:pt x="4679" y="60719"/>
                    </a:cubicBezTo>
                    <a:cubicBezTo>
                      <a:pt x="4438" y="60816"/>
                      <a:pt x="4196" y="60960"/>
                      <a:pt x="4004" y="61105"/>
                    </a:cubicBezTo>
                    <a:cubicBezTo>
                      <a:pt x="3811" y="61250"/>
                      <a:pt x="3618" y="61443"/>
                      <a:pt x="3473" y="61636"/>
                    </a:cubicBezTo>
                    <a:cubicBezTo>
                      <a:pt x="3328" y="61829"/>
                      <a:pt x="3184" y="62022"/>
                      <a:pt x="3087" y="62263"/>
                    </a:cubicBezTo>
                    <a:cubicBezTo>
                      <a:pt x="3039" y="62456"/>
                      <a:pt x="2943" y="62648"/>
                      <a:pt x="2943" y="62841"/>
                    </a:cubicBezTo>
                    <a:cubicBezTo>
                      <a:pt x="2894" y="63083"/>
                      <a:pt x="2894" y="63275"/>
                      <a:pt x="2943" y="63517"/>
                    </a:cubicBezTo>
                    <a:cubicBezTo>
                      <a:pt x="2943" y="63709"/>
                      <a:pt x="2991" y="63902"/>
                      <a:pt x="3087" y="64095"/>
                    </a:cubicBezTo>
                    <a:cubicBezTo>
                      <a:pt x="3135" y="64192"/>
                      <a:pt x="3184" y="64288"/>
                      <a:pt x="3232" y="64433"/>
                    </a:cubicBezTo>
                    <a:cubicBezTo>
                      <a:pt x="3328" y="64529"/>
                      <a:pt x="3280" y="64674"/>
                      <a:pt x="3135" y="64770"/>
                    </a:cubicBezTo>
                    <a:cubicBezTo>
                      <a:pt x="3110" y="64783"/>
                      <a:pt x="3080" y="64789"/>
                      <a:pt x="3049" y="64789"/>
                    </a:cubicBezTo>
                    <a:cubicBezTo>
                      <a:pt x="2965" y="64789"/>
                      <a:pt x="2868" y="64745"/>
                      <a:pt x="2798" y="64674"/>
                    </a:cubicBezTo>
                    <a:cubicBezTo>
                      <a:pt x="2508" y="64144"/>
                      <a:pt x="2364" y="63517"/>
                      <a:pt x="2364" y="62938"/>
                    </a:cubicBezTo>
                    <a:cubicBezTo>
                      <a:pt x="2412" y="61732"/>
                      <a:pt x="3039" y="60671"/>
                      <a:pt x="4100" y="60044"/>
                    </a:cubicBezTo>
                    <a:cubicBezTo>
                      <a:pt x="4341" y="59899"/>
                      <a:pt x="4631" y="59803"/>
                      <a:pt x="4920" y="59755"/>
                    </a:cubicBezTo>
                    <a:cubicBezTo>
                      <a:pt x="5113" y="59707"/>
                      <a:pt x="5257" y="59658"/>
                      <a:pt x="5402" y="59658"/>
                    </a:cubicBezTo>
                    <a:lnTo>
                      <a:pt x="5595" y="59658"/>
                    </a:lnTo>
                    <a:lnTo>
                      <a:pt x="5595" y="59562"/>
                    </a:lnTo>
                    <a:cubicBezTo>
                      <a:pt x="5643" y="59465"/>
                      <a:pt x="5643" y="59369"/>
                      <a:pt x="5740" y="59273"/>
                    </a:cubicBezTo>
                    <a:cubicBezTo>
                      <a:pt x="5788" y="59224"/>
                      <a:pt x="5933" y="59176"/>
                      <a:pt x="6029" y="59176"/>
                    </a:cubicBezTo>
                    <a:close/>
                    <a:moveTo>
                      <a:pt x="17122" y="0"/>
                    </a:moveTo>
                    <a:cubicBezTo>
                      <a:pt x="17122" y="386"/>
                      <a:pt x="17170" y="772"/>
                      <a:pt x="17218" y="1158"/>
                    </a:cubicBezTo>
                    <a:cubicBezTo>
                      <a:pt x="17314" y="2749"/>
                      <a:pt x="17314" y="4341"/>
                      <a:pt x="17218" y="5884"/>
                    </a:cubicBezTo>
                    <a:cubicBezTo>
                      <a:pt x="17025" y="9357"/>
                      <a:pt x="16302" y="12781"/>
                      <a:pt x="15192" y="16109"/>
                    </a:cubicBezTo>
                    <a:cubicBezTo>
                      <a:pt x="14903" y="17025"/>
                      <a:pt x="14517" y="17989"/>
                      <a:pt x="14131" y="18906"/>
                    </a:cubicBezTo>
                    <a:cubicBezTo>
                      <a:pt x="13746" y="19822"/>
                      <a:pt x="13360" y="20690"/>
                      <a:pt x="12926" y="21607"/>
                    </a:cubicBezTo>
                    <a:cubicBezTo>
                      <a:pt x="12058" y="23439"/>
                      <a:pt x="11093" y="25175"/>
                      <a:pt x="10128" y="26912"/>
                    </a:cubicBezTo>
                    <a:cubicBezTo>
                      <a:pt x="9164" y="28648"/>
                      <a:pt x="8199" y="30432"/>
                      <a:pt x="7283" y="32217"/>
                    </a:cubicBezTo>
                    <a:cubicBezTo>
                      <a:pt x="6801" y="33085"/>
                      <a:pt x="6367" y="34001"/>
                      <a:pt x="5933" y="34869"/>
                    </a:cubicBezTo>
                    <a:cubicBezTo>
                      <a:pt x="5499" y="35834"/>
                      <a:pt x="5065" y="36750"/>
                      <a:pt x="4727" y="37715"/>
                    </a:cubicBezTo>
                    <a:cubicBezTo>
                      <a:pt x="4245" y="38969"/>
                      <a:pt x="3859" y="40319"/>
                      <a:pt x="3570" y="41669"/>
                    </a:cubicBezTo>
                    <a:cubicBezTo>
                      <a:pt x="3280" y="43020"/>
                      <a:pt x="3039" y="44418"/>
                      <a:pt x="2943" y="45817"/>
                    </a:cubicBezTo>
                    <a:cubicBezTo>
                      <a:pt x="2894" y="46492"/>
                      <a:pt x="2894" y="47167"/>
                      <a:pt x="2846" y="47843"/>
                    </a:cubicBezTo>
                    <a:lnTo>
                      <a:pt x="2846" y="48855"/>
                    </a:lnTo>
                    <a:lnTo>
                      <a:pt x="2846" y="49965"/>
                    </a:lnTo>
                    <a:cubicBezTo>
                      <a:pt x="2894" y="50640"/>
                      <a:pt x="2943" y="51315"/>
                      <a:pt x="3039" y="51990"/>
                    </a:cubicBezTo>
                    <a:cubicBezTo>
                      <a:pt x="3087" y="52714"/>
                      <a:pt x="3135" y="53437"/>
                      <a:pt x="3087" y="54160"/>
                    </a:cubicBezTo>
                    <a:cubicBezTo>
                      <a:pt x="3087" y="54402"/>
                      <a:pt x="3039" y="54594"/>
                      <a:pt x="3039" y="54836"/>
                    </a:cubicBezTo>
                    <a:cubicBezTo>
                      <a:pt x="3039" y="54836"/>
                      <a:pt x="3039" y="54884"/>
                      <a:pt x="3039" y="54932"/>
                    </a:cubicBezTo>
                    <a:lnTo>
                      <a:pt x="3955" y="55752"/>
                    </a:lnTo>
                    <a:cubicBezTo>
                      <a:pt x="3425" y="55848"/>
                      <a:pt x="2894" y="55993"/>
                      <a:pt x="2460" y="56282"/>
                    </a:cubicBezTo>
                    <a:cubicBezTo>
                      <a:pt x="1978" y="56524"/>
                      <a:pt x="1592" y="56813"/>
                      <a:pt x="1255" y="57199"/>
                    </a:cubicBezTo>
                    <a:cubicBezTo>
                      <a:pt x="579" y="57922"/>
                      <a:pt x="194" y="58838"/>
                      <a:pt x="97" y="59803"/>
                    </a:cubicBezTo>
                    <a:cubicBezTo>
                      <a:pt x="1" y="60816"/>
                      <a:pt x="97" y="61829"/>
                      <a:pt x="386" y="62793"/>
                    </a:cubicBezTo>
                    <a:cubicBezTo>
                      <a:pt x="531" y="63324"/>
                      <a:pt x="724" y="63806"/>
                      <a:pt x="965" y="64288"/>
                    </a:cubicBezTo>
                    <a:cubicBezTo>
                      <a:pt x="1206" y="64722"/>
                      <a:pt x="1447" y="65156"/>
                      <a:pt x="1785" y="65590"/>
                    </a:cubicBezTo>
                    <a:cubicBezTo>
                      <a:pt x="2123" y="66073"/>
                      <a:pt x="2508" y="66507"/>
                      <a:pt x="2991" y="66893"/>
                    </a:cubicBezTo>
                    <a:cubicBezTo>
                      <a:pt x="3473" y="67375"/>
                      <a:pt x="4052" y="67761"/>
                      <a:pt x="4631" y="68098"/>
                    </a:cubicBezTo>
                    <a:cubicBezTo>
                      <a:pt x="5740" y="68773"/>
                      <a:pt x="6994" y="69256"/>
                      <a:pt x="8296" y="69497"/>
                    </a:cubicBezTo>
                    <a:cubicBezTo>
                      <a:pt x="8875" y="69593"/>
                      <a:pt x="9405" y="69642"/>
                      <a:pt x="9984" y="69642"/>
                    </a:cubicBezTo>
                    <a:cubicBezTo>
                      <a:pt x="10707" y="69642"/>
                      <a:pt x="11431" y="69545"/>
                      <a:pt x="12154" y="69400"/>
                    </a:cubicBezTo>
                    <a:cubicBezTo>
                      <a:pt x="13456" y="69159"/>
                      <a:pt x="14662" y="68629"/>
                      <a:pt x="15771" y="67905"/>
                    </a:cubicBezTo>
                    <a:cubicBezTo>
                      <a:pt x="16639" y="67327"/>
                      <a:pt x="17411" y="66651"/>
                      <a:pt x="18134" y="65880"/>
                    </a:cubicBezTo>
                    <a:lnTo>
                      <a:pt x="18134" y="65832"/>
                    </a:lnTo>
                    <a:cubicBezTo>
                      <a:pt x="19147" y="66362"/>
                      <a:pt x="20208" y="66893"/>
                      <a:pt x="21317" y="67423"/>
                    </a:cubicBezTo>
                    <a:cubicBezTo>
                      <a:pt x="22427" y="67954"/>
                      <a:pt x="23246" y="68291"/>
                      <a:pt x="24115" y="68629"/>
                    </a:cubicBezTo>
                    <a:cubicBezTo>
                      <a:pt x="25031" y="68966"/>
                      <a:pt x="25995" y="69304"/>
                      <a:pt x="27008" y="69545"/>
                    </a:cubicBezTo>
                    <a:cubicBezTo>
                      <a:pt x="29227" y="70076"/>
                      <a:pt x="31493" y="70365"/>
                      <a:pt x="33808" y="70365"/>
                    </a:cubicBezTo>
                    <a:cubicBezTo>
                      <a:pt x="37522" y="70365"/>
                      <a:pt x="41187" y="69690"/>
                      <a:pt x="44660" y="68339"/>
                    </a:cubicBezTo>
                    <a:cubicBezTo>
                      <a:pt x="46299" y="67664"/>
                      <a:pt x="47891" y="66941"/>
                      <a:pt x="49386" y="66024"/>
                    </a:cubicBezTo>
                    <a:cubicBezTo>
                      <a:pt x="50977" y="65108"/>
                      <a:pt x="52472" y="64095"/>
                      <a:pt x="53919" y="62938"/>
                    </a:cubicBezTo>
                    <a:cubicBezTo>
                      <a:pt x="55318" y="61829"/>
                      <a:pt x="56717" y="60575"/>
                      <a:pt x="57970" y="59224"/>
                    </a:cubicBezTo>
                    <a:cubicBezTo>
                      <a:pt x="60430" y="56668"/>
                      <a:pt x="62407" y="53678"/>
                      <a:pt x="63854" y="50399"/>
                    </a:cubicBezTo>
                    <a:cubicBezTo>
                      <a:pt x="65494" y="46540"/>
                      <a:pt x="66362" y="42393"/>
                      <a:pt x="66410" y="38245"/>
                    </a:cubicBezTo>
                    <a:cubicBezTo>
                      <a:pt x="66410" y="35255"/>
                      <a:pt x="66073" y="32265"/>
                      <a:pt x="65446" y="29371"/>
                    </a:cubicBezTo>
                    <a:cubicBezTo>
                      <a:pt x="64915" y="26622"/>
                      <a:pt x="64047" y="23970"/>
                      <a:pt x="62793" y="21414"/>
                    </a:cubicBezTo>
                    <a:cubicBezTo>
                      <a:pt x="63806" y="21414"/>
                      <a:pt x="64771" y="21076"/>
                      <a:pt x="65590" y="20449"/>
                    </a:cubicBezTo>
                    <a:cubicBezTo>
                      <a:pt x="66410" y="19822"/>
                      <a:pt x="67037" y="18954"/>
                      <a:pt x="67423" y="17989"/>
                    </a:cubicBezTo>
                    <a:cubicBezTo>
                      <a:pt x="67857" y="16928"/>
                      <a:pt x="68098" y="15867"/>
                      <a:pt x="68146" y="14758"/>
                    </a:cubicBezTo>
                    <a:cubicBezTo>
                      <a:pt x="68195" y="13697"/>
                      <a:pt x="68098" y="12636"/>
                      <a:pt x="67809" y="11623"/>
                    </a:cubicBezTo>
                    <a:cubicBezTo>
                      <a:pt x="67520" y="10659"/>
                      <a:pt x="67037" y="9791"/>
                      <a:pt x="66459" y="9019"/>
                    </a:cubicBezTo>
                    <a:cubicBezTo>
                      <a:pt x="65880" y="8247"/>
                      <a:pt x="65156" y="7524"/>
                      <a:pt x="64336" y="6945"/>
                    </a:cubicBezTo>
                    <a:cubicBezTo>
                      <a:pt x="63565" y="6367"/>
                      <a:pt x="62745" y="5981"/>
                      <a:pt x="61829" y="5691"/>
                    </a:cubicBezTo>
                    <a:cubicBezTo>
                      <a:pt x="61298" y="5547"/>
                      <a:pt x="60816" y="5450"/>
                      <a:pt x="60285" y="5450"/>
                    </a:cubicBezTo>
                    <a:cubicBezTo>
                      <a:pt x="59948" y="5450"/>
                      <a:pt x="59610" y="5498"/>
                      <a:pt x="59321" y="5547"/>
                    </a:cubicBezTo>
                    <a:cubicBezTo>
                      <a:pt x="58453" y="5740"/>
                      <a:pt x="57729" y="6222"/>
                      <a:pt x="57199" y="6897"/>
                    </a:cubicBezTo>
                    <a:cubicBezTo>
                      <a:pt x="57102" y="6994"/>
                      <a:pt x="56958" y="7138"/>
                      <a:pt x="56861" y="7331"/>
                    </a:cubicBezTo>
                    <a:cubicBezTo>
                      <a:pt x="56958" y="7717"/>
                      <a:pt x="57006" y="8103"/>
                      <a:pt x="57006" y="8537"/>
                    </a:cubicBezTo>
                    <a:cubicBezTo>
                      <a:pt x="57054" y="8971"/>
                      <a:pt x="56909" y="9453"/>
                      <a:pt x="56717" y="9887"/>
                    </a:cubicBezTo>
                    <a:cubicBezTo>
                      <a:pt x="56620" y="10080"/>
                      <a:pt x="56475" y="10273"/>
                      <a:pt x="56282" y="10369"/>
                    </a:cubicBezTo>
                    <a:cubicBezTo>
                      <a:pt x="56090" y="10514"/>
                      <a:pt x="55897" y="10611"/>
                      <a:pt x="55704" y="10659"/>
                    </a:cubicBezTo>
                    <a:lnTo>
                      <a:pt x="55511" y="10659"/>
                    </a:lnTo>
                    <a:cubicBezTo>
                      <a:pt x="55173" y="10611"/>
                      <a:pt x="54836" y="10514"/>
                      <a:pt x="54546" y="10321"/>
                    </a:cubicBezTo>
                    <a:cubicBezTo>
                      <a:pt x="54112" y="9984"/>
                      <a:pt x="53726" y="9646"/>
                      <a:pt x="53341" y="9260"/>
                    </a:cubicBezTo>
                    <a:cubicBezTo>
                      <a:pt x="53244" y="9164"/>
                      <a:pt x="53148" y="9067"/>
                      <a:pt x="53051" y="8971"/>
                    </a:cubicBezTo>
                    <a:cubicBezTo>
                      <a:pt x="52858" y="8971"/>
                      <a:pt x="52665" y="8971"/>
                      <a:pt x="52472" y="8923"/>
                    </a:cubicBezTo>
                    <a:cubicBezTo>
                      <a:pt x="52231" y="8874"/>
                      <a:pt x="51990" y="8778"/>
                      <a:pt x="51701" y="8730"/>
                    </a:cubicBezTo>
                    <a:cubicBezTo>
                      <a:pt x="51411" y="8585"/>
                      <a:pt x="51122" y="8489"/>
                      <a:pt x="50833" y="8344"/>
                    </a:cubicBezTo>
                    <a:lnTo>
                      <a:pt x="50784" y="8344"/>
                    </a:lnTo>
                    <a:cubicBezTo>
                      <a:pt x="50495" y="8151"/>
                      <a:pt x="50206" y="8006"/>
                      <a:pt x="49868" y="7813"/>
                    </a:cubicBezTo>
                    <a:cubicBezTo>
                      <a:pt x="49579" y="7669"/>
                      <a:pt x="49241" y="7428"/>
                      <a:pt x="48952" y="7186"/>
                    </a:cubicBezTo>
                    <a:cubicBezTo>
                      <a:pt x="48325" y="6752"/>
                      <a:pt x="47794" y="6318"/>
                      <a:pt x="47216" y="5884"/>
                    </a:cubicBezTo>
                    <a:cubicBezTo>
                      <a:pt x="46637" y="5450"/>
                      <a:pt x="46010" y="5016"/>
                      <a:pt x="45383" y="4679"/>
                    </a:cubicBezTo>
                    <a:cubicBezTo>
                      <a:pt x="44756" y="4293"/>
                      <a:pt x="44081" y="4003"/>
                      <a:pt x="43357" y="3762"/>
                    </a:cubicBezTo>
                    <a:cubicBezTo>
                      <a:pt x="42489" y="3473"/>
                      <a:pt x="41621" y="3280"/>
                      <a:pt x="40705" y="3135"/>
                    </a:cubicBezTo>
                    <a:cubicBezTo>
                      <a:pt x="39789" y="3039"/>
                      <a:pt x="38872" y="2942"/>
                      <a:pt x="37956" y="2942"/>
                    </a:cubicBezTo>
                    <a:cubicBezTo>
                      <a:pt x="37623" y="2934"/>
                      <a:pt x="37291" y="2930"/>
                      <a:pt x="36960" y="2930"/>
                    </a:cubicBezTo>
                    <a:cubicBezTo>
                      <a:pt x="35424" y="2930"/>
                      <a:pt x="33909" y="3016"/>
                      <a:pt x="32361" y="3135"/>
                    </a:cubicBezTo>
                    <a:cubicBezTo>
                      <a:pt x="31879" y="3184"/>
                      <a:pt x="31397" y="3184"/>
                      <a:pt x="30915" y="3184"/>
                    </a:cubicBezTo>
                    <a:cubicBezTo>
                      <a:pt x="30754" y="3200"/>
                      <a:pt x="30604" y="3205"/>
                      <a:pt x="30457" y="3205"/>
                    </a:cubicBezTo>
                    <a:cubicBezTo>
                      <a:pt x="30164" y="3205"/>
                      <a:pt x="29886" y="3184"/>
                      <a:pt x="29564" y="3184"/>
                    </a:cubicBezTo>
                    <a:cubicBezTo>
                      <a:pt x="28696" y="3135"/>
                      <a:pt x="27828" y="3039"/>
                      <a:pt x="26960" y="2894"/>
                    </a:cubicBezTo>
                    <a:cubicBezTo>
                      <a:pt x="26188" y="2749"/>
                      <a:pt x="25465" y="2557"/>
                      <a:pt x="24741" y="2267"/>
                    </a:cubicBezTo>
                    <a:lnTo>
                      <a:pt x="24597" y="2219"/>
                    </a:lnTo>
                    <a:cubicBezTo>
                      <a:pt x="23825" y="2123"/>
                      <a:pt x="23054" y="1978"/>
                      <a:pt x="22330" y="1833"/>
                    </a:cubicBezTo>
                    <a:cubicBezTo>
                      <a:pt x="20690" y="1447"/>
                      <a:pt x="19099" y="917"/>
                      <a:pt x="17556" y="242"/>
                    </a:cubicBezTo>
                    <a:lnTo>
                      <a:pt x="17122" y="0"/>
                    </a:ln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87"/>
              <p:cNvSpPr/>
              <p:nvPr/>
            </p:nvSpPr>
            <p:spPr>
              <a:xfrm>
                <a:off x="6325675" y="924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87"/>
              <p:cNvSpPr/>
              <p:nvPr/>
            </p:nvSpPr>
            <p:spPr>
              <a:xfrm>
                <a:off x="5687850" y="772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87"/>
              <p:cNvSpPr/>
              <p:nvPr/>
            </p:nvSpPr>
            <p:spPr>
              <a:xfrm>
                <a:off x="5628775" y="734850"/>
                <a:ext cx="71017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7670" extrusionOk="0">
                    <a:moveTo>
                      <a:pt x="14324" y="1"/>
                    </a:moveTo>
                    <a:cubicBezTo>
                      <a:pt x="13794" y="1"/>
                      <a:pt x="13215" y="1"/>
                      <a:pt x="12684" y="97"/>
                    </a:cubicBezTo>
                    <a:lnTo>
                      <a:pt x="12733" y="97"/>
                    </a:lnTo>
                    <a:cubicBezTo>
                      <a:pt x="11913" y="146"/>
                      <a:pt x="11093" y="242"/>
                      <a:pt x="10273" y="387"/>
                    </a:cubicBezTo>
                    <a:cubicBezTo>
                      <a:pt x="9936" y="435"/>
                      <a:pt x="9598" y="483"/>
                      <a:pt x="9212" y="580"/>
                    </a:cubicBezTo>
                    <a:cubicBezTo>
                      <a:pt x="8682" y="676"/>
                      <a:pt x="8199" y="773"/>
                      <a:pt x="7669" y="821"/>
                    </a:cubicBezTo>
                    <a:cubicBezTo>
                      <a:pt x="6318" y="1014"/>
                      <a:pt x="5016" y="1110"/>
                      <a:pt x="3666" y="1158"/>
                    </a:cubicBezTo>
                    <a:lnTo>
                      <a:pt x="2653" y="1158"/>
                    </a:lnTo>
                    <a:cubicBezTo>
                      <a:pt x="1737" y="1110"/>
                      <a:pt x="869" y="1014"/>
                      <a:pt x="1" y="917"/>
                    </a:cubicBezTo>
                    <a:lnTo>
                      <a:pt x="1" y="917"/>
                    </a:lnTo>
                    <a:lnTo>
                      <a:pt x="145" y="965"/>
                    </a:lnTo>
                    <a:cubicBezTo>
                      <a:pt x="869" y="1207"/>
                      <a:pt x="1592" y="1399"/>
                      <a:pt x="2316" y="1544"/>
                    </a:cubicBezTo>
                    <a:cubicBezTo>
                      <a:pt x="3184" y="1737"/>
                      <a:pt x="4100" y="1834"/>
                      <a:pt x="4968" y="1882"/>
                    </a:cubicBezTo>
                    <a:lnTo>
                      <a:pt x="6318" y="1882"/>
                    </a:lnTo>
                    <a:cubicBezTo>
                      <a:pt x="6752" y="1882"/>
                      <a:pt x="7283" y="1834"/>
                      <a:pt x="7765" y="1785"/>
                    </a:cubicBezTo>
                    <a:cubicBezTo>
                      <a:pt x="9389" y="1702"/>
                      <a:pt x="10977" y="1583"/>
                      <a:pt x="12591" y="1583"/>
                    </a:cubicBezTo>
                    <a:cubicBezTo>
                      <a:pt x="12846" y="1583"/>
                      <a:pt x="13103" y="1586"/>
                      <a:pt x="13360" y="1592"/>
                    </a:cubicBezTo>
                    <a:cubicBezTo>
                      <a:pt x="14276" y="1592"/>
                      <a:pt x="15192" y="1689"/>
                      <a:pt x="16109" y="1834"/>
                    </a:cubicBezTo>
                    <a:cubicBezTo>
                      <a:pt x="17025" y="1930"/>
                      <a:pt x="17893" y="2171"/>
                      <a:pt x="18761" y="2412"/>
                    </a:cubicBezTo>
                    <a:cubicBezTo>
                      <a:pt x="19485" y="2653"/>
                      <a:pt x="20160" y="2943"/>
                      <a:pt x="20787" y="3329"/>
                    </a:cubicBezTo>
                    <a:cubicBezTo>
                      <a:pt x="21414" y="3714"/>
                      <a:pt x="22041" y="4100"/>
                      <a:pt x="22619" y="4534"/>
                    </a:cubicBezTo>
                    <a:cubicBezTo>
                      <a:pt x="23198" y="4968"/>
                      <a:pt x="23729" y="5451"/>
                      <a:pt x="24356" y="5836"/>
                    </a:cubicBezTo>
                    <a:cubicBezTo>
                      <a:pt x="24645" y="6078"/>
                      <a:pt x="24934" y="6319"/>
                      <a:pt x="25272" y="6512"/>
                    </a:cubicBezTo>
                    <a:cubicBezTo>
                      <a:pt x="25610" y="6705"/>
                      <a:pt x="25899" y="6849"/>
                      <a:pt x="26188" y="6994"/>
                    </a:cubicBezTo>
                    <a:cubicBezTo>
                      <a:pt x="26478" y="7139"/>
                      <a:pt x="26767" y="7283"/>
                      <a:pt x="27105" y="7380"/>
                    </a:cubicBezTo>
                    <a:cubicBezTo>
                      <a:pt x="27346" y="7476"/>
                      <a:pt x="27587" y="7524"/>
                      <a:pt x="27876" y="7573"/>
                    </a:cubicBezTo>
                    <a:cubicBezTo>
                      <a:pt x="28021" y="7573"/>
                      <a:pt x="28214" y="7621"/>
                      <a:pt x="28407" y="7669"/>
                    </a:cubicBezTo>
                    <a:cubicBezTo>
                      <a:pt x="28166" y="7332"/>
                      <a:pt x="27876" y="7042"/>
                      <a:pt x="27539" y="6656"/>
                    </a:cubicBezTo>
                    <a:lnTo>
                      <a:pt x="27297" y="6319"/>
                    </a:lnTo>
                    <a:cubicBezTo>
                      <a:pt x="27105" y="6078"/>
                      <a:pt x="26912" y="5836"/>
                      <a:pt x="26719" y="5644"/>
                    </a:cubicBezTo>
                    <a:cubicBezTo>
                      <a:pt x="26478" y="5402"/>
                      <a:pt x="26236" y="5161"/>
                      <a:pt x="26044" y="4968"/>
                    </a:cubicBezTo>
                    <a:cubicBezTo>
                      <a:pt x="25802" y="4727"/>
                      <a:pt x="25465" y="4438"/>
                      <a:pt x="25175" y="4148"/>
                    </a:cubicBezTo>
                    <a:cubicBezTo>
                      <a:pt x="23970" y="3136"/>
                      <a:pt x="22619" y="2219"/>
                      <a:pt x="21221" y="1496"/>
                    </a:cubicBezTo>
                    <a:cubicBezTo>
                      <a:pt x="20015" y="965"/>
                      <a:pt x="18761" y="531"/>
                      <a:pt x="17507" y="290"/>
                    </a:cubicBezTo>
                    <a:cubicBezTo>
                      <a:pt x="16446" y="97"/>
                      <a:pt x="15385" y="1"/>
                      <a:pt x="1432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87"/>
              <p:cNvSpPr/>
              <p:nvPr/>
            </p:nvSpPr>
            <p:spPr>
              <a:xfrm>
                <a:off x="6284675" y="909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87"/>
              <p:cNvSpPr/>
              <p:nvPr/>
            </p:nvSpPr>
            <p:spPr>
              <a:xfrm>
                <a:off x="5031950" y="658900"/>
                <a:ext cx="414800" cy="14155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56621" extrusionOk="0">
                    <a:moveTo>
                      <a:pt x="13215" y="1"/>
                    </a:moveTo>
                    <a:lnTo>
                      <a:pt x="13215" y="1"/>
                    </a:lnTo>
                    <a:cubicBezTo>
                      <a:pt x="13312" y="242"/>
                      <a:pt x="13408" y="435"/>
                      <a:pt x="13456" y="676"/>
                    </a:cubicBezTo>
                    <a:cubicBezTo>
                      <a:pt x="13698" y="1399"/>
                      <a:pt x="13842" y="2171"/>
                      <a:pt x="13939" y="2942"/>
                    </a:cubicBezTo>
                    <a:cubicBezTo>
                      <a:pt x="14083" y="4293"/>
                      <a:pt x="14083" y="5691"/>
                      <a:pt x="14035" y="7042"/>
                    </a:cubicBezTo>
                    <a:cubicBezTo>
                      <a:pt x="13987" y="8344"/>
                      <a:pt x="13890" y="9598"/>
                      <a:pt x="13794" y="10659"/>
                    </a:cubicBezTo>
                    <a:cubicBezTo>
                      <a:pt x="13649" y="12395"/>
                      <a:pt x="13312" y="14083"/>
                      <a:pt x="12829" y="15771"/>
                    </a:cubicBezTo>
                    <a:cubicBezTo>
                      <a:pt x="12299" y="17411"/>
                      <a:pt x="11720" y="19002"/>
                      <a:pt x="10997" y="20594"/>
                    </a:cubicBezTo>
                    <a:cubicBezTo>
                      <a:pt x="9550" y="23632"/>
                      <a:pt x="7958" y="26622"/>
                      <a:pt x="6174" y="29468"/>
                    </a:cubicBezTo>
                    <a:lnTo>
                      <a:pt x="6126" y="29516"/>
                    </a:lnTo>
                    <a:cubicBezTo>
                      <a:pt x="4486" y="32120"/>
                      <a:pt x="3087" y="34821"/>
                      <a:pt x="1833" y="37618"/>
                    </a:cubicBezTo>
                    <a:cubicBezTo>
                      <a:pt x="1448" y="38583"/>
                      <a:pt x="1110" y="39547"/>
                      <a:pt x="821" y="40560"/>
                    </a:cubicBezTo>
                    <a:cubicBezTo>
                      <a:pt x="531" y="41573"/>
                      <a:pt x="338" y="42634"/>
                      <a:pt x="194" y="43695"/>
                    </a:cubicBezTo>
                    <a:cubicBezTo>
                      <a:pt x="49" y="45045"/>
                      <a:pt x="1" y="46396"/>
                      <a:pt x="97" y="47746"/>
                    </a:cubicBezTo>
                    <a:cubicBezTo>
                      <a:pt x="194" y="49048"/>
                      <a:pt x="290" y="50495"/>
                      <a:pt x="483" y="51894"/>
                    </a:cubicBezTo>
                    <a:cubicBezTo>
                      <a:pt x="676" y="53244"/>
                      <a:pt x="1014" y="54594"/>
                      <a:pt x="1496" y="55848"/>
                    </a:cubicBezTo>
                    <a:lnTo>
                      <a:pt x="2316" y="56620"/>
                    </a:lnTo>
                    <a:cubicBezTo>
                      <a:pt x="2316" y="56572"/>
                      <a:pt x="2316" y="56572"/>
                      <a:pt x="2316" y="56524"/>
                    </a:cubicBezTo>
                    <a:cubicBezTo>
                      <a:pt x="2364" y="56282"/>
                      <a:pt x="2412" y="56041"/>
                      <a:pt x="2412" y="55800"/>
                    </a:cubicBezTo>
                    <a:cubicBezTo>
                      <a:pt x="2412" y="55077"/>
                      <a:pt x="2412" y="54353"/>
                      <a:pt x="2316" y="53630"/>
                    </a:cubicBezTo>
                    <a:cubicBezTo>
                      <a:pt x="2268" y="52955"/>
                      <a:pt x="2219" y="52280"/>
                      <a:pt x="2171" y="51604"/>
                    </a:cubicBezTo>
                    <a:lnTo>
                      <a:pt x="2171" y="50543"/>
                    </a:lnTo>
                    <a:lnTo>
                      <a:pt x="2171" y="49531"/>
                    </a:lnTo>
                    <a:cubicBezTo>
                      <a:pt x="2171" y="48855"/>
                      <a:pt x="2219" y="48180"/>
                      <a:pt x="2268" y="47505"/>
                    </a:cubicBezTo>
                    <a:cubicBezTo>
                      <a:pt x="2364" y="46106"/>
                      <a:pt x="2557" y="44708"/>
                      <a:pt x="2895" y="43309"/>
                    </a:cubicBezTo>
                    <a:cubicBezTo>
                      <a:pt x="3136" y="41959"/>
                      <a:pt x="3521" y="40657"/>
                      <a:pt x="4004" y="39354"/>
                    </a:cubicBezTo>
                    <a:cubicBezTo>
                      <a:pt x="4390" y="38390"/>
                      <a:pt x="4775" y="37474"/>
                      <a:pt x="5209" y="36557"/>
                    </a:cubicBezTo>
                    <a:cubicBezTo>
                      <a:pt x="5643" y="35593"/>
                      <a:pt x="6078" y="34725"/>
                      <a:pt x="6560" y="33856"/>
                    </a:cubicBezTo>
                    <a:cubicBezTo>
                      <a:pt x="7476" y="32072"/>
                      <a:pt x="8441" y="30336"/>
                      <a:pt x="9405" y="28600"/>
                    </a:cubicBezTo>
                    <a:cubicBezTo>
                      <a:pt x="10370" y="26815"/>
                      <a:pt x="11334" y="25079"/>
                      <a:pt x="12202" y="23295"/>
                    </a:cubicBezTo>
                    <a:cubicBezTo>
                      <a:pt x="12637" y="22378"/>
                      <a:pt x="13022" y="21462"/>
                      <a:pt x="13408" y="20546"/>
                    </a:cubicBezTo>
                    <a:cubicBezTo>
                      <a:pt x="13794" y="19629"/>
                      <a:pt x="14180" y="18713"/>
                      <a:pt x="14469" y="17748"/>
                    </a:cubicBezTo>
                    <a:cubicBezTo>
                      <a:pt x="15578" y="14469"/>
                      <a:pt x="16302" y="11045"/>
                      <a:pt x="16495" y="7572"/>
                    </a:cubicBezTo>
                    <a:cubicBezTo>
                      <a:pt x="16591" y="5981"/>
                      <a:pt x="16591" y="4389"/>
                      <a:pt x="16495" y="2846"/>
                    </a:cubicBezTo>
                    <a:cubicBezTo>
                      <a:pt x="16495" y="2460"/>
                      <a:pt x="16398" y="2074"/>
                      <a:pt x="16398" y="1688"/>
                    </a:cubicBezTo>
                    <a:cubicBezTo>
                      <a:pt x="15289" y="1206"/>
                      <a:pt x="14228" y="627"/>
                      <a:pt x="13215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87"/>
              <p:cNvSpPr/>
              <p:nvPr/>
            </p:nvSpPr>
            <p:spPr>
              <a:xfrm>
                <a:off x="5409350" y="1787425"/>
                <a:ext cx="253200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336" extrusionOk="0">
                    <a:moveTo>
                      <a:pt x="6848" y="1"/>
                    </a:moveTo>
                    <a:cubicBezTo>
                      <a:pt x="6704" y="1"/>
                      <a:pt x="6607" y="49"/>
                      <a:pt x="6511" y="145"/>
                    </a:cubicBezTo>
                    <a:cubicBezTo>
                      <a:pt x="6366" y="338"/>
                      <a:pt x="6414" y="628"/>
                      <a:pt x="6607" y="772"/>
                    </a:cubicBezTo>
                    <a:lnTo>
                      <a:pt x="6848" y="965"/>
                    </a:lnTo>
                    <a:lnTo>
                      <a:pt x="6945" y="1014"/>
                    </a:lnTo>
                    <a:lnTo>
                      <a:pt x="6993" y="1062"/>
                    </a:lnTo>
                    <a:lnTo>
                      <a:pt x="7041" y="1110"/>
                    </a:lnTo>
                    <a:lnTo>
                      <a:pt x="7138" y="1206"/>
                    </a:lnTo>
                    <a:lnTo>
                      <a:pt x="7379" y="1448"/>
                    </a:lnTo>
                    <a:cubicBezTo>
                      <a:pt x="7813" y="1930"/>
                      <a:pt x="8151" y="2412"/>
                      <a:pt x="8488" y="2991"/>
                    </a:cubicBezTo>
                    <a:cubicBezTo>
                      <a:pt x="8729" y="3473"/>
                      <a:pt x="8922" y="4004"/>
                      <a:pt x="9067" y="4486"/>
                    </a:cubicBezTo>
                    <a:cubicBezTo>
                      <a:pt x="9163" y="4920"/>
                      <a:pt x="9212" y="5354"/>
                      <a:pt x="9163" y="5788"/>
                    </a:cubicBezTo>
                    <a:cubicBezTo>
                      <a:pt x="9163" y="6174"/>
                      <a:pt x="9115" y="6512"/>
                      <a:pt x="9019" y="6849"/>
                    </a:cubicBezTo>
                    <a:cubicBezTo>
                      <a:pt x="8922" y="7139"/>
                      <a:pt x="8778" y="7428"/>
                      <a:pt x="8633" y="7669"/>
                    </a:cubicBezTo>
                    <a:cubicBezTo>
                      <a:pt x="8488" y="7958"/>
                      <a:pt x="8247" y="8200"/>
                      <a:pt x="8054" y="8441"/>
                    </a:cubicBezTo>
                    <a:cubicBezTo>
                      <a:pt x="7813" y="8634"/>
                      <a:pt x="7524" y="8826"/>
                      <a:pt x="7234" y="8971"/>
                    </a:cubicBezTo>
                    <a:cubicBezTo>
                      <a:pt x="6945" y="9116"/>
                      <a:pt x="6607" y="9261"/>
                      <a:pt x="6270" y="9357"/>
                    </a:cubicBezTo>
                    <a:cubicBezTo>
                      <a:pt x="5884" y="9405"/>
                      <a:pt x="5498" y="9453"/>
                      <a:pt x="5112" y="9453"/>
                    </a:cubicBezTo>
                    <a:cubicBezTo>
                      <a:pt x="4582" y="9405"/>
                      <a:pt x="4051" y="9357"/>
                      <a:pt x="3569" y="9212"/>
                    </a:cubicBezTo>
                    <a:cubicBezTo>
                      <a:pt x="2990" y="9019"/>
                      <a:pt x="2412" y="8778"/>
                      <a:pt x="1929" y="8441"/>
                    </a:cubicBezTo>
                    <a:cubicBezTo>
                      <a:pt x="1495" y="8200"/>
                      <a:pt x="1109" y="7910"/>
                      <a:pt x="772" y="7573"/>
                    </a:cubicBezTo>
                    <a:cubicBezTo>
                      <a:pt x="682" y="7505"/>
                      <a:pt x="572" y="7469"/>
                      <a:pt x="465" y="7469"/>
                    </a:cubicBezTo>
                    <a:cubicBezTo>
                      <a:pt x="341" y="7469"/>
                      <a:pt x="222" y="7517"/>
                      <a:pt x="145" y="7621"/>
                    </a:cubicBezTo>
                    <a:cubicBezTo>
                      <a:pt x="0" y="7814"/>
                      <a:pt x="48" y="8055"/>
                      <a:pt x="193" y="8248"/>
                    </a:cubicBezTo>
                    <a:cubicBezTo>
                      <a:pt x="724" y="8682"/>
                      <a:pt x="1302" y="9116"/>
                      <a:pt x="1929" y="9453"/>
                    </a:cubicBezTo>
                    <a:cubicBezTo>
                      <a:pt x="2556" y="9791"/>
                      <a:pt x="3231" y="10032"/>
                      <a:pt x="3907" y="10177"/>
                    </a:cubicBezTo>
                    <a:cubicBezTo>
                      <a:pt x="4334" y="10284"/>
                      <a:pt x="4765" y="10335"/>
                      <a:pt x="5192" y="10335"/>
                    </a:cubicBezTo>
                    <a:cubicBezTo>
                      <a:pt x="6309" y="10335"/>
                      <a:pt x="7402" y="9985"/>
                      <a:pt x="8344" y="9357"/>
                    </a:cubicBezTo>
                    <a:cubicBezTo>
                      <a:pt x="8874" y="8875"/>
                      <a:pt x="9308" y="8344"/>
                      <a:pt x="9646" y="7717"/>
                    </a:cubicBezTo>
                    <a:cubicBezTo>
                      <a:pt x="9983" y="6946"/>
                      <a:pt x="10128" y="6126"/>
                      <a:pt x="10080" y="5354"/>
                    </a:cubicBezTo>
                    <a:cubicBezTo>
                      <a:pt x="10032" y="4582"/>
                      <a:pt x="9839" y="3859"/>
                      <a:pt x="9549" y="3184"/>
                    </a:cubicBezTo>
                    <a:cubicBezTo>
                      <a:pt x="9308" y="2605"/>
                      <a:pt x="8970" y="2026"/>
                      <a:pt x="8585" y="1496"/>
                    </a:cubicBezTo>
                    <a:cubicBezTo>
                      <a:pt x="8295" y="1158"/>
                      <a:pt x="8006" y="821"/>
                      <a:pt x="7717" y="531"/>
                    </a:cubicBezTo>
                    <a:lnTo>
                      <a:pt x="7572" y="387"/>
                    </a:lnTo>
                    <a:lnTo>
                      <a:pt x="7524" y="338"/>
                    </a:lnTo>
                    <a:lnTo>
                      <a:pt x="7475" y="338"/>
                    </a:lnTo>
                    <a:lnTo>
                      <a:pt x="7427" y="290"/>
                    </a:lnTo>
                    <a:lnTo>
                      <a:pt x="7379" y="290"/>
                    </a:lnTo>
                    <a:lnTo>
                      <a:pt x="7138" y="97"/>
                    </a:lnTo>
                    <a:cubicBezTo>
                      <a:pt x="7041" y="49"/>
                      <a:pt x="6945" y="1"/>
                      <a:pt x="6848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87"/>
              <p:cNvSpPr/>
              <p:nvPr/>
            </p:nvSpPr>
            <p:spPr>
              <a:xfrm>
                <a:off x="6014600" y="1125500"/>
                <a:ext cx="2689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0756" h="10515" extrusionOk="0">
                    <a:moveTo>
                      <a:pt x="7235" y="1"/>
                    </a:moveTo>
                    <a:cubicBezTo>
                      <a:pt x="7090" y="1"/>
                      <a:pt x="6993" y="49"/>
                      <a:pt x="6897" y="194"/>
                    </a:cubicBezTo>
                    <a:cubicBezTo>
                      <a:pt x="6752" y="338"/>
                      <a:pt x="6801" y="628"/>
                      <a:pt x="6945" y="772"/>
                    </a:cubicBezTo>
                    <a:lnTo>
                      <a:pt x="7090" y="869"/>
                    </a:lnTo>
                    <a:lnTo>
                      <a:pt x="7235" y="965"/>
                    </a:lnTo>
                    <a:lnTo>
                      <a:pt x="7524" y="1206"/>
                    </a:lnTo>
                    <a:lnTo>
                      <a:pt x="7620" y="1303"/>
                    </a:lnTo>
                    <a:lnTo>
                      <a:pt x="7717" y="1399"/>
                    </a:lnTo>
                    <a:cubicBezTo>
                      <a:pt x="7813" y="1496"/>
                      <a:pt x="7958" y="1592"/>
                      <a:pt x="8055" y="1689"/>
                    </a:cubicBezTo>
                    <a:cubicBezTo>
                      <a:pt x="8440" y="2123"/>
                      <a:pt x="8826" y="2653"/>
                      <a:pt x="9116" y="3184"/>
                    </a:cubicBezTo>
                    <a:cubicBezTo>
                      <a:pt x="9405" y="3714"/>
                      <a:pt x="9598" y="4197"/>
                      <a:pt x="9742" y="4775"/>
                    </a:cubicBezTo>
                    <a:cubicBezTo>
                      <a:pt x="9839" y="5209"/>
                      <a:pt x="9887" y="5643"/>
                      <a:pt x="9839" y="6077"/>
                    </a:cubicBezTo>
                    <a:cubicBezTo>
                      <a:pt x="9839" y="6415"/>
                      <a:pt x="9791" y="6753"/>
                      <a:pt x="9694" y="7090"/>
                    </a:cubicBezTo>
                    <a:cubicBezTo>
                      <a:pt x="9501" y="7669"/>
                      <a:pt x="9164" y="8199"/>
                      <a:pt x="8730" y="8633"/>
                    </a:cubicBezTo>
                    <a:cubicBezTo>
                      <a:pt x="8489" y="8826"/>
                      <a:pt x="8199" y="9019"/>
                      <a:pt x="7958" y="9164"/>
                    </a:cubicBezTo>
                    <a:cubicBezTo>
                      <a:pt x="7620" y="9309"/>
                      <a:pt x="7283" y="9453"/>
                      <a:pt x="6945" y="9502"/>
                    </a:cubicBezTo>
                    <a:cubicBezTo>
                      <a:pt x="6559" y="9598"/>
                      <a:pt x="6125" y="9646"/>
                      <a:pt x="5691" y="9646"/>
                    </a:cubicBezTo>
                    <a:cubicBezTo>
                      <a:pt x="5209" y="9598"/>
                      <a:pt x="4727" y="9502"/>
                      <a:pt x="4245" y="9405"/>
                    </a:cubicBezTo>
                    <a:cubicBezTo>
                      <a:pt x="3714" y="9212"/>
                      <a:pt x="3184" y="8971"/>
                      <a:pt x="2701" y="8682"/>
                    </a:cubicBezTo>
                    <a:cubicBezTo>
                      <a:pt x="2122" y="8296"/>
                      <a:pt x="1592" y="7910"/>
                      <a:pt x="1110" y="7428"/>
                    </a:cubicBezTo>
                    <a:lnTo>
                      <a:pt x="820" y="7090"/>
                    </a:lnTo>
                    <a:cubicBezTo>
                      <a:pt x="733" y="6973"/>
                      <a:pt x="610" y="6910"/>
                      <a:pt x="484" y="6910"/>
                    </a:cubicBezTo>
                    <a:cubicBezTo>
                      <a:pt x="401" y="6910"/>
                      <a:pt x="318" y="6937"/>
                      <a:pt x="242" y="6994"/>
                    </a:cubicBezTo>
                    <a:cubicBezTo>
                      <a:pt x="49" y="7138"/>
                      <a:pt x="0" y="7428"/>
                      <a:pt x="145" y="7621"/>
                    </a:cubicBezTo>
                    <a:cubicBezTo>
                      <a:pt x="579" y="8151"/>
                      <a:pt x="1110" y="8682"/>
                      <a:pt x="1737" y="9116"/>
                    </a:cubicBezTo>
                    <a:cubicBezTo>
                      <a:pt x="2267" y="9502"/>
                      <a:pt x="2894" y="9839"/>
                      <a:pt x="3521" y="10080"/>
                    </a:cubicBezTo>
                    <a:cubicBezTo>
                      <a:pt x="4269" y="10370"/>
                      <a:pt x="5052" y="10514"/>
                      <a:pt x="5830" y="10514"/>
                    </a:cubicBezTo>
                    <a:cubicBezTo>
                      <a:pt x="6608" y="10514"/>
                      <a:pt x="7379" y="10370"/>
                      <a:pt x="8103" y="10080"/>
                    </a:cubicBezTo>
                    <a:cubicBezTo>
                      <a:pt x="8778" y="9743"/>
                      <a:pt x="9357" y="9309"/>
                      <a:pt x="9791" y="8730"/>
                    </a:cubicBezTo>
                    <a:cubicBezTo>
                      <a:pt x="10225" y="8103"/>
                      <a:pt x="10514" y="7428"/>
                      <a:pt x="10659" y="6656"/>
                    </a:cubicBezTo>
                    <a:cubicBezTo>
                      <a:pt x="10755" y="5933"/>
                      <a:pt x="10707" y="5209"/>
                      <a:pt x="10562" y="4486"/>
                    </a:cubicBezTo>
                    <a:cubicBezTo>
                      <a:pt x="10369" y="3859"/>
                      <a:pt x="10128" y="3184"/>
                      <a:pt x="9791" y="2605"/>
                    </a:cubicBezTo>
                    <a:cubicBezTo>
                      <a:pt x="9357" y="1882"/>
                      <a:pt x="8874" y="1206"/>
                      <a:pt x="8247" y="628"/>
                    </a:cubicBezTo>
                    <a:lnTo>
                      <a:pt x="8199" y="628"/>
                    </a:lnTo>
                    <a:lnTo>
                      <a:pt x="8103" y="531"/>
                    </a:lnTo>
                    <a:lnTo>
                      <a:pt x="8055" y="531"/>
                    </a:lnTo>
                    <a:lnTo>
                      <a:pt x="7765" y="290"/>
                    </a:lnTo>
                    <a:lnTo>
                      <a:pt x="7620" y="194"/>
                    </a:lnTo>
                    <a:lnTo>
                      <a:pt x="7524" y="97"/>
                    </a:lnTo>
                    <a:cubicBezTo>
                      <a:pt x="7428" y="49"/>
                      <a:pt x="7331" y="1"/>
                      <a:pt x="7235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87"/>
              <p:cNvSpPr/>
              <p:nvPr/>
            </p:nvSpPr>
            <p:spPr>
              <a:xfrm>
                <a:off x="5918150" y="1657150"/>
                <a:ext cx="262850" cy="28267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1307" extrusionOk="0">
                    <a:moveTo>
                      <a:pt x="8488" y="0"/>
                    </a:moveTo>
                    <a:cubicBezTo>
                      <a:pt x="8135" y="0"/>
                      <a:pt x="7970" y="498"/>
                      <a:pt x="8247" y="775"/>
                    </a:cubicBezTo>
                    <a:lnTo>
                      <a:pt x="8295" y="823"/>
                    </a:lnTo>
                    <a:lnTo>
                      <a:pt x="8392" y="871"/>
                    </a:lnTo>
                    <a:lnTo>
                      <a:pt x="8392" y="920"/>
                    </a:lnTo>
                    <a:lnTo>
                      <a:pt x="8585" y="1112"/>
                    </a:lnTo>
                    <a:cubicBezTo>
                      <a:pt x="8585" y="1161"/>
                      <a:pt x="8633" y="1161"/>
                      <a:pt x="8633" y="1209"/>
                    </a:cubicBezTo>
                    <a:cubicBezTo>
                      <a:pt x="8826" y="1450"/>
                      <a:pt x="8971" y="1691"/>
                      <a:pt x="9115" y="1932"/>
                    </a:cubicBezTo>
                    <a:cubicBezTo>
                      <a:pt x="9308" y="2318"/>
                      <a:pt x="9453" y="2752"/>
                      <a:pt x="9501" y="3138"/>
                    </a:cubicBezTo>
                    <a:cubicBezTo>
                      <a:pt x="9598" y="3620"/>
                      <a:pt x="9646" y="4103"/>
                      <a:pt x="9646" y="4585"/>
                    </a:cubicBezTo>
                    <a:cubicBezTo>
                      <a:pt x="9598" y="5115"/>
                      <a:pt x="9501" y="5646"/>
                      <a:pt x="9308" y="6128"/>
                    </a:cubicBezTo>
                    <a:cubicBezTo>
                      <a:pt x="8971" y="7189"/>
                      <a:pt x="8344" y="8105"/>
                      <a:pt x="7524" y="8829"/>
                    </a:cubicBezTo>
                    <a:cubicBezTo>
                      <a:pt x="7090" y="9215"/>
                      <a:pt x="6607" y="9552"/>
                      <a:pt x="6125" y="9793"/>
                    </a:cubicBezTo>
                    <a:cubicBezTo>
                      <a:pt x="5300" y="10228"/>
                      <a:pt x="4396" y="10428"/>
                      <a:pt x="3484" y="10428"/>
                    </a:cubicBezTo>
                    <a:cubicBezTo>
                      <a:pt x="3384" y="10428"/>
                      <a:pt x="3284" y="10425"/>
                      <a:pt x="3183" y="10420"/>
                    </a:cubicBezTo>
                    <a:cubicBezTo>
                      <a:pt x="2749" y="10372"/>
                      <a:pt x="2363" y="10276"/>
                      <a:pt x="1929" y="10179"/>
                    </a:cubicBezTo>
                    <a:cubicBezTo>
                      <a:pt x="1544" y="10035"/>
                      <a:pt x="1158" y="9842"/>
                      <a:pt x="820" y="9649"/>
                    </a:cubicBezTo>
                    <a:lnTo>
                      <a:pt x="724" y="9601"/>
                    </a:lnTo>
                    <a:cubicBezTo>
                      <a:pt x="653" y="9530"/>
                      <a:pt x="582" y="9485"/>
                      <a:pt x="512" y="9485"/>
                    </a:cubicBezTo>
                    <a:cubicBezTo>
                      <a:pt x="486" y="9485"/>
                      <a:pt x="460" y="9491"/>
                      <a:pt x="434" y="9504"/>
                    </a:cubicBezTo>
                    <a:cubicBezTo>
                      <a:pt x="193" y="9504"/>
                      <a:pt x="0" y="9697"/>
                      <a:pt x="0" y="9938"/>
                    </a:cubicBezTo>
                    <a:cubicBezTo>
                      <a:pt x="0" y="10083"/>
                      <a:pt x="97" y="10179"/>
                      <a:pt x="145" y="10276"/>
                    </a:cubicBezTo>
                    <a:cubicBezTo>
                      <a:pt x="483" y="10469"/>
                      <a:pt x="820" y="10662"/>
                      <a:pt x="1158" y="10854"/>
                    </a:cubicBezTo>
                    <a:cubicBezTo>
                      <a:pt x="1495" y="10951"/>
                      <a:pt x="1785" y="11047"/>
                      <a:pt x="2122" y="11144"/>
                    </a:cubicBezTo>
                    <a:cubicBezTo>
                      <a:pt x="2592" y="11252"/>
                      <a:pt x="3090" y="11307"/>
                      <a:pt x="3574" y="11307"/>
                    </a:cubicBezTo>
                    <a:cubicBezTo>
                      <a:pt x="3735" y="11307"/>
                      <a:pt x="3895" y="11301"/>
                      <a:pt x="4051" y="11288"/>
                    </a:cubicBezTo>
                    <a:cubicBezTo>
                      <a:pt x="4678" y="11192"/>
                      <a:pt x="5354" y="10999"/>
                      <a:pt x="5932" y="10758"/>
                    </a:cubicBezTo>
                    <a:cubicBezTo>
                      <a:pt x="6656" y="10469"/>
                      <a:pt x="7283" y="10035"/>
                      <a:pt x="7910" y="9552"/>
                    </a:cubicBezTo>
                    <a:cubicBezTo>
                      <a:pt x="8151" y="9311"/>
                      <a:pt x="8440" y="9070"/>
                      <a:pt x="8681" y="8781"/>
                    </a:cubicBezTo>
                    <a:cubicBezTo>
                      <a:pt x="8971" y="8443"/>
                      <a:pt x="9212" y="8105"/>
                      <a:pt x="9453" y="7768"/>
                    </a:cubicBezTo>
                    <a:cubicBezTo>
                      <a:pt x="9839" y="7093"/>
                      <a:pt x="10128" y="6369"/>
                      <a:pt x="10321" y="5646"/>
                    </a:cubicBezTo>
                    <a:cubicBezTo>
                      <a:pt x="10466" y="4922"/>
                      <a:pt x="10514" y="4247"/>
                      <a:pt x="10466" y="3524"/>
                    </a:cubicBezTo>
                    <a:cubicBezTo>
                      <a:pt x="10369" y="2897"/>
                      <a:pt x="10225" y="2270"/>
                      <a:pt x="9935" y="1691"/>
                    </a:cubicBezTo>
                    <a:cubicBezTo>
                      <a:pt x="9790" y="1305"/>
                      <a:pt x="9549" y="920"/>
                      <a:pt x="9308" y="582"/>
                    </a:cubicBezTo>
                    <a:lnTo>
                      <a:pt x="9260" y="534"/>
                    </a:lnTo>
                    <a:cubicBezTo>
                      <a:pt x="9164" y="437"/>
                      <a:pt x="9115" y="341"/>
                      <a:pt x="9019" y="244"/>
                    </a:cubicBezTo>
                    <a:lnTo>
                      <a:pt x="8971" y="196"/>
                    </a:lnTo>
                    <a:lnTo>
                      <a:pt x="8922" y="196"/>
                    </a:lnTo>
                    <a:cubicBezTo>
                      <a:pt x="8922" y="148"/>
                      <a:pt x="8922" y="148"/>
                      <a:pt x="8874" y="148"/>
                    </a:cubicBezTo>
                    <a:lnTo>
                      <a:pt x="8874" y="100"/>
                    </a:lnTo>
                    <a:lnTo>
                      <a:pt x="8826" y="100"/>
                    </a:lnTo>
                    <a:cubicBezTo>
                      <a:pt x="8778" y="3"/>
                      <a:pt x="8681" y="3"/>
                      <a:pt x="8537" y="3"/>
                    </a:cubicBezTo>
                    <a:cubicBezTo>
                      <a:pt x="8520" y="1"/>
                      <a:pt x="8504" y="0"/>
                      <a:pt x="8488" y="0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87"/>
              <p:cNvSpPr/>
              <p:nvPr/>
            </p:nvSpPr>
            <p:spPr>
              <a:xfrm>
                <a:off x="6007375" y="168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87"/>
              <p:cNvSpPr/>
              <p:nvPr/>
            </p:nvSpPr>
            <p:spPr>
              <a:xfrm>
                <a:off x="5757775" y="1489625"/>
                <a:ext cx="282175" cy="296925"/>
              </a:xfrm>
              <a:custGeom>
                <a:avLst/>
                <a:gdLst/>
                <a:ahLst/>
                <a:cxnLst/>
                <a:rect l="l" t="t" r="r" b="b"/>
                <a:pathLst>
                  <a:path w="11287" h="11877" extrusionOk="0">
                    <a:moveTo>
                      <a:pt x="97" y="1"/>
                    </a:moveTo>
                    <a:cubicBezTo>
                      <a:pt x="1" y="49"/>
                      <a:pt x="1" y="145"/>
                      <a:pt x="49" y="193"/>
                    </a:cubicBezTo>
                    <a:cubicBezTo>
                      <a:pt x="1014" y="1303"/>
                      <a:pt x="1882" y="2460"/>
                      <a:pt x="2605" y="3714"/>
                    </a:cubicBezTo>
                    <a:cubicBezTo>
                      <a:pt x="3136" y="4679"/>
                      <a:pt x="3522" y="5691"/>
                      <a:pt x="3811" y="6801"/>
                    </a:cubicBezTo>
                    <a:cubicBezTo>
                      <a:pt x="3859" y="7042"/>
                      <a:pt x="3907" y="7331"/>
                      <a:pt x="3956" y="7621"/>
                    </a:cubicBezTo>
                    <a:cubicBezTo>
                      <a:pt x="4004" y="7813"/>
                      <a:pt x="4004" y="8055"/>
                      <a:pt x="4004" y="8296"/>
                    </a:cubicBezTo>
                    <a:cubicBezTo>
                      <a:pt x="4052" y="8778"/>
                      <a:pt x="4052" y="9212"/>
                      <a:pt x="4100" y="9694"/>
                    </a:cubicBezTo>
                    <a:cubicBezTo>
                      <a:pt x="4149" y="10128"/>
                      <a:pt x="4293" y="10562"/>
                      <a:pt x="4486" y="10948"/>
                    </a:cubicBezTo>
                    <a:cubicBezTo>
                      <a:pt x="4727" y="11334"/>
                      <a:pt x="5113" y="11623"/>
                      <a:pt x="5547" y="11768"/>
                    </a:cubicBezTo>
                    <a:cubicBezTo>
                      <a:pt x="5837" y="11840"/>
                      <a:pt x="6138" y="11877"/>
                      <a:pt x="6445" y="11877"/>
                    </a:cubicBezTo>
                    <a:cubicBezTo>
                      <a:pt x="6753" y="11877"/>
                      <a:pt x="7066" y="11840"/>
                      <a:pt x="7380" y="11768"/>
                    </a:cubicBezTo>
                    <a:cubicBezTo>
                      <a:pt x="7959" y="11575"/>
                      <a:pt x="8537" y="11286"/>
                      <a:pt x="9020" y="10852"/>
                    </a:cubicBezTo>
                    <a:cubicBezTo>
                      <a:pt x="9261" y="10659"/>
                      <a:pt x="9550" y="10418"/>
                      <a:pt x="9791" y="10177"/>
                    </a:cubicBezTo>
                    <a:cubicBezTo>
                      <a:pt x="10225" y="9694"/>
                      <a:pt x="10611" y="9164"/>
                      <a:pt x="10900" y="8585"/>
                    </a:cubicBezTo>
                    <a:cubicBezTo>
                      <a:pt x="11045" y="8296"/>
                      <a:pt x="11142" y="8006"/>
                      <a:pt x="11238" y="7717"/>
                    </a:cubicBezTo>
                    <a:lnTo>
                      <a:pt x="11286" y="7572"/>
                    </a:lnTo>
                    <a:cubicBezTo>
                      <a:pt x="11286" y="7524"/>
                      <a:pt x="11286" y="7428"/>
                      <a:pt x="11238" y="7331"/>
                    </a:cubicBezTo>
                    <a:cubicBezTo>
                      <a:pt x="11190" y="7235"/>
                      <a:pt x="11093" y="7138"/>
                      <a:pt x="10997" y="7090"/>
                    </a:cubicBezTo>
                    <a:cubicBezTo>
                      <a:pt x="10917" y="7050"/>
                      <a:pt x="10838" y="7032"/>
                      <a:pt x="10762" y="7032"/>
                    </a:cubicBezTo>
                    <a:cubicBezTo>
                      <a:pt x="10563" y="7032"/>
                      <a:pt x="10392" y="7156"/>
                      <a:pt x="10322" y="7331"/>
                    </a:cubicBezTo>
                    <a:cubicBezTo>
                      <a:pt x="10225" y="7572"/>
                      <a:pt x="10129" y="7765"/>
                      <a:pt x="9984" y="8006"/>
                    </a:cubicBezTo>
                    <a:cubicBezTo>
                      <a:pt x="9647" y="8537"/>
                      <a:pt x="9212" y="9116"/>
                      <a:pt x="8730" y="9598"/>
                    </a:cubicBezTo>
                    <a:cubicBezTo>
                      <a:pt x="8393" y="9887"/>
                      <a:pt x="8055" y="10177"/>
                      <a:pt x="7669" y="10418"/>
                    </a:cubicBezTo>
                    <a:cubicBezTo>
                      <a:pt x="7428" y="10514"/>
                      <a:pt x="7187" y="10611"/>
                      <a:pt x="6946" y="10707"/>
                    </a:cubicBezTo>
                    <a:cubicBezTo>
                      <a:pt x="6705" y="10755"/>
                      <a:pt x="6463" y="10755"/>
                      <a:pt x="6222" y="10755"/>
                    </a:cubicBezTo>
                    <a:cubicBezTo>
                      <a:pt x="6078" y="10755"/>
                      <a:pt x="5933" y="10755"/>
                      <a:pt x="5788" y="10707"/>
                    </a:cubicBezTo>
                    <a:cubicBezTo>
                      <a:pt x="5740" y="10659"/>
                      <a:pt x="5644" y="10659"/>
                      <a:pt x="5595" y="10611"/>
                    </a:cubicBezTo>
                    <a:lnTo>
                      <a:pt x="5402" y="10466"/>
                    </a:lnTo>
                    <a:cubicBezTo>
                      <a:pt x="5354" y="10369"/>
                      <a:pt x="5258" y="10321"/>
                      <a:pt x="5210" y="10225"/>
                    </a:cubicBezTo>
                    <a:cubicBezTo>
                      <a:pt x="5113" y="10032"/>
                      <a:pt x="5017" y="9791"/>
                      <a:pt x="4968" y="9550"/>
                    </a:cubicBezTo>
                    <a:cubicBezTo>
                      <a:pt x="4824" y="8923"/>
                      <a:pt x="4776" y="8296"/>
                      <a:pt x="4679" y="7717"/>
                    </a:cubicBezTo>
                    <a:cubicBezTo>
                      <a:pt x="4583" y="7283"/>
                      <a:pt x="4486" y="6849"/>
                      <a:pt x="4341" y="6463"/>
                    </a:cubicBezTo>
                    <a:cubicBezTo>
                      <a:pt x="4149" y="5981"/>
                      <a:pt x="3956" y="5498"/>
                      <a:pt x="3714" y="5016"/>
                    </a:cubicBezTo>
                    <a:cubicBezTo>
                      <a:pt x="2846" y="3232"/>
                      <a:pt x="1641" y="1544"/>
                      <a:pt x="290" y="49"/>
                    </a:cubicBezTo>
                    <a:cubicBezTo>
                      <a:pt x="242" y="1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87"/>
              <p:cNvSpPr/>
              <p:nvPr/>
            </p:nvSpPr>
            <p:spPr>
              <a:xfrm>
                <a:off x="6476375" y="898825"/>
                <a:ext cx="136275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0191" extrusionOk="0">
                    <a:moveTo>
                      <a:pt x="3714" y="1"/>
                    </a:moveTo>
                    <a:cubicBezTo>
                      <a:pt x="3570" y="1"/>
                      <a:pt x="3377" y="1"/>
                      <a:pt x="3232" y="49"/>
                    </a:cubicBezTo>
                    <a:cubicBezTo>
                      <a:pt x="3039" y="97"/>
                      <a:pt x="2798" y="194"/>
                      <a:pt x="2653" y="290"/>
                    </a:cubicBezTo>
                    <a:cubicBezTo>
                      <a:pt x="2412" y="387"/>
                      <a:pt x="2219" y="531"/>
                      <a:pt x="2026" y="724"/>
                    </a:cubicBezTo>
                    <a:cubicBezTo>
                      <a:pt x="1833" y="869"/>
                      <a:pt x="1689" y="1014"/>
                      <a:pt x="1544" y="1207"/>
                    </a:cubicBezTo>
                    <a:cubicBezTo>
                      <a:pt x="1448" y="1399"/>
                      <a:pt x="1303" y="1592"/>
                      <a:pt x="1206" y="1834"/>
                    </a:cubicBezTo>
                    <a:cubicBezTo>
                      <a:pt x="1110" y="2026"/>
                      <a:pt x="1062" y="2268"/>
                      <a:pt x="1013" y="2509"/>
                    </a:cubicBezTo>
                    <a:cubicBezTo>
                      <a:pt x="965" y="2605"/>
                      <a:pt x="965" y="2750"/>
                      <a:pt x="965" y="2895"/>
                    </a:cubicBezTo>
                    <a:cubicBezTo>
                      <a:pt x="772" y="2846"/>
                      <a:pt x="628" y="2846"/>
                      <a:pt x="435" y="2846"/>
                    </a:cubicBezTo>
                    <a:cubicBezTo>
                      <a:pt x="97" y="2895"/>
                      <a:pt x="1" y="3377"/>
                      <a:pt x="387" y="3473"/>
                    </a:cubicBezTo>
                    <a:lnTo>
                      <a:pt x="338" y="3521"/>
                    </a:lnTo>
                    <a:cubicBezTo>
                      <a:pt x="579" y="3570"/>
                      <a:pt x="869" y="3666"/>
                      <a:pt x="1110" y="3763"/>
                    </a:cubicBezTo>
                    <a:cubicBezTo>
                      <a:pt x="1496" y="3956"/>
                      <a:pt x="1930" y="4197"/>
                      <a:pt x="2316" y="4438"/>
                    </a:cubicBezTo>
                    <a:cubicBezTo>
                      <a:pt x="2750" y="4824"/>
                      <a:pt x="3136" y="5258"/>
                      <a:pt x="3521" y="5692"/>
                    </a:cubicBezTo>
                    <a:cubicBezTo>
                      <a:pt x="3907" y="6222"/>
                      <a:pt x="4197" y="6753"/>
                      <a:pt x="4438" y="7380"/>
                    </a:cubicBezTo>
                    <a:cubicBezTo>
                      <a:pt x="4631" y="7862"/>
                      <a:pt x="4775" y="8344"/>
                      <a:pt x="4872" y="8875"/>
                    </a:cubicBezTo>
                    <a:cubicBezTo>
                      <a:pt x="4920" y="9261"/>
                      <a:pt x="4920" y="9598"/>
                      <a:pt x="4872" y="9984"/>
                    </a:cubicBezTo>
                    <a:cubicBezTo>
                      <a:pt x="4872" y="10117"/>
                      <a:pt x="4974" y="10191"/>
                      <a:pt x="5082" y="10191"/>
                    </a:cubicBezTo>
                    <a:cubicBezTo>
                      <a:pt x="5170" y="10191"/>
                      <a:pt x="5262" y="10141"/>
                      <a:pt x="5306" y="10032"/>
                    </a:cubicBezTo>
                    <a:cubicBezTo>
                      <a:pt x="5450" y="8441"/>
                      <a:pt x="5065" y="6849"/>
                      <a:pt x="4197" y="5547"/>
                    </a:cubicBezTo>
                    <a:cubicBezTo>
                      <a:pt x="3811" y="4824"/>
                      <a:pt x="3232" y="4197"/>
                      <a:pt x="2605" y="3714"/>
                    </a:cubicBezTo>
                    <a:cubicBezTo>
                      <a:pt x="2316" y="3473"/>
                      <a:pt x="1978" y="3280"/>
                      <a:pt x="1640" y="3136"/>
                    </a:cubicBezTo>
                    <a:lnTo>
                      <a:pt x="1689" y="2943"/>
                    </a:lnTo>
                    <a:cubicBezTo>
                      <a:pt x="1689" y="2846"/>
                      <a:pt x="1737" y="2702"/>
                      <a:pt x="1737" y="2605"/>
                    </a:cubicBezTo>
                    <a:cubicBezTo>
                      <a:pt x="1833" y="2412"/>
                      <a:pt x="1882" y="2171"/>
                      <a:pt x="1978" y="1978"/>
                    </a:cubicBezTo>
                    <a:cubicBezTo>
                      <a:pt x="2074" y="1689"/>
                      <a:pt x="2267" y="1399"/>
                      <a:pt x="2460" y="1158"/>
                    </a:cubicBezTo>
                    <a:cubicBezTo>
                      <a:pt x="2557" y="1014"/>
                      <a:pt x="2701" y="869"/>
                      <a:pt x="2846" y="773"/>
                    </a:cubicBezTo>
                    <a:cubicBezTo>
                      <a:pt x="2991" y="628"/>
                      <a:pt x="3136" y="580"/>
                      <a:pt x="3280" y="483"/>
                    </a:cubicBezTo>
                    <a:cubicBezTo>
                      <a:pt x="3425" y="435"/>
                      <a:pt x="3521" y="387"/>
                      <a:pt x="3666" y="387"/>
                    </a:cubicBezTo>
                    <a:lnTo>
                      <a:pt x="4052" y="387"/>
                    </a:lnTo>
                    <a:cubicBezTo>
                      <a:pt x="4197" y="387"/>
                      <a:pt x="4293" y="435"/>
                      <a:pt x="4389" y="483"/>
                    </a:cubicBezTo>
                    <a:cubicBezTo>
                      <a:pt x="4486" y="483"/>
                      <a:pt x="4582" y="435"/>
                      <a:pt x="4631" y="338"/>
                    </a:cubicBezTo>
                    <a:cubicBezTo>
                      <a:pt x="4631" y="242"/>
                      <a:pt x="4582" y="146"/>
                      <a:pt x="4486" y="146"/>
                    </a:cubicBezTo>
                    <a:cubicBezTo>
                      <a:pt x="4293" y="49"/>
                      <a:pt x="4052" y="1"/>
                      <a:pt x="3859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87"/>
              <p:cNvSpPr/>
              <p:nvPr/>
            </p:nvSpPr>
            <p:spPr>
              <a:xfrm>
                <a:off x="5075375" y="2182900"/>
                <a:ext cx="288175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133" extrusionOk="0">
                    <a:moveTo>
                      <a:pt x="3617" y="1"/>
                    </a:moveTo>
                    <a:cubicBezTo>
                      <a:pt x="3521" y="1"/>
                      <a:pt x="3424" y="49"/>
                      <a:pt x="3328" y="145"/>
                    </a:cubicBezTo>
                    <a:cubicBezTo>
                      <a:pt x="3280" y="193"/>
                      <a:pt x="3231" y="290"/>
                      <a:pt x="3231" y="386"/>
                    </a:cubicBezTo>
                    <a:lnTo>
                      <a:pt x="3231" y="531"/>
                    </a:lnTo>
                    <a:lnTo>
                      <a:pt x="3038" y="531"/>
                    </a:lnTo>
                    <a:cubicBezTo>
                      <a:pt x="2845" y="531"/>
                      <a:pt x="2701" y="531"/>
                      <a:pt x="2556" y="579"/>
                    </a:cubicBezTo>
                    <a:cubicBezTo>
                      <a:pt x="2267" y="627"/>
                      <a:pt x="1977" y="772"/>
                      <a:pt x="1688" y="917"/>
                    </a:cubicBezTo>
                    <a:cubicBezTo>
                      <a:pt x="675" y="1496"/>
                      <a:pt x="0" y="2605"/>
                      <a:pt x="0" y="3762"/>
                    </a:cubicBezTo>
                    <a:cubicBezTo>
                      <a:pt x="0" y="4389"/>
                      <a:pt x="145" y="4968"/>
                      <a:pt x="434" y="5498"/>
                    </a:cubicBezTo>
                    <a:cubicBezTo>
                      <a:pt x="469" y="5569"/>
                      <a:pt x="556" y="5614"/>
                      <a:pt x="657" y="5614"/>
                    </a:cubicBezTo>
                    <a:cubicBezTo>
                      <a:pt x="694" y="5614"/>
                      <a:pt x="733" y="5608"/>
                      <a:pt x="772" y="5595"/>
                    </a:cubicBezTo>
                    <a:cubicBezTo>
                      <a:pt x="868" y="5498"/>
                      <a:pt x="916" y="5354"/>
                      <a:pt x="868" y="5257"/>
                    </a:cubicBezTo>
                    <a:cubicBezTo>
                      <a:pt x="820" y="5161"/>
                      <a:pt x="723" y="5064"/>
                      <a:pt x="675" y="4920"/>
                    </a:cubicBezTo>
                    <a:cubicBezTo>
                      <a:pt x="627" y="4727"/>
                      <a:pt x="579" y="4534"/>
                      <a:pt x="531" y="4341"/>
                    </a:cubicBezTo>
                    <a:cubicBezTo>
                      <a:pt x="531" y="4100"/>
                      <a:pt x="531" y="3907"/>
                      <a:pt x="531" y="3714"/>
                    </a:cubicBezTo>
                    <a:cubicBezTo>
                      <a:pt x="579" y="3473"/>
                      <a:pt x="627" y="3280"/>
                      <a:pt x="723" y="3087"/>
                    </a:cubicBezTo>
                    <a:cubicBezTo>
                      <a:pt x="820" y="2894"/>
                      <a:pt x="916" y="2653"/>
                      <a:pt x="1061" y="2508"/>
                    </a:cubicBezTo>
                    <a:cubicBezTo>
                      <a:pt x="1206" y="2267"/>
                      <a:pt x="1399" y="2074"/>
                      <a:pt x="1592" y="1930"/>
                    </a:cubicBezTo>
                    <a:cubicBezTo>
                      <a:pt x="1833" y="1785"/>
                      <a:pt x="2074" y="1640"/>
                      <a:pt x="2267" y="1544"/>
                    </a:cubicBezTo>
                    <a:cubicBezTo>
                      <a:pt x="2556" y="1447"/>
                      <a:pt x="2845" y="1351"/>
                      <a:pt x="3135" y="1351"/>
                    </a:cubicBezTo>
                    <a:lnTo>
                      <a:pt x="2990" y="1351"/>
                    </a:lnTo>
                    <a:lnTo>
                      <a:pt x="3376" y="1303"/>
                    </a:lnTo>
                    <a:cubicBezTo>
                      <a:pt x="3424" y="1447"/>
                      <a:pt x="3472" y="1544"/>
                      <a:pt x="3521" y="1688"/>
                    </a:cubicBezTo>
                    <a:cubicBezTo>
                      <a:pt x="3714" y="2123"/>
                      <a:pt x="3955" y="2508"/>
                      <a:pt x="4196" y="2894"/>
                    </a:cubicBezTo>
                    <a:cubicBezTo>
                      <a:pt x="4485" y="3280"/>
                      <a:pt x="4775" y="3618"/>
                      <a:pt x="5112" y="3955"/>
                    </a:cubicBezTo>
                    <a:cubicBezTo>
                      <a:pt x="5450" y="4293"/>
                      <a:pt x="5836" y="4582"/>
                      <a:pt x="6270" y="4872"/>
                    </a:cubicBezTo>
                    <a:cubicBezTo>
                      <a:pt x="7041" y="5354"/>
                      <a:pt x="7861" y="5740"/>
                      <a:pt x="8777" y="5981"/>
                    </a:cubicBezTo>
                    <a:cubicBezTo>
                      <a:pt x="9217" y="6084"/>
                      <a:pt x="9670" y="6132"/>
                      <a:pt x="10130" y="6132"/>
                    </a:cubicBezTo>
                    <a:cubicBezTo>
                      <a:pt x="10528" y="6132"/>
                      <a:pt x="10931" y="6096"/>
                      <a:pt x="11334" y="6029"/>
                    </a:cubicBezTo>
                    <a:cubicBezTo>
                      <a:pt x="11478" y="5981"/>
                      <a:pt x="11526" y="5836"/>
                      <a:pt x="11526" y="5691"/>
                    </a:cubicBezTo>
                    <a:cubicBezTo>
                      <a:pt x="11478" y="5595"/>
                      <a:pt x="11430" y="5547"/>
                      <a:pt x="11382" y="5498"/>
                    </a:cubicBezTo>
                    <a:lnTo>
                      <a:pt x="11189" y="5498"/>
                    </a:lnTo>
                    <a:cubicBezTo>
                      <a:pt x="10996" y="5523"/>
                      <a:pt x="10803" y="5535"/>
                      <a:pt x="10610" y="5535"/>
                    </a:cubicBezTo>
                    <a:cubicBezTo>
                      <a:pt x="10417" y="5535"/>
                      <a:pt x="10224" y="5523"/>
                      <a:pt x="10031" y="5498"/>
                    </a:cubicBezTo>
                    <a:cubicBezTo>
                      <a:pt x="9549" y="5402"/>
                      <a:pt x="9067" y="5306"/>
                      <a:pt x="8633" y="5113"/>
                    </a:cubicBezTo>
                    <a:cubicBezTo>
                      <a:pt x="7958" y="4823"/>
                      <a:pt x="7379" y="4486"/>
                      <a:pt x="6800" y="4052"/>
                    </a:cubicBezTo>
                    <a:cubicBezTo>
                      <a:pt x="6173" y="3569"/>
                      <a:pt x="5643" y="2991"/>
                      <a:pt x="5112" y="2364"/>
                    </a:cubicBezTo>
                    <a:cubicBezTo>
                      <a:pt x="4726" y="1833"/>
                      <a:pt x="4389" y="1254"/>
                      <a:pt x="4148" y="627"/>
                    </a:cubicBezTo>
                    <a:cubicBezTo>
                      <a:pt x="4099" y="531"/>
                      <a:pt x="4051" y="386"/>
                      <a:pt x="4003" y="290"/>
                    </a:cubicBezTo>
                    <a:cubicBezTo>
                      <a:pt x="4003" y="242"/>
                      <a:pt x="3955" y="145"/>
                      <a:pt x="3906" y="97"/>
                    </a:cubicBezTo>
                    <a:cubicBezTo>
                      <a:pt x="3858" y="49"/>
                      <a:pt x="3762" y="1"/>
                      <a:pt x="3617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87"/>
              <p:cNvSpPr/>
              <p:nvPr/>
            </p:nvSpPr>
            <p:spPr>
              <a:xfrm>
                <a:off x="5324950" y="1642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87"/>
              <p:cNvSpPr/>
              <p:nvPr/>
            </p:nvSpPr>
            <p:spPr>
              <a:xfrm>
                <a:off x="5220050" y="1747150"/>
                <a:ext cx="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69" extrusionOk="0">
                    <a:moveTo>
                      <a:pt x="9" y="0"/>
                    </a:moveTo>
                    <a:cubicBezTo>
                      <a:pt x="5" y="0"/>
                      <a:pt x="0" y="6"/>
                      <a:pt x="0" y="20"/>
                    </a:cubicBezTo>
                    <a:lnTo>
                      <a:pt x="0" y="68"/>
                    </a:lnTo>
                    <a:cubicBezTo>
                      <a:pt x="34" y="34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87"/>
              <p:cNvSpPr/>
              <p:nvPr/>
            </p:nvSpPr>
            <p:spPr>
              <a:xfrm>
                <a:off x="5226075" y="1888700"/>
                <a:ext cx="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98" extrusionOk="0">
                    <a:moveTo>
                      <a:pt x="1" y="97"/>
                    </a:moveTo>
                    <a:lnTo>
                      <a:pt x="1" y="97"/>
                    </a:lnTo>
                    <a:cubicBezTo>
                      <a:pt x="1" y="49"/>
                      <a:pt x="1" y="49"/>
                      <a:pt x="1" y="1"/>
                    </a:cubicBezTo>
                    <a:cubicBezTo>
                      <a:pt x="1" y="1"/>
                      <a:pt x="1" y="49"/>
                      <a:pt x="1" y="97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87"/>
              <p:cNvSpPr/>
              <p:nvPr/>
            </p:nvSpPr>
            <p:spPr>
              <a:xfrm>
                <a:off x="5216425" y="1572825"/>
                <a:ext cx="1495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4440" extrusionOk="0">
                    <a:moveTo>
                      <a:pt x="5016" y="0"/>
                    </a:moveTo>
                    <a:cubicBezTo>
                      <a:pt x="4920" y="0"/>
                      <a:pt x="4823" y="48"/>
                      <a:pt x="4727" y="97"/>
                    </a:cubicBezTo>
                    <a:cubicBezTo>
                      <a:pt x="4679" y="145"/>
                      <a:pt x="4631" y="145"/>
                      <a:pt x="4631" y="193"/>
                    </a:cubicBezTo>
                    <a:lnTo>
                      <a:pt x="4582" y="193"/>
                    </a:lnTo>
                    <a:lnTo>
                      <a:pt x="4438" y="290"/>
                    </a:lnTo>
                    <a:lnTo>
                      <a:pt x="4389" y="290"/>
                    </a:lnTo>
                    <a:cubicBezTo>
                      <a:pt x="4245" y="434"/>
                      <a:pt x="4100" y="531"/>
                      <a:pt x="3955" y="675"/>
                    </a:cubicBezTo>
                    <a:lnTo>
                      <a:pt x="3907" y="724"/>
                    </a:lnTo>
                    <a:lnTo>
                      <a:pt x="3859" y="724"/>
                    </a:lnTo>
                    <a:cubicBezTo>
                      <a:pt x="3714" y="868"/>
                      <a:pt x="3570" y="1013"/>
                      <a:pt x="3425" y="1158"/>
                    </a:cubicBezTo>
                    <a:cubicBezTo>
                      <a:pt x="3184" y="1399"/>
                      <a:pt x="2943" y="1640"/>
                      <a:pt x="2750" y="1881"/>
                    </a:cubicBezTo>
                    <a:lnTo>
                      <a:pt x="2701" y="1929"/>
                    </a:lnTo>
                    <a:cubicBezTo>
                      <a:pt x="2509" y="2170"/>
                      <a:pt x="2364" y="2363"/>
                      <a:pt x="2219" y="2605"/>
                    </a:cubicBezTo>
                    <a:lnTo>
                      <a:pt x="2171" y="2653"/>
                    </a:lnTo>
                    <a:cubicBezTo>
                      <a:pt x="1737" y="3280"/>
                      <a:pt x="1351" y="3955"/>
                      <a:pt x="1013" y="4630"/>
                    </a:cubicBezTo>
                    <a:cubicBezTo>
                      <a:pt x="869" y="4968"/>
                      <a:pt x="772" y="5305"/>
                      <a:pt x="628" y="5643"/>
                    </a:cubicBezTo>
                    <a:cubicBezTo>
                      <a:pt x="531" y="5932"/>
                      <a:pt x="435" y="6222"/>
                      <a:pt x="338" y="6511"/>
                    </a:cubicBezTo>
                    <a:lnTo>
                      <a:pt x="290" y="6800"/>
                    </a:lnTo>
                    <a:cubicBezTo>
                      <a:pt x="266" y="6849"/>
                      <a:pt x="254" y="6909"/>
                      <a:pt x="242" y="6970"/>
                    </a:cubicBezTo>
                    <a:lnTo>
                      <a:pt x="242" y="6970"/>
                    </a:lnTo>
                    <a:cubicBezTo>
                      <a:pt x="242" y="6961"/>
                      <a:pt x="242" y="6952"/>
                      <a:pt x="242" y="6945"/>
                    </a:cubicBezTo>
                    <a:lnTo>
                      <a:pt x="242" y="6945"/>
                    </a:lnTo>
                    <a:cubicBezTo>
                      <a:pt x="239" y="6968"/>
                      <a:pt x="236" y="6990"/>
                      <a:pt x="233" y="7013"/>
                    </a:cubicBezTo>
                    <a:lnTo>
                      <a:pt x="233" y="7013"/>
                    </a:lnTo>
                    <a:cubicBezTo>
                      <a:pt x="223" y="7058"/>
                      <a:pt x="212" y="7101"/>
                      <a:pt x="194" y="7138"/>
                    </a:cubicBezTo>
                    <a:cubicBezTo>
                      <a:pt x="205" y="7126"/>
                      <a:pt x="214" y="7112"/>
                      <a:pt x="221" y="7096"/>
                    </a:cubicBezTo>
                    <a:lnTo>
                      <a:pt x="221" y="7096"/>
                    </a:lnTo>
                    <a:cubicBezTo>
                      <a:pt x="169" y="7432"/>
                      <a:pt x="91" y="7767"/>
                      <a:pt x="49" y="8103"/>
                    </a:cubicBezTo>
                    <a:cubicBezTo>
                      <a:pt x="49" y="8295"/>
                      <a:pt x="1" y="8488"/>
                      <a:pt x="1" y="8681"/>
                    </a:cubicBezTo>
                    <a:cubicBezTo>
                      <a:pt x="1" y="8778"/>
                      <a:pt x="1" y="8922"/>
                      <a:pt x="1" y="9019"/>
                    </a:cubicBezTo>
                    <a:cubicBezTo>
                      <a:pt x="1" y="9212"/>
                      <a:pt x="1" y="9405"/>
                      <a:pt x="1" y="9598"/>
                    </a:cubicBezTo>
                    <a:cubicBezTo>
                      <a:pt x="1" y="9742"/>
                      <a:pt x="1" y="9887"/>
                      <a:pt x="1" y="9983"/>
                    </a:cubicBezTo>
                    <a:cubicBezTo>
                      <a:pt x="1" y="10128"/>
                      <a:pt x="49" y="10273"/>
                      <a:pt x="49" y="10417"/>
                    </a:cubicBezTo>
                    <a:cubicBezTo>
                      <a:pt x="97" y="10562"/>
                      <a:pt x="97" y="10659"/>
                      <a:pt x="145" y="10803"/>
                    </a:cubicBezTo>
                    <a:cubicBezTo>
                      <a:pt x="145" y="10948"/>
                      <a:pt x="145" y="11044"/>
                      <a:pt x="194" y="11189"/>
                    </a:cubicBezTo>
                    <a:cubicBezTo>
                      <a:pt x="194" y="11334"/>
                      <a:pt x="242" y="11430"/>
                      <a:pt x="290" y="11575"/>
                    </a:cubicBezTo>
                    <a:cubicBezTo>
                      <a:pt x="338" y="11864"/>
                      <a:pt x="435" y="12202"/>
                      <a:pt x="531" y="12491"/>
                    </a:cubicBezTo>
                    <a:cubicBezTo>
                      <a:pt x="531" y="12539"/>
                      <a:pt x="531" y="12588"/>
                      <a:pt x="579" y="12636"/>
                    </a:cubicBezTo>
                    <a:cubicBezTo>
                      <a:pt x="579" y="12684"/>
                      <a:pt x="579" y="12732"/>
                      <a:pt x="628" y="12781"/>
                    </a:cubicBezTo>
                    <a:cubicBezTo>
                      <a:pt x="628" y="12877"/>
                      <a:pt x="676" y="12974"/>
                      <a:pt x="724" y="13070"/>
                    </a:cubicBezTo>
                    <a:cubicBezTo>
                      <a:pt x="724" y="13118"/>
                      <a:pt x="724" y="13166"/>
                      <a:pt x="772" y="13263"/>
                    </a:cubicBezTo>
                    <a:cubicBezTo>
                      <a:pt x="821" y="13408"/>
                      <a:pt x="869" y="13600"/>
                      <a:pt x="965" y="13745"/>
                    </a:cubicBezTo>
                    <a:lnTo>
                      <a:pt x="965" y="13697"/>
                    </a:lnTo>
                    <a:cubicBezTo>
                      <a:pt x="1013" y="13890"/>
                      <a:pt x="1062" y="14083"/>
                      <a:pt x="1158" y="14324"/>
                    </a:cubicBezTo>
                    <a:cubicBezTo>
                      <a:pt x="1193" y="14395"/>
                      <a:pt x="1280" y="14439"/>
                      <a:pt x="1381" y="14439"/>
                    </a:cubicBezTo>
                    <a:cubicBezTo>
                      <a:pt x="1418" y="14439"/>
                      <a:pt x="1457" y="14433"/>
                      <a:pt x="1496" y="14420"/>
                    </a:cubicBezTo>
                    <a:cubicBezTo>
                      <a:pt x="1592" y="14372"/>
                      <a:pt x="1640" y="14227"/>
                      <a:pt x="1592" y="14083"/>
                    </a:cubicBezTo>
                    <a:cubicBezTo>
                      <a:pt x="1544" y="13938"/>
                      <a:pt x="1496" y="13793"/>
                      <a:pt x="1448" y="13697"/>
                    </a:cubicBezTo>
                    <a:cubicBezTo>
                      <a:pt x="1399" y="13456"/>
                      <a:pt x="1351" y="13263"/>
                      <a:pt x="1303" y="13070"/>
                    </a:cubicBezTo>
                    <a:cubicBezTo>
                      <a:pt x="1351" y="13022"/>
                      <a:pt x="1351" y="12925"/>
                      <a:pt x="1303" y="12877"/>
                    </a:cubicBezTo>
                    <a:lnTo>
                      <a:pt x="1255" y="12443"/>
                    </a:lnTo>
                    <a:lnTo>
                      <a:pt x="1255" y="12298"/>
                    </a:lnTo>
                    <a:lnTo>
                      <a:pt x="1255" y="11864"/>
                    </a:lnTo>
                    <a:lnTo>
                      <a:pt x="1255" y="11478"/>
                    </a:lnTo>
                    <a:lnTo>
                      <a:pt x="1255" y="11382"/>
                    </a:lnTo>
                    <a:lnTo>
                      <a:pt x="1255" y="11141"/>
                    </a:lnTo>
                    <a:lnTo>
                      <a:pt x="1255" y="10755"/>
                    </a:lnTo>
                    <a:cubicBezTo>
                      <a:pt x="1255" y="10610"/>
                      <a:pt x="1255" y="10562"/>
                      <a:pt x="1303" y="10466"/>
                    </a:cubicBezTo>
                    <a:cubicBezTo>
                      <a:pt x="1351" y="10369"/>
                      <a:pt x="1351" y="10176"/>
                      <a:pt x="1351" y="9983"/>
                    </a:cubicBezTo>
                    <a:cubicBezTo>
                      <a:pt x="1351" y="9839"/>
                      <a:pt x="1399" y="9742"/>
                      <a:pt x="1399" y="9598"/>
                    </a:cubicBezTo>
                    <a:lnTo>
                      <a:pt x="1496" y="9164"/>
                    </a:lnTo>
                    <a:cubicBezTo>
                      <a:pt x="1544" y="9019"/>
                      <a:pt x="1544" y="8874"/>
                      <a:pt x="1544" y="8729"/>
                    </a:cubicBezTo>
                    <a:cubicBezTo>
                      <a:pt x="1592" y="8537"/>
                      <a:pt x="1640" y="8344"/>
                      <a:pt x="1689" y="8151"/>
                    </a:cubicBezTo>
                    <a:cubicBezTo>
                      <a:pt x="2026" y="6511"/>
                      <a:pt x="2701" y="4919"/>
                      <a:pt x="3666" y="3569"/>
                    </a:cubicBezTo>
                    <a:cubicBezTo>
                      <a:pt x="3859" y="3376"/>
                      <a:pt x="4004" y="3135"/>
                      <a:pt x="4197" y="2942"/>
                    </a:cubicBezTo>
                    <a:lnTo>
                      <a:pt x="4438" y="2653"/>
                    </a:lnTo>
                    <a:cubicBezTo>
                      <a:pt x="4438" y="2653"/>
                      <a:pt x="4438" y="2653"/>
                      <a:pt x="4486" y="2701"/>
                    </a:cubicBezTo>
                    <a:cubicBezTo>
                      <a:pt x="4582" y="2556"/>
                      <a:pt x="4727" y="2412"/>
                      <a:pt x="4872" y="2267"/>
                    </a:cubicBezTo>
                    <a:lnTo>
                      <a:pt x="5016" y="2170"/>
                    </a:lnTo>
                    <a:cubicBezTo>
                      <a:pt x="5161" y="2026"/>
                      <a:pt x="5354" y="1881"/>
                      <a:pt x="5499" y="1736"/>
                    </a:cubicBezTo>
                    <a:lnTo>
                      <a:pt x="5595" y="1688"/>
                    </a:lnTo>
                    <a:lnTo>
                      <a:pt x="5643" y="1640"/>
                    </a:lnTo>
                    <a:lnTo>
                      <a:pt x="5740" y="1544"/>
                    </a:lnTo>
                    <a:cubicBezTo>
                      <a:pt x="5884" y="1399"/>
                      <a:pt x="5933" y="1254"/>
                      <a:pt x="5933" y="1061"/>
                    </a:cubicBezTo>
                    <a:lnTo>
                      <a:pt x="5933" y="965"/>
                    </a:lnTo>
                    <a:cubicBezTo>
                      <a:pt x="5981" y="531"/>
                      <a:pt x="5643" y="145"/>
                      <a:pt x="5209" y="97"/>
                    </a:cubicBezTo>
                    <a:lnTo>
                      <a:pt x="53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87"/>
              <p:cNvSpPr/>
              <p:nvPr/>
            </p:nvSpPr>
            <p:spPr>
              <a:xfrm>
                <a:off x="5849425" y="1070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87"/>
              <p:cNvSpPr/>
              <p:nvPr/>
            </p:nvSpPr>
            <p:spPr>
              <a:xfrm>
                <a:off x="6078500" y="939825"/>
                <a:ext cx="3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" extrusionOk="0">
                    <a:moveTo>
                      <a:pt x="1" y="1"/>
                    </a:moveTo>
                    <a:lnTo>
                      <a:pt x="49" y="1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87"/>
              <p:cNvSpPr/>
              <p:nvPr/>
            </p:nvSpPr>
            <p:spPr>
              <a:xfrm>
                <a:off x="5937425" y="954300"/>
                <a:ext cx="2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" extrusionOk="0">
                    <a:moveTo>
                      <a:pt x="1" y="0"/>
                    </a:move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87"/>
              <p:cNvSpPr/>
              <p:nvPr/>
            </p:nvSpPr>
            <p:spPr>
              <a:xfrm>
                <a:off x="5781900" y="942250"/>
                <a:ext cx="3472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7174" extrusionOk="0">
                    <a:moveTo>
                      <a:pt x="6559" y="531"/>
                    </a:moveTo>
                    <a:lnTo>
                      <a:pt x="6559" y="531"/>
                    </a:lnTo>
                    <a:cubicBezTo>
                      <a:pt x="6468" y="561"/>
                      <a:pt x="6395" y="592"/>
                      <a:pt x="6330" y="622"/>
                    </a:cubicBezTo>
                    <a:lnTo>
                      <a:pt x="6330" y="622"/>
                    </a:lnTo>
                    <a:lnTo>
                      <a:pt x="6559" y="531"/>
                    </a:lnTo>
                    <a:close/>
                    <a:moveTo>
                      <a:pt x="8923" y="0"/>
                    </a:moveTo>
                    <a:cubicBezTo>
                      <a:pt x="8730" y="0"/>
                      <a:pt x="8537" y="48"/>
                      <a:pt x="8296" y="97"/>
                    </a:cubicBezTo>
                    <a:cubicBezTo>
                      <a:pt x="8199" y="97"/>
                      <a:pt x="8103" y="97"/>
                      <a:pt x="8006" y="145"/>
                    </a:cubicBezTo>
                    <a:cubicBezTo>
                      <a:pt x="7813" y="145"/>
                      <a:pt x="7620" y="193"/>
                      <a:pt x="7428" y="241"/>
                    </a:cubicBezTo>
                    <a:cubicBezTo>
                      <a:pt x="7093" y="337"/>
                      <a:pt x="6710" y="480"/>
                      <a:pt x="6327" y="624"/>
                    </a:cubicBezTo>
                    <a:lnTo>
                      <a:pt x="6327" y="624"/>
                    </a:lnTo>
                    <a:cubicBezTo>
                      <a:pt x="6328" y="623"/>
                      <a:pt x="6329" y="623"/>
                      <a:pt x="6330" y="622"/>
                    </a:cubicBezTo>
                    <a:lnTo>
                      <a:pt x="6330" y="622"/>
                    </a:lnTo>
                    <a:lnTo>
                      <a:pt x="6318" y="627"/>
                    </a:lnTo>
                    <a:cubicBezTo>
                      <a:pt x="6321" y="626"/>
                      <a:pt x="6324" y="625"/>
                      <a:pt x="6327" y="624"/>
                    </a:cubicBezTo>
                    <a:lnTo>
                      <a:pt x="6327" y="624"/>
                    </a:lnTo>
                    <a:cubicBezTo>
                      <a:pt x="6291" y="641"/>
                      <a:pt x="6256" y="658"/>
                      <a:pt x="6222" y="675"/>
                    </a:cubicBezTo>
                    <a:lnTo>
                      <a:pt x="5933" y="772"/>
                    </a:lnTo>
                    <a:cubicBezTo>
                      <a:pt x="5643" y="916"/>
                      <a:pt x="5354" y="1013"/>
                      <a:pt x="5064" y="1158"/>
                    </a:cubicBezTo>
                    <a:cubicBezTo>
                      <a:pt x="4775" y="1350"/>
                      <a:pt x="4486" y="1495"/>
                      <a:pt x="4148" y="1688"/>
                    </a:cubicBezTo>
                    <a:cubicBezTo>
                      <a:pt x="3521" y="2122"/>
                      <a:pt x="2894" y="2604"/>
                      <a:pt x="2364" y="3087"/>
                    </a:cubicBezTo>
                    <a:lnTo>
                      <a:pt x="2315" y="3135"/>
                    </a:lnTo>
                    <a:cubicBezTo>
                      <a:pt x="2123" y="3328"/>
                      <a:pt x="1930" y="3521"/>
                      <a:pt x="1688" y="3762"/>
                    </a:cubicBezTo>
                    <a:cubicBezTo>
                      <a:pt x="1447" y="4003"/>
                      <a:pt x="1206" y="4292"/>
                      <a:pt x="1013" y="4533"/>
                    </a:cubicBezTo>
                    <a:cubicBezTo>
                      <a:pt x="869" y="4726"/>
                      <a:pt x="772" y="4871"/>
                      <a:pt x="627" y="5064"/>
                    </a:cubicBezTo>
                    <a:lnTo>
                      <a:pt x="627" y="5112"/>
                    </a:lnTo>
                    <a:cubicBezTo>
                      <a:pt x="627" y="5112"/>
                      <a:pt x="627" y="5160"/>
                      <a:pt x="627" y="5160"/>
                    </a:cubicBezTo>
                    <a:cubicBezTo>
                      <a:pt x="483" y="5305"/>
                      <a:pt x="386" y="5498"/>
                      <a:pt x="290" y="5643"/>
                    </a:cubicBezTo>
                    <a:lnTo>
                      <a:pt x="290" y="5691"/>
                    </a:lnTo>
                    <a:lnTo>
                      <a:pt x="193" y="5836"/>
                    </a:lnTo>
                    <a:cubicBezTo>
                      <a:pt x="193" y="5884"/>
                      <a:pt x="145" y="5932"/>
                      <a:pt x="145" y="5980"/>
                    </a:cubicBezTo>
                    <a:cubicBezTo>
                      <a:pt x="97" y="6077"/>
                      <a:pt x="49" y="6173"/>
                      <a:pt x="49" y="6270"/>
                    </a:cubicBezTo>
                    <a:lnTo>
                      <a:pt x="49" y="6366"/>
                    </a:lnTo>
                    <a:cubicBezTo>
                      <a:pt x="49" y="6414"/>
                      <a:pt x="49" y="6463"/>
                      <a:pt x="49" y="6511"/>
                    </a:cubicBezTo>
                    <a:lnTo>
                      <a:pt x="1" y="6511"/>
                    </a:lnTo>
                    <a:cubicBezTo>
                      <a:pt x="97" y="6800"/>
                      <a:pt x="290" y="7041"/>
                      <a:pt x="579" y="7138"/>
                    </a:cubicBezTo>
                    <a:cubicBezTo>
                      <a:pt x="652" y="7162"/>
                      <a:pt x="724" y="7174"/>
                      <a:pt x="796" y="7174"/>
                    </a:cubicBezTo>
                    <a:cubicBezTo>
                      <a:pt x="869" y="7174"/>
                      <a:pt x="941" y="7162"/>
                      <a:pt x="1013" y="7138"/>
                    </a:cubicBezTo>
                    <a:lnTo>
                      <a:pt x="1062" y="7138"/>
                    </a:lnTo>
                    <a:cubicBezTo>
                      <a:pt x="1254" y="7090"/>
                      <a:pt x="1399" y="6993"/>
                      <a:pt x="1544" y="6848"/>
                    </a:cubicBezTo>
                    <a:cubicBezTo>
                      <a:pt x="1544" y="6800"/>
                      <a:pt x="1592" y="6752"/>
                      <a:pt x="1592" y="6752"/>
                    </a:cubicBezTo>
                    <a:cubicBezTo>
                      <a:pt x="1592" y="6704"/>
                      <a:pt x="1592" y="6704"/>
                      <a:pt x="1592" y="6704"/>
                    </a:cubicBezTo>
                    <a:lnTo>
                      <a:pt x="1688" y="6607"/>
                    </a:lnTo>
                    <a:cubicBezTo>
                      <a:pt x="1785" y="6414"/>
                      <a:pt x="1881" y="6221"/>
                      <a:pt x="2026" y="6029"/>
                    </a:cubicBezTo>
                    <a:lnTo>
                      <a:pt x="2123" y="5884"/>
                    </a:lnTo>
                    <a:cubicBezTo>
                      <a:pt x="2219" y="5739"/>
                      <a:pt x="2364" y="5594"/>
                      <a:pt x="2460" y="5450"/>
                    </a:cubicBezTo>
                    <a:lnTo>
                      <a:pt x="2605" y="5257"/>
                    </a:lnTo>
                    <a:lnTo>
                      <a:pt x="2846" y="4968"/>
                    </a:lnTo>
                    <a:cubicBezTo>
                      <a:pt x="3039" y="4775"/>
                      <a:pt x="3232" y="4582"/>
                      <a:pt x="3473" y="4389"/>
                    </a:cubicBezTo>
                    <a:cubicBezTo>
                      <a:pt x="4679" y="3231"/>
                      <a:pt x="6077" y="2315"/>
                      <a:pt x="7669" y="1784"/>
                    </a:cubicBezTo>
                    <a:cubicBezTo>
                      <a:pt x="7862" y="1688"/>
                      <a:pt x="8055" y="1640"/>
                      <a:pt x="8247" y="1592"/>
                    </a:cubicBezTo>
                    <a:cubicBezTo>
                      <a:pt x="8392" y="1543"/>
                      <a:pt x="8537" y="1495"/>
                      <a:pt x="8633" y="1447"/>
                    </a:cubicBezTo>
                    <a:lnTo>
                      <a:pt x="9067" y="1302"/>
                    </a:lnTo>
                    <a:cubicBezTo>
                      <a:pt x="9212" y="1254"/>
                      <a:pt x="9357" y="1206"/>
                      <a:pt x="9453" y="1206"/>
                    </a:cubicBezTo>
                    <a:lnTo>
                      <a:pt x="9935" y="1061"/>
                    </a:lnTo>
                    <a:cubicBezTo>
                      <a:pt x="10032" y="1061"/>
                      <a:pt x="10128" y="1013"/>
                      <a:pt x="10177" y="1013"/>
                    </a:cubicBezTo>
                    <a:cubicBezTo>
                      <a:pt x="10273" y="965"/>
                      <a:pt x="10466" y="965"/>
                      <a:pt x="10562" y="916"/>
                    </a:cubicBezTo>
                    <a:lnTo>
                      <a:pt x="10852" y="868"/>
                    </a:lnTo>
                    <a:lnTo>
                      <a:pt x="11286" y="868"/>
                    </a:lnTo>
                    <a:lnTo>
                      <a:pt x="11720" y="820"/>
                    </a:lnTo>
                    <a:lnTo>
                      <a:pt x="12492" y="820"/>
                    </a:lnTo>
                    <a:cubicBezTo>
                      <a:pt x="12733" y="820"/>
                      <a:pt x="12926" y="820"/>
                      <a:pt x="13118" y="868"/>
                    </a:cubicBezTo>
                    <a:lnTo>
                      <a:pt x="13553" y="965"/>
                    </a:lnTo>
                    <a:cubicBezTo>
                      <a:pt x="13697" y="965"/>
                      <a:pt x="13794" y="916"/>
                      <a:pt x="13842" y="772"/>
                    </a:cubicBezTo>
                    <a:cubicBezTo>
                      <a:pt x="13890" y="627"/>
                      <a:pt x="13842" y="482"/>
                      <a:pt x="13697" y="482"/>
                    </a:cubicBezTo>
                    <a:cubicBezTo>
                      <a:pt x="13504" y="434"/>
                      <a:pt x="13311" y="386"/>
                      <a:pt x="13070" y="338"/>
                    </a:cubicBezTo>
                    <a:lnTo>
                      <a:pt x="13167" y="338"/>
                    </a:lnTo>
                    <a:cubicBezTo>
                      <a:pt x="12974" y="289"/>
                      <a:pt x="12781" y="289"/>
                      <a:pt x="12636" y="241"/>
                    </a:cubicBezTo>
                    <a:cubicBezTo>
                      <a:pt x="12540" y="241"/>
                      <a:pt x="12492" y="193"/>
                      <a:pt x="12443" y="193"/>
                    </a:cubicBezTo>
                    <a:lnTo>
                      <a:pt x="12154" y="145"/>
                    </a:lnTo>
                    <a:lnTo>
                      <a:pt x="11816" y="145"/>
                    </a:lnTo>
                    <a:cubicBezTo>
                      <a:pt x="11527" y="97"/>
                      <a:pt x="11189" y="48"/>
                      <a:pt x="10900" y="48"/>
                    </a:cubicBezTo>
                    <a:cubicBezTo>
                      <a:pt x="10755" y="48"/>
                      <a:pt x="10659" y="48"/>
                      <a:pt x="10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87"/>
              <p:cNvSpPr/>
              <p:nvPr/>
            </p:nvSpPr>
            <p:spPr>
              <a:xfrm>
                <a:off x="5791550" y="466000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0" y="0"/>
                    </a:move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87"/>
              <p:cNvSpPr/>
              <p:nvPr/>
            </p:nvSpPr>
            <p:spPr>
              <a:xfrm>
                <a:off x="5790350" y="46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87"/>
              <p:cNvSpPr/>
              <p:nvPr/>
            </p:nvSpPr>
            <p:spPr>
              <a:xfrm>
                <a:off x="6108650" y="68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87"/>
              <p:cNvSpPr/>
              <p:nvPr/>
            </p:nvSpPr>
            <p:spPr>
              <a:xfrm>
                <a:off x="6107450" y="686625"/>
                <a:ext cx="0" cy="25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87"/>
              <p:cNvSpPr/>
              <p:nvPr/>
            </p:nvSpPr>
            <p:spPr>
              <a:xfrm>
                <a:off x="5303250" y="74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87"/>
              <p:cNvSpPr/>
              <p:nvPr/>
            </p:nvSpPr>
            <p:spPr>
              <a:xfrm>
                <a:off x="4734150" y="335775"/>
                <a:ext cx="1706075" cy="1761550"/>
              </a:xfrm>
              <a:custGeom>
                <a:avLst/>
                <a:gdLst/>
                <a:ahLst/>
                <a:cxnLst/>
                <a:rect l="l" t="t" r="r" b="b"/>
                <a:pathLst>
                  <a:path w="68243" h="70462" extrusionOk="0">
                    <a:moveTo>
                      <a:pt x="25417" y="6222"/>
                    </a:moveTo>
                    <a:cubicBezTo>
                      <a:pt x="25465" y="6222"/>
                      <a:pt x="25513" y="6222"/>
                      <a:pt x="25561" y="6270"/>
                    </a:cubicBezTo>
                    <a:cubicBezTo>
                      <a:pt x="26671" y="6704"/>
                      <a:pt x="27828" y="7042"/>
                      <a:pt x="29034" y="7283"/>
                    </a:cubicBezTo>
                    <a:cubicBezTo>
                      <a:pt x="30046" y="7476"/>
                      <a:pt x="31059" y="7572"/>
                      <a:pt x="32072" y="7572"/>
                    </a:cubicBezTo>
                    <a:cubicBezTo>
                      <a:pt x="32988" y="7572"/>
                      <a:pt x="33953" y="7572"/>
                      <a:pt x="34917" y="7476"/>
                    </a:cubicBezTo>
                    <a:cubicBezTo>
                      <a:pt x="35834" y="7428"/>
                      <a:pt x="36750" y="7331"/>
                      <a:pt x="37715" y="7235"/>
                    </a:cubicBezTo>
                    <a:lnTo>
                      <a:pt x="39162" y="7090"/>
                    </a:lnTo>
                    <a:cubicBezTo>
                      <a:pt x="39596" y="7042"/>
                      <a:pt x="40078" y="6993"/>
                      <a:pt x="40512" y="6945"/>
                    </a:cubicBezTo>
                    <a:cubicBezTo>
                      <a:pt x="41654" y="6867"/>
                      <a:pt x="42796" y="6788"/>
                      <a:pt x="43938" y="6788"/>
                    </a:cubicBezTo>
                    <a:cubicBezTo>
                      <a:pt x="44194" y="6788"/>
                      <a:pt x="44451" y="6792"/>
                      <a:pt x="44708" y="6801"/>
                    </a:cubicBezTo>
                    <a:cubicBezTo>
                      <a:pt x="46106" y="6801"/>
                      <a:pt x="47457" y="6993"/>
                      <a:pt x="48807" y="7331"/>
                    </a:cubicBezTo>
                    <a:cubicBezTo>
                      <a:pt x="48904" y="7331"/>
                      <a:pt x="48952" y="7428"/>
                      <a:pt x="48904" y="7476"/>
                    </a:cubicBezTo>
                    <a:cubicBezTo>
                      <a:pt x="48904" y="7546"/>
                      <a:pt x="48852" y="7591"/>
                      <a:pt x="48786" y="7591"/>
                    </a:cubicBezTo>
                    <a:cubicBezTo>
                      <a:pt x="48762" y="7591"/>
                      <a:pt x="48736" y="7585"/>
                      <a:pt x="48711" y="7572"/>
                    </a:cubicBezTo>
                    <a:lnTo>
                      <a:pt x="47939" y="7428"/>
                    </a:lnTo>
                    <a:cubicBezTo>
                      <a:pt x="46950" y="7263"/>
                      <a:pt x="45939" y="7188"/>
                      <a:pt x="44921" y="7188"/>
                    </a:cubicBezTo>
                    <a:cubicBezTo>
                      <a:pt x="44449" y="7188"/>
                      <a:pt x="43975" y="7204"/>
                      <a:pt x="43502" y="7235"/>
                    </a:cubicBezTo>
                    <a:cubicBezTo>
                      <a:pt x="42779" y="7283"/>
                      <a:pt x="42007" y="7379"/>
                      <a:pt x="41284" y="7524"/>
                    </a:cubicBezTo>
                    <a:cubicBezTo>
                      <a:pt x="40560" y="7620"/>
                      <a:pt x="39788" y="7765"/>
                      <a:pt x="39017" y="7910"/>
                    </a:cubicBezTo>
                    <a:cubicBezTo>
                      <a:pt x="37522" y="8151"/>
                      <a:pt x="36027" y="8440"/>
                      <a:pt x="34532" y="8585"/>
                    </a:cubicBezTo>
                    <a:cubicBezTo>
                      <a:pt x="33736" y="8657"/>
                      <a:pt x="32952" y="8694"/>
                      <a:pt x="32169" y="8694"/>
                    </a:cubicBezTo>
                    <a:cubicBezTo>
                      <a:pt x="31385" y="8694"/>
                      <a:pt x="30601" y="8657"/>
                      <a:pt x="29805" y="8585"/>
                    </a:cubicBezTo>
                    <a:cubicBezTo>
                      <a:pt x="28985" y="8489"/>
                      <a:pt x="28214" y="8296"/>
                      <a:pt x="27394" y="8103"/>
                    </a:cubicBezTo>
                    <a:cubicBezTo>
                      <a:pt x="27008" y="7958"/>
                      <a:pt x="26622" y="7813"/>
                      <a:pt x="26188" y="7669"/>
                    </a:cubicBezTo>
                    <a:cubicBezTo>
                      <a:pt x="25851" y="7524"/>
                      <a:pt x="25465" y="7379"/>
                      <a:pt x="25079" y="7186"/>
                    </a:cubicBezTo>
                    <a:cubicBezTo>
                      <a:pt x="24983" y="7090"/>
                      <a:pt x="24886" y="6993"/>
                      <a:pt x="24886" y="6849"/>
                    </a:cubicBezTo>
                    <a:cubicBezTo>
                      <a:pt x="24838" y="6704"/>
                      <a:pt x="24886" y="6559"/>
                      <a:pt x="24983" y="6463"/>
                    </a:cubicBezTo>
                    <a:cubicBezTo>
                      <a:pt x="25079" y="6318"/>
                      <a:pt x="25224" y="6222"/>
                      <a:pt x="25417" y="6222"/>
                    </a:cubicBezTo>
                    <a:close/>
                    <a:moveTo>
                      <a:pt x="45335" y="4052"/>
                    </a:moveTo>
                    <a:cubicBezTo>
                      <a:pt x="46830" y="4100"/>
                      <a:pt x="48277" y="4293"/>
                      <a:pt x="49675" y="4727"/>
                    </a:cubicBezTo>
                    <a:cubicBezTo>
                      <a:pt x="50399" y="4920"/>
                      <a:pt x="51122" y="5161"/>
                      <a:pt x="51797" y="5450"/>
                    </a:cubicBezTo>
                    <a:cubicBezTo>
                      <a:pt x="52472" y="5740"/>
                      <a:pt x="53196" y="6029"/>
                      <a:pt x="53823" y="6367"/>
                    </a:cubicBezTo>
                    <a:cubicBezTo>
                      <a:pt x="55173" y="7090"/>
                      <a:pt x="56379" y="7910"/>
                      <a:pt x="57536" y="8874"/>
                    </a:cubicBezTo>
                    <a:cubicBezTo>
                      <a:pt x="58646" y="9791"/>
                      <a:pt x="59610" y="10852"/>
                      <a:pt x="60430" y="12009"/>
                    </a:cubicBezTo>
                    <a:cubicBezTo>
                      <a:pt x="60478" y="12106"/>
                      <a:pt x="60478" y="12202"/>
                      <a:pt x="60382" y="12202"/>
                    </a:cubicBezTo>
                    <a:cubicBezTo>
                      <a:pt x="60362" y="12222"/>
                      <a:pt x="60334" y="12234"/>
                      <a:pt x="60304" y="12234"/>
                    </a:cubicBezTo>
                    <a:cubicBezTo>
                      <a:pt x="60262" y="12234"/>
                      <a:pt x="60217" y="12210"/>
                      <a:pt x="60189" y="12154"/>
                    </a:cubicBezTo>
                    <a:cubicBezTo>
                      <a:pt x="60044" y="11961"/>
                      <a:pt x="59899" y="11768"/>
                      <a:pt x="59755" y="11575"/>
                    </a:cubicBezTo>
                    <a:cubicBezTo>
                      <a:pt x="58887" y="10514"/>
                      <a:pt x="57874" y="9598"/>
                      <a:pt x="56813" y="8778"/>
                    </a:cubicBezTo>
                    <a:cubicBezTo>
                      <a:pt x="55463" y="7765"/>
                      <a:pt x="53967" y="6945"/>
                      <a:pt x="52424" y="6367"/>
                    </a:cubicBezTo>
                    <a:cubicBezTo>
                      <a:pt x="52038" y="6222"/>
                      <a:pt x="51604" y="6029"/>
                      <a:pt x="51218" y="5932"/>
                    </a:cubicBezTo>
                    <a:cubicBezTo>
                      <a:pt x="50833" y="5788"/>
                      <a:pt x="50350" y="5691"/>
                      <a:pt x="49916" y="5547"/>
                    </a:cubicBezTo>
                    <a:cubicBezTo>
                      <a:pt x="49145" y="5354"/>
                      <a:pt x="48325" y="5209"/>
                      <a:pt x="47505" y="5113"/>
                    </a:cubicBezTo>
                    <a:cubicBezTo>
                      <a:pt x="46905" y="5042"/>
                      <a:pt x="46279" y="4997"/>
                      <a:pt x="45646" y="4997"/>
                    </a:cubicBezTo>
                    <a:cubicBezTo>
                      <a:pt x="45414" y="4997"/>
                      <a:pt x="45181" y="5003"/>
                      <a:pt x="44949" y="5016"/>
                    </a:cubicBezTo>
                    <a:cubicBezTo>
                      <a:pt x="44081" y="5016"/>
                      <a:pt x="43213" y="5113"/>
                      <a:pt x="42345" y="5209"/>
                    </a:cubicBezTo>
                    <a:lnTo>
                      <a:pt x="42248" y="5209"/>
                    </a:lnTo>
                    <a:cubicBezTo>
                      <a:pt x="41042" y="5402"/>
                      <a:pt x="39885" y="5595"/>
                      <a:pt x="38727" y="5836"/>
                    </a:cubicBezTo>
                    <a:cubicBezTo>
                      <a:pt x="37522" y="6077"/>
                      <a:pt x="36316" y="6270"/>
                      <a:pt x="35110" y="6415"/>
                    </a:cubicBezTo>
                    <a:cubicBezTo>
                      <a:pt x="33905" y="6559"/>
                      <a:pt x="32699" y="6608"/>
                      <a:pt x="31493" y="6608"/>
                    </a:cubicBezTo>
                    <a:cubicBezTo>
                      <a:pt x="30866" y="6559"/>
                      <a:pt x="30288" y="6511"/>
                      <a:pt x="29709" y="6415"/>
                    </a:cubicBezTo>
                    <a:cubicBezTo>
                      <a:pt x="29178" y="6318"/>
                      <a:pt x="28600" y="6222"/>
                      <a:pt x="28069" y="6029"/>
                    </a:cubicBezTo>
                    <a:cubicBezTo>
                      <a:pt x="27924" y="5981"/>
                      <a:pt x="27828" y="5884"/>
                      <a:pt x="27732" y="5788"/>
                    </a:cubicBezTo>
                    <a:cubicBezTo>
                      <a:pt x="27683" y="5643"/>
                      <a:pt x="27683" y="5498"/>
                      <a:pt x="27732" y="5354"/>
                    </a:cubicBezTo>
                    <a:cubicBezTo>
                      <a:pt x="27771" y="5116"/>
                      <a:pt x="27974" y="4943"/>
                      <a:pt x="28206" y="4943"/>
                    </a:cubicBezTo>
                    <a:cubicBezTo>
                      <a:pt x="28256" y="4943"/>
                      <a:pt x="28307" y="4951"/>
                      <a:pt x="28359" y="4968"/>
                    </a:cubicBezTo>
                    <a:cubicBezTo>
                      <a:pt x="28937" y="5113"/>
                      <a:pt x="29516" y="5209"/>
                      <a:pt x="30143" y="5306"/>
                    </a:cubicBezTo>
                    <a:cubicBezTo>
                      <a:pt x="30780" y="5349"/>
                      <a:pt x="31420" y="5371"/>
                      <a:pt x="32063" y="5371"/>
                    </a:cubicBezTo>
                    <a:cubicBezTo>
                      <a:pt x="33563" y="5371"/>
                      <a:pt x="35072" y="5252"/>
                      <a:pt x="36557" y="5016"/>
                    </a:cubicBezTo>
                    <a:cubicBezTo>
                      <a:pt x="38052" y="4775"/>
                      <a:pt x="39547" y="4534"/>
                      <a:pt x="41042" y="4341"/>
                    </a:cubicBezTo>
                    <a:cubicBezTo>
                      <a:pt x="42296" y="4148"/>
                      <a:pt x="43598" y="4052"/>
                      <a:pt x="44852" y="4052"/>
                    </a:cubicBezTo>
                    <a:close/>
                    <a:moveTo>
                      <a:pt x="26044" y="11238"/>
                    </a:moveTo>
                    <a:cubicBezTo>
                      <a:pt x="26140" y="11286"/>
                      <a:pt x="26236" y="11286"/>
                      <a:pt x="26333" y="11334"/>
                    </a:cubicBezTo>
                    <a:lnTo>
                      <a:pt x="27587" y="12057"/>
                    </a:lnTo>
                    <a:cubicBezTo>
                      <a:pt x="27924" y="12202"/>
                      <a:pt x="28262" y="12395"/>
                      <a:pt x="28648" y="12588"/>
                    </a:cubicBezTo>
                    <a:cubicBezTo>
                      <a:pt x="29275" y="12877"/>
                      <a:pt x="29950" y="13167"/>
                      <a:pt x="30673" y="13360"/>
                    </a:cubicBezTo>
                    <a:cubicBezTo>
                      <a:pt x="31252" y="13552"/>
                      <a:pt x="31879" y="13697"/>
                      <a:pt x="32506" y="13794"/>
                    </a:cubicBezTo>
                    <a:cubicBezTo>
                      <a:pt x="34080" y="14062"/>
                      <a:pt x="35684" y="14209"/>
                      <a:pt x="37294" y="14209"/>
                    </a:cubicBezTo>
                    <a:cubicBezTo>
                      <a:pt x="37707" y="14209"/>
                      <a:pt x="38121" y="14199"/>
                      <a:pt x="38535" y="14179"/>
                    </a:cubicBezTo>
                    <a:cubicBezTo>
                      <a:pt x="39596" y="14179"/>
                      <a:pt x="40608" y="14131"/>
                      <a:pt x="41669" y="14083"/>
                    </a:cubicBezTo>
                    <a:lnTo>
                      <a:pt x="44852" y="13938"/>
                    </a:lnTo>
                    <a:cubicBezTo>
                      <a:pt x="45576" y="13938"/>
                      <a:pt x="46251" y="13938"/>
                      <a:pt x="46974" y="13890"/>
                    </a:cubicBezTo>
                    <a:cubicBezTo>
                      <a:pt x="47698" y="13890"/>
                      <a:pt x="48373" y="13890"/>
                      <a:pt x="49096" y="13938"/>
                    </a:cubicBezTo>
                    <a:cubicBezTo>
                      <a:pt x="49772" y="13987"/>
                      <a:pt x="50447" y="13987"/>
                      <a:pt x="51122" y="14083"/>
                    </a:cubicBezTo>
                    <a:cubicBezTo>
                      <a:pt x="51797" y="14131"/>
                      <a:pt x="52424" y="14228"/>
                      <a:pt x="53099" y="14372"/>
                    </a:cubicBezTo>
                    <a:cubicBezTo>
                      <a:pt x="54402" y="14613"/>
                      <a:pt x="55655" y="14999"/>
                      <a:pt x="56813" y="15530"/>
                    </a:cubicBezTo>
                    <a:cubicBezTo>
                      <a:pt x="57440" y="15819"/>
                      <a:pt x="57970" y="16109"/>
                      <a:pt x="58549" y="16446"/>
                    </a:cubicBezTo>
                    <a:cubicBezTo>
                      <a:pt x="59080" y="16832"/>
                      <a:pt x="59610" y="17218"/>
                      <a:pt x="60141" y="17652"/>
                    </a:cubicBezTo>
                    <a:cubicBezTo>
                      <a:pt x="60189" y="17748"/>
                      <a:pt x="60189" y="17845"/>
                      <a:pt x="60141" y="17893"/>
                    </a:cubicBezTo>
                    <a:lnTo>
                      <a:pt x="60141" y="17941"/>
                    </a:lnTo>
                    <a:cubicBezTo>
                      <a:pt x="60092" y="17965"/>
                      <a:pt x="60056" y="17977"/>
                      <a:pt x="60020" y="17977"/>
                    </a:cubicBezTo>
                    <a:cubicBezTo>
                      <a:pt x="59984" y="17977"/>
                      <a:pt x="59948" y="17965"/>
                      <a:pt x="59899" y="17941"/>
                    </a:cubicBezTo>
                    <a:lnTo>
                      <a:pt x="59658" y="17700"/>
                    </a:lnTo>
                    <a:cubicBezTo>
                      <a:pt x="58838" y="17025"/>
                      <a:pt x="57970" y="16446"/>
                      <a:pt x="57006" y="16012"/>
                    </a:cubicBezTo>
                    <a:cubicBezTo>
                      <a:pt x="55897" y="15482"/>
                      <a:pt x="54739" y="15144"/>
                      <a:pt x="53485" y="14903"/>
                    </a:cubicBezTo>
                    <a:cubicBezTo>
                      <a:pt x="52376" y="14710"/>
                      <a:pt x="51267" y="14613"/>
                      <a:pt x="50109" y="14565"/>
                    </a:cubicBezTo>
                    <a:cubicBezTo>
                      <a:pt x="48904" y="14565"/>
                      <a:pt x="47698" y="14565"/>
                      <a:pt x="46540" y="14662"/>
                    </a:cubicBezTo>
                    <a:cubicBezTo>
                      <a:pt x="45528" y="14758"/>
                      <a:pt x="44515" y="14806"/>
                      <a:pt x="43550" y="14903"/>
                    </a:cubicBezTo>
                    <a:lnTo>
                      <a:pt x="40560" y="15144"/>
                    </a:lnTo>
                    <a:lnTo>
                      <a:pt x="40415" y="15144"/>
                    </a:lnTo>
                    <a:cubicBezTo>
                      <a:pt x="39329" y="15253"/>
                      <a:pt x="38243" y="15303"/>
                      <a:pt x="37157" y="15303"/>
                    </a:cubicBezTo>
                    <a:cubicBezTo>
                      <a:pt x="35831" y="15303"/>
                      <a:pt x="34506" y="15228"/>
                      <a:pt x="33181" y="15096"/>
                    </a:cubicBezTo>
                    <a:cubicBezTo>
                      <a:pt x="31976" y="14951"/>
                      <a:pt x="30818" y="14662"/>
                      <a:pt x="29709" y="14276"/>
                    </a:cubicBezTo>
                    <a:cubicBezTo>
                      <a:pt x="29034" y="14035"/>
                      <a:pt x="28359" y="13794"/>
                      <a:pt x="27732" y="13456"/>
                    </a:cubicBezTo>
                    <a:cubicBezTo>
                      <a:pt x="27346" y="13263"/>
                      <a:pt x="27008" y="13070"/>
                      <a:pt x="26671" y="12829"/>
                    </a:cubicBezTo>
                    <a:cubicBezTo>
                      <a:pt x="26333" y="12636"/>
                      <a:pt x="26044" y="12443"/>
                      <a:pt x="25754" y="12250"/>
                    </a:cubicBezTo>
                    <a:cubicBezTo>
                      <a:pt x="25513" y="12106"/>
                      <a:pt x="25417" y="11768"/>
                      <a:pt x="25561" y="11479"/>
                    </a:cubicBezTo>
                    <a:cubicBezTo>
                      <a:pt x="25658" y="11382"/>
                      <a:pt x="25802" y="11286"/>
                      <a:pt x="25947" y="11238"/>
                    </a:cubicBezTo>
                    <a:close/>
                    <a:moveTo>
                      <a:pt x="28117" y="9164"/>
                    </a:moveTo>
                    <a:cubicBezTo>
                      <a:pt x="28214" y="9164"/>
                      <a:pt x="28310" y="9212"/>
                      <a:pt x="28407" y="9260"/>
                    </a:cubicBezTo>
                    <a:lnTo>
                      <a:pt x="28503" y="9308"/>
                    </a:lnTo>
                    <a:lnTo>
                      <a:pt x="28696" y="9453"/>
                    </a:lnTo>
                    <a:cubicBezTo>
                      <a:pt x="29082" y="9742"/>
                      <a:pt x="29468" y="10032"/>
                      <a:pt x="29902" y="10273"/>
                    </a:cubicBezTo>
                    <a:cubicBezTo>
                      <a:pt x="30288" y="10466"/>
                      <a:pt x="30673" y="10659"/>
                      <a:pt x="31107" y="10852"/>
                    </a:cubicBezTo>
                    <a:cubicBezTo>
                      <a:pt x="32120" y="11189"/>
                      <a:pt x="33230" y="11479"/>
                      <a:pt x="34291" y="11575"/>
                    </a:cubicBezTo>
                    <a:cubicBezTo>
                      <a:pt x="35260" y="11690"/>
                      <a:pt x="36229" y="11732"/>
                      <a:pt x="37198" y="11732"/>
                    </a:cubicBezTo>
                    <a:cubicBezTo>
                      <a:pt x="39074" y="11732"/>
                      <a:pt x="40951" y="11574"/>
                      <a:pt x="42827" y="11479"/>
                    </a:cubicBezTo>
                    <a:cubicBezTo>
                      <a:pt x="43502" y="11479"/>
                      <a:pt x="44225" y="11430"/>
                      <a:pt x="44901" y="11430"/>
                    </a:cubicBezTo>
                    <a:cubicBezTo>
                      <a:pt x="45624" y="11430"/>
                      <a:pt x="46347" y="11479"/>
                      <a:pt x="47023" y="11527"/>
                    </a:cubicBezTo>
                    <a:cubicBezTo>
                      <a:pt x="48518" y="11623"/>
                      <a:pt x="49965" y="11865"/>
                      <a:pt x="51363" y="12202"/>
                    </a:cubicBezTo>
                    <a:cubicBezTo>
                      <a:pt x="52762" y="12491"/>
                      <a:pt x="54112" y="12974"/>
                      <a:pt x="55414" y="13504"/>
                    </a:cubicBezTo>
                    <a:cubicBezTo>
                      <a:pt x="56041" y="13794"/>
                      <a:pt x="56668" y="14083"/>
                      <a:pt x="57295" y="14421"/>
                    </a:cubicBezTo>
                    <a:cubicBezTo>
                      <a:pt x="57874" y="14758"/>
                      <a:pt x="58501" y="15096"/>
                      <a:pt x="59080" y="15482"/>
                    </a:cubicBezTo>
                    <a:cubicBezTo>
                      <a:pt x="60285" y="16253"/>
                      <a:pt x="61395" y="17121"/>
                      <a:pt x="62456" y="18086"/>
                    </a:cubicBezTo>
                    <a:cubicBezTo>
                      <a:pt x="63613" y="19050"/>
                      <a:pt x="64674" y="20111"/>
                      <a:pt x="65639" y="21269"/>
                    </a:cubicBezTo>
                    <a:cubicBezTo>
                      <a:pt x="65735" y="21317"/>
                      <a:pt x="65735" y="21462"/>
                      <a:pt x="65639" y="21558"/>
                    </a:cubicBezTo>
                    <a:cubicBezTo>
                      <a:pt x="65614" y="21582"/>
                      <a:pt x="65566" y="21594"/>
                      <a:pt x="65512" y="21594"/>
                    </a:cubicBezTo>
                    <a:cubicBezTo>
                      <a:pt x="65458" y="21594"/>
                      <a:pt x="65397" y="21582"/>
                      <a:pt x="65349" y="21558"/>
                    </a:cubicBezTo>
                    <a:cubicBezTo>
                      <a:pt x="64674" y="20690"/>
                      <a:pt x="63902" y="19919"/>
                      <a:pt x="63082" y="19195"/>
                    </a:cubicBezTo>
                    <a:cubicBezTo>
                      <a:pt x="62311" y="18520"/>
                      <a:pt x="61539" y="17845"/>
                      <a:pt x="60671" y="17218"/>
                    </a:cubicBezTo>
                    <a:cubicBezTo>
                      <a:pt x="59803" y="16543"/>
                      <a:pt x="58838" y="15964"/>
                      <a:pt x="57874" y="15433"/>
                    </a:cubicBezTo>
                    <a:cubicBezTo>
                      <a:pt x="56909" y="14903"/>
                      <a:pt x="55945" y="14469"/>
                      <a:pt x="54980" y="14083"/>
                    </a:cubicBezTo>
                    <a:lnTo>
                      <a:pt x="54932" y="14083"/>
                    </a:lnTo>
                    <a:cubicBezTo>
                      <a:pt x="53967" y="13697"/>
                      <a:pt x="53003" y="13408"/>
                      <a:pt x="52038" y="13167"/>
                    </a:cubicBezTo>
                    <a:cubicBezTo>
                      <a:pt x="51026" y="12926"/>
                      <a:pt x="50013" y="12733"/>
                      <a:pt x="49000" y="12636"/>
                    </a:cubicBezTo>
                    <a:cubicBezTo>
                      <a:pt x="48228" y="12540"/>
                      <a:pt x="47457" y="12491"/>
                      <a:pt x="46685" y="12443"/>
                    </a:cubicBezTo>
                    <a:lnTo>
                      <a:pt x="44563" y="12443"/>
                    </a:lnTo>
                    <a:cubicBezTo>
                      <a:pt x="42040" y="12569"/>
                      <a:pt x="39516" y="12952"/>
                      <a:pt x="36961" y="12952"/>
                    </a:cubicBezTo>
                    <a:cubicBezTo>
                      <a:pt x="36586" y="12952"/>
                      <a:pt x="36210" y="12944"/>
                      <a:pt x="35834" y="12926"/>
                    </a:cubicBezTo>
                    <a:cubicBezTo>
                      <a:pt x="35110" y="12926"/>
                      <a:pt x="34339" y="12829"/>
                      <a:pt x="33615" y="12733"/>
                    </a:cubicBezTo>
                    <a:cubicBezTo>
                      <a:pt x="32940" y="12636"/>
                      <a:pt x="32217" y="12491"/>
                      <a:pt x="31542" y="12299"/>
                    </a:cubicBezTo>
                    <a:cubicBezTo>
                      <a:pt x="30866" y="12057"/>
                      <a:pt x="30191" y="11768"/>
                      <a:pt x="29564" y="11430"/>
                    </a:cubicBezTo>
                    <a:cubicBezTo>
                      <a:pt x="28889" y="11045"/>
                      <a:pt x="28310" y="10611"/>
                      <a:pt x="27732" y="10128"/>
                    </a:cubicBezTo>
                    <a:cubicBezTo>
                      <a:pt x="27539" y="9887"/>
                      <a:pt x="27539" y="9550"/>
                      <a:pt x="27732" y="9357"/>
                    </a:cubicBezTo>
                    <a:cubicBezTo>
                      <a:pt x="27828" y="9260"/>
                      <a:pt x="27973" y="9164"/>
                      <a:pt x="28117" y="9164"/>
                    </a:cubicBezTo>
                    <a:close/>
                    <a:moveTo>
                      <a:pt x="21607" y="6559"/>
                    </a:moveTo>
                    <a:cubicBezTo>
                      <a:pt x="21655" y="6559"/>
                      <a:pt x="21751" y="6559"/>
                      <a:pt x="21800" y="6608"/>
                    </a:cubicBezTo>
                    <a:cubicBezTo>
                      <a:pt x="21896" y="6656"/>
                      <a:pt x="21944" y="6752"/>
                      <a:pt x="21944" y="6849"/>
                    </a:cubicBezTo>
                    <a:cubicBezTo>
                      <a:pt x="21992" y="6945"/>
                      <a:pt x="21944" y="7042"/>
                      <a:pt x="21896" y="7138"/>
                    </a:cubicBezTo>
                    <a:cubicBezTo>
                      <a:pt x="21510" y="7620"/>
                      <a:pt x="21173" y="8103"/>
                      <a:pt x="20883" y="8681"/>
                    </a:cubicBezTo>
                    <a:cubicBezTo>
                      <a:pt x="20353" y="9742"/>
                      <a:pt x="19967" y="10852"/>
                      <a:pt x="19726" y="12057"/>
                    </a:cubicBezTo>
                    <a:cubicBezTo>
                      <a:pt x="19388" y="13601"/>
                      <a:pt x="19195" y="15144"/>
                      <a:pt x="18906" y="16736"/>
                    </a:cubicBezTo>
                    <a:cubicBezTo>
                      <a:pt x="18809" y="17411"/>
                      <a:pt x="18665" y="18134"/>
                      <a:pt x="18472" y="18858"/>
                    </a:cubicBezTo>
                    <a:cubicBezTo>
                      <a:pt x="18279" y="19533"/>
                      <a:pt x="18086" y="20256"/>
                      <a:pt x="17845" y="20980"/>
                    </a:cubicBezTo>
                    <a:cubicBezTo>
                      <a:pt x="17363" y="22475"/>
                      <a:pt x="16832" y="24018"/>
                      <a:pt x="16205" y="25465"/>
                    </a:cubicBezTo>
                    <a:cubicBezTo>
                      <a:pt x="15626" y="26912"/>
                      <a:pt x="14903" y="28310"/>
                      <a:pt x="14083" y="29661"/>
                    </a:cubicBezTo>
                    <a:cubicBezTo>
                      <a:pt x="13649" y="30336"/>
                      <a:pt x="13215" y="30963"/>
                      <a:pt x="12733" y="31590"/>
                    </a:cubicBezTo>
                    <a:cubicBezTo>
                      <a:pt x="12250" y="32217"/>
                      <a:pt x="11720" y="32795"/>
                      <a:pt x="11189" y="33326"/>
                    </a:cubicBezTo>
                    <a:cubicBezTo>
                      <a:pt x="11165" y="33350"/>
                      <a:pt x="11129" y="33362"/>
                      <a:pt x="11087" y="33362"/>
                    </a:cubicBezTo>
                    <a:cubicBezTo>
                      <a:pt x="11045" y="33362"/>
                      <a:pt x="10997" y="33350"/>
                      <a:pt x="10948" y="33326"/>
                    </a:cubicBezTo>
                    <a:cubicBezTo>
                      <a:pt x="10852" y="33229"/>
                      <a:pt x="10900" y="33085"/>
                      <a:pt x="10997" y="33037"/>
                    </a:cubicBezTo>
                    <a:cubicBezTo>
                      <a:pt x="11141" y="32892"/>
                      <a:pt x="11334" y="32699"/>
                      <a:pt x="11479" y="32506"/>
                    </a:cubicBezTo>
                    <a:cubicBezTo>
                      <a:pt x="12058" y="31879"/>
                      <a:pt x="12588" y="31252"/>
                      <a:pt x="13070" y="30577"/>
                    </a:cubicBezTo>
                    <a:cubicBezTo>
                      <a:pt x="13553" y="29853"/>
                      <a:pt x="13938" y="29130"/>
                      <a:pt x="14372" y="28407"/>
                    </a:cubicBezTo>
                    <a:cubicBezTo>
                      <a:pt x="15144" y="26863"/>
                      <a:pt x="15771" y="25272"/>
                      <a:pt x="16302" y="23680"/>
                    </a:cubicBezTo>
                    <a:cubicBezTo>
                      <a:pt x="16591" y="22860"/>
                      <a:pt x="16832" y="22041"/>
                      <a:pt x="17025" y="21172"/>
                    </a:cubicBezTo>
                    <a:lnTo>
                      <a:pt x="17363" y="19919"/>
                    </a:lnTo>
                    <a:cubicBezTo>
                      <a:pt x="17459" y="19581"/>
                      <a:pt x="17555" y="19243"/>
                      <a:pt x="17652" y="18906"/>
                    </a:cubicBezTo>
                    <a:cubicBezTo>
                      <a:pt x="18086" y="16784"/>
                      <a:pt x="18231" y="14565"/>
                      <a:pt x="18665" y="12443"/>
                    </a:cubicBezTo>
                    <a:cubicBezTo>
                      <a:pt x="18858" y="11382"/>
                      <a:pt x="19195" y="10369"/>
                      <a:pt x="19581" y="9357"/>
                    </a:cubicBezTo>
                    <a:cubicBezTo>
                      <a:pt x="19822" y="8874"/>
                      <a:pt x="20063" y="8392"/>
                      <a:pt x="20353" y="7910"/>
                    </a:cubicBezTo>
                    <a:cubicBezTo>
                      <a:pt x="20642" y="7476"/>
                      <a:pt x="20931" y="7090"/>
                      <a:pt x="21269" y="6704"/>
                    </a:cubicBezTo>
                    <a:cubicBezTo>
                      <a:pt x="21317" y="6656"/>
                      <a:pt x="21365" y="6608"/>
                      <a:pt x="21462" y="6559"/>
                    </a:cubicBezTo>
                    <a:close/>
                    <a:moveTo>
                      <a:pt x="20449" y="18616"/>
                    </a:moveTo>
                    <a:cubicBezTo>
                      <a:pt x="20739" y="18616"/>
                      <a:pt x="20931" y="18809"/>
                      <a:pt x="20883" y="19099"/>
                    </a:cubicBezTo>
                    <a:cubicBezTo>
                      <a:pt x="20883" y="20160"/>
                      <a:pt x="20739" y="21269"/>
                      <a:pt x="20497" y="22330"/>
                    </a:cubicBezTo>
                    <a:cubicBezTo>
                      <a:pt x="20256" y="23295"/>
                      <a:pt x="19967" y="24259"/>
                      <a:pt x="19581" y="25175"/>
                    </a:cubicBezTo>
                    <a:cubicBezTo>
                      <a:pt x="18761" y="27056"/>
                      <a:pt x="17748" y="28889"/>
                      <a:pt x="16543" y="30529"/>
                    </a:cubicBezTo>
                    <a:cubicBezTo>
                      <a:pt x="16157" y="31059"/>
                      <a:pt x="15771" y="31590"/>
                      <a:pt x="15385" y="32120"/>
                    </a:cubicBezTo>
                    <a:cubicBezTo>
                      <a:pt x="14999" y="32651"/>
                      <a:pt x="14614" y="33133"/>
                      <a:pt x="14180" y="33663"/>
                    </a:cubicBezTo>
                    <a:cubicBezTo>
                      <a:pt x="13745" y="34194"/>
                      <a:pt x="13360" y="34676"/>
                      <a:pt x="12974" y="35207"/>
                    </a:cubicBezTo>
                    <a:cubicBezTo>
                      <a:pt x="12588" y="35737"/>
                      <a:pt x="12154" y="36220"/>
                      <a:pt x="11768" y="36750"/>
                    </a:cubicBezTo>
                    <a:cubicBezTo>
                      <a:pt x="11382" y="37281"/>
                      <a:pt x="10997" y="37763"/>
                      <a:pt x="10562" y="38293"/>
                    </a:cubicBezTo>
                    <a:cubicBezTo>
                      <a:pt x="10177" y="38824"/>
                      <a:pt x="9839" y="39354"/>
                      <a:pt x="9453" y="39885"/>
                    </a:cubicBezTo>
                    <a:cubicBezTo>
                      <a:pt x="8778" y="40946"/>
                      <a:pt x="8103" y="42055"/>
                      <a:pt x="7524" y="43213"/>
                    </a:cubicBezTo>
                    <a:lnTo>
                      <a:pt x="7524" y="43164"/>
                    </a:lnTo>
                    <a:cubicBezTo>
                      <a:pt x="6752" y="44708"/>
                      <a:pt x="6174" y="46347"/>
                      <a:pt x="5836" y="47987"/>
                    </a:cubicBezTo>
                    <a:cubicBezTo>
                      <a:pt x="5836" y="48084"/>
                      <a:pt x="5788" y="48132"/>
                      <a:pt x="5740" y="48132"/>
                    </a:cubicBezTo>
                    <a:cubicBezTo>
                      <a:pt x="5691" y="48084"/>
                      <a:pt x="5643" y="47987"/>
                      <a:pt x="5691" y="47939"/>
                    </a:cubicBezTo>
                    <a:cubicBezTo>
                      <a:pt x="6318" y="44901"/>
                      <a:pt x="7572" y="42055"/>
                      <a:pt x="9309" y="39451"/>
                    </a:cubicBezTo>
                    <a:cubicBezTo>
                      <a:pt x="9646" y="38920"/>
                      <a:pt x="9984" y="38390"/>
                      <a:pt x="10370" y="37811"/>
                    </a:cubicBezTo>
                    <a:cubicBezTo>
                      <a:pt x="10755" y="37281"/>
                      <a:pt x="11093" y="36750"/>
                      <a:pt x="11479" y="36220"/>
                    </a:cubicBezTo>
                    <a:lnTo>
                      <a:pt x="12588" y="34628"/>
                    </a:lnTo>
                    <a:lnTo>
                      <a:pt x="13745" y="33037"/>
                    </a:lnTo>
                    <a:cubicBezTo>
                      <a:pt x="14083" y="32506"/>
                      <a:pt x="14469" y="31976"/>
                      <a:pt x="14855" y="31445"/>
                    </a:cubicBezTo>
                    <a:cubicBezTo>
                      <a:pt x="15192" y="30915"/>
                      <a:pt x="15578" y="30336"/>
                      <a:pt x="15916" y="29805"/>
                    </a:cubicBezTo>
                    <a:cubicBezTo>
                      <a:pt x="16591" y="28744"/>
                      <a:pt x="17218" y="27683"/>
                      <a:pt x="17748" y="26574"/>
                    </a:cubicBezTo>
                    <a:cubicBezTo>
                      <a:pt x="18182" y="25658"/>
                      <a:pt x="18617" y="24741"/>
                      <a:pt x="18954" y="23825"/>
                    </a:cubicBezTo>
                    <a:cubicBezTo>
                      <a:pt x="19243" y="22909"/>
                      <a:pt x="19533" y="21944"/>
                      <a:pt x="19726" y="21028"/>
                    </a:cubicBezTo>
                    <a:cubicBezTo>
                      <a:pt x="19822" y="20353"/>
                      <a:pt x="19919" y="19677"/>
                      <a:pt x="20015" y="19050"/>
                    </a:cubicBezTo>
                    <a:cubicBezTo>
                      <a:pt x="20015" y="18906"/>
                      <a:pt x="20063" y="18809"/>
                      <a:pt x="20160" y="18713"/>
                    </a:cubicBezTo>
                    <a:cubicBezTo>
                      <a:pt x="20256" y="18616"/>
                      <a:pt x="20353" y="18616"/>
                      <a:pt x="20449" y="18616"/>
                    </a:cubicBezTo>
                    <a:close/>
                    <a:moveTo>
                      <a:pt x="23102" y="13794"/>
                    </a:moveTo>
                    <a:cubicBezTo>
                      <a:pt x="23343" y="13794"/>
                      <a:pt x="23536" y="13987"/>
                      <a:pt x="23584" y="14228"/>
                    </a:cubicBezTo>
                    <a:cubicBezTo>
                      <a:pt x="23632" y="14421"/>
                      <a:pt x="23729" y="14662"/>
                      <a:pt x="23777" y="14855"/>
                    </a:cubicBezTo>
                    <a:cubicBezTo>
                      <a:pt x="23777" y="15096"/>
                      <a:pt x="23825" y="15289"/>
                      <a:pt x="23873" y="15482"/>
                    </a:cubicBezTo>
                    <a:cubicBezTo>
                      <a:pt x="23922" y="15867"/>
                      <a:pt x="23970" y="16301"/>
                      <a:pt x="24018" y="16687"/>
                    </a:cubicBezTo>
                    <a:cubicBezTo>
                      <a:pt x="24066" y="17507"/>
                      <a:pt x="24066" y="18327"/>
                      <a:pt x="24066" y="19099"/>
                    </a:cubicBezTo>
                    <a:lnTo>
                      <a:pt x="24066" y="19147"/>
                    </a:lnTo>
                    <a:cubicBezTo>
                      <a:pt x="23970" y="20787"/>
                      <a:pt x="23777" y="22378"/>
                      <a:pt x="23391" y="24018"/>
                    </a:cubicBezTo>
                    <a:cubicBezTo>
                      <a:pt x="23005" y="25561"/>
                      <a:pt x="22571" y="27153"/>
                      <a:pt x="21992" y="28648"/>
                    </a:cubicBezTo>
                    <a:cubicBezTo>
                      <a:pt x="21703" y="29419"/>
                      <a:pt x="21414" y="30143"/>
                      <a:pt x="21124" y="30866"/>
                    </a:cubicBezTo>
                    <a:cubicBezTo>
                      <a:pt x="20835" y="31493"/>
                      <a:pt x="20594" y="32072"/>
                      <a:pt x="20304" y="32699"/>
                    </a:cubicBezTo>
                    <a:cubicBezTo>
                      <a:pt x="19002" y="35207"/>
                      <a:pt x="17604" y="37618"/>
                      <a:pt x="16060" y="40030"/>
                    </a:cubicBezTo>
                    <a:cubicBezTo>
                      <a:pt x="14517" y="42489"/>
                      <a:pt x="12974" y="44997"/>
                      <a:pt x="11672" y="47650"/>
                    </a:cubicBezTo>
                    <a:cubicBezTo>
                      <a:pt x="11093" y="48759"/>
                      <a:pt x="10611" y="49916"/>
                      <a:pt x="10225" y="51074"/>
                    </a:cubicBezTo>
                    <a:cubicBezTo>
                      <a:pt x="9791" y="52135"/>
                      <a:pt x="9453" y="53292"/>
                      <a:pt x="9260" y="54450"/>
                    </a:cubicBezTo>
                    <a:cubicBezTo>
                      <a:pt x="9116" y="55125"/>
                      <a:pt x="9019" y="55848"/>
                      <a:pt x="8923" y="56572"/>
                    </a:cubicBezTo>
                    <a:cubicBezTo>
                      <a:pt x="8874" y="57295"/>
                      <a:pt x="8874" y="58019"/>
                      <a:pt x="8923" y="58742"/>
                    </a:cubicBezTo>
                    <a:cubicBezTo>
                      <a:pt x="9019" y="59899"/>
                      <a:pt x="9260" y="61105"/>
                      <a:pt x="9646" y="62214"/>
                    </a:cubicBezTo>
                    <a:cubicBezTo>
                      <a:pt x="9936" y="62986"/>
                      <a:pt x="10273" y="63758"/>
                      <a:pt x="10659" y="64481"/>
                    </a:cubicBezTo>
                    <a:cubicBezTo>
                      <a:pt x="10707" y="64529"/>
                      <a:pt x="10659" y="64626"/>
                      <a:pt x="10562" y="64674"/>
                    </a:cubicBezTo>
                    <a:cubicBezTo>
                      <a:pt x="10548" y="64688"/>
                      <a:pt x="10530" y="64694"/>
                      <a:pt x="10510" y="64694"/>
                    </a:cubicBezTo>
                    <a:cubicBezTo>
                      <a:pt x="10462" y="64694"/>
                      <a:pt x="10404" y="64660"/>
                      <a:pt x="10370" y="64626"/>
                    </a:cubicBezTo>
                    <a:cubicBezTo>
                      <a:pt x="10321" y="64481"/>
                      <a:pt x="10273" y="64385"/>
                      <a:pt x="10225" y="64288"/>
                    </a:cubicBezTo>
                    <a:cubicBezTo>
                      <a:pt x="9550" y="63034"/>
                      <a:pt x="9067" y="61636"/>
                      <a:pt x="8778" y="60237"/>
                    </a:cubicBezTo>
                    <a:cubicBezTo>
                      <a:pt x="8489" y="58935"/>
                      <a:pt x="8392" y="57536"/>
                      <a:pt x="8489" y="56186"/>
                    </a:cubicBezTo>
                    <a:cubicBezTo>
                      <a:pt x="8730" y="53389"/>
                      <a:pt x="9453" y="50640"/>
                      <a:pt x="10611" y="48084"/>
                    </a:cubicBezTo>
                    <a:cubicBezTo>
                      <a:pt x="11238" y="46733"/>
                      <a:pt x="11865" y="45431"/>
                      <a:pt x="12588" y="44081"/>
                    </a:cubicBezTo>
                    <a:cubicBezTo>
                      <a:pt x="13263" y="42779"/>
                      <a:pt x="13987" y="41476"/>
                      <a:pt x="14758" y="40222"/>
                    </a:cubicBezTo>
                    <a:cubicBezTo>
                      <a:pt x="15530" y="38920"/>
                      <a:pt x="16253" y="37715"/>
                      <a:pt x="16977" y="36412"/>
                    </a:cubicBezTo>
                    <a:cubicBezTo>
                      <a:pt x="17700" y="35159"/>
                      <a:pt x="18327" y="34098"/>
                      <a:pt x="18954" y="32844"/>
                    </a:cubicBezTo>
                    <a:cubicBezTo>
                      <a:pt x="19629" y="31397"/>
                      <a:pt x="20256" y="29950"/>
                      <a:pt x="20787" y="28503"/>
                    </a:cubicBezTo>
                    <a:cubicBezTo>
                      <a:pt x="21414" y="26815"/>
                      <a:pt x="21896" y="25079"/>
                      <a:pt x="22282" y="23295"/>
                    </a:cubicBezTo>
                    <a:cubicBezTo>
                      <a:pt x="22716" y="20980"/>
                      <a:pt x="22909" y="18665"/>
                      <a:pt x="22764" y="16301"/>
                    </a:cubicBezTo>
                    <a:lnTo>
                      <a:pt x="22764" y="16253"/>
                    </a:lnTo>
                    <a:lnTo>
                      <a:pt x="22668" y="15385"/>
                    </a:lnTo>
                    <a:cubicBezTo>
                      <a:pt x="22668" y="15192"/>
                      <a:pt x="22668" y="15048"/>
                      <a:pt x="22619" y="14855"/>
                    </a:cubicBezTo>
                    <a:cubicBezTo>
                      <a:pt x="22619" y="14662"/>
                      <a:pt x="22619" y="14565"/>
                      <a:pt x="22571" y="14421"/>
                    </a:cubicBezTo>
                    <a:cubicBezTo>
                      <a:pt x="22523" y="14131"/>
                      <a:pt x="22716" y="13842"/>
                      <a:pt x="23005" y="13794"/>
                    </a:cubicBezTo>
                    <a:close/>
                    <a:moveTo>
                      <a:pt x="38438" y="0"/>
                    </a:moveTo>
                    <a:cubicBezTo>
                      <a:pt x="36605" y="0"/>
                      <a:pt x="34773" y="193"/>
                      <a:pt x="32940" y="531"/>
                    </a:cubicBezTo>
                    <a:cubicBezTo>
                      <a:pt x="29564" y="1158"/>
                      <a:pt x="26333" y="2364"/>
                      <a:pt x="23295" y="4052"/>
                    </a:cubicBezTo>
                    <a:cubicBezTo>
                      <a:pt x="21848" y="4920"/>
                      <a:pt x="20401" y="5884"/>
                      <a:pt x="19099" y="6945"/>
                    </a:cubicBezTo>
                    <a:cubicBezTo>
                      <a:pt x="18038" y="7813"/>
                      <a:pt x="17025" y="8778"/>
                      <a:pt x="16060" y="9791"/>
                    </a:cubicBezTo>
                    <a:cubicBezTo>
                      <a:pt x="16157" y="9791"/>
                      <a:pt x="16205" y="9839"/>
                      <a:pt x="16253" y="9887"/>
                    </a:cubicBezTo>
                    <a:cubicBezTo>
                      <a:pt x="16350" y="9984"/>
                      <a:pt x="16398" y="10080"/>
                      <a:pt x="16398" y="10177"/>
                    </a:cubicBezTo>
                    <a:cubicBezTo>
                      <a:pt x="16687" y="11575"/>
                      <a:pt x="16736" y="13022"/>
                      <a:pt x="16543" y="14421"/>
                    </a:cubicBezTo>
                    <a:cubicBezTo>
                      <a:pt x="16350" y="15771"/>
                      <a:pt x="16012" y="17121"/>
                      <a:pt x="15530" y="18423"/>
                    </a:cubicBezTo>
                    <a:cubicBezTo>
                      <a:pt x="14565" y="21028"/>
                      <a:pt x="13311" y="23536"/>
                      <a:pt x="11816" y="25899"/>
                    </a:cubicBezTo>
                    <a:cubicBezTo>
                      <a:pt x="10997" y="27201"/>
                      <a:pt x="10128" y="28503"/>
                      <a:pt x="9309" y="29805"/>
                    </a:cubicBezTo>
                    <a:cubicBezTo>
                      <a:pt x="8585" y="31011"/>
                      <a:pt x="7813" y="32217"/>
                      <a:pt x="7138" y="33519"/>
                    </a:cubicBezTo>
                    <a:cubicBezTo>
                      <a:pt x="5933" y="35689"/>
                      <a:pt x="4920" y="38004"/>
                      <a:pt x="4100" y="40367"/>
                    </a:cubicBezTo>
                    <a:cubicBezTo>
                      <a:pt x="3087" y="43357"/>
                      <a:pt x="2460" y="46492"/>
                      <a:pt x="2219" y="49675"/>
                    </a:cubicBezTo>
                    <a:cubicBezTo>
                      <a:pt x="2074" y="51990"/>
                      <a:pt x="2219" y="54353"/>
                      <a:pt x="2701" y="56668"/>
                    </a:cubicBezTo>
                    <a:cubicBezTo>
                      <a:pt x="2894" y="57488"/>
                      <a:pt x="3087" y="58308"/>
                      <a:pt x="3377" y="59128"/>
                    </a:cubicBezTo>
                    <a:cubicBezTo>
                      <a:pt x="3666" y="59948"/>
                      <a:pt x="4003" y="60719"/>
                      <a:pt x="4341" y="61443"/>
                    </a:cubicBezTo>
                    <a:cubicBezTo>
                      <a:pt x="4727" y="62166"/>
                      <a:pt x="5113" y="62841"/>
                      <a:pt x="5547" y="63468"/>
                    </a:cubicBezTo>
                    <a:cubicBezTo>
                      <a:pt x="6945" y="65542"/>
                      <a:pt x="8730" y="67327"/>
                      <a:pt x="10755" y="68677"/>
                    </a:cubicBezTo>
                    <a:cubicBezTo>
                      <a:pt x="10946" y="68829"/>
                      <a:pt x="10805" y="69072"/>
                      <a:pt x="10643" y="69072"/>
                    </a:cubicBezTo>
                    <a:cubicBezTo>
                      <a:pt x="10599" y="69072"/>
                      <a:pt x="10555" y="69055"/>
                      <a:pt x="10514" y="69015"/>
                    </a:cubicBezTo>
                    <a:cubicBezTo>
                      <a:pt x="9164" y="68098"/>
                      <a:pt x="7958" y="67085"/>
                      <a:pt x="6849" y="65928"/>
                    </a:cubicBezTo>
                    <a:cubicBezTo>
                      <a:pt x="5836" y="64819"/>
                      <a:pt x="4920" y="63661"/>
                      <a:pt x="4196" y="62359"/>
                    </a:cubicBezTo>
                    <a:cubicBezTo>
                      <a:pt x="2942" y="60237"/>
                      <a:pt x="2123" y="57874"/>
                      <a:pt x="1689" y="55462"/>
                    </a:cubicBezTo>
                    <a:cubicBezTo>
                      <a:pt x="1255" y="52955"/>
                      <a:pt x="1158" y="50399"/>
                      <a:pt x="1399" y="47891"/>
                    </a:cubicBezTo>
                    <a:cubicBezTo>
                      <a:pt x="1640" y="45335"/>
                      <a:pt x="2171" y="42827"/>
                      <a:pt x="2942" y="40415"/>
                    </a:cubicBezTo>
                    <a:cubicBezTo>
                      <a:pt x="3714" y="37956"/>
                      <a:pt x="4727" y="35593"/>
                      <a:pt x="5933" y="33326"/>
                    </a:cubicBezTo>
                    <a:cubicBezTo>
                      <a:pt x="7283" y="30722"/>
                      <a:pt x="8971" y="28262"/>
                      <a:pt x="10514" y="25754"/>
                    </a:cubicBezTo>
                    <a:cubicBezTo>
                      <a:pt x="12202" y="23198"/>
                      <a:pt x="13601" y="20449"/>
                      <a:pt x="14662" y="17555"/>
                    </a:cubicBezTo>
                    <a:cubicBezTo>
                      <a:pt x="15192" y="16109"/>
                      <a:pt x="15482" y="14565"/>
                      <a:pt x="15578" y="12974"/>
                    </a:cubicBezTo>
                    <a:cubicBezTo>
                      <a:pt x="15626" y="12106"/>
                      <a:pt x="15626" y="11238"/>
                      <a:pt x="15530" y="10418"/>
                    </a:cubicBezTo>
                    <a:lnTo>
                      <a:pt x="15433" y="10466"/>
                    </a:lnTo>
                    <a:cubicBezTo>
                      <a:pt x="14758" y="11238"/>
                      <a:pt x="14180" y="12057"/>
                      <a:pt x="13697" y="12733"/>
                    </a:cubicBezTo>
                    <a:cubicBezTo>
                      <a:pt x="13070" y="13552"/>
                      <a:pt x="12492" y="14421"/>
                      <a:pt x="11865" y="15337"/>
                    </a:cubicBezTo>
                    <a:cubicBezTo>
                      <a:pt x="10707" y="17170"/>
                      <a:pt x="9646" y="19002"/>
                      <a:pt x="8633" y="20931"/>
                    </a:cubicBezTo>
                    <a:cubicBezTo>
                      <a:pt x="6704" y="24741"/>
                      <a:pt x="5065" y="28744"/>
                      <a:pt x="3811" y="32844"/>
                    </a:cubicBezTo>
                    <a:cubicBezTo>
                      <a:pt x="3473" y="33905"/>
                      <a:pt x="3184" y="34966"/>
                      <a:pt x="2942" y="35786"/>
                    </a:cubicBezTo>
                    <a:cubicBezTo>
                      <a:pt x="2701" y="36702"/>
                      <a:pt x="2412" y="37666"/>
                      <a:pt x="2219" y="38583"/>
                    </a:cubicBezTo>
                    <a:cubicBezTo>
                      <a:pt x="1640" y="40705"/>
                      <a:pt x="1206" y="42634"/>
                      <a:pt x="869" y="44418"/>
                    </a:cubicBezTo>
                    <a:cubicBezTo>
                      <a:pt x="49" y="49096"/>
                      <a:pt x="1" y="52858"/>
                      <a:pt x="628" y="56234"/>
                    </a:cubicBezTo>
                    <a:cubicBezTo>
                      <a:pt x="965" y="57922"/>
                      <a:pt x="1544" y="59562"/>
                      <a:pt x="2316" y="61057"/>
                    </a:cubicBezTo>
                    <a:cubicBezTo>
                      <a:pt x="3087" y="62552"/>
                      <a:pt x="4003" y="63902"/>
                      <a:pt x="5113" y="65156"/>
                    </a:cubicBezTo>
                    <a:cubicBezTo>
                      <a:pt x="6222" y="66507"/>
                      <a:pt x="7524" y="67664"/>
                      <a:pt x="8923" y="68629"/>
                    </a:cubicBezTo>
                    <a:cubicBezTo>
                      <a:pt x="9646" y="69063"/>
                      <a:pt x="10370" y="69497"/>
                      <a:pt x="11141" y="69786"/>
                    </a:cubicBezTo>
                    <a:cubicBezTo>
                      <a:pt x="11865" y="70124"/>
                      <a:pt x="12636" y="70317"/>
                      <a:pt x="13456" y="70461"/>
                    </a:cubicBezTo>
                    <a:cubicBezTo>
                      <a:pt x="13504" y="70461"/>
                      <a:pt x="13553" y="70461"/>
                      <a:pt x="13601" y="70413"/>
                    </a:cubicBezTo>
                    <a:cubicBezTo>
                      <a:pt x="13649" y="70461"/>
                      <a:pt x="13697" y="70461"/>
                      <a:pt x="13745" y="70461"/>
                    </a:cubicBezTo>
                    <a:cubicBezTo>
                      <a:pt x="13794" y="70461"/>
                      <a:pt x="13890" y="70461"/>
                      <a:pt x="13890" y="70413"/>
                    </a:cubicBezTo>
                    <a:cubicBezTo>
                      <a:pt x="14035" y="70317"/>
                      <a:pt x="14083" y="70124"/>
                      <a:pt x="14035" y="69979"/>
                    </a:cubicBezTo>
                    <a:cubicBezTo>
                      <a:pt x="13842" y="69690"/>
                      <a:pt x="13649" y="69304"/>
                      <a:pt x="13504" y="68966"/>
                    </a:cubicBezTo>
                    <a:cubicBezTo>
                      <a:pt x="13504" y="68918"/>
                      <a:pt x="13456" y="68870"/>
                      <a:pt x="13456" y="68822"/>
                    </a:cubicBezTo>
                    <a:cubicBezTo>
                      <a:pt x="12926" y="67519"/>
                      <a:pt x="12588" y="66169"/>
                      <a:pt x="12395" y="64819"/>
                    </a:cubicBezTo>
                    <a:cubicBezTo>
                      <a:pt x="12202" y="63420"/>
                      <a:pt x="12106" y="61973"/>
                      <a:pt x="12009" y="60671"/>
                    </a:cubicBezTo>
                    <a:cubicBezTo>
                      <a:pt x="11913" y="59321"/>
                      <a:pt x="11913" y="57970"/>
                      <a:pt x="12058" y="56620"/>
                    </a:cubicBezTo>
                    <a:cubicBezTo>
                      <a:pt x="12202" y="55559"/>
                      <a:pt x="12443" y="54498"/>
                      <a:pt x="12733" y="53485"/>
                    </a:cubicBezTo>
                    <a:cubicBezTo>
                      <a:pt x="12974" y="52472"/>
                      <a:pt x="13311" y="51508"/>
                      <a:pt x="13697" y="50543"/>
                    </a:cubicBezTo>
                    <a:cubicBezTo>
                      <a:pt x="14951" y="47746"/>
                      <a:pt x="16398" y="45045"/>
                      <a:pt x="18038" y="42441"/>
                    </a:cubicBezTo>
                    <a:lnTo>
                      <a:pt x="18086" y="42393"/>
                    </a:lnTo>
                    <a:cubicBezTo>
                      <a:pt x="19822" y="39499"/>
                      <a:pt x="21462" y="36557"/>
                      <a:pt x="22909" y="33519"/>
                    </a:cubicBezTo>
                    <a:cubicBezTo>
                      <a:pt x="23632" y="31927"/>
                      <a:pt x="24211" y="30336"/>
                      <a:pt x="24693" y="28696"/>
                    </a:cubicBezTo>
                    <a:cubicBezTo>
                      <a:pt x="25175" y="27008"/>
                      <a:pt x="25513" y="25320"/>
                      <a:pt x="25658" y="23584"/>
                    </a:cubicBezTo>
                    <a:cubicBezTo>
                      <a:pt x="25754" y="22523"/>
                      <a:pt x="25851" y="21269"/>
                      <a:pt x="25947" y="19967"/>
                    </a:cubicBezTo>
                    <a:cubicBezTo>
                      <a:pt x="25995" y="18616"/>
                      <a:pt x="25947" y="17218"/>
                      <a:pt x="25802" y="15867"/>
                    </a:cubicBezTo>
                    <a:cubicBezTo>
                      <a:pt x="25754" y="15096"/>
                      <a:pt x="25610" y="14324"/>
                      <a:pt x="25368" y="13601"/>
                    </a:cubicBezTo>
                    <a:cubicBezTo>
                      <a:pt x="25320" y="13360"/>
                      <a:pt x="25224" y="13118"/>
                      <a:pt x="25127" y="12926"/>
                    </a:cubicBezTo>
                    <a:lnTo>
                      <a:pt x="25127" y="12926"/>
                    </a:lnTo>
                    <a:cubicBezTo>
                      <a:pt x="26140" y="13552"/>
                      <a:pt x="27201" y="14131"/>
                      <a:pt x="28262" y="14613"/>
                    </a:cubicBezTo>
                    <a:lnTo>
                      <a:pt x="28744" y="14806"/>
                    </a:lnTo>
                    <a:cubicBezTo>
                      <a:pt x="30239" y="15482"/>
                      <a:pt x="31879" y="16012"/>
                      <a:pt x="33471" y="16398"/>
                    </a:cubicBezTo>
                    <a:cubicBezTo>
                      <a:pt x="34242" y="16591"/>
                      <a:pt x="35014" y="16687"/>
                      <a:pt x="35786" y="16832"/>
                    </a:cubicBezTo>
                    <a:cubicBezTo>
                      <a:pt x="36654" y="16928"/>
                      <a:pt x="37522" y="17025"/>
                      <a:pt x="38390" y="17073"/>
                    </a:cubicBezTo>
                    <a:lnTo>
                      <a:pt x="39451" y="17073"/>
                    </a:lnTo>
                    <a:cubicBezTo>
                      <a:pt x="40801" y="17025"/>
                      <a:pt x="42103" y="16928"/>
                      <a:pt x="43454" y="16736"/>
                    </a:cubicBezTo>
                    <a:cubicBezTo>
                      <a:pt x="43984" y="16687"/>
                      <a:pt x="44467" y="16591"/>
                      <a:pt x="44997" y="16494"/>
                    </a:cubicBezTo>
                    <a:cubicBezTo>
                      <a:pt x="45335" y="16398"/>
                      <a:pt x="45721" y="16350"/>
                      <a:pt x="46058" y="16301"/>
                    </a:cubicBezTo>
                    <a:cubicBezTo>
                      <a:pt x="46878" y="16157"/>
                      <a:pt x="47698" y="16060"/>
                      <a:pt x="48518" y="16012"/>
                    </a:cubicBezTo>
                    <a:lnTo>
                      <a:pt x="48469" y="16012"/>
                    </a:lnTo>
                    <a:cubicBezTo>
                      <a:pt x="49048" y="16012"/>
                      <a:pt x="49579" y="15916"/>
                      <a:pt x="50109" y="15916"/>
                    </a:cubicBezTo>
                    <a:cubicBezTo>
                      <a:pt x="51170" y="15916"/>
                      <a:pt x="52231" y="16012"/>
                      <a:pt x="53292" y="16205"/>
                    </a:cubicBezTo>
                    <a:cubicBezTo>
                      <a:pt x="54594" y="16446"/>
                      <a:pt x="55848" y="16880"/>
                      <a:pt x="57006" y="17411"/>
                    </a:cubicBezTo>
                    <a:cubicBezTo>
                      <a:pt x="58453" y="18134"/>
                      <a:pt x="59755" y="19050"/>
                      <a:pt x="60960" y="20111"/>
                    </a:cubicBezTo>
                    <a:cubicBezTo>
                      <a:pt x="61250" y="20353"/>
                      <a:pt x="61539" y="20594"/>
                      <a:pt x="61829" y="20883"/>
                    </a:cubicBezTo>
                    <a:cubicBezTo>
                      <a:pt x="62118" y="21124"/>
                      <a:pt x="62263" y="21317"/>
                      <a:pt x="62504" y="21558"/>
                    </a:cubicBezTo>
                    <a:cubicBezTo>
                      <a:pt x="62745" y="21799"/>
                      <a:pt x="62890" y="21992"/>
                      <a:pt x="63131" y="22233"/>
                    </a:cubicBezTo>
                    <a:lnTo>
                      <a:pt x="63420" y="22571"/>
                    </a:lnTo>
                    <a:cubicBezTo>
                      <a:pt x="63709" y="22957"/>
                      <a:pt x="63999" y="23246"/>
                      <a:pt x="64288" y="23536"/>
                    </a:cubicBezTo>
                    <a:cubicBezTo>
                      <a:pt x="64385" y="23632"/>
                      <a:pt x="64481" y="23777"/>
                      <a:pt x="64578" y="23825"/>
                    </a:cubicBezTo>
                    <a:cubicBezTo>
                      <a:pt x="64915" y="24211"/>
                      <a:pt x="65301" y="24597"/>
                      <a:pt x="65783" y="24886"/>
                    </a:cubicBezTo>
                    <a:cubicBezTo>
                      <a:pt x="66024" y="25079"/>
                      <a:pt x="66362" y="25224"/>
                      <a:pt x="66700" y="25224"/>
                    </a:cubicBezTo>
                    <a:lnTo>
                      <a:pt x="66892" y="25224"/>
                    </a:lnTo>
                    <a:cubicBezTo>
                      <a:pt x="67134" y="25175"/>
                      <a:pt x="67327" y="25079"/>
                      <a:pt x="67519" y="24982"/>
                    </a:cubicBezTo>
                    <a:cubicBezTo>
                      <a:pt x="67664" y="24838"/>
                      <a:pt x="67809" y="24645"/>
                      <a:pt x="67954" y="24452"/>
                    </a:cubicBezTo>
                    <a:cubicBezTo>
                      <a:pt x="68146" y="24066"/>
                      <a:pt x="68243" y="23584"/>
                      <a:pt x="68243" y="23102"/>
                    </a:cubicBezTo>
                    <a:cubicBezTo>
                      <a:pt x="68195" y="22668"/>
                      <a:pt x="68195" y="22282"/>
                      <a:pt x="68098" y="21896"/>
                    </a:cubicBezTo>
                    <a:cubicBezTo>
                      <a:pt x="68098" y="21751"/>
                      <a:pt x="68050" y="21655"/>
                      <a:pt x="68002" y="21510"/>
                    </a:cubicBezTo>
                    <a:cubicBezTo>
                      <a:pt x="67905" y="21076"/>
                      <a:pt x="67809" y="20642"/>
                      <a:pt x="67664" y="20256"/>
                    </a:cubicBezTo>
                    <a:cubicBezTo>
                      <a:pt x="67712" y="20160"/>
                      <a:pt x="67712" y="20111"/>
                      <a:pt x="67712" y="20015"/>
                    </a:cubicBezTo>
                    <a:cubicBezTo>
                      <a:pt x="67568" y="19581"/>
                      <a:pt x="67375" y="19099"/>
                      <a:pt x="67230" y="18713"/>
                    </a:cubicBezTo>
                    <a:cubicBezTo>
                      <a:pt x="67037" y="18327"/>
                      <a:pt x="66844" y="17845"/>
                      <a:pt x="66603" y="17411"/>
                    </a:cubicBezTo>
                    <a:cubicBezTo>
                      <a:pt x="66410" y="16977"/>
                      <a:pt x="66217" y="16736"/>
                      <a:pt x="66024" y="16350"/>
                    </a:cubicBezTo>
                    <a:cubicBezTo>
                      <a:pt x="65976" y="16350"/>
                      <a:pt x="65928" y="16301"/>
                      <a:pt x="65928" y="16253"/>
                    </a:cubicBezTo>
                    <a:cubicBezTo>
                      <a:pt x="65880" y="16205"/>
                      <a:pt x="65831" y="16157"/>
                      <a:pt x="65831" y="16060"/>
                    </a:cubicBezTo>
                    <a:cubicBezTo>
                      <a:pt x="65831" y="16060"/>
                      <a:pt x="65783" y="16060"/>
                      <a:pt x="65783" y="16012"/>
                    </a:cubicBezTo>
                    <a:cubicBezTo>
                      <a:pt x="65590" y="15723"/>
                      <a:pt x="65397" y="15433"/>
                      <a:pt x="65205" y="15096"/>
                    </a:cubicBezTo>
                    <a:cubicBezTo>
                      <a:pt x="64144" y="13552"/>
                      <a:pt x="62938" y="12154"/>
                      <a:pt x="61636" y="10852"/>
                    </a:cubicBezTo>
                    <a:cubicBezTo>
                      <a:pt x="60285" y="9550"/>
                      <a:pt x="58838" y="8344"/>
                      <a:pt x="57295" y="7235"/>
                    </a:cubicBezTo>
                    <a:cubicBezTo>
                      <a:pt x="55800" y="6174"/>
                      <a:pt x="54257" y="5161"/>
                      <a:pt x="52714" y="4245"/>
                    </a:cubicBezTo>
                    <a:cubicBezTo>
                      <a:pt x="51942" y="3810"/>
                      <a:pt x="51170" y="3376"/>
                      <a:pt x="50350" y="2942"/>
                    </a:cubicBezTo>
                    <a:cubicBezTo>
                      <a:pt x="50109" y="2798"/>
                      <a:pt x="49820" y="2701"/>
                      <a:pt x="49579" y="2557"/>
                    </a:cubicBezTo>
                    <a:cubicBezTo>
                      <a:pt x="49145" y="2412"/>
                      <a:pt x="48759" y="2315"/>
                      <a:pt x="48325" y="2219"/>
                    </a:cubicBezTo>
                    <a:cubicBezTo>
                      <a:pt x="47167" y="1930"/>
                      <a:pt x="45962" y="1688"/>
                      <a:pt x="44804" y="1544"/>
                    </a:cubicBezTo>
                    <a:cubicBezTo>
                      <a:pt x="43828" y="1435"/>
                      <a:pt x="42824" y="1381"/>
                      <a:pt x="41834" y="1381"/>
                    </a:cubicBezTo>
                    <a:cubicBezTo>
                      <a:pt x="41504" y="1381"/>
                      <a:pt x="41175" y="1387"/>
                      <a:pt x="40850" y="1399"/>
                    </a:cubicBezTo>
                    <a:cubicBezTo>
                      <a:pt x="40223" y="1399"/>
                      <a:pt x="39547" y="1447"/>
                      <a:pt x="38872" y="1496"/>
                    </a:cubicBezTo>
                    <a:cubicBezTo>
                      <a:pt x="38197" y="1592"/>
                      <a:pt x="37618" y="1688"/>
                      <a:pt x="36991" y="1737"/>
                    </a:cubicBezTo>
                    <a:cubicBezTo>
                      <a:pt x="36509" y="1737"/>
                      <a:pt x="36268" y="1158"/>
                      <a:pt x="36605" y="820"/>
                    </a:cubicBezTo>
                    <a:cubicBezTo>
                      <a:pt x="36654" y="724"/>
                      <a:pt x="36750" y="676"/>
                      <a:pt x="36847" y="676"/>
                    </a:cubicBezTo>
                    <a:cubicBezTo>
                      <a:pt x="37425" y="435"/>
                      <a:pt x="38004" y="290"/>
                      <a:pt x="38631" y="242"/>
                    </a:cubicBezTo>
                    <a:cubicBezTo>
                      <a:pt x="39017" y="145"/>
                      <a:pt x="39451" y="97"/>
                      <a:pt x="39885" y="49"/>
                    </a:cubicBezTo>
                    <a:cubicBezTo>
                      <a:pt x="39403" y="49"/>
                      <a:pt x="38920" y="0"/>
                      <a:pt x="38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87"/>
              <p:cNvSpPr/>
              <p:nvPr/>
            </p:nvSpPr>
            <p:spPr>
              <a:xfrm>
                <a:off x="5303250" y="743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87"/>
              <p:cNvSpPr/>
              <p:nvPr/>
            </p:nvSpPr>
            <p:spPr>
              <a:xfrm>
                <a:off x="5421400" y="564850"/>
                <a:ext cx="956150" cy="310500"/>
              </a:xfrm>
              <a:custGeom>
                <a:avLst/>
                <a:gdLst/>
                <a:ahLst/>
                <a:cxnLst/>
                <a:rect l="l" t="t" r="r" b="b"/>
                <a:pathLst>
                  <a:path w="38246" h="12420" extrusionOk="0">
                    <a:moveTo>
                      <a:pt x="627" y="1"/>
                    </a:moveTo>
                    <a:cubicBezTo>
                      <a:pt x="483" y="1"/>
                      <a:pt x="338" y="49"/>
                      <a:pt x="242" y="145"/>
                    </a:cubicBezTo>
                    <a:cubicBezTo>
                      <a:pt x="0" y="387"/>
                      <a:pt x="0" y="724"/>
                      <a:pt x="242" y="917"/>
                    </a:cubicBezTo>
                    <a:cubicBezTo>
                      <a:pt x="772" y="1448"/>
                      <a:pt x="1399" y="1882"/>
                      <a:pt x="2026" y="2219"/>
                    </a:cubicBezTo>
                    <a:cubicBezTo>
                      <a:pt x="2653" y="2605"/>
                      <a:pt x="3328" y="2846"/>
                      <a:pt x="4052" y="3087"/>
                    </a:cubicBezTo>
                    <a:cubicBezTo>
                      <a:pt x="4727" y="3280"/>
                      <a:pt x="5402" y="3473"/>
                      <a:pt x="6125" y="3570"/>
                    </a:cubicBezTo>
                    <a:cubicBezTo>
                      <a:pt x="6849" y="3666"/>
                      <a:pt x="7572" y="3714"/>
                      <a:pt x="8344" y="3763"/>
                    </a:cubicBezTo>
                    <a:cubicBezTo>
                      <a:pt x="8629" y="3772"/>
                      <a:pt x="8913" y="3776"/>
                      <a:pt x="9198" y="3776"/>
                    </a:cubicBezTo>
                    <a:cubicBezTo>
                      <a:pt x="11807" y="3776"/>
                      <a:pt x="14416" y="3411"/>
                      <a:pt x="17025" y="3280"/>
                    </a:cubicBezTo>
                    <a:cubicBezTo>
                      <a:pt x="17387" y="3256"/>
                      <a:pt x="17748" y="3244"/>
                      <a:pt x="18110" y="3244"/>
                    </a:cubicBezTo>
                    <a:cubicBezTo>
                      <a:pt x="18472" y="3244"/>
                      <a:pt x="18833" y="3256"/>
                      <a:pt x="19195" y="3280"/>
                    </a:cubicBezTo>
                    <a:cubicBezTo>
                      <a:pt x="19918" y="3328"/>
                      <a:pt x="20738" y="3377"/>
                      <a:pt x="21510" y="3425"/>
                    </a:cubicBezTo>
                    <a:cubicBezTo>
                      <a:pt x="22523" y="3570"/>
                      <a:pt x="23536" y="3714"/>
                      <a:pt x="24500" y="3955"/>
                    </a:cubicBezTo>
                    <a:cubicBezTo>
                      <a:pt x="25513" y="4197"/>
                      <a:pt x="26477" y="4534"/>
                      <a:pt x="27442" y="4872"/>
                    </a:cubicBezTo>
                    <a:cubicBezTo>
                      <a:pt x="28455" y="5258"/>
                      <a:pt x="29419" y="5740"/>
                      <a:pt x="30336" y="6222"/>
                    </a:cubicBezTo>
                    <a:cubicBezTo>
                      <a:pt x="31348" y="6753"/>
                      <a:pt x="32265" y="7380"/>
                      <a:pt x="33181" y="8055"/>
                    </a:cubicBezTo>
                    <a:cubicBezTo>
                      <a:pt x="34001" y="8634"/>
                      <a:pt x="34821" y="9309"/>
                      <a:pt x="35592" y="10032"/>
                    </a:cubicBezTo>
                    <a:cubicBezTo>
                      <a:pt x="36412" y="10756"/>
                      <a:pt x="37136" y="11527"/>
                      <a:pt x="37859" y="12347"/>
                    </a:cubicBezTo>
                    <a:cubicBezTo>
                      <a:pt x="37907" y="12395"/>
                      <a:pt x="37956" y="12419"/>
                      <a:pt x="38004" y="12419"/>
                    </a:cubicBezTo>
                    <a:cubicBezTo>
                      <a:pt x="38052" y="12419"/>
                      <a:pt x="38100" y="12395"/>
                      <a:pt x="38149" y="12347"/>
                    </a:cubicBezTo>
                    <a:cubicBezTo>
                      <a:pt x="38245" y="12251"/>
                      <a:pt x="38245" y="12154"/>
                      <a:pt x="38149" y="12058"/>
                    </a:cubicBezTo>
                    <a:cubicBezTo>
                      <a:pt x="37136" y="10948"/>
                      <a:pt x="36075" y="9887"/>
                      <a:pt x="34966" y="8875"/>
                    </a:cubicBezTo>
                    <a:cubicBezTo>
                      <a:pt x="33905" y="7958"/>
                      <a:pt x="32747" y="7090"/>
                      <a:pt x="31590" y="6319"/>
                    </a:cubicBezTo>
                    <a:cubicBezTo>
                      <a:pt x="30963" y="5933"/>
                      <a:pt x="30384" y="5547"/>
                      <a:pt x="29757" y="5209"/>
                    </a:cubicBezTo>
                    <a:cubicBezTo>
                      <a:pt x="29178" y="4872"/>
                      <a:pt x="28551" y="4631"/>
                      <a:pt x="27876" y="4341"/>
                    </a:cubicBezTo>
                    <a:cubicBezTo>
                      <a:pt x="26574" y="3763"/>
                      <a:pt x="25224" y="3328"/>
                      <a:pt x="23873" y="2991"/>
                    </a:cubicBezTo>
                    <a:cubicBezTo>
                      <a:pt x="22426" y="2653"/>
                      <a:pt x="20979" y="2460"/>
                      <a:pt x="19533" y="2364"/>
                    </a:cubicBezTo>
                    <a:cubicBezTo>
                      <a:pt x="18809" y="2267"/>
                      <a:pt x="18134" y="2267"/>
                      <a:pt x="17411" y="2267"/>
                    </a:cubicBezTo>
                    <a:cubicBezTo>
                      <a:pt x="17199" y="2253"/>
                      <a:pt x="16991" y="2247"/>
                      <a:pt x="16786" y="2247"/>
                    </a:cubicBezTo>
                    <a:cubicBezTo>
                      <a:pt x="16292" y="2247"/>
                      <a:pt x="15814" y="2282"/>
                      <a:pt x="15337" y="2316"/>
                    </a:cubicBezTo>
                    <a:cubicBezTo>
                      <a:pt x="13393" y="2382"/>
                      <a:pt x="11450" y="2537"/>
                      <a:pt x="9506" y="2537"/>
                    </a:cubicBezTo>
                    <a:cubicBezTo>
                      <a:pt x="8604" y="2537"/>
                      <a:pt x="7702" y="2504"/>
                      <a:pt x="6801" y="2412"/>
                    </a:cubicBezTo>
                    <a:cubicBezTo>
                      <a:pt x="5691" y="2267"/>
                      <a:pt x="4630" y="2026"/>
                      <a:pt x="3569" y="1640"/>
                    </a:cubicBezTo>
                    <a:cubicBezTo>
                      <a:pt x="3183" y="1496"/>
                      <a:pt x="2749" y="1303"/>
                      <a:pt x="2364" y="1062"/>
                    </a:cubicBezTo>
                    <a:cubicBezTo>
                      <a:pt x="1978" y="821"/>
                      <a:pt x="1544" y="579"/>
                      <a:pt x="1158" y="290"/>
                    </a:cubicBezTo>
                    <a:lnTo>
                      <a:pt x="1013" y="145"/>
                    </a:lnTo>
                    <a:lnTo>
                      <a:pt x="869" y="49"/>
                    </a:lnTo>
                    <a:cubicBezTo>
                      <a:pt x="820" y="1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87"/>
              <p:cNvSpPr/>
              <p:nvPr/>
            </p:nvSpPr>
            <p:spPr>
              <a:xfrm>
                <a:off x="6107450" y="686625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1"/>
                    </a:moveTo>
                    <a:lnTo>
                      <a:pt x="48" y="1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87"/>
              <p:cNvSpPr/>
              <p:nvPr/>
            </p:nvSpPr>
            <p:spPr>
              <a:xfrm>
                <a:off x="5426225" y="437050"/>
                <a:ext cx="821100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8183" extrusionOk="0">
                    <a:moveTo>
                      <a:pt x="17169" y="1"/>
                    </a:moveTo>
                    <a:cubicBezTo>
                      <a:pt x="15915" y="1"/>
                      <a:pt x="14613" y="97"/>
                      <a:pt x="13359" y="290"/>
                    </a:cubicBezTo>
                    <a:cubicBezTo>
                      <a:pt x="11864" y="483"/>
                      <a:pt x="10369" y="724"/>
                      <a:pt x="8874" y="917"/>
                    </a:cubicBezTo>
                    <a:cubicBezTo>
                      <a:pt x="7460" y="1174"/>
                      <a:pt x="6023" y="1303"/>
                      <a:pt x="4594" y="1303"/>
                    </a:cubicBezTo>
                    <a:cubicBezTo>
                      <a:pt x="3880" y="1303"/>
                      <a:pt x="3167" y="1271"/>
                      <a:pt x="2460" y="1206"/>
                    </a:cubicBezTo>
                    <a:cubicBezTo>
                      <a:pt x="1833" y="1158"/>
                      <a:pt x="1254" y="1062"/>
                      <a:pt x="676" y="917"/>
                    </a:cubicBezTo>
                    <a:cubicBezTo>
                      <a:pt x="624" y="900"/>
                      <a:pt x="573" y="892"/>
                      <a:pt x="523" y="892"/>
                    </a:cubicBezTo>
                    <a:cubicBezTo>
                      <a:pt x="290" y="892"/>
                      <a:pt x="80" y="1065"/>
                      <a:pt x="0" y="1303"/>
                    </a:cubicBezTo>
                    <a:cubicBezTo>
                      <a:pt x="0" y="1447"/>
                      <a:pt x="0" y="1592"/>
                      <a:pt x="97" y="1737"/>
                    </a:cubicBezTo>
                    <a:cubicBezTo>
                      <a:pt x="145" y="1833"/>
                      <a:pt x="290" y="1930"/>
                      <a:pt x="434" y="1978"/>
                    </a:cubicBezTo>
                    <a:cubicBezTo>
                      <a:pt x="965" y="2123"/>
                      <a:pt x="1495" y="2267"/>
                      <a:pt x="2074" y="2364"/>
                    </a:cubicBezTo>
                    <a:cubicBezTo>
                      <a:pt x="2653" y="2460"/>
                      <a:pt x="3232" y="2508"/>
                      <a:pt x="3810" y="2508"/>
                    </a:cubicBezTo>
                    <a:cubicBezTo>
                      <a:pt x="4095" y="2520"/>
                      <a:pt x="4382" y="2526"/>
                      <a:pt x="4670" y="2526"/>
                    </a:cubicBezTo>
                    <a:cubicBezTo>
                      <a:pt x="5603" y="2526"/>
                      <a:pt x="6543" y="2463"/>
                      <a:pt x="7427" y="2316"/>
                    </a:cubicBezTo>
                    <a:cubicBezTo>
                      <a:pt x="8633" y="2219"/>
                      <a:pt x="9839" y="1978"/>
                      <a:pt x="11044" y="1785"/>
                    </a:cubicBezTo>
                    <a:cubicBezTo>
                      <a:pt x="12250" y="1544"/>
                      <a:pt x="13408" y="1351"/>
                      <a:pt x="14613" y="1158"/>
                    </a:cubicBezTo>
                    <a:lnTo>
                      <a:pt x="14662" y="1158"/>
                    </a:lnTo>
                    <a:cubicBezTo>
                      <a:pt x="15530" y="1062"/>
                      <a:pt x="16446" y="965"/>
                      <a:pt x="17314" y="917"/>
                    </a:cubicBezTo>
                    <a:cubicBezTo>
                      <a:pt x="18182" y="917"/>
                      <a:pt x="19002" y="965"/>
                      <a:pt x="19870" y="1062"/>
                    </a:cubicBezTo>
                    <a:cubicBezTo>
                      <a:pt x="20690" y="1158"/>
                      <a:pt x="21510" y="1303"/>
                      <a:pt x="22282" y="1496"/>
                    </a:cubicBezTo>
                    <a:cubicBezTo>
                      <a:pt x="22716" y="1592"/>
                      <a:pt x="23150" y="1737"/>
                      <a:pt x="23584" y="1881"/>
                    </a:cubicBezTo>
                    <a:cubicBezTo>
                      <a:pt x="23970" y="1978"/>
                      <a:pt x="24404" y="2123"/>
                      <a:pt x="24789" y="2316"/>
                    </a:cubicBezTo>
                    <a:cubicBezTo>
                      <a:pt x="26333" y="2894"/>
                      <a:pt x="27780" y="3714"/>
                      <a:pt x="29130" y="4727"/>
                    </a:cubicBezTo>
                    <a:cubicBezTo>
                      <a:pt x="30239" y="5499"/>
                      <a:pt x="31252" y="6463"/>
                      <a:pt x="32072" y="7524"/>
                    </a:cubicBezTo>
                    <a:cubicBezTo>
                      <a:pt x="32265" y="7717"/>
                      <a:pt x="32409" y="7910"/>
                      <a:pt x="32554" y="8103"/>
                    </a:cubicBezTo>
                    <a:cubicBezTo>
                      <a:pt x="32582" y="8159"/>
                      <a:pt x="32611" y="8183"/>
                      <a:pt x="32649" y="8183"/>
                    </a:cubicBezTo>
                    <a:cubicBezTo>
                      <a:pt x="32675" y="8183"/>
                      <a:pt x="32707" y="8171"/>
                      <a:pt x="32747" y="8151"/>
                    </a:cubicBezTo>
                    <a:cubicBezTo>
                      <a:pt x="32795" y="8103"/>
                      <a:pt x="32843" y="8055"/>
                      <a:pt x="32795" y="7958"/>
                    </a:cubicBezTo>
                    <a:cubicBezTo>
                      <a:pt x="31975" y="6801"/>
                      <a:pt x="31011" y="5740"/>
                      <a:pt x="29902" y="4823"/>
                    </a:cubicBezTo>
                    <a:cubicBezTo>
                      <a:pt x="28744" y="3859"/>
                      <a:pt x="27490" y="3039"/>
                      <a:pt x="26188" y="2316"/>
                    </a:cubicBezTo>
                    <a:cubicBezTo>
                      <a:pt x="25513" y="1978"/>
                      <a:pt x="24838" y="1640"/>
                      <a:pt x="24162" y="1399"/>
                    </a:cubicBezTo>
                    <a:cubicBezTo>
                      <a:pt x="23487" y="1110"/>
                      <a:pt x="22764" y="869"/>
                      <a:pt x="22040" y="676"/>
                    </a:cubicBezTo>
                    <a:cubicBezTo>
                      <a:pt x="20642" y="242"/>
                      <a:pt x="19147" y="49"/>
                      <a:pt x="1770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87"/>
              <p:cNvSpPr/>
              <p:nvPr/>
            </p:nvSpPr>
            <p:spPr>
              <a:xfrm>
                <a:off x="5791550" y="4672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87"/>
              <p:cNvSpPr/>
              <p:nvPr/>
            </p:nvSpPr>
            <p:spPr>
              <a:xfrm>
                <a:off x="5639625" y="334575"/>
                <a:ext cx="7499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29999" h="16495" extrusionOk="0">
                    <a:moveTo>
                      <a:pt x="6029" y="0"/>
                    </a:moveTo>
                    <a:cubicBezTo>
                      <a:pt x="5402" y="0"/>
                      <a:pt x="4872" y="0"/>
                      <a:pt x="4293" y="48"/>
                    </a:cubicBezTo>
                    <a:lnTo>
                      <a:pt x="3666" y="97"/>
                    </a:lnTo>
                    <a:cubicBezTo>
                      <a:pt x="3232" y="145"/>
                      <a:pt x="2798" y="193"/>
                      <a:pt x="2364" y="290"/>
                    </a:cubicBezTo>
                    <a:cubicBezTo>
                      <a:pt x="1785" y="386"/>
                      <a:pt x="1158" y="531"/>
                      <a:pt x="579" y="724"/>
                    </a:cubicBezTo>
                    <a:cubicBezTo>
                      <a:pt x="483" y="724"/>
                      <a:pt x="435" y="772"/>
                      <a:pt x="338" y="868"/>
                    </a:cubicBezTo>
                    <a:cubicBezTo>
                      <a:pt x="1" y="1206"/>
                      <a:pt x="242" y="1785"/>
                      <a:pt x="724" y="1785"/>
                    </a:cubicBezTo>
                    <a:cubicBezTo>
                      <a:pt x="1399" y="1736"/>
                      <a:pt x="2026" y="1640"/>
                      <a:pt x="2605" y="1592"/>
                    </a:cubicBezTo>
                    <a:cubicBezTo>
                      <a:pt x="3232" y="1495"/>
                      <a:pt x="3955" y="1447"/>
                      <a:pt x="4582" y="1447"/>
                    </a:cubicBezTo>
                    <a:cubicBezTo>
                      <a:pt x="4908" y="1435"/>
                      <a:pt x="5236" y="1429"/>
                      <a:pt x="5566" y="1429"/>
                    </a:cubicBezTo>
                    <a:cubicBezTo>
                      <a:pt x="6557" y="1429"/>
                      <a:pt x="7560" y="1483"/>
                      <a:pt x="8537" y="1592"/>
                    </a:cubicBezTo>
                    <a:cubicBezTo>
                      <a:pt x="9694" y="1736"/>
                      <a:pt x="10900" y="1978"/>
                      <a:pt x="12058" y="2267"/>
                    </a:cubicBezTo>
                    <a:cubicBezTo>
                      <a:pt x="12492" y="2363"/>
                      <a:pt x="12877" y="2508"/>
                      <a:pt x="13311" y="2605"/>
                    </a:cubicBezTo>
                    <a:lnTo>
                      <a:pt x="13938" y="2797"/>
                    </a:lnTo>
                    <a:cubicBezTo>
                      <a:pt x="14517" y="2990"/>
                      <a:pt x="15048" y="3183"/>
                      <a:pt x="15626" y="3424"/>
                    </a:cubicBezTo>
                    <a:cubicBezTo>
                      <a:pt x="16205" y="3617"/>
                      <a:pt x="16736" y="3858"/>
                      <a:pt x="17314" y="4100"/>
                    </a:cubicBezTo>
                    <a:cubicBezTo>
                      <a:pt x="17893" y="4341"/>
                      <a:pt x="18472" y="4678"/>
                      <a:pt x="19051" y="4968"/>
                    </a:cubicBezTo>
                    <a:cubicBezTo>
                      <a:pt x="19629" y="5305"/>
                      <a:pt x="20208" y="5643"/>
                      <a:pt x="20739" y="5980"/>
                    </a:cubicBezTo>
                    <a:cubicBezTo>
                      <a:pt x="21269" y="6318"/>
                      <a:pt x="21751" y="6656"/>
                      <a:pt x="22282" y="7041"/>
                    </a:cubicBezTo>
                    <a:lnTo>
                      <a:pt x="22234" y="7041"/>
                    </a:lnTo>
                    <a:cubicBezTo>
                      <a:pt x="23054" y="7668"/>
                      <a:pt x="23873" y="8344"/>
                      <a:pt x="24645" y="9067"/>
                    </a:cubicBezTo>
                    <a:cubicBezTo>
                      <a:pt x="24983" y="9453"/>
                      <a:pt x="25320" y="9790"/>
                      <a:pt x="25706" y="10176"/>
                    </a:cubicBezTo>
                    <a:cubicBezTo>
                      <a:pt x="26044" y="10562"/>
                      <a:pt x="26381" y="10948"/>
                      <a:pt x="26719" y="11382"/>
                    </a:cubicBezTo>
                    <a:cubicBezTo>
                      <a:pt x="27876" y="12829"/>
                      <a:pt x="28841" y="14469"/>
                      <a:pt x="29564" y="16157"/>
                    </a:cubicBezTo>
                    <a:cubicBezTo>
                      <a:pt x="29612" y="16157"/>
                      <a:pt x="29612" y="16205"/>
                      <a:pt x="29612" y="16205"/>
                    </a:cubicBezTo>
                    <a:cubicBezTo>
                      <a:pt x="29612" y="16301"/>
                      <a:pt x="29661" y="16349"/>
                      <a:pt x="29709" y="16398"/>
                    </a:cubicBezTo>
                    <a:cubicBezTo>
                      <a:pt x="29709" y="16446"/>
                      <a:pt x="29757" y="16494"/>
                      <a:pt x="29805" y="16494"/>
                    </a:cubicBezTo>
                    <a:lnTo>
                      <a:pt x="29854" y="16494"/>
                    </a:lnTo>
                    <a:cubicBezTo>
                      <a:pt x="29950" y="16494"/>
                      <a:pt x="29998" y="16398"/>
                      <a:pt x="29998" y="16301"/>
                    </a:cubicBezTo>
                    <a:cubicBezTo>
                      <a:pt x="29468" y="15096"/>
                      <a:pt x="28889" y="13890"/>
                      <a:pt x="28214" y="12732"/>
                    </a:cubicBezTo>
                    <a:cubicBezTo>
                      <a:pt x="27876" y="12202"/>
                      <a:pt x="27490" y="11623"/>
                      <a:pt x="27105" y="11093"/>
                    </a:cubicBezTo>
                    <a:cubicBezTo>
                      <a:pt x="26719" y="10562"/>
                      <a:pt x="26333" y="10032"/>
                      <a:pt x="25899" y="9501"/>
                    </a:cubicBezTo>
                    <a:cubicBezTo>
                      <a:pt x="25513" y="9019"/>
                      <a:pt x="25031" y="8488"/>
                      <a:pt x="24549" y="8054"/>
                    </a:cubicBezTo>
                    <a:cubicBezTo>
                      <a:pt x="24066" y="7572"/>
                      <a:pt x="23584" y="7090"/>
                      <a:pt x="23102" y="6656"/>
                    </a:cubicBezTo>
                    <a:cubicBezTo>
                      <a:pt x="22571" y="6173"/>
                      <a:pt x="22041" y="5788"/>
                      <a:pt x="21510" y="5354"/>
                    </a:cubicBezTo>
                    <a:cubicBezTo>
                      <a:pt x="20980" y="4968"/>
                      <a:pt x="20401" y="4582"/>
                      <a:pt x="19822" y="4148"/>
                    </a:cubicBezTo>
                    <a:cubicBezTo>
                      <a:pt x="19244" y="3762"/>
                      <a:pt x="18665" y="3473"/>
                      <a:pt x="18086" y="3135"/>
                    </a:cubicBezTo>
                    <a:cubicBezTo>
                      <a:pt x="17459" y="2797"/>
                      <a:pt x="16880" y="2508"/>
                      <a:pt x="16253" y="2219"/>
                    </a:cubicBezTo>
                    <a:cubicBezTo>
                      <a:pt x="15675" y="1978"/>
                      <a:pt x="14951" y="1688"/>
                      <a:pt x="14276" y="1447"/>
                    </a:cubicBezTo>
                    <a:cubicBezTo>
                      <a:pt x="13601" y="1206"/>
                      <a:pt x="13022" y="1013"/>
                      <a:pt x="12347" y="820"/>
                    </a:cubicBezTo>
                    <a:cubicBezTo>
                      <a:pt x="10273" y="290"/>
                      <a:pt x="8151" y="0"/>
                      <a:pt x="602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87"/>
              <p:cNvSpPr/>
              <p:nvPr/>
            </p:nvSpPr>
            <p:spPr>
              <a:xfrm>
                <a:off x="4945150" y="680600"/>
                <a:ext cx="391875" cy="1272025"/>
              </a:xfrm>
              <a:custGeom>
                <a:avLst/>
                <a:gdLst/>
                <a:ahLst/>
                <a:cxnLst/>
                <a:rect l="l" t="t" r="r" b="b"/>
                <a:pathLst>
                  <a:path w="15675" h="50881" extrusionOk="0">
                    <a:moveTo>
                      <a:pt x="14565" y="1"/>
                    </a:moveTo>
                    <a:cubicBezTo>
                      <a:pt x="14276" y="97"/>
                      <a:pt x="14083" y="338"/>
                      <a:pt x="14131" y="628"/>
                    </a:cubicBezTo>
                    <a:cubicBezTo>
                      <a:pt x="14131" y="772"/>
                      <a:pt x="14179" y="917"/>
                      <a:pt x="14179" y="1062"/>
                    </a:cubicBezTo>
                    <a:cubicBezTo>
                      <a:pt x="14179" y="1206"/>
                      <a:pt x="14228" y="1399"/>
                      <a:pt x="14228" y="1592"/>
                    </a:cubicBezTo>
                    <a:lnTo>
                      <a:pt x="14324" y="2460"/>
                    </a:lnTo>
                    <a:lnTo>
                      <a:pt x="14324" y="2508"/>
                    </a:lnTo>
                    <a:cubicBezTo>
                      <a:pt x="14469" y="4872"/>
                      <a:pt x="14276" y="7187"/>
                      <a:pt x="13794" y="9502"/>
                    </a:cubicBezTo>
                    <a:cubicBezTo>
                      <a:pt x="13456" y="11238"/>
                      <a:pt x="12974" y="12974"/>
                      <a:pt x="12347" y="14662"/>
                    </a:cubicBezTo>
                    <a:cubicBezTo>
                      <a:pt x="11816" y="16157"/>
                      <a:pt x="11189" y="17604"/>
                      <a:pt x="10514" y="19051"/>
                    </a:cubicBezTo>
                    <a:cubicBezTo>
                      <a:pt x="9887" y="20256"/>
                      <a:pt x="9212" y="21462"/>
                      <a:pt x="8537" y="22619"/>
                    </a:cubicBezTo>
                    <a:cubicBezTo>
                      <a:pt x="7862" y="23777"/>
                      <a:pt x="7090" y="25127"/>
                      <a:pt x="6367" y="26381"/>
                    </a:cubicBezTo>
                    <a:cubicBezTo>
                      <a:pt x="5595" y="27635"/>
                      <a:pt x="4871" y="28986"/>
                      <a:pt x="4148" y="30288"/>
                    </a:cubicBezTo>
                    <a:cubicBezTo>
                      <a:pt x="3473" y="31590"/>
                      <a:pt x="2798" y="32940"/>
                      <a:pt x="2219" y="34291"/>
                    </a:cubicBezTo>
                    <a:cubicBezTo>
                      <a:pt x="1013" y="36847"/>
                      <a:pt x="290" y="39596"/>
                      <a:pt x="49" y="42393"/>
                    </a:cubicBezTo>
                    <a:cubicBezTo>
                      <a:pt x="0" y="43743"/>
                      <a:pt x="97" y="45094"/>
                      <a:pt x="338" y="46444"/>
                    </a:cubicBezTo>
                    <a:cubicBezTo>
                      <a:pt x="627" y="47843"/>
                      <a:pt x="1110" y="49193"/>
                      <a:pt x="1785" y="50447"/>
                    </a:cubicBezTo>
                    <a:cubicBezTo>
                      <a:pt x="1833" y="50592"/>
                      <a:pt x="1930" y="50688"/>
                      <a:pt x="1978" y="50785"/>
                    </a:cubicBezTo>
                    <a:cubicBezTo>
                      <a:pt x="2026" y="50881"/>
                      <a:pt x="2074" y="50881"/>
                      <a:pt x="2171" y="50881"/>
                    </a:cubicBezTo>
                    <a:cubicBezTo>
                      <a:pt x="2219" y="50833"/>
                      <a:pt x="2267" y="50736"/>
                      <a:pt x="2219" y="50688"/>
                    </a:cubicBezTo>
                    <a:cubicBezTo>
                      <a:pt x="1833" y="49916"/>
                      <a:pt x="1496" y="49193"/>
                      <a:pt x="1206" y="48421"/>
                    </a:cubicBezTo>
                    <a:cubicBezTo>
                      <a:pt x="869" y="47264"/>
                      <a:pt x="627" y="46106"/>
                      <a:pt x="531" y="44949"/>
                    </a:cubicBezTo>
                    <a:cubicBezTo>
                      <a:pt x="483" y="44226"/>
                      <a:pt x="483" y="43454"/>
                      <a:pt x="531" y="42779"/>
                    </a:cubicBezTo>
                    <a:cubicBezTo>
                      <a:pt x="579" y="42055"/>
                      <a:pt x="676" y="41332"/>
                      <a:pt x="820" y="40608"/>
                    </a:cubicBezTo>
                    <a:cubicBezTo>
                      <a:pt x="1061" y="39451"/>
                      <a:pt x="1399" y="38342"/>
                      <a:pt x="1785" y="37233"/>
                    </a:cubicBezTo>
                    <a:cubicBezTo>
                      <a:pt x="2219" y="36075"/>
                      <a:pt x="2701" y="34918"/>
                      <a:pt x="3280" y="33808"/>
                    </a:cubicBezTo>
                    <a:cubicBezTo>
                      <a:pt x="4582" y="31204"/>
                      <a:pt x="6125" y="28696"/>
                      <a:pt x="7669" y="26188"/>
                    </a:cubicBezTo>
                    <a:cubicBezTo>
                      <a:pt x="9212" y="23825"/>
                      <a:pt x="10611" y="21366"/>
                      <a:pt x="11864" y="18858"/>
                    </a:cubicBezTo>
                    <a:cubicBezTo>
                      <a:pt x="12154" y="18279"/>
                      <a:pt x="12443" y="17652"/>
                      <a:pt x="12684" y="17073"/>
                    </a:cubicBezTo>
                    <a:cubicBezTo>
                      <a:pt x="13022" y="16302"/>
                      <a:pt x="13311" y="15578"/>
                      <a:pt x="13552" y="14807"/>
                    </a:cubicBezTo>
                    <a:cubicBezTo>
                      <a:pt x="14131" y="13312"/>
                      <a:pt x="14613" y="11720"/>
                      <a:pt x="14951" y="10128"/>
                    </a:cubicBezTo>
                    <a:cubicBezTo>
                      <a:pt x="15337" y="8537"/>
                      <a:pt x="15578" y="6897"/>
                      <a:pt x="15626" y="5306"/>
                    </a:cubicBezTo>
                    <a:cubicBezTo>
                      <a:pt x="15674" y="4486"/>
                      <a:pt x="15626" y="3666"/>
                      <a:pt x="15578" y="2894"/>
                    </a:cubicBezTo>
                    <a:cubicBezTo>
                      <a:pt x="15530" y="2508"/>
                      <a:pt x="15482" y="2123"/>
                      <a:pt x="15433" y="1737"/>
                    </a:cubicBezTo>
                    <a:cubicBezTo>
                      <a:pt x="15385" y="1496"/>
                      <a:pt x="15337" y="1303"/>
                      <a:pt x="15337" y="1062"/>
                    </a:cubicBezTo>
                    <a:cubicBezTo>
                      <a:pt x="15289" y="869"/>
                      <a:pt x="15192" y="628"/>
                      <a:pt x="15144" y="435"/>
                    </a:cubicBezTo>
                    <a:cubicBezTo>
                      <a:pt x="15096" y="194"/>
                      <a:pt x="14903" y="1"/>
                      <a:pt x="1466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87"/>
              <p:cNvSpPr/>
              <p:nvPr/>
            </p:nvSpPr>
            <p:spPr>
              <a:xfrm>
                <a:off x="5303250" y="742100"/>
                <a:ext cx="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7" extrusionOk="0">
                    <a:moveTo>
                      <a:pt x="0" y="0"/>
                    </a:move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87"/>
              <p:cNvSpPr/>
              <p:nvPr/>
            </p:nvSpPr>
            <p:spPr>
              <a:xfrm>
                <a:off x="4924650" y="1414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87"/>
              <p:cNvSpPr/>
              <p:nvPr/>
            </p:nvSpPr>
            <p:spPr>
              <a:xfrm>
                <a:off x="4875225" y="801175"/>
                <a:ext cx="383425" cy="737900"/>
              </a:xfrm>
              <a:custGeom>
                <a:avLst/>
                <a:gdLst/>
                <a:ahLst/>
                <a:cxnLst/>
                <a:rect l="l" t="t" r="r" b="b"/>
                <a:pathLst>
                  <a:path w="15337" h="29516" extrusionOk="0">
                    <a:moveTo>
                      <a:pt x="14903" y="0"/>
                    </a:moveTo>
                    <a:cubicBezTo>
                      <a:pt x="14806" y="0"/>
                      <a:pt x="14710" y="49"/>
                      <a:pt x="14613" y="97"/>
                    </a:cubicBezTo>
                    <a:cubicBezTo>
                      <a:pt x="14517" y="193"/>
                      <a:pt x="14469" y="290"/>
                      <a:pt x="14469" y="434"/>
                    </a:cubicBezTo>
                    <a:cubicBezTo>
                      <a:pt x="14372" y="1110"/>
                      <a:pt x="14276" y="1737"/>
                      <a:pt x="14131" y="2412"/>
                    </a:cubicBezTo>
                    <a:cubicBezTo>
                      <a:pt x="13938" y="3376"/>
                      <a:pt x="13649" y="4293"/>
                      <a:pt x="13311" y="5209"/>
                    </a:cubicBezTo>
                    <a:cubicBezTo>
                      <a:pt x="12974" y="6125"/>
                      <a:pt x="12539" y="7042"/>
                      <a:pt x="12105" y="7958"/>
                    </a:cubicBezTo>
                    <a:cubicBezTo>
                      <a:pt x="11575" y="9067"/>
                      <a:pt x="10900" y="10128"/>
                      <a:pt x="10273" y="11189"/>
                    </a:cubicBezTo>
                    <a:cubicBezTo>
                      <a:pt x="9935" y="11720"/>
                      <a:pt x="9549" y="12299"/>
                      <a:pt x="9212" y="12829"/>
                    </a:cubicBezTo>
                    <a:cubicBezTo>
                      <a:pt x="8826" y="13360"/>
                      <a:pt x="8440" y="13890"/>
                      <a:pt x="8102" y="14421"/>
                    </a:cubicBezTo>
                    <a:lnTo>
                      <a:pt x="6945" y="16012"/>
                    </a:lnTo>
                    <a:lnTo>
                      <a:pt x="5836" y="17604"/>
                    </a:lnTo>
                    <a:cubicBezTo>
                      <a:pt x="5450" y="18134"/>
                      <a:pt x="5064" y="18665"/>
                      <a:pt x="4727" y="19195"/>
                    </a:cubicBezTo>
                    <a:cubicBezTo>
                      <a:pt x="4341" y="19774"/>
                      <a:pt x="4003" y="20304"/>
                      <a:pt x="3666" y="20835"/>
                    </a:cubicBezTo>
                    <a:cubicBezTo>
                      <a:pt x="1929" y="23439"/>
                      <a:pt x="675" y="26285"/>
                      <a:pt x="48" y="29323"/>
                    </a:cubicBezTo>
                    <a:cubicBezTo>
                      <a:pt x="0" y="29419"/>
                      <a:pt x="48" y="29468"/>
                      <a:pt x="97" y="29516"/>
                    </a:cubicBezTo>
                    <a:cubicBezTo>
                      <a:pt x="193" y="29516"/>
                      <a:pt x="290" y="29516"/>
                      <a:pt x="290" y="29419"/>
                    </a:cubicBezTo>
                    <a:cubicBezTo>
                      <a:pt x="675" y="27731"/>
                      <a:pt x="1206" y="26140"/>
                      <a:pt x="1978" y="24597"/>
                    </a:cubicBezTo>
                    <a:cubicBezTo>
                      <a:pt x="2556" y="23487"/>
                      <a:pt x="3231" y="22378"/>
                      <a:pt x="3907" y="21317"/>
                    </a:cubicBezTo>
                    <a:cubicBezTo>
                      <a:pt x="4293" y="20738"/>
                      <a:pt x="4630" y="20256"/>
                      <a:pt x="5016" y="19726"/>
                    </a:cubicBezTo>
                    <a:cubicBezTo>
                      <a:pt x="5402" y="19195"/>
                      <a:pt x="5788" y="18665"/>
                      <a:pt x="6222" y="18134"/>
                    </a:cubicBezTo>
                    <a:cubicBezTo>
                      <a:pt x="6656" y="17652"/>
                      <a:pt x="7041" y="17121"/>
                      <a:pt x="7427" y="16591"/>
                    </a:cubicBezTo>
                    <a:cubicBezTo>
                      <a:pt x="7813" y="16109"/>
                      <a:pt x="8247" y="15578"/>
                      <a:pt x="8633" y="15096"/>
                    </a:cubicBezTo>
                    <a:cubicBezTo>
                      <a:pt x="9019" y="14565"/>
                      <a:pt x="9405" y="14035"/>
                      <a:pt x="9839" y="13504"/>
                    </a:cubicBezTo>
                    <a:cubicBezTo>
                      <a:pt x="10273" y="12974"/>
                      <a:pt x="10610" y="12491"/>
                      <a:pt x="10996" y="11961"/>
                    </a:cubicBezTo>
                    <a:cubicBezTo>
                      <a:pt x="12202" y="10273"/>
                      <a:pt x="13215" y="8489"/>
                      <a:pt x="13986" y="6559"/>
                    </a:cubicBezTo>
                    <a:cubicBezTo>
                      <a:pt x="14372" y="5643"/>
                      <a:pt x="14710" y="4679"/>
                      <a:pt x="14951" y="3714"/>
                    </a:cubicBezTo>
                    <a:cubicBezTo>
                      <a:pt x="15192" y="2653"/>
                      <a:pt x="15337" y="1544"/>
                      <a:pt x="15337" y="483"/>
                    </a:cubicBezTo>
                    <a:cubicBezTo>
                      <a:pt x="15337" y="242"/>
                      <a:pt x="15144" y="0"/>
                      <a:pt x="1490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87"/>
              <p:cNvSpPr/>
              <p:nvPr/>
            </p:nvSpPr>
            <p:spPr>
              <a:xfrm>
                <a:off x="4761875" y="580525"/>
                <a:ext cx="389475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9283" extrusionOk="0">
                    <a:moveTo>
                      <a:pt x="14807" y="1"/>
                    </a:moveTo>
                    <a:cubicBezTo>
                      <a:pt x="14566" y="49"/>
                      <a:pt x="14373" y="242"/>
                      <a:pt x="14421" y="483"/>
                    </a:cubicBezTo>
                    <a:cubicBezTo>
                      <a:pt x="14421" y="531"/>
                      <a:pt x="14421" y="579"/>
                      <a:pt x="14421" y="628"/>
                    </a:cubicBezTo>
                    <a:cubicBezTo>
                      <a:pt x="14469" y="1448"/>
                      <a:pt x="14517" y="2316"/>
                      <a:pt x="14469" y="3184"/>
                    </a:cubicBezTo>
                    <a:cubicBezTo>
                      <a:pt x="14373" y="4727"/>
                      <a:pt x="14035" y="6270"/>
                      <a:pt x="13553" y="7765"/>
                    </a:cubicBezTo>
                    <a:cubicBezTo>
                      <a:pt x="12492" y="10659"/>
                      <a:pt x="11093" y="13408"/>
                      <a:pt x="9405" y="15964"/>
                    </a:cubicBezTo>
                    <a:cubicBezTo>
                      <a:pt x="7862" y="18472"/>
                      <a:pt x="6174" y="20883"/>
                      <a:pt x="4775" y="23488"/>
                    </a:cubicBezTo>
                    <a:cubicBezTo>
                      <a:pt x="3570" y="25754"/>
                      <a:pt x="2605" y="28166"/>
                      <a:pt x="1833" y="30577"/>
                    </a:cubicBezTo>
                    <a:cubicBezTo>
                      <a:pt x="1062" y="33037"/>
                      <a:pt x="531" y="35545"/>
                      <a:pt x="290" y="38101"/>
                    </a:cubicBezTo>
                    <a:cubicBezTo>
                      <a:pt x="1" y="40609"/>
                      <a:pt x="97" y="43165"/>
                      <a:pt x="531" y="45624"/>
                    </a:cubicBezTo>
                    <a:cubicBezTo>
                      <a:pt x="965" y="48084"/>
                      <a:pt x="1833" y="50399"/>
                      <a:pt x="3039" y="52569"/>
                    </a:cubicBezTo>
                    <a:cubicBezTo>
                      <a:pt x="3811" y="53823"/>
                      <a:pt x="4679" y="55029"/>
                      <a:pt x="5740" y="56138"/>
                    </a:cubicBezTo>
                    <a:cubicBezTo>
                      <a:pt x="6801" y="57295"/>
                      <a:pt x="8055" y="58308"/>
                      <a:pt x="9357" y="59225"/>
                    </a:cubicBezTo>
                    <a:cubicBezTo>
                      <a:pt x="9408" y="59265"/>
                      <a:pt x="9460" y="59282"/>
                      <a:pt x="9510" y="59282"/>
                    </a:cubicBezTo>
                    <a:cubicBezTo>
                      <a:pt x="9696" y="59282"/>
                      <a:pt x="9837" y="59039"/>
                      <a:pt x="9646" y="58887"/>
                    </a:cubicBezTo>
                    <a:cubicBezTo>
                      <a:pt x="7573" y="57537"/>
                      <a:pt x="5836" y="55752"/>
                      <a:pt x="4438" y="53678"/>
                    </a:cubicBezTo>
                    <a:cubicBezTo>
                      <a:pt x="4004" y="53051"/>
                      <a:pt x="3618" y="52376"/>
                      <a:pt x="3232" y="51653"/>
                    </a:cubicBezTo>
                    <a:cubicBezTo>
                      <a:pt x="2846" y="50881"/>
                      <a:pt x="2557" y="50109"/>
                      <a:pt x="2268" y="49338"/>
                    </a:cubicBezTo>
                    <a:cubicBezTo>
                      <a:pt x="1978" y="48518"/>
                      <a:pt x="1737" y="47698"/>
                      <a:pt x="1592" y="46878"/>
                    </a:cubicBezTo>
                    <a:cubicBezTo>
                      <a:pt x="1110" y="44563"/>
                      <a:pt x="965" y="42200"/>
                      <a:pt x="1110" y="39885"/>
                    </a:cubicBezTo>
                    <a:cubicBezTo>
                      <a:pt x="1351" y="36702"/>
                      <a:pt x="1978" y="33567"/>
                      <a:pt x="2991" y="30577"/>
                    </a:cubicBezTo>
                    <a:cubicBezTo>
                      <a:pt x="3811" y="28214"/>
                      <a:pt x="4824" y="25899"/>
                      <a:pt x="5981" y="23681"/>
                    </a:cubicBezTo>
                    <a:cubicBezTo>
                      <a:pt x="6704" y="22427"/>
                      <a:pt x="7428" y="21221"/>
                      <a:pt x="8200" y="20015"/>
                    </a:cubicBezTo>
                    <a:cubicBezTo>
                      <a:pt x="9019" y="18713"/>
                      <a:pt x="9839" y="17411"/>
                      <a:pt x="10659" y="16109"/>
                    </a:cubicBezTo>
                    <a:cubicBezTo>
                      <a:pt x="12202" y="13746"/>
                      <a:pt x="13456" y="11238"/>
                      <a:pt x="14421" y="8633"/>
                    </a:cubicBezTo>
                    <a:cubicBezTo>
                      <a:pt x="14903" y="7331"/>
                      <a:pt x="15193" y="5981"/>
                      <a:pt x="15385" y="4631"/>
                    </a:cubicBezTo>
                    <a:cubicBezTo>
                      <a:pt x="15578" y="3232"/>
                      <a:pt x="15530" y="1785"/>
                      <a:pt x="15241" y="387"/>
                    </a:cubicBezTo>
                    <a:cubicBezTo>
                      <a:pt x="15241" y="290"/>
                      <a:pt x="15193" y="194"/>
                      <a:pt x="15096" y="97"/>
                    </a:cubicBezTo>
                    <a:cubicBezTo>
                      <a:pt x="15048" y="49"/>
                      <a:pt x="15000" y="1"/>
                      <a:pt x="1490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87"/>
              <p:cNvSpPr/>
              <p:nvPr/>
            </p:nvSpPr>
            <p:spPr>
              <a:xfrm>
                <a:off x="5227275" y="636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87"/>
              <p:cNvSpPr/>
              <p:nvPr/>
            </p:nvSpPr>
            <p:spPr>
              <a:xfrm>
                <a:off x="5007850" y="498550"/>
                <a:ext cx="276125" cy="670075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03" extrusionOk="0">
                    <a:moveTo>
                      <a:pt x="10562" y="0"/>
                    </a:moveTo>
                    <a:lnTo>
                      <a:pt x="10514" y="48"/>
                    </a:lnTo>
                    <a:cubicBezTo>
                      <a:pt x="10417" y="48"/>
                      <a:pt x="10369" y="97"/>
                      <a:pt x="10321" y="145"/>
                    </a:cubicBezTo>
                    <a:cubicBezTo>
                      <a:pt x="9983" y="531"/>
                      <a:pt x="9694" y="917"/>
                      <a:pt x="9405" y="1351"/>
                    </a:cubicBezTo>
                    <a:cubicBezTo>
                      <a:pt x="9115" y="1833"/>
                      <a:pt x="8874" y="2315"/>
                      <a:pt x="8633" y="2846"/>
                    </a:cubicBezTo>
                    <a:cubicBezTo>
                      <a:pt x="8247" y="3858"/>
                      <a:pt x="7958" y="4871"/>
                      <a:pt x="7765" y="5932"/>
                    </a:cubicBezTo>
                    <a:cubicBezTo>
                      <a:pt x="7283" y="8102"/>
                      <a:pt x="7186" y="10273"/>
                      <a:pt x="6704" y="12395"/>
                    </a:cubicBezTo>
                    <a:cubicBezTo>
                      <a:pt x="6656" y="12732"/>
                      <a:pt x="6559" y="13070"/>
                      <a:pt x="6463" y="13408"/>
                    </a:cubicBezTo>
                    <a:lnTo>
                      <a:pt x="6125" y="14710"/>
                    </a:lnTo>
                    <a:cubicBezTo>
                      <a:pt x="5884" y="15530"/>
                      <a:pt x="5643" y="16349"/>
                      <a:pt x="5402" y="17169"/>
                    </a:cubicBezTo>
                    <a:cubicBezTo>
                      <a:pt x="4871" y="18809"/>
                      <a:pt x="4196" y="20352"/>
                      <a:pt x="3424" y="21896"/>
                    </a:cubicBezTo>
                    <a:cubicBezTo>
                      <a:pt x="3039" y="22619"/>
                      <a:pt x="2605" y="23342"/>
                      <a:pt x="2122" y="24066"/>
                    </a:cubicBezTo>
                    <a:cubicBezTo>
                      <a:pt x="1640" y="24741"/>
                      <a:pt x="1158" y="25416"/>
                      <a:pt x="579" y="25995"/>
                    </a:cubicBezTo>
                    <a:cubicBezTo>
                      <a:pt x="386" y="26188"/>
                      <a:pt x="241" y="26381"/>
                      <a:pt x="49" y="26574"/>
                    </a:cubicBezTo>
                    <a:cubicBezTo>
                      <a:pt x="0" y="26622"/>
                      <a:pt x="0" y="26718"/>
                      <a:pt x="49" y="26767"/>
                    </a:cubicBezTo>
                    <a:cubicBezTo>
                      <a:pt x="73" y="26791"/>
                      <a:pt x="109" y="26803"/>
                      <a:pt x="145" y="26803"/>
                    </a:cubicBezTo>
                    <a:cubicBezTo>
                      <a:pt x="181" y="26803"/>
                      <a:pt x="217" y="26791"/>
                      <a:pt x="241" y="26767"/>
                    </a:cubicBezTo>
                    <a:cubicBezTo>
                      <a:pt x="772" y="26236"/>
                      <a:pt x="1302" y="25657"/>
                      <a:pt x="1785" y="25079"/>
                    </a:cubicBezTo>
                    <a:cubicBezTo>
                      <a:pt x="2267" y="24452"/>
                      <a:pt x="2701" y="23777"/>
                      <a:pt x="3135" y="23150"/>
                    </a:cubicBezTo>
                    <a:cubicBezTo>
                      <a:pt x="3955" y="21799"/>
                      <a:pt x="4678" y="20352"/>
                      <a:pt x="5257" y="18906"/>
                    </a:cubicBezTo>
                    <a:cubicBezTo>
                      <a:pt x="5884" y="17459"/>
                      <a:pt x="6415" y="15964"/>
                      <a:pt x="6897" y="14420"/>
                    </a:cubicBezTo>
                    <a:cubicBezTo>
                      <a:pt x="7138" y="13745"/>
                      <a:pt x="7331" y="13022"/>
                      <a:pt x="7524" y="12298"/>
                    </a:cubicBezTo>
                    <a:cubicBezTo>
                      <a:pt x="7717" y="11575"/>
                      <a:pt x="7861" y="10900"/>
                      <a:pt x="7958" y="10176"/>
                    </a:cubicBezTo>
                    <a:cubicBezTo>
                      <a:pt x="8247" y="8633"/>
                      <a:pt x="8440" y="7041"/>
                      <a:pt x="8778" y="5498"/>
                    </a:cubicBezTo>
                    <a:cubicBezTo>
                      <a:pt x="9019" y="4341"/>
                      <a:pt x="9405" y="3183"/>
                      <a:pt x="9935" y="2122"/>
                    </a:cubicBezTo>
                    <a:cubicBezTo>
                      <a:pt x="10225" y="1592"/>
                      <a:pt x="10562" y="1061"/>
                      <a:pt x="10948" y="579"/>
                    </a:cubicBezTo>
                    <a:cubicBezTo>
                      <a:pt x="10996" y="482"/>
                      <a:pt x="11044" y="386"/>
                      <a:pt x="10996" y="290"/>
                    </a:cubicBezTo>
                    <a:cubicBezTo>
                      <a:pt x="10996" y="193"/>
                      <a:pt x="10948" y="145"/>
                      <a:pt x="10852" y="48"/>
                    </a:cubicBezTo>
                    <a:cubicBezTo>
                      <a:pt x="10803" y="0"/>
                      <a:pt x="10707" y="0"/>
                      <a:pt x="1065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87"/>
              <p:cNvSpPr/>
              <p:nvPr/>
            </p:nvSpPr>
            <p:spPr>
              <a:xfrm>
                <a:off x="5370750" y="616700"/>
                <a:ext cx="8681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6693" extrusionOk="0">
                    <a:moveTo>
                      <a:pt x="483" y="1"/>
                    </a:moveTo>
                    <a:cubicBezTo>
                      <a:pt x="338" y="49"/>
                      <a:pt x="242" y="97"/>
                      <a:pt x="146" y="242"/>
                    </a:cubicBezTo>
                    <a:cubicBezTo>
                      <a:pt x="1" y="483"/>
                      <a:pt x="49" y="820"/>
                      <a:pt x="290" y="1013"/>
                    </a:cubicBezTo>
                    <a:cubicBezTo>
                      <a:pt x="628" y="1206"/>
                      <a:pt x="917" y="1399"/>
                      <a:pt x="1207" y="1592"/>
                    </a:cubicBezTo>
                    <a:cubicBezTo>
                      <a:pt x="1544" y="1785"/>
                      <a:pt x="1930" y="1978"/>
                      <a:pt x="2268" y="2219"/>
                    </a:cubicBezTo>
                    <a:cubicBezTo>
                      <a:pt x="2943" y="2508"/>
                      <a:pt x="3570" y="2798"/>
                      <a:pt x="4245" y="3039"/>
                    </a:cubicBezTo>
                    <a:cubicBezTo>
                      <a:pt x="5402" y="3425"/>
                      <a:pt x="6560" y="3714"/>
                      <a:pt x="7717" y="3859"/>
                    </a:cubicBezTo>
                    <a:cubicBezTo>
                      <a:pt x="8990" y="3986"/>
                      <a:pt x="10263" y="4046"/>
                      <a:pt x="11536" y="4046"/>
                    </a:cubicBezTo>
                    <a:cubicBezTo>
                      <a:pt x="12674" y="4046"/>
                      <a:pt x="13813" y="3998"/>
                      <a:pt x="14951" y="3907"/>
                    </a:cubicBezTo>
                    <a:lnTo>
                      <a:pt x="15096" y="3907"/>
                    </a:lnTo>
                    <a:lnTo>
                      <a:pt x="18086" y="3666"/>
                    </a:lnTo>
                    <a:cubicBezTo>
                      <a:pt x="19099" y="3569"/>
                      <a:pt x="20112" y="3473"/>
                      <a:pt x="21076" y="3425"/>
                    </a:cubicBezTo>
                    <a:cubicBezTo>
                      <a:pt x="21959" y="3354"/>
                      <a:pt x="22842" y="3309"/>
                      <a:pt x="23705" y="3309"/>
                    </a:cubicBezTo>
                    <a:cubicBezTo>
                      <a:pt x="24021" y="3309"/>
                      <a:pt x="24335" y="3315"/>
                      <a:pt x="24645" y="3328"/>
                    </a:cubicBezTo>
                    <a:cubicBezTo>
                      <a:pt x="25803" y="3328"/>
                      <a:pt x="26960" y="3473"/>
                      <a:pt x="28069" y="3666"/>
                    </a:cubicBezTo>
                    <a:cubicBezTo>
                      <a:pt x="29275" y="3859"/>
                      <a:pt x="30433" y="4245"/>
                      <a:pt x="31590" y="4775"/>
                    </a:cubicBezTo>
                    <a:cubicBezTo>
                      <a:pt x="32506" y="5209"/>
                      <a:pt x="33423" y="5788"/>
                      <a:pt x="34243" y="6463"/>
                    </a:cubicBezTo>
                    <a:lnTo>
                      <a:pt x="34435" y="6656"/>
                    </a:lnTo>
                    <a:cubicBezTo>
                      <a:pt x="34484" y="6680"/>
                      <a:pt x="34532" y="6692"/>
                      <a:pt x="34574" y="6692"/>
                    </a:cubicBezTo>
                    <a:cubicBezTo>
                      <a:pt x="34616" y="6692"/>
                      <a:pt x="34652" y="6680"/>
                      <a:pt x="34677" y="6656"/>
                    </a:cubicBezTo>
                    <a:cubicBezTo>
                      <a:pt x="34725" y="6608"/>
                      <a:pt x="34725" y="6511"/>
                      <a:pt x="34677" y="6463"/>
                    </a:cubicBezTo>
                    <a:cubicBezTo>
                      <a:pt x="34194" y="6029"/>
                      <a:pt x="33616" y="5595"/>
                      <a:pt x="33085" y="5209"/>
                    </a:cubicBezTo>
                    <a:cubicBezTo>
                      <a:pt x="32555" y="4872"/>
                      <a:pt x="31976" y="4582"/>
                      <a:pt x="31397" y="4293"/>
                    </a:cubicBezTo>
                    <a:cubicBezTo>
                      <a:pt x="30191" y="3762"/>
                      <a:pt x="28938" y="3376"/>
                      <a:pt x="27635" y="3135"/>
                    </a:cubicBezTo>
                    <a:cubicBezTo>
                      <a:pt x="27008" y="2991"/>
                      <a:pt x="26333" y="2894"/>
                      <a:pt x="25658" y="2846"/>
                    </a:cubicBezTo>
                    <a:cubicBezTo>
                      <a:pt x="25031" y="2798"/>
                      <a:pt x="24308" y="2750"/>
                      <a:pt x="23632" y="2701"/>
                    </a:cubicBezTo>
                    <a:cubicBezTo>
                      <a:pt x="22957" y="2653"/>
                      <a:pt x="22234" y="2653"/>
                      <a:pt x="21510" y="2653"/>
                    </a:cubicBezTo>
                    <a:cubicBezTo>
                      <a:pt x="20835" y="2653"/>
                      <a:pt x="20112" y="2653"/>
                      <a:pt x="19388" y="2701"/>
                    </a:cubicBezTo>
                    <a:lnTo>
                      <a:pt x="16254" y="2846"/>
                    </a:lnTo>
                    <a:cubicBezTo>
                      <a:pt x="15193" y="2894"/>
                      <a:pt x="14132" y="2942"/>
                      <a:pt x="13071" y="2942"/>
                    </a:cubicBezTo>
                    <a:cubicBezTo>
                      <a:pt x="12758" y="2950"/>
                      <a:pt x="12443" y="2954"/>
                      <a:pt x="12128" y="2954"/>
                    </a:cubicBezTo>
                    <a:cubicBezTo>
                      <a:pt x="10453" y="2954"/>
                      <a:pt x="8755" y="2841"/>
                      <a:pt x="7090" y="2557"/>
                    </a:cubicBezTo>
                    <a:cubicBezTo>
                      <a:pt x="6463" y="2460"/>
                      <a:pt x="5836" y="2315"/>
                      <a:pt x="5209" y="2123"/>
                    </a:cubicBezTo>
                    <a:cubicBezTo>
                      <a:pt x="4534" y="1881"/>
                      <a:pt x="3859" y="1640"/>
                      <a:pt x="3184" y="1303"/>
                    </a:cubicBezTo>
                    <a:cubicBezTo>
                      <a:pt x="2846" y="1158"/>
                      <a:pt x="2509" y="965"/>
                      <a:pt x="2171" y="772"/>
                    </a:cubicBezTo>
                    <a:lnTo>
                      <a:pt x="917" y="97"/>
                    </a:lnTo>
                    <a:cubicBezTo>
                      <a:pt x="821" y="49"/>
                      <a:pt x="724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87"/>
              <p:cNvSpPr/>
              <p:nvPr/>
            </p:nvSpPr>
            <p:spPr>
              <a:xfrm>
                <a:off x="5748150" y="71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87"/>
              <p:cNvSpPr/>
              <p:nvPr/>
            </p:nvSpPr>
            <p:spPr>
              <a:xfrm>
                <a:off x="5355075" y="491300"/>
                <a:ext cx="6040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2473" extrusionOk="0">
                    <a:moveTo>
                      <a:pt x="580" y="1"/>
                    </a:moveTo>
                    <a:cubicBezTo>
                      <a:pt x="387" y="1"/>
                      <a:pt x="242" y="97"/>
                      <a:pt x="146" y="242"/>
                    </a:cubicBezTo>
                    <a:cubicBezTo>
                      <a:pt x="49" y="338"/>
                      <a:pt x="1" y="483"/>
                      <a:pt x="49" y="628"/>
                    </a:cubicBezTo>
                    <a:cubicBezTo>
                      <a:pt x="97" y="772"/>
                      <a:pt x="194" y="917"/>
                      <a:pt x="290" y="965"/>
                    </a:cubicBezTo>
                    <a:cubicBezTo>
                      <a:pt x="676" y="1158"/>
                      <a:pt x="1062" y="1303"/>
                      <a:pt x="1399" y="1448"/>
                    </a:cubicBezTo>
                    <a:cubicBezTo>
                      <a:pt x="1834" y="1592"/>
                      <a:pt x="2219" y="1737"/>
                      <a:pt x="2605" y="1882"/>
                    </a:cubicBezTo>
                    <a:cubicBezTo>
                      <a:pt x="3425" y="2075"/>
                      <a:pt x="4197" y="2268"/>
                      <a:pt x="5017" y="2364"/>
                    </a:cubicBezTo>
                    <a:cubicBezTo>
                      <a:pt x="5812" y="2436"/>
                      <a:pt x="6596" y="2473"/>
                      <a:pt x="7380" y="2473"/>
                    </a:cubicBezTo>
                    <a:cubicBezTo>
                      <a:pt x="8163" y="2473"/>
                      <a:pt x="8947" y="2436"/>
                      <a:pt x="9743" y="2364"/>
                    </a:cubicBezTo>
                    <a:cubicBezTo>
                      <a:pt x="11238" y="2219"/>
                      <a:pt x="12733" y="1930"/>
                      <a:pt x="14228" y="1689"/>
                    </a:cubicBezTo>
                    <a:cubicBezTo>
                      <a:pt x="15000" y="1544"/>
                      <a:pt x="15723" y="1399"/>
                      <a:pt x="16495" y="1303"/>
                    </a:cubicBezTo>
                    <a:cubicBezTo>
                      <a:pt x="17266" y="1207"/>
                      <a:pt x="17990" y="1062"/>
                      <a:pt x="18713" y="1014"/>
                    </a:cubicBezTo>
                    <a:cubicBezTo>
                      <a:pt x="19187" y="983"/>
                      <a:pt x="19660" y="967"/>
                      <a:pt x="20132" y="967"/>
                    </a:cubicBezTo>
                    <a:cubicBezTo>
                      <a:pt x="21150" y="967"/>
                      <a:pt x="22161" y="1042"/>
                      <a:pt x="23150" y="1207"/>
                    </a:cubicBezTo>
                    <a:lnTo>
                      <a:pt x="23922" y="1351"/>
                    </a:lnTo>
                    <a:cubicBezTo>
                      <a:pt x="23948" y="1364"/>
                      <a:pt x="23974" y="1370"/>
                      <a:pt x="23998" y="1370"/>
                    </a:cubicBezTo>
                    <a:cubicBezTo>
                      <a:pt x="24063" y="1370"/>
                      <a:pt x="24115" y="1325"/>
                      <a:pt x="24115" y="1255"/>
                    </a:cubicBezTo>
                    <a:cubicBezTo>
                      <a:pt x="24163" y="1207"/>
                      <a:pt x="24115" y="1110"/>
                      <a:pt x="24018" y="1110"/>
                    </a:cubicBezTo>
                    <a:cubicBezTo>
                      <a:pt x="22668" y="772"/>
                      <a:pt x="21318" y="580"/>
                      <a:pt x="19919" y="580"/>
                    </a:cubicBezTo>
                    <a:cubicBezTo>
                      <a:pt x="19662" y="571"/>
                      <a:pt x="19406" y="567"/>
                      <a:pt x="19149" y="567"/>
                    </a:cubicBezTo>
                    <a:cubicBezTo>
                      <a:pt x="18007" y="567"/>
                      <a:pt x="16865" y="646"/>
                      <a:pt x="15723" y="724"/>
                    </a:cubicBezTo>
                    <a:cubicBezTo>
                      <a:pt x="15289" y="772"/>
                      <a:pt x="14807" y="821"/>
                      <a:pt x="14373" y="869"/>
                    </a:cubicBezTo>
                    <a:lnTo>
                      <a:pt x="12926" y="1014"/>
                    </a:lnTo>
                    <a:cubicBezTo>
                      <a:pt x="11961" y="1110"/>
                      <a:pt x="11045" y="1207"/>
                      <a:pt x="10129" y="1255"/>
                    </a:cubicBezTo>
                    <a:cubicBezTo>
                      <a:pt x="9423" y="1325"/>
                      <a:pt x="8717" y="1370"/>
                      <a:pt x="8029" y="1370"/>
                    </a:cubicBezTo>
                    <a:cubicBezTo>
                      <a:pt x="7778" y="1370"/>
                      <a:pt x="7529" y="1364"/>
                      <a:pt x="7283" y="1351"/>
                    </a:cubicBezTo>
                    <a:cubicBezTo>
                      <a:pt x="6270" y="1351"/>
                      <a:pt x="5258" y="1255"/>
                      <a:pt x="4245" y="1062"/>
                    </a:cubicBezTo>
                    <a:cubicBezTo>
                      <a:pt x="3039" y="821"/>
                      <a:pt x="1882" y="483"/>
                      <a:pt x="724" y="49"/>
                    </a:cubicBezTo>
                    <a:cubicBezTo>
                      <a:pt x="676" y="1"/>
                      <a:pt x="628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87"/>
              <p:cNvSpPr/>
              <p:nvPr/>
            </p:nvSpPr>
            <p:spPr>
              <a:xfrm>
                <a:off x="5746925" y="509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87"/>
              <p:cNvSpPr/>
              <p:nvPr/>
            </p:nvSpPr>
            <p:spPr>
              <a:xfrm>
                <a:off x="5810825" y="304425"/>
                <a:ext cx="1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fill="none" extrusionOk="0">
                    <a:moveTo>
                      <a:pt x="49" y="1"/>
                    </a:move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87"/>
              <p:cNvSpPr/>
              <p:nvPr/>
            </p:nvSpPr>
            <p:spPr>
              <a:xfrm>
                <a:off x="5318925" y="281525"/>
                <a:ext cx="53895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21558" h="4920" extrusionOk="0">
                    <a:moveTo>
                      <a:pt x="13359" y="0"/>
                    </a:moveTo>
                    <a:cubicBezTo>
                      <a:pt x="12636" y="0"/>
                      <a:pt x="11912" y="48"/>
                      <a:pt x="11189" y="97"/>
                    </a:cubicBezTo>
                    <a:cubicBezTo>
                      <a:pt x="10851" y="145"/>
                      <a:pt x="10465" y="145"/>
                      <a:pt x="10128" y="193"/>
                    </a:cubicBezTo>
                    <a:cubicBezTo>
                      <a:pt x="9790" y="241"/>
                      <a:pt x="9356" y="290"/>
                      <a:pt x="9019" y="338"/>
                    </a:cubicBezTo>
                    <a:cubicBezTo>
                      <a:pt x="8295" y="482"/>
                      <a:pt x="7572" y="579"/>
                      <a:pt x="6848" y="772"/>
                    </a:cubicBezTo>
                    <a:cubicBezTo>
                      <a:pt x="6173" y="917"/>
                      <a:pt x="5450" y="1158"/>
                      <a:pt x="4726" y="1399"/>
                    </a:cubicBezTo>
                    <a:cubicBezTo>
                      <a:pt x="3907" y="1688"/>
                      <a:pt x="3087" y="2074"/>
                      <a:pt x="2315" y="2508"/>
                    </a:cubicBezTo>
                    <a:cubicBezTo>
                      <a:pt x="1929" y="2701"/>
                      <a:pt x="1543" y="2942"/>
                      <a:pt x="1158" y="3231"/>
                    </a:cubicBezTo>
                    <a:lnTo>
                      <a:pt x="675" y="3569"/>
                    </a:lnTo>
                    <a:cubicBezTo>
                      <a:pt x="531" y="3714"/>
                      <a:pt x="386" y="3858"/>
                      <a:pt x="193" y="3955"/>
                    </a:cubicBezTo>
                    <a:cubicBezTo>
                      <a:pt x="97" y="4051"/>
                      <a:pt x="48" y="4196"/>
                      <a:pt x="48" y="4341"/>
                    </a:cubicBezTo>
                    <a:cubicBezTo>
                      <a:pt x="0" y="4485"/>
                      <a:pt x="48" y="4582"/>
                      <a:pt x="145" y="4727"/>
                    </a:cubicBezTo>
                    <a:cubicBezTo>
                      <a:pt x="241" y="4823"/>
                      <a:pt x="338" y="4871"/>
                      <a:pt x="482" y="4919"/>
                    </a:cubicBezTo>
                    <a:cubicBezTo>
                      <a:pt x="627" y="4919"/>
                      <a:pt x="772" y="4871"/>
                      <a:pt x="868" y="4775"/>
                    </a:cubicBezTo>
                    <a:cubicBezTo>
                      <a:pt x="1254" y="4534"/>
                      <a:pt x="1688" y="4292"/>
                      <a:pt x="2074" y="4051"/>
                    </a:cubicBezTo>
                    <a:cubicBezTo>
                      <a:pt x="2460" y="3858"/>
                      <a:pt x="3038" y="3569"/>
                      <a:pt x="3521" y="3328"/>
                    </a:cubicBezTo>
                    <a:cubicBezTo>
                      <a:pt x="4437" y="2846"/>
                      <a:pt x="5450" y="2460"/>
                      <a:pt x="6463" y="2122"/>
                    </a:cubicBezTo>
                    <a:cubicBezTo>
                      <a:pt x="6993" y="1929"/>
                      <a:pt x="7524" y="1785"/>
                      <a:pt x="8054" y="1592"/>
                    </a:cubicBezTo>
                    <a:cubicBezTo>
                      <a:pt x="8585" y="1447"/>
                      <a:pt x="9260" y="1302"/>
                      <a:pt x="9839" y="1158"/>
                    </a:cubicBezTo>
                    <a:cubicBezTo>
                      <a:pt x="11044" y="868"/>
                      <a:pt x="12250" y="724"/>
                      <a:pt x="13456" y="579"/>
                    </a:cubicBezTo>
                    <a:cubicBezTo>
                      <a:pt x="13986" y="579"/>
                      <a:pt x="14517" y="531"/>
                      <a:pt x="15047" y="531"/>
                    </a:cubicBezTo>
                    <a:lnTo>
                      <a:pt x="16687" y="531"/>
                    </a:lnTo>
                    <a:cubicBezTo>
                      <a:pt x="17700" y="579"/>
                      <a:pt x="18712" y="675"/>
                      <a:pt x="19725" y="868"/>
                    </a:cubicBezTo>
                    <a:cubicBezTo>
                      <a:pt x="20256" y="965"/>
                      <a:pt x="20834" y="1109"/>
                      <a:pt x="21365" y="1254"/>
                    </a:cubicBezTo>
                    <a:cubicBezTo>
                      <a:pt x="21378" y="1267"/>
                      <a:pt x="21394" y="1273"/>
                      <a:pt x="21412" y="1273"/>
                    </a:cubicBezTo>
                    <a:cubicBezTo>
                      <a:pt x="21461" y="1273"/>
                      <a:pt x="21523" y="1228"/>
                      <a:pt x="21558" y="1158"/>
                    </a:cubicBezTo>
                    <a:cubicBezTo>
                      <a:pt x="21558" y="1109"/>
                      <a:pt x="21510" y="1013"/>
                      <a:pt x="21461" y="1013"/>
                    </a:cubicBezTo>
                    <a:cubicBezTo>
                      <a:pt x="20207" y="627"/>
                      <a:pt x="18905" y="338"/>
                      <a:pt x="17651" y="193"/>
                    </a:cubicBezTo>
                    <a:cubicBezTo>
                      <a:pt x="16928" y="97"/>
                      <a:pt x="16253" y="48"/>
                      <a:pt x="15529" y="48"/>
                    </a:cubicBezTo>
                    <a:cubicBezTo>
                      <a:pt x="15047" y="0"/>
                      <a:pt x="14565" y="0"/>
                      <a:pt x="1408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87"/>
              <p:cNvSpPr/>
              <p:nvPr/>
            </p:nvSpPr>
            <p:spPr>
              <a:xfrm>
                <a:off x="5896450" y="2284175"/>
                <a:ext cx="1396200" cy="2433125"/>
              </a:xfrm>
              <a:custGeom>
                <a:avLst/>
                <a:gdLst/>
                <a:ahLst/>
                <a:cxnLst/>
                <a:rect l="l" t="t" r="r" b="b"/>
                <a:pathLst>
                  <a:path w="55848" h="97325" extrusionOk="0">
                    <a:moveTo>
                      <a:pt x="41572" y="1"/>
                    </a:moveTo>
                    <a:cubicBezTo>
                      <a:pt x="41476" y="1"/>
                      <a:pt x="41380" y="49"/>
                      <a:pt x="41331" y="145"/>
                    </a:cubicBezTo>
                    <a:cubicBezTo>
                      <a:pt x="41042" y="772"/>
                      <a:pt x="40753" y="1303"/>
                      <a:pt x="40367" y="1882"/>
                    </a:cubicBezTo>
                    <a:cubicBezTo>
                      <a:pt x="40077" y="2364"/>
                      <a:pt x="39740" y="2846"/>
                      <a:pt x="39306" y="3425"/>
                    </a:cubicBezTo>
                    <a:cubicBezTo>
                      <a:pt x="39134" y="3683"/>
                      <a:pt x="38923" y="3941"/>
                      <a:pt x="38742" y="4200"/>
                    </a:cubicBezTo>
                    <a:lnTo>
                      <a:pt x="38742" y="4200"/>
                    </a:lnTo>
                    <a:cubicBezTo>
                      <a:pt x="38094" y="4940"/>
                      <a:pt x="37446" y="5711"/>
                      <a:pt x="36798" y="6511"/>
                    </a:cubicBezTo>
                    <a:lnTo>
                      <a:pt x="36509" y="6945"/>
                    </a:lnTo>
                    <a:lnTo>
                      <a:pt x="36557" y="6849"/>
                    </a:lnTo>
                    <a:lnTo>
                      <a:pt x="36557" y="6849"/>
                    </a:lnTo>
                    <a:cubicBezTo>
                      <a:pt x="35978" y="7380"/>
                      <a:pt x="35448" y="7958"/>
                      <a:pt x="34869" y="8489"/>
                    </a:cubicBezTo>
                    <a:lnTo>
                      <a:pt x="34869" y="8537"/>
                    </a:lnTo>
                    <a:cubicBezTo>
                      <a:pt x="34097" y="9260"/>
                      <a:pt x="33326" y="9984"/>
                      <a:pt x="32457" y="10659"/>
                    </a:cubicBezTo>
                    <a:cubicBezTo>
                      <a:pt x="29805" y="12829"/>
                      <a:pt x="26863" y="14662"/>
                      <a:pt x="23728" y="16109"/>
                    </a:cubicBezTo>
                    <a:cubicBezTo>
                      <a:pt x="23149" y="16350"/>
                      <a:pt x="22571" y="16591"/>
                      <a:pt x="21992" y="16784"/>
                    </a:cubicBezTo>
                    <a:cubicBezTo>
                      <a:pt x="22619" y="18231"/>
                      <a:pt x="23198" y="19726"/>
                      <a:pt x="23728" y="21173"/>
                    </a:cubicBezTo>
                    <a:lnTo>
                      <a:pt x="23921" y="21751"/>
                    </a:lnTo>
                    <a:lnTo>
                      <a:pt x="24018" y="22041"/>
                    </a:lnTo>
                    <a:lnTo>
                      <a:pt x="24210" y="22523"/>
                    </a:lnTo>
                    <a:cubicBezTo>
                      <a:pt x="25175" y="25465"/>
                      <a:pt x="25947" y="28455"/>
                      <a:pt x="26477" y="31542"/>
                    </a:cubicBezTo>
                    <a:cubicBezTo>
                      <a:pt x="26477" y="31542"/>
                      <a:pt x="26477" y="31542"/>
                      <a:pt x="26477" y="31590"/>
                    </a:cubicBezTo>
                    <a:cubicBezTo>
                      <a:pt x="26911" y="33953"/>
                      <a:pt x="27201" y="36413"/>
                      <a:pt x="27345" y="38824"/>
                    </a:cubicBezTo>
                    <a:lnTo>
                      <a:pt x="27345" y="38728"/>
                    </a:lnTo>
                    <a:lnTo>
                      <a:pt x="27394" y="38438"/>
                    </a:lnTo>
                    <a:lnTo>
                      <a:pt x="27394" y="38197"/>
                    </a:lnTo>
                    <a:lnTo>
                      <a:pt x="27394" y="38101"/>
                    </a:lnTo>
                    <a:lnTo>
                      <a:pt x="27490" y="37570"/>
                    </a:lnTo>
                    <a:lnTo>
                      <a:pt x="27490" y="37474"/>
                    </a:lnTo>
                    <a:lnTo>
                      <a:pt x="27538" y="37088"/>
                    </a:lnTo>
                    <a:cubicBezTo>
                      <a:pt x="27586" y="36799"/>
                      <a:pt x="27635" y="36557"/>
                      <a:pt x="27635" y="36268"/>
                    </a:cubicBezTo>
                    <a:cubicBezTo>
                      <a:pt x="27972" y="34580"/>
                      <a:pt x="28262" y="32892"/>
                      <a:pt x="28503" y="31301"/>
                    </a:cubicBezTo>
                    <a:lnTo>
                      <a:pt x="28551" y="30963"/>
                    </a:lnTo>
                    <a:lnTo>
                      <a:pt x="28647" y="30625"/>
                    </a:lnTo>
                    <a:lnTo>
                      <a:pt x="28696" y="30191"/>
                    </a:lnTo>
                    <a:lnTo>
                      <a:pt x="28744" y="29998"/>
                    </a:lnTo>
                    <a:lnTo>
                      <a:pt x="28889" y="29227"/>
                    </a:lnTo>
                    <a:lnTo>
                      <a:pt x="28985" y="28841"/>
                    </a:lnTo>
                    <a:cubicBezTo>
                      <a:pt x="28985" y="28841"/>
                      <a:pt x="29033" y="28793"/>
                      <a:pt x="29033" y="28793"/>
                    </a:cubicBezTo>
                    <a:lnTo>
                      <a:pt x="29130" y="28262"/>
                    </a:lnTo>
                    <a:cubicBezTo>
                      <a:pt x="29323" y="27056"/>
                      <a:pt x="29516" y="26044"/>
                      <a:pt x="29708" y="25176"/>
                    </a:cubicBezTo>
                    <a:cubicBezTo>
                      <a:pt x="29805" y="24742"/>
                      <a:pt x="29901" y="24356"/>
                      <a:pt x="29998" y="23970"/>
                    </a:cubicBezTo>
                    <a:lnTo>
                      <a:pt x="30046" y="23970"/>
                    </a:lnTo>
                    <a:cubicBezTo>
                      <a:pt x="29901" y="25224"/>
                      <a:pt x="29805" y="26622"/>
                      <a:pt x="29757" y="28359"/>
                    </a:cubicBezTo>
                    <a:cubicBezTo>
                      <a:pt x="29757" y="29034"/>
                      <a:pt x="29708" y="29709"/>
                      <a:pt x="29708" y="30384"/>
                    </a:cubicBezTo>
                    <a:lnTo>
                      <a:pt x="29708" y="30432"/>
                    </a:lnTo>
                    <a:lnTo>
                      <a:pt x="29708" y="30866"/>
                    </a:lnTo>
                    <a:cubicBezTo>
                      <a:pt x="29708" y="31831"/>
                      <a:pt x="29660" y="32796"/>
                      <a:pt x="29660" y="33664"/>
                    </a:cubicBezTo>
                    <a:lnTo>
                      <a:pt x="29660" y="34098"/>
                    </a:lnTo>
                    <a:lnTo>
                      <a:pt x="29660" y="35207"/>
                    </a:lnTo>
                    <a:cubicBezTo>
                      <a:pt x="29660" y="36509"/>
                      <a:pt x="29612" y="37667"/>
                      <a:pt x="29564" y="38824"/>
                    </a:cubicBezTo>
                    <a:cubicBezTo>
                      <a:pt x="29516" y="40030"/>
                      <a:pt x="29419" y="41284"/>
                      <a:pt x="29323" y="42393"/>
                    </a:cubicBezTo>
                    <a:cubicBezTo>
                      <a:pt x="29226" y="43213"/>
                      <a:pt x="29130" y="43984"/>
                      <a:pt x="29033" y="44756"/>
                    </a:cubicBezTo>
                    <a:cubicBezTo>
                      <a:pt x="28985" y="45094"/>
                      <a:pt x="28937" y="45431"/>
                      <a:pt x="28889" y="45769"/>
                    </a:cubicBezTo>
                    <a:cubicBezTo>
                      <a:pt x="28503" y="48132"/>
                      <a:pt x="28020" y="50495"/>
                      <a:pt x="27442" y="52810"/>
                    </a:cubicBezTo>
                    <a:cubicBezTo>
                      <a:pt x="26525" y="56331"/>
                      <a:pt x="25464" y="59803"/>
                      <a:pt x="24162" y="63179"/>
                    </a:cubicBezTo>
                    <a:cubicBezTo>
                      <a:pt x="23680" y="64385"/>
                      <a:pt x="23246" y="65446"/>
                      <a:pt x="22812" y="66459"/>
                    </a:cubicBezTo>
                    <a:cubicBezTo>
                      <a:pt x="22330" y="67423"/>
                      <a:pt x="21751" y="68629"/>
                      <a:pt x="21172" y="69738"/>
                    </a:cubicBezTo>
                    <a:cubicBezTo>
                      <a:pt x="20786" y="70462"/>
                      <a:pt x="20400" y="71089"/>
                      <a:pt x="20063" y="71667"/>
                    </a:cubicBezTo>
                    <a:cubicBezTo>
                      <a:pt x="19195" y="73211"/>
                      <a:pt x="18182" y="74657"/>
                      <a:pt x="17169" y="76104"/>
                    </a:cubicBezTo>
                    <a:cubicBezTo>
                      <a:pt x="14565" y="79721"/>
                      <a:pt x="11527" y="82904"/>
                      <a:pt x="8102" y="85702"/>
                    </a:cubicBezTo>
                    <a:lnTo>
                      <a:pt x="8199" y="85702"/>
                    </a:lnTo>
                    <a:cubicBezTo>
                      <a:pt x="5787" y="87582"/>
                      <a:pt x="3135" y="89222"/>
                      <a:pt x="290" y="90476"/>
                    </a:cubicBezTo>
                    <a:cubicBezTo>
                      <a:pt x="241" y="90476"/>
                      <a:pt x="193" y="90524"/>
                      <a:pt x="145" y="90573"/>
                    </a:cubicBezTo>
                    <a:cubicBezTo>
                      <a:pt x="97" y="90573"/>
                      <a:pt x="48" y="90621"/>
                      <a:pt x="0" y="90669"/>
                    </a:cubicBezTo>
                    <a:lnTo>
                      <a:pt x="0" y="91007"/>
                    </a:lnTo>
                    <a:lnTo>
                      <a:pt x="0" y="91200"/>
                    </a:lnTo>
                    <a:cubicBezTo>
                      <a:pt x="0" y="91344"/>
                      <a:pt x="48" y="91537"/>
                      <a:pt x="97" y="91730"/>
                    </a:cubicBezTo>
                    <a:cubicBezTo>
                      <a:pt x="97" y="91923"/>
                      <a:pt x="145" y="91971"/>
                      <a:pt x="145" y="92116"/>
                    </a:cubicBezTo>
                    <a:cubicBezTo>
                      <a:pt x="193" y="92261"/>
                      <a:pt x="241" y="92405"/>
                      <a:pt x="241" y="92550"/>
                    </a:cubicBezTo>
                    <a:cubicBezTo>
                      <a:pt x="290" y="92743"/>
                      <a:pt x="386" y="93032"/>
                      <a:pt x="482" y="93370"/>
                    </a:cubicBezTo>
                    <a:lnTo>
                      <a:pt x="536" y="93343"/>
                    </a:lnTo>
                    <a:lnTo>
                      <a:pt x="536" y="93343"/>
                    </a:lnTo>
                    <a:lnTo>
                      <a:pt x="579" y="93514"/>
                    </a:lnTo>
                    <a:cubicBezTo>
                      <a:pt x="675" y="93756"/>
                      <a:pt x="772" y="93949"/>
                      <a:pt x="916" y="94238"/>
                    </a:cubicBezTo>
                    <a:cubicBezTo>
                      <a:pt x="1302" y="95010"/>
                      <a:pt x="1785" y="95781"/>
                      <a:pt x="2315" y="96505"/>
                    </a:cubicBezTo>
                    <a:lnTo>
                      <a:pt x="2460" y="96698"/>
                    </a:lnTo>
                    <a:lnTo>
                      <a:pt x="2653" y="96939"/>
                    </a:lnTo>
                    <a:lnTo>
                      <a:pt x="2846" y="97180"/>
                    </a:lnTo>
                    <a:cubicBezTo>
                      <a:pt x="2894" y="97228"/>
                      <a:pt x="2942" y="97276"/>
                      <a:pt x="3038" y="97324"/>
                    </a:cubicBezTo>
                    <a:lnTo>
                      <a:pt x="4196" y="97324"/>
                    </a:lnTo>
                    <a:cubicBezTo>
                      <a:pt x="4678" y="97324"/>
                      <a:pt x="5112" y="97276"/>
                      <a:pt x="5595" y="97228"/>
                    </a:cubicBezTo>
                    <a:cubicBezTo>
                      <a:pt x="5980" y="97180"/>
                      <a:pt x="6414" y="97083"/>
                      <a:pt x="6848" y="97035"/>
                    </a:cubicBezTo>
                    <a:cubicBezTo>
                      <a:pt x="8102" y="96794"/>
                      <a:pt x="9356" y="96408"/>
                      <a:pt x="10562" y="95926"/>
                    </a:cubicBezTo>
                    <a:cubicBezTo>
                      <a:pt x="11768" y="95492"/>
                      <a:pt x="12973" y="94961"/>
                      <a:pt x="14131" y="94383"/>
                    </a:cubicBezTo>
                    <a:cubicBezTo>
                      <a:pt x="15144" y="93900"/>
                      <a:pt x="16156" y="93322"/>
                      <a:pt x="17410" y="92598"/>
                    </a:cubicBezTo>
                    <a:cubicBezTo>
                      <a:pt x="19774" y="91248"/>
                      <a:pt x="22040" y="89801"/>
                      <a:pt x="24259" y="88209"/>
                    </a:cubicBezTo>
                    <a:cubicBezTo>
                      <a:pt x="26477" y="86618"/>
                      <a:pt x="28647" y="84882"/>
                      <a:pt x="30721" y="83049"/>
                    </a:cubicBezTo>
                    <a:cubicBezTo>
                      <a:pt x="32747" y="81168"/>
                      <a:pt x="34724" y="79191"/>
                      <a:pt x="36557" y="77117"/>
                    </a:cubicBezTo>
                    <a:cubicBezTo>
                      <a:pt x="38245" y="75140"/>
                      <a:pt x="39933" y="73066"/>
                      <a:pt x="41524" y="70896"/>
                    </a:cubicBezTo>
                    <a:cubicBezTo>
                      <a:pt x="44611" y="66652"/>
                      <a:pt x="47263" y="62166"/>
                      <a:pt x="49482" y="57440"/>
                    </a:cubicBezTo>
                    <a:cubicBezTo>
                      <a:pt x="51652" y="52665"/>
                      <a:pt x="53340" y="47698"/>
                      <a:pt x="54449" y="42634"/>
                    </a:cubicBezTo>
                    <a:cubicBezTo>
                      <a:pt x="54980" y="40078"/>
                      <a:pt x="55366" y="37474"/>
                      <a:pt x="55559" y="34869"/>
                    </a:cubicBezTo>
                    <a:cubicBezTo>
                      <a:pt x="55800" y="32265"/>
                      <a:pt x="55848" y="29613"/>
                      <a:pt x="55751" y="26960"/>
                    </a:cubicBezTo>
                    <a:cubicBezTo>
                      <a:pt x="55655" y="24356"/>
                      <a:pt x="55414" y="21751"/>
                      <a:pt x="54932" y="19147"/>
                    </a:cubicBezTo>
                    <a:cubicBezTo>
                      <a:pt x="54449" y="16543"/>
                      <a:pt x="53678" y="14035"/>
                      <a:pt x="52665" y="11624"/>
                    </a:cubicBezTo>
                    <a:cubicBezTo>
                      <a:pt x="52134" y="10418"/>
                      <a:pt x="51556" y="9212"/>
                      <a:pt x="50832" y="8103"/>
                    </a:cubicBezTo>
                    <a:cubicBezTo>
                      <a:pt x="50205" y="7090"/>
                      <a:pt x="49482" y="6126"/>
                      <a:pt x="48710" y="5209"/>
                    </a:cubicBezTo>
                    <a:cubicBezTo>
                      <a:pt x="48035" y="4389"/>
                      <a:pt x="47312" y="3666"/>
                      <a:pt x="46540" y="2991"/>
                    </a:cubicBezTo>
                    <a:cubicBezTo>
                      <a:pt x="46299" y="2798"/>
                      <a:pt x="46106" y="2605"/>
                      <a:pt x="45865" y="2460"/>
                    </a:cubicBezTo>
                    <a:cubicBezTo>
                      <a:pt x="44948" y="1689"/>
                      <a:pt x="43887" y="1110"/>
                      <a:pt x="42778" y="676"/>
                    </a:cubicBezTo>
                    <a:lnTo>
                      <a:pt x="42875" y="676"/>
                    </a:lnTo>
                    <a:cubicBezTo>
                      <a:pt x="42537" y="483"/>
                      <a:pt x="42199" y="290"/>
                      <a:pt x="41862" y="145"/>
                    </a:cubicBezTo>
                    <a:cubicBezTo>
                      <a:pt x="41814" y="97"/>
                      <a:pt x="41765" y="49"/>
                      <a:pt x="41717" y="49"/>
                    </a:cubicBezTo>
                    <a:cubicBezTo>
                      <a:pt x="41669" y="1"/>
                      <a:pt x="41621" y="1"/>
                      <a:pt x="4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87"/>
              <p:cNvSpPr/>
              <p:nvPr/>
            </p:nvSpPr>
            <p:spPr>
              <a:xfrm>
                <a:off x="5416575" y="2064750"/>
                <a:ext cx="249600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9887" extrusionOk="0">
                    <a:moveTo>
                      <a:pt x="9791" y="4003"/>
                    </a:moveTo>
                    <a:cubicBezTo>
                      <a:pt x="9984" y="7765"/>
                      <a:pt x="5498" y="9887"/>
                      <a:pt x="2749" y="7283"/>
                    </a:cubicBezTo>
                    <a:cubicBezTo>
                      <a:pt x="1" y="4678"/>
                      <a:pt x="1833" y="48"/>
                      <a:pt x="5595" y="48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87"/>
              <p:cNvSpPr/>
              <p:nvPr/>
            </p:nvSpPr>
            <p:spPr>
              <a:xfrm>
                <a:off x="6259350" y="1166500"/>
                <a:ext cx="250825" cy="24720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888" extrusionOk="0">
                    <a:moveTo>
                      <a:pt x="9791" y="4003"/>
                    </a:moveTo>
                    <a:cubicBezTo>
                      <a:pt x="10032" y="7765"/>
                      <a:pt x="5499" y="9887"/>
                      <a:pt x="2750" y="7283"/>
                    </a:cubicBezTo>
                    <a:cubicBezTo>
                      <a:pt x="1" y="4679"/>
                      <a:pt x="1833" y="49"/>
                      <a:pt x="5643" y="49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9" name="Google Shape;3909;p87"/>
            <p:cNvGrpSpPr/>
            <p:nvPr/>
          </p:nvGrpSpPr>
          <p:grpSpPr>
            <a:xfrm>
              <a:off x="6450709" y="2620025"/>
              <a:ext cx="798255" cy="766650"/>
              <a:chOff x="2324725" y="521125"/>
              <a:chExt cx="1350000" cy="1296550"/>
            </a:xfrm>
          </p:grpSpPr>
          <p:sp>
            <p:nvSpPr>
              <p:cNvPr id="3910" name="Google Shape;3910;p87"/>
              <p:cNvSpPr/>
              <p:nvPr/>
            </p:nvSpPr>
            <p:spPr>
              <a:xfrm>
                <a:off x="2324725" y="521125"/>
                <a:ext cx="1350000" cy="1296550"/>
              </a:xfrm>
              <a:custGeom>
                <a:avLst/>
                <a:gdLst/>
                <a:ahLst/>
                <a:cxnLst/>
                <a:rect l="l" t="t" r="r" b="b"/>
                <a:pathLst>
                  <a:path w="54000" h="51862" extrusionOk="0">
                    <a:moveTo>
                      <a:pt x="41511" y="1"/>
                    </a:moveTo>
                    <a:cubicBezTo>
                      <a:pt x="36532" y="1"/>
                      <a:pt x="31498" y="3110"/>
                      <a:pt x="29541" y="9812"/>
                    </a:cubicBezTo>
                    <a:cubicBezTo>
                      <a:pt x="29541" y="10074"/>
                      <a:pt x="29247" y="10336"/>
                      <a:pt x="29181" y="10892"/>
                    </a:cubicBezTo>
                    <a:cubicBezTo>
                      <a:pt x="23982" y="2455"/>
                      <a:pt x="17574" y="1769"/>
                      <a:pt x="12865" y="1442"/>
                    </a:cubicBezTo>
                    <a:cubicBezTo>
                      <a:pt x="12649" y="1433"/>
                      <a:pt x="12437" y="1428"/>
                      <a:pt x="12227" y="1428"/>
                    </a:cubicBezTo>
                    <a:cubicBezTo>
                      <a:pt x="2737" y="1428"/>
                      <a:pt x="0" y="10740"/>
                      <a:pt x="832" y="18706"/>
                    </a:cubicBezTo>
                    <a:cubicBezTo>
                      <a:pt x="2075" y="28810"/>
                      <a:pt x="22413" y="48854"/>
                      <a:pt x="25356" y="50718"/>
                    </a:cubicBezTo>
                    <a:cubicBezTo>
                      <a:pt x="26552" y="51515"/>
                      <a:pt x="27462" y="51862"/>
                      <a:pt x="28255" y="51862"/>
                    </a:cubicBezTo>
                    <a:cubicBezTo>
                      <a:pt x="29934" y="51862"/>
                      <a:pt x="31091" y="50310"/>
                      <a:pt x="33334" y="48200"/>
                    </a:cubicBezTo>
                    <a:cubicBezTo>
                      <a:pt x="42522" y="39633"/>
                      <a:pt x="53999" y="26521"/>
                      <a:pt x="53803" y="13409"/>
                    </a:cubicBezTo>
                    <a:cubicBezTo>
                      <a:pt x="53767" y="4777"/>
                      <a:pt x="47681" y="1"/>
                      <a:pt x="415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87"/>
              <p:cNvSpPr/>
              <p:nvPr/>
            </p:nvSpPr>
            <p:spPr>
              <a:xfrm>
                <a:off x="2635950" y="819100"/>
                <a:ext cx="758375" cy="728650"/>
              </a:xfrm>
              <a:custGeom>
                <a:avLst/>
                <a:gdLst/>
                <a:ahLst/>
                <a:cxnLst/>
                <a:rect l="l" t="t" r="r" b="b"/>
                <a:pathLst>
                  <a:path w="30335" h="29146" extrusionOk="0">
                    <a:moveTo>
                      <a:pt x="23322" y="1"/>
                    </a:moveTo>
                    <a:cubicBezTo>
                      <a:pt x="20524" y="1"/>
                      <a:pt x="17696" y="1747"/>
                      <a:pt x="16602" y="5512"/>
                    </a:cubicBezTo>
                    <a:cubicBezTo>
                      <a:pt x="16602" y="5643"/>
                      <a:pt x="16405" y="5806"/>
                      <a:pt x="16405" y="6101"/>
                    </a:cubicBezTo>
                    <a:lnTo>
                      <a:pt x="16405" y="6133"/>
                    </a:lnTo>
                    <a:cubicBezTo>
                      <a:pt x="13463" y="1392"/>
                      <a:pt x="9866" y="967"/>
                      <a:pt x="7217" y="804"/>
                    </a:cubicBezTo>
                    <a:cubicBezTo>
                      <a:pt x="7101" y="799"/>
                      <a:pt x="6986" y="797"/>
                      <a:pt x="6873" y="797"/>
                    </a:cubicBezTo>
                    <a:cubicBezTo>
                      <a:pt x="1528" y="797"/>
                      <a:pt x="0" y="6032"/>
                      <a:pt x="449" y="10515"/>
                    </a:cubicBezTo>
                    <a:cubicBezTo>
                      <a:pt x="1168" y="16204"/>
                      <a:pt x="12580" y="27453"/>
                      <a:pt x="14247" y="28499"/>
                    </a:cubicBezTo>
                    <a:cubicBezTo>
                      <a:pt x="14919" y="28950"/>
                      <a:pt x="15429" y="29145"/>
                      <a:pt x="15873" y="29145"/>
                    </a:cubicBezTo>
                    <a:cubicBezTo>
                      <a:pt x="16814" y="29145"/>
                      <a:pt x="17461" y="28270"/>
                      <a:pt x="18727" y="27093"/>
                    </a:cubicBezTo>
                    <a:cubicBezTo>
                      <a:pt x="23893" y="22286"/>
                      <a:pt x="30335" y="14897"/>
                      <a:pt x="30237" y="7539"/>
                    </a:cubicBezTo>
                    <a:cubicBezTo>
                      <a:pt x="30219" y="2688"/>
                      <a:pt x="26793" y="1"/>
                      <a:pt x="2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12" name="Google Shape;3912;p87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3" name="Google Shape;3913;p87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914" name="Google Shape;3914;p87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87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87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87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8" name="Google Shape;3918;p87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9719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3081;p79"/>
          <p:cNvSpPr/>
          <p:nvPr/>
        </p:nvSpPr>
        <p:spPr>
          <a:xfrm>
            <a:off x="-27819" y="15239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2" name="Google Shape;3082;p79"/>
          <p:cNvGrpSpPr/>
          <p:nvPr/>
        </p:nvGrpSpPr>
        <p:grpSpPr>
          <a:xfrm>
            <a:off x="174646" y="217579"/>
            <a:ext cx="493797" cy="446228"/>
            <a:chOff x="2679436" y="3270400"/>
            <a:chExt cx="752625" cy="689795"/>
          </a:xfrm>
        </p:grpSpPr>
        <p:sp>
          <p:nvSpPr>
            <p:cNvPr id="3083" name="Google Shape;3083;p7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7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7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7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1014;p37">
            <a:extLst>
              <a:ext uri="{FF2B5EF4-FFF2-40B4-BE49-F238E27FC236}">
                <a16:creationId xmlns:a16="http://schemas.microsoft.com/office/drawing/2014/main" id="{1659A5B3-0759-4560-9AD0-01784169A04F}"/>
              </a:ext>
            </a:extLst>
          </p:cNvPr>
          <p:cNvSpPr/>
          <p:nvPr/>
        </p:nvSpPr>
        <p:spPr>
          <a:xfrm>
            <a:off x="2234037" y="193096"/>
            <a:ext cx="5088646" cy="83055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“LUÔN </a:t>
            </a:r>
            <a:r>
              <a:rPr lang="en-US" sz="3000" b="1" dirty="0" err="1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MỈM CƯỜI”</a:t>
            </a:r>
          </a:p>
        </p:txBody>
      </p:sp>
      <p:grpSp>
        <p:nvGrpSpPr>
          <p:cNvPr id="335" name="Google Shape;2992;p78">
            <a:extLst>
              <a:ext uri="{FF2B5EF4-FFF2-40B4-BE49-F238E27FC236}">
                <a16:creationId xmlns:a16="http://schemas.microsoft.com/office/drawing/2014/main" id="{D42869F8-5111-4E98-BAAD-1536E56E5A37}"/>
              </a:ext>
            </a:extLst>
          </p:cNvPr>
          <p:cNvGrpSpPr/>
          <p:nvPr/>
        </p:nvGrpSpPr>
        <p:grpSpPr>
          <a:xfrm rot="19725939">
            <a:off x="176333" y="3743220"/>
            <a:ext cx="1150923" cy="1206361"/>
            <a:chOff x="5535775" y="779325"/>
            <a:chExt cx="1931175" cy="2145925"/>
          </a:xfrm>
        </p:grpSpPr>
        <p:sp>
          <p:nvSpPr>
            <p:cNvPr id="336" name="Google Shape;2993;p78">
              <a:extLst>
                <a:ext uri="{FF2B5EF4-FFF2-40B4-BE49-F238E27FC236}">
                  <a16:creationId xmlns:a16="http://schemas.microsoft.com/office/drawing/2014/main" id="{4C2DE5AB-60E8-4CB8-8EED-1213EF633361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994;p78">
              <a:extLst>
                <a:ext uri="{FF2B5EF4-FFF2-40B4-BE49-F238E27FC236}">
                  <a16:creationId xmlns:a16="http://schemas.microsoft.com/office/drawing/2014/main" id="{A931B671-E496-401B-8516-EACFBF7613D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995;p78">
              <a:extLst>
                <a:ext uri="{FF2B5EF4-FFF2-40B4-BE49-F238E27FC236}">
                  <a16:creationId xmlns:a16="http://schemas.microsoft.com/office/drawing/2014/main" id="{4FB594A1-2DDD-44EC-BB6C-97565C104B60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996;p78">
              <a:extLst>
                <a:ext uri="{FF2B5EF4-FFF2-40B4-BE49-F238E27FC236}">
                  <a16:creationId xmlns:a16="http://schemas.microsoft.com/office/drawing/2014/main" id="{0E563440-507B-465B-8591-A6C2ADE0CD1C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997;p78">
              <a:extLst>
                <a:ext uri="{FF2B5EF4-FFF2-40B4-BE49-F238E27FC236}">
                  <a16:creationId xmlns:a16="http://schemas.microsoft.com/office/drawing/2014/main" id="{0495FBC3-BA9D-47BF-A898-C9367E212A1E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998;p78">
              <a:extLst>
                <a:ext uri="{FF2B5EF4-FFF2-40B4-BE49-F238E27FC236}">
                  <a16:creationId xmlns:a16="http://schemas.microsoft.com/office/drawing/2014/main" id="{38CF44E9-BD71-4A46-9657-9DC62AEE3327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999;p78">
              <a:extLst>
                <a:ext uri="{FF2B5EF4-FFF2-40B4-BE49-F238E27FC236}">
                  <a16:creationId xmlns:a16="http://schemas.microsoft.com/office/drawing/2014/main" id="{2623D624-3B52-4B60-8920-98FCC0EF8B2B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000;p78">
              <a:extLst>
                <a:ext uri="{FF2B5EF4-FFF2-40B4-BE49-F238E27FC236}">
                  <a16:creationId xmlns:a16="http://schemas.microsoft.com/office/drawing/2014/main" id="{8C573871-9005-41E0-B997-7DC2659571D2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001;p78">
              <a:extLst>
                <a:ext uri="{FF2B5EF4-FFF2-40B4-BE49-F238E27FC236}">
                  <a16:creationId xmlns:a16="http://schemas.microsoft.com/office/drawing/2014/main" id="{4D3FBCA4-C4C6-4817-8FC9-69FFAFD22435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002;p78">
              <a:extLst>
                <a:ext uri="{FF2B5EF4-FFF2-40B4-BE49-F238E27FC236}">
                  <a16:creationId xmlns:a16="http://schemas.microsoft.com/office/drawing/2014/main" id="{C1E7408D-093B-4994-AA95-F04900D7E71A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003;p78">
              <a:extLst>
                <a:ext uri="{FF2B5EF4-FFF2-40B4-BE49-F238E27FC236}">
                  <a16:creationId xmlns:a16="http://schemas.microsoft.com/office/drawing/2014/main" id="{B1C51033-CB87-42F0-A8C1-76D3B1E53834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004;p78">
              <a:extLst>
                <a:ext uri="{FF2B5EF4-FFF2-40B4-BE49-F238E27FC236}">
                  <a16:creationId xmlns:a16="http://schemas.microsoft.com/office/drawing/2014/main" id="{5E7C5927-A390-4346-A224-A305B4C7F9FC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005;p78">
              <a:extLst>
                <a:ext uri="{FF2B5EF4-FFF2-40B4-BE49-F238E27FC236}">
                  <a16:creationId xmlns:a16="http://schemas.microsoft.com/office/drawing/2014/main" id="{2A56D14B-6885-4103-BE0B-F3DB29B1F6EC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006;p78">
              <a:extLst>
                <a:ext uri="{FF2B5EF4-FFF2-40B4-BE49-F238E27FC236}">
                  <a16:creationId xmlns:a16="http://schemas.microsoft.com/office/drawing/2014/main" id="{CA0C987D-6548-4670-A876-CA6D47583EB9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007;p78">
              <a:extLst>
                <a:ext uri="{FF2B5EF4-FFF2-40B4-BE49-F238E27FC236}">
                  <a16:creationId xmlns:a16="http://schemas.microsoft.com/office/drawing/2014/main" id="{75FFEB2D-0D59-469F-85BA-0F7A7EDBCA7D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008;p78">
              <a:extLst>
                <a:ext uri="{FF2B5EF4-FFF2-40B4-BE49-F238E27FC236}">
                  <a16:creationId xmlns:a16="http://schemas.microsoft.com/office/drawing/2014/main" id="{6E067B1C-877C-43B5-808E-7DF0FFC9478F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009;p78">
              <a:extLst>
                <a:ext uri="{FF2B5EF4-FFF2-40B4-BE49-F238E27FC236}">
                  <a16:creationId xmlns:a16="http://schemas.microsoft.com/office/drawing/2014/main" id="{EC9B06C3-21D3-4D79-8A3B-CB3AEEB78798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010;p78">
              <a:extLst>
                <a:ext uri="{FF2B5EF4-FFF2-40B4-BE49-F238E27FC236}">
                  <a16:creationId xmlns:a16="http://schemas.microsoft.com/office/drawing/2014/main" id="{75AFC465-1627-4F24-87AA-B7B4FA88EBB5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011;p78">
              <a:extLst>
                <a:ext uri="{FF2B5EF4-FFF2-40B4-BE49-F238E27FC236}">
                  <a16:creationId xmlns:a16="http://schemas.microsoft.com/office/drawing/2014/main" id="{F342986D-67A8-47B7-9890-F07F93591CDE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012;p78">
              <a:extLst>
                <a:ext uri="{FF2B5EF4-FFF2-40B4-BE49-F238E27FC236}">
                  <a16:creationId xmlns:a16="http://schemas.microsoft.com/office/drawing/2014/main" id="{E47AB507-5479-448F-AE7D-E81F446C4710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013;p78">
              <a:extLst>
                <a:ext uri="{FF2B5EF4-FFF2-40B4-BE49-F238E27FC236}">
                  <a16:creationId xmlns:a16="http://schemas.microsoft.com/office/drawing/2014/main" id="{D3AFA8B8-9616-4B22-9667-53A96339C59F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014;p78">
              <a:extLst>
                <a:ext uri="{FF2B5EF4-FFF2-40B4-BE49-F238E27FC236}">
                  <a16:creationId xmlns:a16="http://schemas.microsoft.com/office/drawing/2014/main" id="{4060B364-3456-4C44-B958-41277689DB51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015;p78">
              <a:extLst>
                <a:ext uri="{FF2B5EF4-FFF2-40B4-BE49-F238E27FC236}">
                  <a16:creationId xmlns:a16="http://schemas.microsoft.com/office/drawing/2014/main" id="{300C3EB6-997E-4012-A089-E01B472AB3C2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016;p78">
              <a:extLst>
                <a:ext uri="{FF2B5EF4-FFF2-40B4-BE49-F238E27FC236}">
                  <a16:creationId xmlns:a16="http://schemas.microsoft.com/office/drawing/2014/main" id="{2E221199-2B70-4B8D-B513-8E356BD9D166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017;p78">
              <a:extLst>
                <a:ext uri="{FF2B5EF4-FFF2-40B4-BE49-F238E27FC236}">
                  <a16:creationId xmlns:a16="http://schemas.microsoft.com/office/drawing/2014/main" id="{FB65FFB1-09C4-4462-ABA6-BE08D8C4FCFB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018;p78">
              <a:extLst>
                <a:ext uri="{FF2B5EF4-FFF2-40B4-BE49-F238E27FC236}">
                  <a16:creationId xmlns:a16="http://schemas.microsoft.com/office/drawing/2014/main" id="{37A927D5-63F4-4664-BA4E-BF4CD1065785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019;p78">
              <a:extLst>
                <a:ext uri="{FF2B5EF4-FFF2-40B4-BE49-F238E27FC236}">
                  <a16:creationId xmlns:a16="http://schemas.microsoft.com/office/drawing/2014/main" id="{2D9A717D-EE71-417B-BACA-6A5B6C6F99CF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020;p78">
              <a:extLst>
                <a:ext uri="{FF2B5EF4-FFF2-40B4-BE49-F238E27FC236}">
                  <a16:creationId xmlns:a16="http://schemas.microsoft.com/office/drawing/2014/main" id="{7390A81B-A3E1-45B8-A4C8-2E1A7FD8154E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021;p78">
              <a:extLst>
                <a:ext uri="{FF2B5EF4-FFF2-40B4-BE49-F238E27FC236}">
                  <a16:creationId xmlns:a16="http://schemas.microsoft.com/office/drawing/2014/main" id="{69CD5F45-145C-428A-9796-89F0554A1967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022;p78">
              <a:extLst>
                <a:ext uri="{FF2B5EF4-FFF2-40B4-BE49-F238E27FC236}">
                  <a16:creationId xmlns:a16="http://schemas.microsoft.com/office/drawing/2014/main" id="{FEFF8CC7-A705-4F70-85CB-A6F4D28EA3AC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023;p78">
              <a:extLst>
                <a:ext uri="{FF2B5EF4-FFF2-40B4-BE49-F238E27FC236}">
                  <a16:creationId xmlns:a16="http://schemas.microsoft.com/office/drawing/2014/main" id="{894647D7-EBA2-4E3A-8CBE-391B0A848514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024;p78">
              <a:extLst>
                <a:ext uri="{FF2B5EF4-FFF2-40B4-BE49-F238E27FC236}">
                  <a16:creationId xmlns:a16="http://schemas.microsoft.com/office/drawing/2014/main" id="{890B06E3-DBD3-4AB5-9265-E3B081231AFB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025;p78">
              <a:extLst>
                <a:ext uri="{FF2B5EF4-FFF2-40B4-BE49-F238E27FC236}">
                  <a16:creationId xmlns:a16="http://schemas.microsoft.com/office/drawing/2014/main" id="{398E98BB-CF81-43F0-BBD7-F521D5A32117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026;p78">
              <a:extLst>
                <a:ext uri="{FF2B5EF4-FFF2-40B4-BE49-F238E27FC236}">
                  <a16:creationId xmlns:a16="http://schemas.microsoft.com/office/drawing/2014/main" id="{9810F08A-A070-42FA-9022-CF1AE8B54B1F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027;p78">
              <a:extLst>
                <a:ext uri="{FF2B5EF4-FFF2-40B4-BE49-F238E27FC236}">
                  <a16:creationId xmlns:a16="http://schemas.microsoft.com/office/drawing/2014/main" id="{213A7DCD-8BA3-44B3-845C-3997A09E5AE4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028;p78">
              <a:extLst>
                <a:ext uri="{FF2B5EF4-FFF2-40B4-BE49-F238E27FC236}">
                  <a16:creationId xmlns:a16="http://schemas.microsoft.com/office/drawing/2014/main" id="{ADE23043-CE97-4D8D-913A-E486A49CD598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029;p78">
              <a:extLst>
                <a:ext uri="{FF2B5EF4-FFF2-40B4-BE49-F238E27FC236}">
                  <a16:creationId xmlns:a16="http://schemas.microsoft.com/office/drawing/2014/main" id="{7D5B2059-7E07-4C0A-94FE-CF7F4AE01428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030;p78">
              <a:extLst>
                <a:ext uri="{FF2B5EF4-FFF2-40B4-BE49-F238E27FC236}">
                  <a16:creationId xmlns:a16="http://schemas.microsoft.com/office/drawing/2014/main" id="{ED3E2B0F-0E79-4594-ACB6-C9B1FF46C73E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031;p78">
              <a:extLst>
                <a:ext uri="{FF2B5EF4-FFF2-40B4-BE49-F238E27FC236}">
                  <a16:creationId xmlns:a16="http://schemas.microsoft.com/office/drawing/2014/main" id="{581D05BC-71C9-4B67-AB84-E103D295E80E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032;p78">
              <a:extLst>
                <a:ext uri="{FF2B5EF4-FFF2-40B4-BE49-F238E27FC236}">
                  <a16:creationId xmlns:a16="http://schemas.microsoft.com/office/drawing/2014/main" id="{1D8ECD7A-FB5E-44B1-A20E-4DE62525FFE6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033;p78">
              <a:extLst>
                <a:ext uri="{FF2B5EF4-FFF2-40B4-BE49-F238E27FC236}">
                  <a16:creationId xmlns:a16="http://schemas.microsoft.com/office/drawing/2014/main" id="{E0F5EDAE-C6F9-4238-BEE3-082D20E5DDA7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034;p78">
              <a:extLst>
                <a:ext uri="{FF2B5EF4-FFF2-40B4-BE49-F238E27FC236}">
                  <a16:creationId xmlns:a16="http://schemas.microsoft.com/office/drawing/2014/main" id="{5AE59329-9A5A-4DBD-98BD-9247E39CAB91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035;p78">
              <a:extLst>
                <a:ext uri="{FF2B5EF4-FFF2-40B4-BE49-F238E27FC236}">
                  <a16:creationId xmlns:a16="http://schemas.microsoft.com/office/drawing/2014/main" id="{DC2ECD0A-B65D-403C-98A1-7A354C38B61B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036;p78">
              <a:extLst>
                <a:ext uri="{FF2B5EF4-FFF2-40B4-BE49-F238E27FC236}">
                  <a16:creationId xmlns:a16="http://schemas.microsoft.com/office/drawing/2014/main" id="{027D6690-9AD8-48BB-A376-2EED5F2EDE50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037;p78">
              <a:extLst>
                <a:ext uri="{FF2B5EF4-FFF2-40B4-BE49-F238E27FC236}">
                  <a16:creationId xmlns:a16="http://schemas.microsoft.com/office/drawing/2014/main" id="{69241338-EB82-42F1-8221-80A3D8A754FC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038;p78">
              <a:extLst>
                <a:ext uri="{FF2B5EF4-FFF2-40B4-BE49-F238E27FC236}">
                  <a16:creationId xmlns:a16="http://schemas.microsoft.com/office/drawing/2014/main" id="{27A490B2-3700-432B-BF0C-378BD27A5C39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039;p78">
              <a:extLst>
                <a:ext uri="{FF2B5EF4-FFF2-40B4-BE49-F238E27FC236}">
                  <a16:creationId xmlns:a16="http://schemas.microsoft.com/office/drawing/2014/main" id="{CA52BD0E-CD13-4528-8C6F-E53E845AD92D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040;p78">
              <a:extLst>
                <a:ext uri="{FF2B5EF4-FFF2-40B4-BE49-F238E27FC236}">
                  <a16:creationId xmlns:a16="http://schemas.microsoft.com/office/drawing/2014/main" id="{88D14DF5-5EBE-437C-9362-CB311DE7805B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041;p78">
              <a:extLst>
                <a:ext uri="{FF2B5EF4-FFF2-40B4-BE49-F238E27FC236}">
                  <a16:creationId xmlns:a16="http://schemas.microsoft.com/office/drawing/2014/main" id="{843A18C7-72AC-4F45-964B-193ED5415AF1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042;p78">
              <a:extLst>
                <a:ext uri="{FF2B5EF4-FFF2-40B4-BE49-F238E27FC236}">
                  <a16:creationId xmlns:a16="http://schemas.microsoft.com/office/drawing/2014/main" id="{322F4CD4-B2C8-4529-91C0-083C99F074C8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043;p78">
              <a:extLst>
                <a:ext uri="{FF2B5EF4-FFF2-40B4-BE49-F238E27FC236}">
                  <a16:creationId xmlns:a16="http://schemas.microsoft.com/office/drawing/2014/main" id="{36E60794-EF2B-4D33-990A-AD88EAED6468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044;p78">
              <a:extLst>
                <a:ext uri="{FF2B5EF4-FFF2-40B4-BE49-F238E27FC236}">
                  <a16:creationId xmlns:a16="http://schemas.microsoft.com/office/drawing/2014/main" id="{6E4CA62B-5D44-4A11-8FE9-D0EE66DFA735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045;p78">
              <a:extLst>
                <a:ext uri="{FF2B5EF4-FFF2-40B4-BE49-F238E27FC236}">
                  <a16:creationId xmlns:a16="http://schemas.microsoft.com/office/drawing/2014/main" id="{1D9EA1B1-E760-4DE8-9B9D-7345E9F0C151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046;p78">
              <a:extLst>
                <a:ext uri="{FF2B5EF4-FFF2-40B4-BE49-F238E27FC236}">
                  <a16:creationId xmlns:a16="http://schemas.microsoft.com/office/drawing/2014/main" id="{E4967161-170D-45DC-B065-108A8A6DB125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047;p78">
              <a:extLst>
                <a:ext uri="{FF2B5EF4-FFF2-40B4-BE49-F238E27FC236}">
                  <a16:creationId xmlns:a16="http://schemas.microsoft.com/office/drawing/2014/main" id="{D95C6296-E94C-4E24-BA11-E07DC9BF64F7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048;p78">
              <a:extLst>
                <a:ext uri="{FF2B5EF4-FFF2-40B4-BE49-F238E27FC236}">
                  <a16:creationId xmlns:a16="http://schemas.microsoft.com/office/drawing/2014/main" id="{DF8D50FF-CF9A-4EC3-83DE-7027E35AAA2E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049;p78">
              <a:extLst>
                <a:ext uri="{FF2B5EF4-FFF2-40B4-BE49-F238E27FC236}">
                  <a16:creationId xmlns:a16="http://schemas.microsoft.com/office/drawing/2014/main" id="{071E977F-B678-4DE5-BBEF-8CBF3D347F82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050;p78">
              <a:extLst>
                <a:ext uri="{FF2B5EF4-FFF2-40B4-BE49-F238E27FC236}">
                  <a16:creationId xmlns:a16="http://schemas.microsoft.com/office/drawing/2014/main" id="{A37C1A4D-01A6-4A05-9572-1E11F8A4A42A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051;p78">
              <a:extLst>
                <a:ext uri="{FF2B5EF4-FFF2-40B4-BE49-F238E27FC236}">
                  <a16:creationId xmlns:a16="http://schemas.microsoft.com/office/drawing/2014/main" id="{E1AB1A93-87AF-42B1-BF65-79D3B31649D1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052;p78">
              <a:extLst>
                <a:ext uri="{FF2B5EF4-FFF2-40B4-BE49-F238E27FC236}">
                  <a16:creationId xmlns:a16="http://schemas.microsoft.com/office/drawing/2014/main" id="{1DB63BE2-7711-48A2-B4D9-755BB33D9654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053;p78">
              <a:extLst>
                <a:ext uri="{FF2B5EF4-FFF2-40B4-BE49-F238E27FC236}">
                  <a16:creationId xmlns:a16="http://schemas.microsoft.com/office/drawing/2014/main" id="{A97627A3-1164-46F3-8AE3-92FD51EFE6D6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054;p78">
              <a:extLst>
                <a:ext uri="{FF2B5EF4-FFF2-40B4-BE49-F238E27FC236}">
                  <a16:creationId xmlns:a16="http://schemas.microsoft.com/office/drawing/2014/main" id="{9A6C07AA-F08E-4740-B2B5-44E4BB680177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055;p78">
              <a:extLst>
                <a:ext uri="{FF2B5EF4-FFF2-40B4-BE49-F238E27FC236}">
                  <a16:creationId xmlns:a16="http://schemas.microsoft.com/office/drawing/2014/main" id="{AB594ABF-2788-4D86-B649-DDC9B97B8DAA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056;p78">
              <a:extLst>
                <a:ext uri="{FF2B5EF4-FFF2-40B4-BE49-F238E27FC236}">
                  <a16:creationId xmlns:a16="http://schemas.microsoft.com/office/drawing/2014/main" id="{7052A4A6-E92B-4894-B059-0645840443EB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057;p78">
              <a:extLst>
                <a:ext uri="{FF2B5EF4-FFF2-40B4-BE49-F238E27FC236}">
                  <a16:creationId xmlns:a16="http://schemas.microsoft.com/office/drawing/2014/main" id="{F45C9E8D-A2DF-4AD9-9FA3-755D5A27A18B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058;p78">
              <a:extLst>
                <a:ext uri="{FF2B5EF4-FFF2-40B4-BE49-F238E27FC236}">
                  <a16:creationId xmlns:a16="http://schemas.microsoft.com/office/drawing/2014/main" id="{6A52699D-62C3-406D-B55B-1A0E5110C696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059;p78">
              <a:extLst>
                <a:ext uri="{FF2B5EF4-FFF2-40B4-BE49-F238E27FC236}">
                  <a16:creationId xmlns:a16="http://schemas.microsoft.com/office/drawing/2014/main" id="{80A23EF0-EBD3-4FE3-88F9-0AEF696AE6F8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060;p78">
              <a:extLst>
                <a:ext uri="{FF2B5EF4-FFF2-40B4-BE49-F238E27FC236}">
                  <a16:creationId xmlns:a16="http://schemas.microsoft.com/office/drawing/2014/main" id="{B73FB993-CE4A-4EE6-AF2E-B0BBA159EB50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061;p78">
              <a:extLst>
                <a:ext uri="{FF2B5EF4-FFF2-40B4-BE49-F238E27FC236}">
                  <a16:creationId xmlns:a16="http://schemas.microsoft.com/office/drawing/2014/main" id="{101752BB-CE41-4B6B-8A3D-912191943148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3062;p78">
              <a:extLst>
                <a:ext uri="{FF2B5EF4-FFF2-40B4-BE49-F238E27FC236}">
                  <a16:creationId xmlns:a16="http://schemas.microsoft.com/office/drawing/2014/main" id="{0A688282-2F81-4152-B231-9C8E19786B11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3063;p78">
              <a:extLst>
                <a:ext uri="{FF2B5EF4-FFF2-40B4-BE49-F238E27FC236}">
                  <a16:creationId xmlns:a16="http://schemas.microsoft.com/office/drawing/2014/main" id="{B86AFC21-D943-468D-91BB-EBA804A55079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3064;p78">
              <a:extLst>
                <a:ext uri="{FF2B5EF4-FFF2-40B4-BE49-F238E27FC236}">
                  <a16:creationId xmlns:a16="http://schemas.microsoft.com/office/drawing/2014/main" id="{AECA9883-01F2-46D0-A33B-889EDDE171CB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3065;p78">
              <a:extLst>
                <a:ext uri="{FF2B5EF4-FFF2-40B4-BE49-F238E27FC236}">
                  <a16:creationId xmlns:a16="http://schemas.microsoft.com/office/drawing/2014/main" id="{D2D23507-0B3A-45A4-BCD6-DD578A153274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3066;p78">
              <a:extLst>
                <a:ext uri="{FF2B5EF4-FFF2-40B4-BE49-F238E27FC236}">
                  <a16:creationId xmlns:a16="http://schemas.microsoft.com/office/drawing/2014/main" id="{DCC223F2-2F7E-4EC3-96B8-1DA7576D1CDC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3067;p78">
              <a:extLst>
                <a:ext uri="{FF2B5EF4-FFF2-40B4-BE49-F238E27FC236}">
                  <a16:creationId xmlns:a16="http://schemas.microsoft.com/office/drawing/2014/main" id="{F5919FBD-BCD2-411C-ADC7-E1F2B7D16507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3068;p78">
              <a:extLst>
                <a:ext uri="{FF2B5EF4-FFF2-40B4-BE49-F238E27FC236}">
                  <a16:creationId xmlns:a16="http://schemas.microsoft.com/office/drawing/2014/main" id="{44DB98B3-B9E6-436D-84AD-6EC8C950245D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3069;p78">
              <a:extLst>
                <a:ext uri="{FF2B5EF4-FFF2-40B4-BE49-F238E27FC236}">
                  <a16:creationId xmlns:a16="http://schemas.microsoft.com/office/drawing/2014/main" id="{39BDFC2F-5C0E-4FDD-B780-8F71526358DD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3070;p78">
              <a:extLst>
                <a:ext uri="{FF2B5EF4-FFF2-40B4-BE49-F238E27FC236}">
                  <a16:creationId xmlns:a16="http://schemas.microsoft.com/office/drawing/2014/main" id="{4580FEF9-1086-4F4D-A029-AB85ECA79810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071;p78">
              <a:extLst>
                <a:ext uri="{FF2B5EF4-FFF2-40B4-BE49-F238E27FC236}">
                  <a16:creationId xmlns:a16="http://schemas.microsoft.com/office/drawing/2014/main" id="{BC88540B-B61B-4150-B484-EF8E8915F099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072;p78">
              <a:extLst>
                <a:ext uri="{FF2B5EF4-FFF2-40B4-BE49-F238E27FC236}">
                  <a16:creationId xmlns:a16="http://schemas.microsoft.com/office/drawing/2014/main" id="{FAC6C746-66A6-44CB-90FB-C0B4394D6B3B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073;p78">
              <a:extLst>
                <a:ext uri="{FF2B5EF4-FFF2-40B4-BE49-F238E27FC236}">
                  <a16:creationId xmlns:a16="http://schemas.microsoft.com/office/drawing/2014/main" id="{BED2111B-4B01-49E2-9DE0-C203BF68D7C8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074;p78">
              <a:extLst>
                <a:ext uri="{FF2B5EF4-FFF2-40B4-BE49-F238E27FC236}">
                  <a16:creationId xmlns:a16="http://schemas.microsoft.com/office/drawing/2014/main" id="{B65D9666-203D-4803-910C-871D6FF5A042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2992;p78">
            <a:extLst>
              <a:ext uri="{FF2B5EF4-FFF2-40B4-BE49-F238E27FC236}">
                <a16:creationId xmlns:a16="http://schemas.microsoft.com/office/drawing/2014/main" id="{2319C347-6F6F-41EC-BF6B-8F9F8E643FDD}"/>
              </a:ext>
            </a:extLst>
          </p:cNvPr>
          <p:cNvGrpSpPr/>
          <p:nvPr/>
        </p:nvGrpSpPr>
        <p:grpSpPr>
          <a:xfrm rot="1097823">
            <a:off x="7675242" y="3835574"/>
            <a:ext cx="1262812" cy="1206361"/>
            <a:chOff x="5535775" y="779325"/>
            <a:chExt cx="1931175" cy="2145925"/>
          </a:xfrm>
        </p:grpSpPr>
        <p:sp>
          <p:nvSpPr>
            <p:cNvPr id="485" name="Google Shape;2993;p78">
              <a:extLst>
                <a:ext uri="{FF2B5EF4-FFF2-40B4-BE49-F238E27FC236}">
                  <a16:creationId xmlns:a16="http://schemas.microsoft.com/office/drawing/2014/main" id="{B17BB2C4-2DC9-4531-9908-24DBEFDF9320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994;p78">
              <a:extLst>
                <a:ext uri="{FF2B5EF4-FFF2-40B4-BE49-F238E27FC236}">
                  <a16:creationId xmlns:a16="http://schemas.microsoft.com/office/drawing/2014/main" id="{29F781C1-B35F-4D72-B78D-61C72B2F14F3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995;p78">
              <a:extLst>
                <a:ext uri="{FF2B5EF4-FFF2-40B4-BE49-F238E27FC236}">
                  <a16:creationId xmlns:a16="http://schemas.microsoft.com/office/drawing/2014/main" id="{1CD18398-3641-4F29-81DD-5203E6B56018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996;p78">
              <a:extLst>
                <a:ext uri="{FF2B5EF4-FFF2-40B4-BE49-F238E27FC236}">
                  <a16:creationId xmlns:a16="http://schemas.microsoft.com/office/drawing/2014/main" id="{5F606005-88E2-47A8-85A4-61F4D33FBD81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997;p78">
              <a:extLst>
                <a:ext uri="{FF2B5EF4-FFF2-40B4-BE49-F238E27FC236}">
                  <a16:creationId xmlns:a16="http://schemas.microsoft.com/office/drawing/2014/main" id="{D15F74E0-97AE-48E3-A0AC-9EA612DA123A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998;p78">
              <a:extLst>
                <a:ext uri="{FF2B5EF4-FFF2-40B4-BE49-F238E27FC236}">
                  <a16:creationId xmlns:a16="http://schemas.microsoft.com/office/drawing/2014/main" id="{963CECCA-8FBF-4682-861A-193A711E1DB5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999;p78">
              <a:extLst>
                <a:ext uri="{FF2B5EF4-FFF2-40B4-BE49-F238E27FC236}">
                  <a16:creationId xmlns:a16="http://schemas.microsoft.com/office/drawing/2014/main" id="{123A3762-FCC1-40E7-89C9-865CB10DBC52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000;p78">
              <a:extLst>
                <a:ext uri="{FF2B5EF4-FFF2-40B4-BE49-F238E27FC236}">
                  <a16:creationId xmlns:a16="http://schemas.microsoft.com/office/drawing/2014/main" id="{4D0EEAC3-CBE2-457B-86F4-917900BDE07B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001;p78">
              <a:extLst>
                <a:ext uri="{FF2B5EF4-FFF2-40B4-BE49-F238E27FC236}">
                  <a16:creationId xmlns:a16="http://schemas.microsoft.com/office/drawing/2014/main" id="{6158B1E3-BB17-44C3-BDD7-0265A2198D4F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002;p78">
              <a:extLst>
                <a:ext uri="{FF2B5EF4-FFF2-40B4-BE49-F238E27FC236}">
                  <a16:creationId xmlns:a16="http://schemas.microsoft.com/office/drawing/2014/main" id="{635E86D5-EFC9-4277-BCB0-BE47FD784638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003;p78">
              <a:extLst>
                <a:ext uri="{FF2B5EF4-FFF2-40B4-BE49-F238E27FC236}">
                  <a16:creationId xmlns:a16="http://schemas.microsoft.com/office/drawing/2014/main" id="{B4F2617D-6D9C-43EB-B0FE-4CFF3726DF59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004;p78">
              <a:extLst>
                <a:ext uri="{FF2B5EF4-FFF2-40B4-BE49-F238E27FC236}">
                  <a16:creationId xmlns:a16="http://schemas.microsoft.com/office/drawing/2014/main" id="{5144DDB2-5DA9-4602-BF5A-5F8C7807ADA9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005;p78">
              <a:extLst>
                <a:ext uri="{FF2B5EF4-FFF2-40B4-BE49-F238E27FC236}">
                  <a16:creationId xmlns:a16="http://schemas.microsoft.com/office/drawing/2014/main" id="{40C71E92-2279-44D9-A8A9-48F638694095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006;p78">
              <a:extLst>
                <a:ext uri="{FF2B5EF4-FFF2-40B4-BE49-F238E27FC236}">
                  <a16:creationId xmlns:a16="http://schemas.microsoft.com/office/drawing/2014/main" id="{D6C9BA52-7C7F-4B95-BD63-9AF726F7DB00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007;p78">
              <a:extLst>
                <a:ext uri="{FF2B5EF4-FFF2-40B4-BE49-F238E27FC236}">
                  <a16:creationId xmlns:a16="http://schemas.microsoft.com/office/drawing/2014/main" id="{8D4650EB-0B76-4E75-9068-E4816F00FC9A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008;p78">
              <a:extLst>
                <a:ext uri="{FF2B5EF4-FFF2-40B4-BE49-F238E27FC236}">
                  <a16:creationId xmlns:a16="http://schemas.microsoft.com/office/drawing/2014/main" id="{3DCED64B-5DBC-43E0-BFE7-4E5FC24AAE3E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009;p78">
              <a:extLst>
                <a:ext uri="{FF2B5EF4-FFF2-40B4-BE49-F238E27FC236}">
                  <a16:creationId xmlns:a16="http://schemas.microsoft.com/office/drawing/2014/main" id="{E41E387B-92BB-4A90-A11E-CC588EC5F88C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010;p78">
              <a:extLst>
                <a:ext uri="{FF2B5EF4-FFF2-40B4-BE49-F238E27FC236}">
                  <a16:creationId xmlns:a16="http://schemas.microsoft.com/office/drawing/2014/main" id="{5DFA1BEF-9BD9-42D1-B638-08125C7EDA8F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011;p78">
              <a:extLst>
                <a:ext uri="{FF2B5EF4-FFF2-40B4-BE49-F238E27FC236}">
                  <a16:creationId xmlns:a16="http://schemas.microsoft.com/office/drawing/2014/main" id="{3D526AA3-D250-49DA-B483-BAC3A2056AE2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012;p78">
              <a:extLst>
                <a:ext uri="{FF2B5EF4-FFF2-40B4-BE49-F238E27FC236}">
                  <a16:creationId xmlns:a16="http://schemas.microsoft.com/office/drawing/2014/main" id="{468D2F3F-02AB-4D2D-B11A-18EC69CC2F7A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013;p78">
              <a:extLst>
                <a:ext uri="{FF2B5EF4-FFF2-40B4-BE49-F238E27FC236}">
                  <a16:creationId xmlns:a16="http://schemas.microsoft.com/office/drawing/2014/main" id="{546DD0C5-2A12-40C8-9E13-1818077F33F7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014;p78">
              <a:extLst>
                <a:ext uri="{FF2B5EF4-FFF2-40B4-BE49-F238E27FC236}">
                  <a16:creationId xmlns:a16="http://schemas.microsoft.com/office/drawing/2014/main" id="{85248C0A-2784-4B5F-B14A-193D46262A85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015;p78">
              <a:extLst>
                <a:ext uri="{FF2B5EF4-FFF2-40B4-BE49-F238E27FC236}">
                  <a16:creationId xmlns:a16="http://schemas.microsoft.com/office/drawing/2014/main" id="{99F0921C-E2D4-4B00-A81A-2A195E9ECE3E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016;p78">
              <a:extLst>
                <a:ext uri="{FF2B5EF4-FFF2-40B4-BE49-F238E27FC236}">
                  <a16:creationId xmlns:a16="http://schemas.microsoft.com/office/drawing/2014/main" id="{77F3889D-A4EA-49C5-9855-D9116A095E89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017;p78">
              <a:extLst>
                <a:ext uri="{FF2B5EF4-FFF2-40B4-BE49-F238E27FC236}">
                  <a16:creationId xmlns:a16="http://schemas.microsoft.com/office/drawing/2014/main" id="{4D996C36-9C58-4EF8-9C2E-1C40F2B7F075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018;p78">
              <a:extLst>
                <a:ext uri="{FF2B5EF4-FFF2-40B4-BE49-F238E27FC236}">
                  <a16:creationId xmlns:a16="http://schemas.microsoft.com/office/drawing/2014/main" id="{DECC5B2F-7000-4C4D-A476-3A56F22485AB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3019;p78">
              <a:extLst>
                <a:ext uri="{FF2B5EF4-FFF2-40B4-BE49-F238E27FC236}">
                  <a16:creationId xmlns:a16="http://schemas.microsoft.com/office/drawing/2014/main" id="{60B681EA-FA92-4957-B456-56D9EB26DF4E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3020;p78">
              <a:extLst>
                <a:ext uri="{FF2B5EF4-FFF2-40B4-BE49-F238E27FC236}">
                  <a16:creationId xmlns:a16="http://schemas.microsoft.com/office/drawing/2014/main" id="{852B20F8-8A36-4389-863E-7CAB5DF4E023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021;p78">
              <a:extLst>
                <a:ext uri="{FF2B5EF4-FFF2-40B4-BE49-F238E27FC236}">
                  <a16:creationId xmlns:a16="http://schemas.microsoft.com/office/drawing/2014/main" id="{5326E87F-1FE0-4F55-AFD1-6270BF02DC3D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022;p78">
              <a:extLst>
                <a:ext uri="{FF2B5EF4-FFF2-40B4-BE49-F238E27FC236}">
                  <a16:creationId xmlns:a16="http://schemas.microsoft.com/office/drawing/2014/main" id="{4D3932DA-C3D9-4608-B39B-8827AC1AAEC9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023;p78">
              <a:extLst>
                <a:ext uri="{FF2B5EF4-FFF2-40B4-BE49-F238E27FC236}">
                  <a16:creationId xmlns:a16="http://schemas.microsoft.com/office/drawing/2014/main" id="{59CC360E-22E2-496A-920D-327314E84AD2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024;p78">
              <a:extLst>
                <a:ext uri="{FF2B5EF4-FFF2-40B4-BE49-F238E27FC236}">
                  <a16:creationId xmlns:a16="http://schemas.microsoft.com/office/drawing/2014/main" id="{2E515F32-8366-412A-BA78-5F07E3B4AB19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025;p78">
              <a:extLst>
                <a:ext uri="{FF2B5EF4-FFF2-40B4-BE49-F238E27FC236}">
                  <a16:creationId xmlns:a16="http://schemas.microsoft.com/office/drawing/2014/main" id="{311BBE33-2CCF-4A42-A112-8EC27EB45184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026;p78">
              <a:extLst>
                <a:ext uri="{FF2B5EF4-FFF2-40B4-BE49-F238E27FC236}">
                  <a16:creationId xmlns:a16="http://schemas.microsoft.com/office/drawing/2014/main" id="{2AFEC596-3D53-4C45-88C2-B0269A3FBF6A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027;p78">
              <a:extLst>
                <a:ext uri="{FF2B5EF4-FFF2-40B4-BE49-F238E27FC236}">
                  <a16:creationId xmlns:a16="http://schemas.microsoft.com/office/drawing/2014/main" id="{8D2146D6-1944-4AEF-84D3-5210A4CEA586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028;p78">
              <a:extLst>
                <a:ext uri="{FF2B5EF4-FFF2-40B4-BE49-F238E27FC236}">
                  <a16:creationId xmlns:a16="http://schemas.microsoft.com/office/drawing/2014/main" id="{B9322219-08E4-401F-BFE9-CC6C5853DFAA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029;p78">
              <a:extLst>
                <a:ext uri="{FF2B5EF4-FFF2-40B4-BE49-F238E27FC236}">
                  <a16:creationId xmlns:a16="http://schemas.microsoft.com/office/drawing/2014/main" id="{C3C7468B-8341-46F4-BE93-611B6A540FF8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030;p78">
              <a:extLst>
                <a:ext uri="{FF2B5EF4-FFF2-40B4-BE49-F238E27FC236}">
                  <a16:creationId xmlns:a16="http://schemas.microsoft.com/office/drawing/2014/main" id="{572A69ED-AA66-44CA-AAB9-B6F4FCA75253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031;p78">
              <a:extLst>
                <a:ext uri="{FF2B5EF4-FFF2-40B4-BE49-F238E27FC236}">
                  <a16:creationId xmlns:a16="http://schemas.microsoft.com/office/drawing/2014/main" id="{EEB21C54-75EC-4B59-87EE-E74F8DEC77D6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032;p78">
              <a:extLst>
                <a:ext uri="{FF2B5EF4-FFF2-40B4-BE49-F238E27FC236}">
                  <a16:creationId xmlns:a16="http://schemas.microsoft.com/office/drawing/2014/main" id="{75B4ECE7-4293-45C6-80E9-E46840E4248C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033;p78">
              <a:extLst>
                <a:ext uri="{FF2B5EF4-FFF2-40B4-BE49-F238E27FC236}">
                  <a16:creationId xmlns:a16="http://schemas.microsoft.com/office/drawing/2014/main" id="{2ED678DC-088A-4D75-B207-87053E03FE1A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034;p78">
              <a:extLst>
                <a:ext uri="{FF2B5EF4-FFF2-40B4-BE49-F238E27FC236}">
                  <a16:creationId xmlns:a16="http://schemas.microsoft.com/office/drawing/2014/main" id="{0621C780-E570-4B87-8308-EA8DA4F26315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035;p78">
              <a:extLst>
                <a:ext uri="{FF2B5EF4-FFF2-40B4-BE49-F238E27FC236}">
                  <a16:creationId xmlns:a16="http://schemas.microsoft.com/office/drawing/2014/main" id="{65ECA573-B619-43A3-8211-B38BE507993F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036;p78">
              <a:extLst>
                <a:ext uri="{FF2B5EF4-FFF2-40B4-BE49-F238E27FC236}">
                  <a16:creationId xmlns:a16="http://schemas.microsoft.com/office/drawing/2014/main" id="{2584BF7C-ED46-4365-8EC2-0B1DE49EE6EA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037;p78">
              <a:extLst>
                <a:ext uri="{FF2B5EF4-FFF2-40B4-BE49-F238E27FC236}">
                  <a16:creationId xmlns:a16="http://schemas.microsoft.com/office/drawing/2014/main" id="{273A400C-FDA4-4719-92AF-53A566A3537C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038;p78">
              <a:extLst>
                <a:ext uri="{FF2B5EF4-FFF2-40B4-BE49-F238E27FC236}">
                  <a16:creationId xmlns:a16="http://schemas.microsoft.com/office/drawing/2014/main" id="{A07D8804-8AA5-4BEF-A69E-8680508B60DF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039;p78">
              <a:extLst>
                <a:ext uri="{FF2B5EF4-FFF2-40B4-BE49-F238E27FC236}">
                  <a16:creationId xmlns:a16="http://schemas.microsoft.com/office/drawing/2014/main" id="{F6A41CEC-496A-4F70-B45B-D9E12D6BB0A6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040;p78">
              <a:extLst>
                <a:ext uri="{FF2B5EF4-FFF2-40B4-BE49-F238E27FC236}">
                  <a16:creationId xmlns:a16="http://schemas.microsoft.com/office/drawing/2014/main" id="{80969ABE-DE1F-43D8-AE8F-CDB7F482108E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041;p78">
              <a:extLst>
                <a:ext uri="{FF2B5EF4-FFF2-40B4-BE49-F238E27FC236}">
                  <a16:creationId xmlns:a16="http://schemas.microsoft.com/office/drawing/2014/main" id="{D1AC452E-B320-4CD4-BDE0-85480E23F3F6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042;p78">
              <a:extLst>
                <a:ext uri="{FF2B5EF4-FFF2-40B4-BE49-F238E27FC236}">
                  <a16:creationId xmlns:a16="http://schemas.microsoft.com/office/drawing/2014/main" id="{3986E4E0-A274-4A08-9242-0BAA53641D1F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3043;p78">
              <a:extLst>
                <a:ext uri="{FF2B5EF4-FFF2-40B4-BE49-F238E27FC236}">
                  <a16:creationId xmlns:a16="http://schemas.microsoft.com/office/drawing/2014/main" id="{3CC94CDC-070A-42DD-8589-1AB75D1FFE53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3044;p78">
              <a:extLst>
                <a:ext uri="{FF2B5EF4-FFF2-40B4-BE49-F238E27FC236}">
                  <a16:creationId xmlns:a16="http://schemas.microsoft.com/office/drawing/2014/main" id="{30A6C0A7-4FC1-497C-8B2C-1C37F59CC212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3045;p78">
              <a:extLst>
                <a:ext uri="{FF2B5EF4-FFF2-40B4-BE49-F238E27FC236}">
                  <a16:creationId xmlns:a16="http://schemas.microsoft.com/office/drawing/2014/main" id="{86DD6330-6C1E-4C52-AB0D-BBFE90F01FFD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3046;p78">
              <a:extLst>
                <a:ext uri="{FF2B5EF4-FFF2-40B4-BE49-F238E27FC236}">
                  <a16:creationId xmlns:a16="http://schemas.microsoft.com/office/drawing/2014/main" id="{CB390420-CE8E-4D0E-A924-EAA5D315FEF4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47;p78">
              <a:extLst>
                <a:ext uri="{FF2B5EF4-FFF2-40B4-BE49-F238E27FC236}">
                  <a16:creationId xmlns:a16="http://schemas.microsoft.com/office/drawing/2014/main" id="{12F5A8CD-F44B-4065-A508-85FADC99D479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48;p78">
              <a:extLst>
                <a:ext uri="{FF2B5EF4-FFF2-40B4-BE49-F238E27FC236}">
                  <a16:creationId xmlns:a16="http://schemas.microsoft.com/office/drawing/2014/main" id="{3D188AE6-1042-4E68-8863-17BE67812029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49;p78">
              <a:extLst>
                <a:ext uri="{FF2B5EF4-FFF2-40B4-BE49-F238E27FC236}">
                  <a16:creationId xmlns:a16="http://schemas.microsoft.com/office/drawing/2014/main" id="{0CBB120F-3653-4540-906D-D1EEA45201E5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0;p78">
              <a:extLst>
                <a:ext uri="{FF2B5EF4-FFF2-40B4-BE49-F238E27FC236}">
                  <a16:creationId xmlns:a16="http://schemas.microsoft.com/office/drawing/2014/main" id="{C3A80F24-9F0C-4CB6-8AEF-09567D79F6D2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1;p78">
              <a:extLst>
                <a:ext uri="{FF2B5EF4-FFF2-40B4-BE49-F238E27FC236}">
                  <a16:creationId xmlns:a16="http://schemas.microsoft.com/office/drawing/2014/main" id="{58A7482C-5EE0-482C-8BA3-4A20BDF9382D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2;p78">
              <a:extLst>
                <a:ext uri="{FF2B5EF4-FFF2-40B4-BE49-F238E27FC236}">
                  <a16:creationId xmlns:a16="http://schemas.microsoft.com/office/drawing/2014/main" id="{35CD10D2-467E-4391-9CDB-4F4F2A5FCF85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3;p78">
              <a:extLst>
                <a:ext uri="{FF2B5EF4-FFF2-40B4-BE49-F238E27FC236}">
                  <a16:creationId xmlns:a16="http://schemas.microsoft.com/office/drawing/2014/main" id="{9C0410ED-3FB2-4471-A05B-E6AE61B36949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54;p78">
              <a:extLst>
                <a:ext uri="{FF2B5EF4-FFF2-40B4-BE49-F238E27FC236}">
                  <a16:creationId xmlns:a16="http://schemas.microsoft.com/office/drawing/2014/main" id="{D6924386-607D-48E8-A598-674CCB182BF2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55;p78">
              <a:extLst>
                <a:ext uri="{FF2B5EF4-FFF2-40B4-BE49-F238E27FC236}">
                  <a16:creationId xmlns:a16="http://schemas.microsoft.com/office/drawing/2014/main" id="{E23C3BB3-37EC-43D0-8D66-3A1B1084F628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56;p78">
              <a:extLst>
                <a:ext uri="{FF2B5EF4-FFF2-40B4-BE49-F238E27FC236}">
                  <a16:creationId xmlns:a16="http://schemas.microsoft.com/office/drawing/2014/main" id="{10EE3BB4-1C32-43B5-A07E-48394C062CB6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57;p78">
              <a:extLst>
                <a:ext uri="{FF2B5EF4-FFF2-40B4-BE49-F238E27FC236}">
                  <a16:creationId xmlns:a16="http://schemas.microsoft.com/office/drawing/2014/main" id="{5ACECFF3-1A8F-41D4-8FEA-9AA5A76B474E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58;p78">
              <a:extLst>
                <a:ext uri="{FF2B5EF4-FFF2-40B4-BE49-F238E27FC236}">
                  <a16:creationId xmlns:a16="http://schemas.microsoft.com/office/drawing/2014/main" id="{1E02B7CC-9348-496A-8B25-9756C3CE312D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59;p78">
              <a:extLst>
                <a:ext uri="{FF2B5EF4-FFF2-40B4-BE49-F238E27FC236}">
                  <a16:creationId xmlns:a16="http://schemas.microsoft.com/office/drawing/2014/main" id="{F4E2936D-F3B0-471F-AEFC-3492760FFC82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0;p78">
              <a:extLst>
                <a:ext uri="{FF2B5EF4-FFF2-40B4-BE49-F238E27FC236}">
                  <a16:creationId xmlns:a16="http://schemas.microsoft.com/office/drawing/2014/main" id="{8925B23B-F2AB-4342-A792-8C68F9873113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1;p78">
              <a:extLst>
                <a:ext uri="{FF2B5EF4-FFF2-40B4-BE49-F238E27FC236}">
                  <a16:creationId xmlns:a16="http://schemas.microsoft.com/office/drawing/2014/main" id="{F4FDC03E-9758-4B60-83ED-77DDC5E168CC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2;p78">
              <a:extLst>
                <a:ext uri="{FF2B5EF4-FFF2-40B4-BE49-F238E27FC236}">
                  <a16:creationId xmlns:a16="http://schemas.microsoft.com/office/drawing/2014/main" id="{8AAA979E-D512-4F14-8C9A-1E024B44E27A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3;p78">
              <a:extLst>
                <a:ext uri="{FF2B5EF4-FFF2-40B4-BE49-F238E27FC236}">
                  <a16:creationId xmlns:a16="http://schemas.microsoft.com/office/drawing/2014/main" id="{EFBD772F-9EA2-4372-B19B-DDDD4D1585BB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64;p78">
              <a:extLst>
                <a:ext uri="{FF2B5EF4-FFF2-40B4-BE49-F238E27FC236}">
                  <a16:creationId xmlns:a16="http://schemas.microsoft.com/office/drawing/2014/main" id="{95FFBE0B-01BF-4410-88E5-8FC4F573F059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65;p78">
              <a:extLst>
                <a:ext uri="{FF2B5EF4-FFF2-40B4-BE49-F238E27FC236}">
                  <a16:creationId xmlns:a16="http://schemas.microsoft.com/office/drawing/2014/main" id="{FA619A82-32EF-454D-9A02-DAE5B21BF5A2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66;p78">
              <a:extLst>
                <a:ext uri="{FF2B5EF4-FFF2-40B4-BE49-F238E27FC236}">
                  <a16:creationId xmlns:a16="http://schemas.microsoft.com/office/drawing/2014/main" id="{B7163C3B-CDF8-4518-A3E4-E18E4599EB05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67;p78">
              <a:extLst>
                <a:ext uri="{FF2B5EF4-FFF2-40B4-BE49-F238E27FC236}">
                  <a16:creationId xmlns:a16="http://schemas.microsoft.com/office/drawing/2014/main" id="{BC86AC1D-5E83-43BA-B2E3-340B5C46174A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68;p78">
              <a:extLst>
                <a:ext uri="{FF2B5EF4-FFF2-40B4-BE49-F238E27FC236}">
                  <a16:creationId xmlns:a16="http://schemas.microsoft.com/office/drawing/2014/main" id="{D0C6A03F-CFB5-4CDF-839F-A87D50C4AB4E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69;p78">
              <a:extLst>
                <a:ext uri="{FF2B5EF4-FFF2-40B4-BE49-F238E27FC236}">
                  <a16:creationId xmlns:a16="http://schemas.microsoft.com/office/drawing/2014/main" id="{1ACBB0D7-BFB8-418F-AB2A-03F185769778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0;p78">
              <a:extLst>
                <a:ext uri="{FF2B5EF4-FFF2-40B4-BE49-F238E27FC236}">
                  <a16:creationId xmlns:a16="http://schemas.microsoft.com/office/drawing/2014/main" id="{8F78E4BC-B8C4-4118-9DED-0202AE294BB9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1;p78">
              <a:extLst>
                <a:ext uri="{FF2B5EF4-FFF2-40B4-BE49-F238E27FC236}">
                  <a16:creationId xmlns:a16="http://schemas.microsoft.com/office/drawing/2014/main" id="{059FBBB9-EEEB-45D6-899A-97D1E33DE7AD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2;p78">
              <a:extLst>
                <a:ext uri="{FF2B5EF4-FFF2-40B4-BE49-F238E27FC236}">
                  <a16:creationId xmlns:a16="http://schemas.microsoft.com/office/drawing/2014/main" id="{CC1692F3-0424-4707-A811-CE00638C2BFC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3;p78">
              <a:extLst>
                <a:ext uri="{FF2B5EF4-FFF2-40B4-BE49-F238E27FC236}">
                  <a16:creationId xmlns:a16="http://schemas.microsoft.com/office/drawing/2014/main" id="{3E26425C-078A-4065-88B1-F725E56FBAC8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74;p78">
              <a:extLst>
                <a:ext uri="{FF2B5EF4-FFF2-40B4-BE49-F238E27FC236}">
                  <a16:creationId xmlns:a16="http://schemas.microsoft.com/office/drawing/2014/main" id="{69E0FCB8-0890-4001-8362-7256D89963C1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Ý nghĩa và cách sử dụng icon Facebook được yêu thích nhất hiện nay">
            <a:extLst>
              <a:ext uri="{FF2B5EF4-FFF2-40B4-BE49-F238E27FC236}">
                <a16:creationId xmlns:a16="http://schemas.microsoft.com/office/drawing/2014/main" id="{9FDDE562-3E93-45F9-809D-27F23FEE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726">
            <a:off x="5700510" y="1182421"/>
            <a:ext cx="2391258" cy="2391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Hình ảnh 188">
            <a:extLst>
              <a:ext uri="{FF2B5EF4-FFF2-40B4-BE49-F238E27FC236}">
                <a16:creationId xmlns:a16="http://schemas.microsoft.com/office/drawing/2014/main" id="{C67D61CF-BDA1-425C-A3CD-A0CADC380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1483">
            <a:off x="3037207" y="2325611"/>
            <a:ext cx="2813667" cy="2813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0" name="Picture 2" descr="Hình mặt cười - Tổng hợp những hình mặt cười đẹp">
            <a:extLst>
              <a:ext uri="{FF2B5EF4-FFF2-40B4-BE49-F238E27FC236}">
                <a16:creationId xmlns:a16="http://schemas.microsoft.com/office/drawing/2014/main" id="{483BCD3D-8A51-48BC-A63A-544B21FA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175">
            <a:off x="1104743" y="1295028"/>
            <a:ext cx="2426346" cy="21984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3081;p79"/>
          <p:cNvSpPr/>
          <p:nvPr/>
        </p:nvSpPr>
        <p:spPr>
          <a:xfrm>
            <a:off x="-47584" y="-39616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2" name="Google Shape;3082;p79"/>
          <p:cNvGrpSpPr/>
          <p:nvPr/>
        </p:nvGrpSpPr>
        <p:grpSpPr>
          <a:xfrm>
            <a:off x="210113" y="245720"/>
            <a:ext cx="493797" cy="446228"/>
            <a:chOff x="2679436" y="3270400"/>
            <a:chExt cx="752625" cy="689795"/>
          </a:xfrm>
        </p:grpSpPr>
        <p:sp>
          <p:nvSpPr>
            <p:cNvPr id="3083" name="Google Shape;3083;p7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7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7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7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7" name="Google Shape;3087;p79">
            <a:hlinkClick r:id="" action="ppaction://noaction"/>
          </p:cNvPr>
          <p:cNvSpPr txBox="1"/>
          <p:nvPr/>
        </p:nvSpPr>
        <p:spPr>
          <a:xfrm>
            <a:off x="-14261" y="-286350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88" name="Google Shape;3088;p79"/>
          <p:cNvSpPr/>
          <p:nvPr/>
        </p:nvSpPr>
        <p:spPr>
          <a:xfrm rot="689191" flipH="1">
            <a:off x="19160" y="1340098"/>
            <a:ext cx="1665594" cy="19992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77;p80">
            <a:extLst>
              <a:ext uri="{FF2B5EF4-FFF2-40B4-BE49-F238E27FC236}">
                <a16:creationId xmlns:a16="http://schemas.microsoft.com/office/drawing/2014/main" id="{F3E11BD7-DD51-4CD5-8413-80ACCFB0CF76}"/>
              </a:ext>
            </a:extLst>
          </p:cNvPr>
          <p:cNvSpPr txBox="1"/>
          <p:nvPr/>
        </p:nvSpPr>
        <p:spPr>
          <a:xfrm>
            <a:off x="3685018" y="738223"/>
            <a:ext cx="4938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0" dirty="0">
              <a:solidFill>
                <a:schemeClr val="dk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grpSp>
        <p:nvGrpSpPr>
          <p:cNvPr id="223" name="Google Shape;3479;p80">
            <a:extLst>
              <a:ext uri="{FF2B5EF4-FFF2-40B4-BE49-F238E27FC236}">
                <a16:creationId xmlns:a16="http://schemas.microsoft.com/office/drawing/2014/main" id="{ECBA0050-3F00-4DA7-A6F3-DA1CDC1784CD}"/>
              </a:ext>
            </a:extLst>
          </p:cNvPr>
          <p:cNvGrpSpPr/>
          <p:nvPr/>
        </p:nvGrpSpPr>
        <p:grpSpPr>
          <a:xfrm>
            <a:off x="910194" y="1533223"/>
            <a:ext cx="3168511" cy="2387049"/>
            <a:chOff x="4517744" y="3133036"/>
            <a:chExt cx="1827328" cy="1338034"/>
          </a:xfrm>
        </p:grpSpPr>
        <p:grpSp>
          <p:nvGrpSpPr>
            <p:cNvPr id="224" name="Google Shape;3480;p80">
              <a:extLst>
                <a:ext uri="{FF2B5EF4-FFF2-40B4-BE49-F238E27FC236}">
                  <a16:creationId xmlns:a16="http://schemas.microsoft.com/office/drawing/2014/main" id="{9EE9AC71-9E24-439E-A493-C2A013C16A8E}"/>
                </a:ext>
              </a:extLst>
            </p:cNvPr>
            <p:cNvGrpSpPr/>
            <p:nvPr/>
          </p:nvGrpSpPr>
          <p:grpSpPr>
            <a:xfrm>
              <a:off x="5687684" y="3530444"/>
              <a:ext cx="657389" cy="543211"/>
              <a:chOff x="5192327" y="3881360"/>
              <a:chExt cx="1291022" cy="1066793"/>
            </a:xfrm>
          </p:grpSpPr>
          <p:sp>
            <p:nvSpPr>
              <p:cNvPr id="242" name="Google Shape;3481;p80">
                <a:extLst>
                  <a:ext uri="{FF2B5EF4-FFF2-40B4-BE49-F238E27FC236}">
                    <a16:creationId xmlns:a16="http://schemas.microsoft.com/office/drawing/2014/main" id="{9A250D8A-C916-4A1E-B4F6-83EB45AE8536}"/>
                  </a:ext>
                </a:extLst>
              </p:cNvPr>
              <p:cNvSpPr/>
              <p:nvPr/>
            </p:nvSpPr>
            <p:spPr>
              <a:xfrm>
                <a:off x="5528396" y="3881360"/>
                <a:ext cx="954954" cy="608643"/>
              </a:xfrm>
              <a:custGeom>
                <a:avLst/>
                <a:gdLst/>
                <a:ahLst/>
                <a:cxnLst/>
                <a:rect l="l" t="t" r="r" b="b"/>
                <a:pathLst>
                  <a:path w="44939" h="28642" fill="none" extrusionOk="0">
                    <a:moveTo>
                      <a:pt x="1" y="28642"/>
                    </a:moveTo>
                    <a:cubicBezTo>
                      <a:pt x="2797" y="23274"/>
                      <a:pt x="8037" y="21570"/>
                      <a:pt x="13534" y="22406"/>
                    </a:cubicBezTo>
                    <a:cubicBezTo>
                      <a:pt x="17680" y="23016"/>
                      <a:pt x="23338" y="24527"/>
                      <a:pt x="26166" y="19834"/>
                    </a:cubicBezTo>
                    <a:cubicBezTo>
                      <a:pt x="28320" y="16266"/>
                      <a:pt x="25363" y="9259"/>
                      <a:pt x="29831" y="5080"/>
                    </a:cubicBezTo>
                    <a:cubicBezTo>
                      <a:pt x="35199" y="1"/>
                      <a:pt x="41435" y="547"/>
                      <a:pt x="44939" y="2637"/>
                    </a:cubicBezTo>
                  </a:path>
                </a:pathLst>
              </a:custGeom>
              <a:noFill/>
              <a:ln w="120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482;p80">
                <a:extLst>
                  <a:ext uri="{FF2B5EF4-FFF2-40B4-BE49-F238E27FC236}">
                    <a16:creationId xmlns:a16="http://schemas.microsoft.com/office/drawing/2014/main" id="{A00CCED1-8A52-4C12-A50F-7885A30C9342}"/>
                  </a:ext>
                </a:extLst>
              </p:cNvPr>
              <p:cNvSpPr/>
              <p:nvPr/>
            </p:nvSpPr>
            <p:spPr>
              <a:xfrm>
                <a:off x="5356271" y="4749550"/>
                <a:ext cx="543745" cy="198603"/>
              </a:xfrm>
              <a:custGeom>
                <a:avLst/>
                <a:gdLst/>
                <a:ahLst/>
                <a:cxnLst/>
                <a:rect l="l" t="t" r="r" b="b"/>
                <a:pathLst>
                  <a:path w="25588" h="9346" extrusionOk="0">
                    <a:moveTo>
                      <a:pt x="14491" y="1827"/>
                    </a:moveTo>
                    <a:cubicBezTo>
                      <a:pt x="14423" y="1827"/>
                      <a:pt x="14350" y="1829"/>
                      <a:pt x="14273" y="1833"/>
                    </a:cubicBezTo>
                    <a:cubicBezTo>
                      <a:pt x="13565" y="1833"/>
                      <a:pt x="12890" y="1961"/>
                      <a:pt x="12215" y="2154"/>
                    </a:cubicBezTo>
                    <a:cubicBezTo>
                      <a:pt x="11540" y="2315"/>
                      <a:pt x="10865" y="2572"/>
                      <a:pt x="10255" y="2861"/>
                    </a:cubicBezTo>
                    <a:cubicBezTo>
                      <a:pt x="9740" y="3151"/>
                      <a:pt x="9483" y="3408"/>
                      <a:pt x="9547" y="3601"/>
                    </a:cubicBezTo>
                    <a:cubicBezTo>
                      <a:pt x="9547" y="3601"/>
                      <a:pt x="9547" y="3633"/>
                      <a:pt x="9547" y="3633"/>
                    </a:cubicBezTo>
                    <a:cubicBezTo>
                      <a:pt x="9612" y="3794"/>
                      <a:pt x="9965" y="3890"/>
                      <a:pt x="10512" y="3890"/>
                    </a:cubicBezTo>
                    <a:cubicBezTo>
                      <a:pt x="11219" y="3858"/>
                      <a:pt x="11894" y="3729"/>
                      <a:pt x="12569" y="3537"/>
                    </a:cubicBezTo>
                    <a:cubicBezTo>
                      <a:pt x="13244" y="3376"/>
                      <a:pt x="13919" y="3151"/>
                      <a:pt x="14530" y="2829"/>
                    </a:cubicBezTo>
                    <a:lnTo>
                      <a:pt x="14562" y="2829"/>
                    </a:lnTo>
                    <a:cubicBezTo>
                      <a:pt x="15044" y="2540"/>
                      <a:pt x="15301" y="2283"/>
                      <a:pt x="15269" y="2090"/>
                    </a:cubicBezTo>
                    <a:cubicBezTo>
                      <a:pt x="15213" y="1922"/>
                      <a:pt x="14961" y="1827"/>
                      <a:pt x="14491" y="1827"/>
                    </a:cubicBezTo>
                    <a:close/>
                    <a:moveTo>
                      <a:pt x="25041" y="1"/>
                    </a:moveTo>
                    <a:cubicBezTo>
                      <a:pt x="25202" y="676"/>
                      <a:pt x="24109" y="1576"/>
                      <a:pt x="21827" y="2669"/>
                    </a:cubicBezTo>
                    <a:cubicBezTo>
                      <a:pt x="16233" y="5208"/>
                      <a:pt x="10222" y="6783"/>
                      <a:pt x="4115" y="7330"/>
                    </a:cubicBezTo>
                    <a:cubicBezTo>
                      <a:pt x="3606" y="7363"/>
                      <a:pt x="3145" y="7380"/>
                      <a:pt x="2730" y="7380"/>
                    </a:cubicBezTo>
                    <a:cubicBezTo>
                      <a:pt x="1154" y="7380"/>
                      <a:pt x="255" y="7138"/>
                      <a:pt x="1" y="6655"/>
                    </a:cubicBezTo>
                    <a:lnTo>
                      <a:pt x="1" y="6655"/>
                    </a:lnTo>
                    <a:lnTo>
                      <a:pt x="611" y="8776"/>
                    </a:lnTo>
                    <a:cubicBezTo>
                      <a:pt x="957" y="9146"/>
                      <a:pt x="1814" y="9346"/>
                      <a:pt x="3212" y="9346"/>
                    </a:cubicBezTo>
                    <a:cubicBezTo>
                      <a:pt x="3635" y="9346"/>
                      <a:pt x="4107" y="9328"/>
                      <a:pt x="4629" y="9290"/>
                    </a:cubicBezTo>
                    <a:cubicBezTo>
                      <a:pt x="10737" y="8744"/>
                      <a:pt x="16748" y="7169"/>
                      <a:pt x="22373" y="4629"/>
                    </a:cubicBezTo>
                    <a:cubicBezTo>
                      <a:pt x="24366" y="3665"/>
                      <a:pt x="25427" y="2861"/>
                      <a:pt x="25587" y="2219"/>
                    </a:cubicBezTo>
                    <a:lnTo>
                      <a:pt x="250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483;p80">
                <a:extLst>
                  <a:ext uri="{FF2B5EF4-FFF2-40B4-BE49-F238E27FC236}">
                    <a16:creationId xmlns:a16="http://schemas.microsoft.com/office/drawing/2014/main" id="{5E0FEC18-1AD6-4D06-B366-382E58767E6A}"/>
                  </a:ext>
                </a:extLst>
              </p:cNvPr>
              <p:cNvSpPr/>
              <p:nvPr/>
            </p:nvSpPr>
            <p:spPr>
              <a:xfrm>
                <a:off x="5351489" y="4730552"/>
                <a:ext cx="540324" cy="175822"/>
              </a:xfrm>
              <a:custGeom>
                <a:avLst/>
                <a:gdLst/>
                <a:ahLst/>
                <a:cxnLst/>
                <a:rect l="l" t="t" r="r" b="b"/>
                <a:pathLst>
                  <a:path w="25427" h="8274" extrusionOk="0">
                    <a:moveTo>
                      <a:pt x="14716" y="2721"/>
                    </a:moveTo>
                    <a:cubicBezTo>
                      <a:pt x="15185" y="2721"/>
                      <a:pt x="15434" y="2816"/>
                      <a:pt x="15462" y="2984"/>
                    </a:cubicBezTo>
                    <a:lnTo>
                      <a:pt x="15462" y="3016"/>
                    </a:lnTo>
                    <a:cubicBezTo>
                      <a:pt x="15494" y="3209"/>
                      <a:pt x="15237" y="3434"/>
                      <a:pt x="14755" y="3723"/>
                    </a:cubicBezTo>
                    <a:cubicBezTo>
                      <a:pt x="14112" y="4045"/>
                      <a:pt x="13469" y="4302"/>
                      <a:pt x="12762" y="4463"/>
                    </a:cubicBezTo>
                    <a:cubicBezTo>
                      <a:pt x="12087" y="4656"/>
                      <a:pt x="11412" y="4752"/>
                      <a:pt x="10705" y="4784"/>
                    </a:cubicBezTo>
                    <a:cubicBezTo>
                      <a:pt x="10158" y="4784"/>
                      <a:pt x="9837" y="4720"/>
                      <a:pt x="9740" y="4559"/>
                    </a:cubicBezTo>
                    <a:cubicBezTo>
                      <a:pt x="9740" y="4527"/>
                      <a:pt x="9740" y="4527"/>
                      <a:pt x="9740" y="4527"/>
                    </a:cubicBezTo>
                    <a:cubicBezTo>
                      <a:pt x="9708" y="4302"/>
                      <a:pt x="9933" y="4077"/>
                      <a:pt x="10447" y="3788"/>
                    </a:cubicBezTo>
                    <a:cubicBezTo>
                      <a:pt x="11090" y="3466"/>
                      <a:pt x="11733" y="3241"/>
                      <a:pt x="12408" y="3048"/>
                    </a:cubicBezTo>
                    <a:cubicBezTo>
                      <a:pt x="13083" y="2855"/>
                      <a:pt x="13790" y="2759"/>
                      <a:pt x="14498" y="2727"/>
                    </a:cubicBezTo>
                    <a:cubicBezTo>
                      <a:pt x="14575" y="2723"/>
                      <a:pt x="14648" y="2721"/>
                      <a:pt x="14716" y="2721"/>
                    </a:cubicBezTo>
                    <a:close/>
                    <a:moveTo>
                      <a:pt x="22569" y="0"/>
                    </a:moveTo>
                    <a:cubicBezTo>
                      <a:pt x="22145" y="0"/>
                      <a:pt x="21673" y="20"/>
                      <a:pt x="21152" y="59"/>
                    </a:cubicBezTo>
                    <a:cubicBezTo>
                      <a:pt x="15012" y="605"/>
                      <a:pt x="9033" y="2180"/>
                      <a:pt x="3408" y="4688"/>
                    </a:cubicBezTo>
                    <a:cubicBezTo>
                      <a:pt x="1093" y="5813"/>
                      <a:pt x="1" y="6745"/>
                      <a:pt x="193" y="7420"/>
                    </a:cubicBezTo>
                    <a:cubicBezTo>
                      <a:pt x="193" y="7484"/>
                      <a:pt x="226" y="7516"/>
                      <a:pt x="226" y="7549"/>
                    </a:cubicBezTo>
                    <a:cubicBezTo>
                      <a:pt x="480" y="8032"/>
                      <a:pt x="1379" y="8274"/>
                      <a:pt x="2955" y="8274"/>
                    </a:cubicBezTo>
                    <a:cubicBezTo>
                      <a:pt x="3370" y="8274"/>
                      <a:pt x="3831" y="8257"/>
                      <a:pt x="4340" y="8224"/>
                    </a:cubicBezTo>
                    <a:cubicBezTo>
                      <a:pt x="10447" y="7677"/>
                      <a:pt x="16458" y="6102"/>
                      <a:pt x="22052" y="3563"/>
                    </a:cubicBezTo>
                    <a:cubicBezTo>
                      <a:pt x="24334" y="2470"/>
                      <a:pt x="25427" y="1570"/>
                      <a:pt x="25266" y="895"/>
                    </a:cubicBezTo>
                    <a:lnTo>
                      <a:pt x="25266" y="862"/>
                    </a:lnTo>
                    <a:cubicBezTo>
                      <a:pt x="25138" y="299"/>
                      <a:pt x="24233" y="0"/>
                      <a:pt x="225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484;p80">
                <a:extLst>
                  <a:ext uri="{FF2B5EF4-FFF2-40B4-BE49-F238E27FC236}">
                    <a16:creationId xmlns:a16="http://schemas.microsoft.com/office/drawing/2014/main" id="{13549251-17BB-4EE8-813D-646F613DD43C}"/>
                  </a:ext>
                </a:extLst>
              </p:cNvPr>
              <p:cNvSpPr/>
              <p:nvPr/>
            </p:nvSpPr>
            <p:spPr>
              <a:xfrm>
                <a:off x="5240139" y="4191482"/>
                <a:ext cx="607282" cy="702971"/>
              </a:xfrm>
              <a:custGeom>
                <a:avLst/>
                <a:gdLst/>
                <a:ahLst/>
                <a:cxnLst/>
                <a:rect l="l" t="t" r="r" b="b"/>
                <a:pathLst>
                  <a:path w="28578" h="33081" extrusionOk="0">
                    <a:moveTo>
                      <a:pt x="21345" y="1"/>
                    </a:moveTo>
                    <a:cubicBezTo>
                      <a:pt x="14691" y="3311"/>
                      <a:pt x="7426" y="5240"/>
                      <a:pt x="1" y="5594"/>
                    </a:cubicBezTo>
                    <a:lnTo>
                      <a:pt x="7137" y="32659"/>
                    </a:lnTo>
                    <a:cubicBezTo>
                      <a:pt x="7206" y="32936"/>
                      <a:pt x="7839" y="33081"/>
                      <a:pt x="9034" y="33081"/>
                    </a:cubicBezTo>
                    <a:cubicBezTo>
                      <a:pt x="9504" y="33081"/>
                      <a:pt x="10061" y="33058"/>
                      <a:pt x="10705" y="33013"/>
                    </a:cubicBezTo>
                    <a:cubicBezTo>
                      <a:pt x="13341" y="32820"/>
                      <a:pt x="15945" y="32338"/>
                      <a:pt x="18484" y="31566"/>
                    </a:cubicBezTo>
                    <a:cubicBezTo>
                      <a:pt x="20959" y="30891"/>
                      <a:pt x="23370" y="30024"/>
                      <a:pt x="25716" y="28963"/>
                    </a:cubicBezTo>
                    <a:cubicBezTo>
                      <a:pt x="27645" y="28063"/>
                      <a:pt x="28577" y="27452"/>
                      <a:pt x="28449" y="27066"/>
                    </a:cubicBezTo>
                    <a:lnTo>
                      <a:pt x="21345" y="1"/>
                    </a:lnTo>
                    <a:close/>
                  </a:path>
                </a:pathLst>
              </a:custGeom>
              <a:solidFill>
                <a:srgbClr val="FA82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485;p80">
                <a:extLst>
                  <a:ext uri="{FF2B5EF4-FFF2-40B4-BE49-F238E27FC236}">
                    <a16:creationId xmlns:a16="http://schemas.microsoft.com/office/drawing/2014/main" id="{0CDB6A38-71A6-4351-BBD0-F06A62D1389F}"/>
                  </a:ext>
                </a:extLst>
              </p:cNvPr>
              <p:cNvSpPr/>
              <p:nvPr/>
            </p:nvSpPr>
            <p:spPr>
              <a:xfrm>
                <a:off x="5197108" y="4142310"/>
                <a:ext cx="543065" cy="198326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333" extrusionOk="0">
                    <a:moveTo>
                      <a:pt x="14461" y="1826"/>
                    </a:moveTo>
                    <a:cubicBezTo>
                      <a:pt x="14392" y="1826"/>
                      <a:pt x="14318" y="1828"/>
                      <a:pt x="14241" y="1832"/>
                    </a:cubicBezTo>
                    <a:cubicBezTo>
                      <a:pt x="13566" y="1865"/>
                      <a:pt x="12859" y="1961"/>
                      <a:pt x="12184" y="2154"/>
                    </a:cubicBezTo>
                    <a:cubicBezTo>
                      <a:pt x="11509" y="2315"/>
                      <a:pt x="10834" y="2572"/>
                      <a:pt x="10223" y="2893"/>
                    </a:cubicBezTo>
                    <a:cubicBezTo>
                      <a:pt x="9708" y="3150"/>
                      <a:pt x="9483" y="3407"/>
                      <a:pt x="9516" y="3600"/>
                    </a:cubicBezTo>
                    <a:cubicBezTo>
                      <a:pt x="9516" y="3600"/>
                      <a:pt x="9516" y="3633"/>
                      <a:pt x="9516" y="3633"/>
                    </a:cubicBezTo>
                    <a:cubicBezTo>
                      <a:pt x="9580" y="3793"/>
                      <a:pt x="9933" y="3890"/>
                      <a:pt x="10480" y="3890"/>
                    </a:cubicBezTo>
                    <a:cubicBezTo>
                      <a:pt x="11187" y="3858"/>
                      <a:pt x="11862" y="3729"/>
                      <a:pt x="12537" y="3536"/>
                    </a:cubicBezTo>
                    <a:lnTo>
                      <a:pt x="12537" y="3568"/>
                    </a:lnTo>
                    <a:cubicBezTo>
                      <a:pt x="13212" y="3375"/>
                      <a:pt x="13887" y="3150"/>
                      <a:pt x="14530" y="2829"/>
                    </a:cubicBezTo>
                    <a:cubicBezTo>
                      <a:pt x="15012" y="2540"/>
                      <a:pt x="15269" y="2282"/>
                      <a:pt x="15237" y="2090"/>
                    </a:cubicBezTo>
                    <a:cubicBezTo>
                      <a:pt x="15209" y="1921"/>
                      <a:pt x="14936" y="1826"/>
                      <a:pt x="14461" y="1826"/>
                    </a:cubicBezTo>
                    <a:close/>
                    <a:moveTo>
                      <a:pt x="25041" y="0"/>
                    </a:moveTo>
                    <a:cubicBezTo>
                      <a:pt x="25170" y="675"/>
                      <a:pt x="24109" y="1575"/>
                      <a:pt x="21827" y="2668"/>
                    </a:cubicBezTo>
                    <a:cubicBezTo>
                      <a:pt x="16202" y="5208"/>
                      <a:pt x="10223" y="6783"/>
                      <a:pt x="4083" y="7329"/>
                    </a:cubicBezTo>
                    <a:cubicBezTo>
                      <a:pt x="3639" y="7352"/>
                      <a:pt x="3231" y="7364"/>
                      <a:pt x="2859" y="7364"/>
                    </a:cubicBezTo>
                    <a:cubicBezTo>
                      <a:pt x="1184" y="7364"/>
                      <a:pt x="238" y="7127"/>
                      <a:pt x="1" y="6654"/>
                    </a:cubicBezTo>
                    <a:lnTo>
                      <a:pt x="1" y="6654"/>
                    </a:lnTo>
                    <a:lnTo>
                      <a:pt x="612" y="8743"/>
                    </a:lnTo>
                    <a:cubicBezTo>
                      <a:pt x="939" y="9146"/>
                      <a:pt x="1838" y="9332"/>
                      <a:pt x="3277" y="9332"/>
                    </a:cubicBezTo>
                    <a:cubicBezTo>
                      <a:pt x="3676" y="9332"/>
                      <a:pt x="4116" y="9318"/>
                      <a:pt x="4598" y="9290"/>
                    </a:cubicBezTo>
                    <a:cubicBezTo>
                      <a:pt x="10737" y="8743"/>
                      <a:pt x="16716" y="7168"/>
                      <a:pt x="22341" y="4661"/>
                    </a:cubicBezTo>
                    <a:cubicBezTo>
                      <a:pt x="24334" y="3665"/>
                      <a:pt x="25395" y="2861"/>
                      <a:pt x="25556" y="2218"/>
                    </a:cubicBezTo>
                    <a:lnTo>
                      <a:pt x="2504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486;p80">
                <a:extLst>
                  <a:ext uri="{FF2B5EF4-FFF2-40B4-BE49-F238E27FC236}">
                    <a16:creationId xmlns:a16="http://schemas.microsoft.com/office/drawing/2014/main" id="{D8D762C7-E064-41B6-8A6E-FC794CA48201}"/>
                  </a:ext>
                </a:extLst>
              </p:cNvPr>
              <p:cNvSpPr/>
              <p:nvPr/>
            </p:nvSpPr>
            <p:spPr>
              <a:xfrm>
                <a:off x="5192327" y="4122887"/>
                <a:ext cx="539644" cy="175929"/>
              </a:xfrm>
              <a:custGeom>
                <a:avLst/>
                <a:gdLst/>
                <a:ahLst/>
                <a:cxnLst/>
                <a:rect l="l" t="t" r="r" b="b"/>
                <a:pathLst>
                  <a:path w="25395" h="8279" extrusionOk="0">
                    <a:moveTo>
                      <a:pt x="14498" y="2714"/>
                    </a:moveTo>
                    <a:cubicBezTo>
                      <a:pt x="15077" y="2714"/>
                      <a:pt x="15398" y="2811"/>
                      <a:pt x="15462" y="3004"/>
                    </a:cubicBezTo>
                    <a:cubicBezTo>
                      <a:pt x="15527" y="3196"/>
                      <a:pt x="15269" y="3421"/>
                      <a:pt x="14755" y="3711"/>
                    </a:cubicBezTo>
                    <a:lnTo>
                      <a:pt x="14755" y="3743"/>
                    </a:lnTo>
                    <a:cubicBezTo>
                      <a:pt x="14112" y="4064"/>
                      <a:pt x="13437" y="4289"/>
                      <a:pt x="12762" y="4450"/>
                    </a:cubicBezTo>
                    <a:cubicBezTo>
                      <a:pt x="12087" y="4643"/>
                      <a:pt x="11412" y="4772"/>
                      <a:pt x="10705" y="4772"/>
                    </a:cubicBezTo>
                    <a:cubicBezTo>
                      <a:pt x="10158" y="4772"/>
                      <a:pt x="9837" y="4707"/>
                      <a:pt x="9741" y="4547"/>
                    </a:cubicBezTo>
                    <a:cubicBezTo>
                      <a:pt x="9741" y="4547"/>
                      <a:pt x="9741" y="4514"/>
                      <a:pt x="9741" y="4514"/>
                    </a:cubicBezTo>
                    <a:cubicBezTo>
                      <a:pt x="9708" y="4321"/>
                      <a:pt x="9933" y="4064"/>
                      <a:pt x="10448" y="3775"/>
                    </a:cubicBezTo>
                    <a:cubicBezTo>
                      <a:pt x="11091" y="3486"/>
                      <a:pt x="11734" y="3229"/>
                      <a:pt x="12409" y="3068"/>
                    </a:cubicBezTo>
                    <a:cubicBezTo>
                      <a:pt x="13084" y="2875"/>
                      <a:pt x="13791" y="2746"/>
                      <a:pt x="14498" y="2714"/>
                    </a:cubicBezTo>
                    <a:close/>
                    <a:moveTo>
                      <a:pt x="22462" y="0"/>
                    </a:moveTo>
                    <a:cubicBezTo>
                      <a:pt x="22058" y="0"/>
                      <a:pt x="21611" y="16"/>
                      <a:pt x="21120" y="46"/>
                    </a:cubicBezTo>
                    <a:cubicBezTo>
                      <a:pt x="14980" y="625"/>
                      <a:pt x="9001" y="2200"/>
                      <a:pt x="3376" y="4707"/>
                    </a:cubicBezTo>
                    <a:lnTo>
                      <a:pt x="3376" y="4675"/>
                    </a:lnTo>
                    <a:cubicBezTo>
                      <a:pt x="1062" y="5832"/>
                      <a:pt x="1" y="6732"/>
                      <a:pt x="162" y="7440"/>
                    </a:cubicBezTo>
                    <a:cubicBezTo>
                      <a:pt x="162" y="7472"/>
                      <a:pt x="194" y="7504"/>
                      <a:pt x="194" y="7568"/>
                    </a:cubicBezTo>
                    <a:cubicBezTo>
                      <a:pt x="457" y="8041"/>
                      <a:pt x="1408" y="8278"/>
                      <a:pt x="3066" y="8278"/>
                    </a:cubicBezTo>
                    <a:cubicBezTo>
                      <a:pt x="3434" y="8278"/>
                      <a:pt x="3838" y="8266"/>
                      <a:pt x="4276" y="8243"/>
                    </a:cubicBezTo>
                    <a:cubicBezTo>
                      <a:pt x="10416" y="7665"/>
                      <a:pt x="16427" y="6089"/>
                      <a:pt x="22020" y="3582"/>
                    </a:cubicBezTo>
                    <a:cubicBezTo>
                      <a:pt x="24302" y="2457"/>
                      <a:pt x="25395" y="1557"/>
                      <a:pt x="25234" y="882"/>
                    </a:cubicBezTo>
                    <a:lnTo>
                      <a:pt x="25234" y="850"/>
                    </a:lnTo>
                    <a:cubicBezTo>
                      <a:pt x="25104" y="278"/>
                      <a:pt x="24175" y="0"/>
                      <a:pt x="22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487;p80">
                <a:extLst>
                  <a:ext uri="{FF2B5EF4-FFF2-40B4-BE49-F238E27FC236}">
                    <a16:creationId xmlns:a16="http://schemas.microsoft.com/office/drawing/2014/main" id="{C6626986-B8E1-44A0-826C-BF8B299B8765}"/>
                  </a:ext>
                </a:extLst>
              </p:cNvPr>
              <p:cNvSpPr/>
              <p:nvPr/>
            </p:nvSpPr>
            <p:spPr>
              <a:xfrm>
                <a:off x="5244921" y="4223421"/>
                <a:ext cx="597040" cy="642132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30218" extrusionOk="0">
                    <a:moveTo>
                      <a:pt x="21569" y="0"/>
                    </a:moveTo>
                    <a:cubicBezTo>
                      <a:pt x="21549" y="0"/>
                      <a:pt x="21528" y="3"/>
                      <a:pt x="21506" y="8"/>
                    </a:cubicBezTo>
                    <a:cubicBezTo>
                      <a:pt x="21409" y="41"/>
                      <a:pt x="21345" y="169"/>
                      <a:pt x="21377" y="266"/>
                    </a:cubicBezTo>
                    <a:cubicBezTo>
                      <a:pt x="21377" y="298"/>
                      <a:pt x="21441" y="683"/>
                      <a:pt x="18741" y="1969"/>
                    </a:cubicBezTo>
                    <a:cubicBezTo>
                      <a:pt x="16395" y="2998"/>
                      <a:pt x="14016" y="3866"/>
                      <a:pt x="11541" y="4541"/>
                    </a:cubicBezTo>
                    <a:cubicBezTo>
                      <a:pt x="9034" y="5280"/>
                      <a:pt x="6430" y="5794"/>
                      <a:pt x="3826" y="5987"/>
                    </a:cubicBezTo>
                    <a:cubicBezTo>
                      <a:pt x="3182" y="6026"/>
                      <a:pt x="2660" y="6041"/>
                      <a:pt x="2236" y="6041"/>
                    </a:cubicBezTo>
                    <a:cubicBezTo>
                      <a:pt x="522" y="6041"/>
                      <a:pt x="419" y="5788"/>
                      <a:pt x="419" y="5762"/>
                    </a:cubicBezTo>
                    <a:cubicBezTo>
                      <a:pt x="392" y="5683"/>
                      <a:pt x="322" y="5625"/>
                      <a:pt x="227" y="5625"/>
                    </a:cubicBezTo>
                    <a:cubicBezTo>
                      <a:pt x="206" y="5625"/>
                      <a:pt x="184" y="5628"/>
                      <a:pt x="162" y="5634"/>
                    </a:cubicBezTo>
                    <a:cubicBezTo>
                      <a:pt x="65" y="5634"/>
                      <a:pt x="1" y="5762"/>
                      <a:pt x="33" y="5859"/>
                    </a:cubicBezTo>
                    <a:cubicBezTo>
                      <a:pt x="111" y="6169"/>
                      <a:pt x="460" y="6459"/>
                      <a:pt x="2274" y="6459"/>
                    </a:cubicBezTo>
                    <a:cubicBezTo>
                      <a:pt x="2712" y="6459"/>
                      <a:pt x="3234" y="6443"/>
                      <a:pt x="3858" y="6405"/>
                    </a:cubicBezTo>
                    <a:cubicBezTo>
                      <a:pt x="6108" y="6244"/>
                      <a:pt x="8326" y="5859"/>
                      <a:pt x="10512" y="5248"/>
                    </a:cubicBezTo>
                    <a:cubicBezTo>
                      <a:pt x="10930" y="5151"/>
                      <a:pt x="11284" y="5023"/>
                      <a:pt x="11669" y="4926"/>
                    </a:cubicBezTo>
                    <a:cubicBezTo>
                      <a:pt x="14145" y="4251"/>
                      <a:pt x="16555" y="3384"/>
                      <a:pt x="18902" y="2355"/>
                    </a:cubicBezTo>
                    <a:cubicBezTo>
                      <a:pt x="21602" y="1069"/>
                      <a:pt x="21859" y="523"/>
                      <a:pt x="21763" y="169"/>
                    </a:cubicBezTo>
                    <a:cubicBezTo>
                      <a:pt x="21736" y="63"/>
                      <a:pt x="21665" y="0"/>
                      <a:pt x="21569" y="0"/>
                    </a:cubicBezTo>
                    <a:close/>
                    <a:moveTo>
                      <a:pt x="21923" y="1487"/>
                    </a:moveTo>
                    <a:cubicBezTo>
                      <a:pt x="21795" y="1519"/>
                      <a:pt x="21731" y="1648"/>
                      <a:pt x="21763" y="1744"/>
                    </a:cubicBezTo>
                    <a:cubicBezTo>
                      <a:pt x="21763" y="1776"/>
                      <a:pt x="21827" y="2194"/>
                      <a:pt x="19127" y="3448"/>
                    </a:cubicBezTo>
                    <a:cubicBezTo>
                      <a:pt x="16813" y="4476"/>
                      <a:pt x="14402" y="5344"/>
                      <a:pt x="11959" y="6019"/>
                    </a:cubicBezTo>
                    <a:cubicBezTo>
                      <a:pt x="9419" y="6791"/>
                      <a:pt x="6848" y="7273"/>
                      <a:pt x="4212" y="7466"/>
                    </a:cubicBezTo>
                    <a:cubicBezTo>
                      <a:pt x="3603" y="7502"/>
                      <a:pt x="3104" y="7517"/>
                      <a:pt x="2695" y="7517"/>
                    </a:cubicBezTo>
                    <a:cubicBezTo>
                      <a:pt x="922" y="7517"/>
                      <a:pt x="837" y="7241"/>
                      <a:pt x="837" y="7241"/>
                    </a:cubicBezTo>
                    <a:cubicBezTo>
                      <a:pt x="810" y="7162"/>
                      <a:pt x="719" y="7104"/>
                      <a:pt x="633" y="7104"/>
                    </a:cubicBezTo>
                    <a:cubicBezTo>
                      <a:pt x="615" y="7104"/>
                      <a:pt x="597" y="7107"/>
                      <a:pt x="580" y="7112"/>
                    </a:cubicBezTo>
                    <a:cubicBezTo>
                      <a:pt x="451" y="7144"/>
                      <a:pt x="387" y="7241"/>
                      <a:pt x="419" y="7369"/>
                    </a:cubicBezTo>
                    <a:cubicBezTo>
                      <a:pt x="495" y="7676"/>
                      <a:pt x="856" y="7941"/>
                      <a:pt x="2593" y="7941"/>
                    </a:cubicBezTo>
                    <a:cubicBezTo>
                      <a:pt x="3044" y="7941"/>
                      <a:pt x="3588" y="7924"/>
                      <a:pt x="4244" y="7884"/>
                    </a:cubicBezTo>
                    <a:cubicBezTo>
                      <a:pt x="6494" y="7723"/>
                      <a:pt x="8744" y="7337"/>
                      <a:pt x="10930" y="6727"/>
                    </a:cubicBezTo>
                    <a:cubicBezTo>
                      <a:pt x="11284" y="6630"/>
                      <a:pt x="11669" y="6502"/>
                      <a:pt x="12087" y="6405"/>
                    </a:cubicBezTo>
                    <a:cubicBezTo>
                      <a:pt x="14562" y="5730"/>
                      <a:pt x="16973" y="4862"/>
                      <a:pt x="19320" y="3834"/>
                    </a:cubicBezTo>
                    <a:cubicBezTo>
                      <a:pt x="21988" y="2580"/>
                      <a:pt x="22277" y="2033"/>
                      <a:pt x="22181" y="1648"/>
                    </a:cubicBezTo>
                    <a:cubicBezTo>
                      <a:pt x="22148" y="1551"/>
                      <a:pt x="22020" y="1487"/>
                      <a:pt x="21923" y="1487"/>
                    </a:cubicBezTo>
                    <a:close/>
                    <a:moveTo>
                      <a:pt x="22214" y="2411"/>
                    </a:moveTo>
                    <a:cubicBezTo>
                      <a:pt x="22193" y="2411"/>
                      <a:pt x="22171" y="2414"/>
                      <a:pt x="22148" y="2419"/>
                    </a:cubicBezTo>
                    <a:cubicBezTo>
                      <a:pt x="22052" y="2419"/>
                      <a:pt x="21988" y="2548"/>
                      <a:pt x="21988" y="2644"/>
                    </a:cubicBezTo>
                    <a:cubicBezTo>
                      <a:pt x="22020" y="2676"/>
                      <a:pt x="22084" y="3094"/>
                      <a:pt x="19384" y="4348"/>
                    </a:cubicBezTo>
                    <a:cubicBezTo>
                      <a:pt x="17038" y="5377"/>
                      <a:pt x="14627" y="6244"/>
                      <a:pt x="12184" y="6919"/>
                    </a:cubicBezTo>
                    <a:cubicBezTo>
                      <a:pt x="9676" y="7691"/>
                      <a:pt x="7073" y="8173"/>
                      <a:pt x="4469" y="8366"/>
                    </a:cubicBezTo>
                    <a:cubicBezTo>
                      <a:pt x="3860" y="8402"/>
                      <a:pt x="3360" y="8417"/>
                      <a:pt x="2949" y="8417"/>
                    </a:cubicBezTo>
                    <a:cubicBezTo>
                      <a:pt x="1168" y="8417"/>
                      <a:pt x="1062" y="8141"/>
                      <a:pt x="1062" y="8141"/>
                    </a:cubicBezTo>
                    <a:cubicBezTo>
                      <a:pt x="1024" y="8054"/>
                      <a:pt x="948" y="8015"/>
                      <a:pt x="873" y="8015"/>
                    </a:cubicBezTo>
                    <a:cubicBezTo>
                      <a:pt x="754" y="8015"/>
                      <a:pt x="637" y="8112"/>
                      <a:pt x="676" y="8270"/>
                    </a:cubicBezTo>
                    <a:cubicBezTo>
                      <a:pt x="753" y="8576"/>
                      <a:pt x="1093" y="8841"/>
                      <a:pt x="2838" y="8841"/>
                    </a:cubicBezTo>
                    <a:cubicBezTo>
                      <a:pt x="3291" y="8841"/>
                      <a:pt x="3839" y="8824"/>
                      <a:pt x="4501" y="8784"/>
                    </a:cubicBezTo>
                    <a:cubicBezTo>
                      <a:pt x="6751" y="8623"/>
                      <a:pt x="8969" y="8237"/>
                      <a:pt x="11155" y="7659"/>
                    </a:cubicBezTo>
                    <a:lnTo>
                      <a:pt x="12312" y="7337"/>
                    </a:lnTo>
                    <a:cubicBezTo>
                      <a:pt x="14787" y="6630"/>
                      <a:pt x="17198" y="5762"/>
                      <a:pt x="19545" y="4734"/>
                    </a:cubicBezTo>
                    <a:cubicBezTo>
                      <a:pt x="22245" y="3480"/>
                      <a:pt x="22502" y="2934"/>
                      <a:pt x="22406" y="2548"/>
                    </a:cubicBezTo>
                    <a:cubicBezTo>
                      <a:pt x="22379" y="2468"/>
                      <a:pt x="22309" y="2411"/>
                      <a:pt x="22214" y="2411"/>
                    </a:cubicBezTo>
                    <a:close/>
                    <a:moveTo>
                      <a:pt x="23047" y="5625"/>
                    </a:moveTo>
                    <a:cubicBezTo>
                      <a:pt x="23027" y="5625"/>
                      <a:pt x="23006" y="5628"/>
                      <a:pt x="22984" y="5634"/>
                    </a:cubicBezTo>
                    <a:cubicBezTo>
                      <a:pt x="22888" y="5666"/>
                      <a:pt x="22824" y="5762"/>
                      <a:pt x="22856" y="5891"/>
                    </a:cubicBezTo>
                    <a:cubicBezTo>
                      <a:pt x="22856" y="5891"/>
                      <a:pt x="22920" y="6309"/>
                      <a:pt x="20220" y="7594"/>
                    </a:cubicBezTo>
                    <a:cubicBezTo>
                      <a:pt x="17905" y="8623"/>
                      <a:pt x="15495" y="9491"/>
                      <a:pt x="13019" y="10166"/>
                    </a:cubicBezTo>
                    <a:cubicBezTo>
                      <a:pt x="10512" y="10905"/>
                      <a:pt x="7909" y="11388"/>
                      <a:pt x="5305" y="11613"/>
                    </a:cubicBezTo>
                    <a:cubicBezTo>
                      <a:pt x="4745" y="11640"/>
                      <a:pt x="4277" y="11652"/>
                      <a:pt x="3886" y="11652"/>
                    </a:cubicBezTo>
                    <a:cubicBezTo>
                      <a:pt x="2008" y="11652"/>
                      <a:pt x="1898" y="11388"/>
                      <a:pt x="1898" y="11388"/>
                    </a:cubicBezTo>
                    <a:cubicBezTo>
                      <a:pt x="1871" y="11281"/>
                      <a:pt x="1800" y="11219"/>
                      <a:pt x="1704" y="11219"/>
                    </a:cubicBezTo>
                    <a:cubicBezTo>
                      <a:pt x="1684" y="11219"/>
                      <a:pt x="1662" y="11221"/>
                      <a:pt x="1640" y="11227"/>
                    </a:cubicBezTo>
                    <a:cubicBezTo>
                      <a:pt x="1544" y="11259"/>
                      <a:pt x="1480" y="11388"/>
                      <a:pt x="1512" y="11484"/>
                    </a:cubicBezTo>
                    <a:cubicBezTo>
                      <a:pt x="1589" y="11795"/>
                      <a:pt x="1959" y="12085"/>
                      <a:pt x="3765" y="12085"/>
                    </a:cubicBezTo>
                    <a:cubicBezTo>
                      <a:pt x="4200" y="12085"/>
                      <a:pt x="4719" y="12068"/>
                      <a:pt x="5337" y="12030"/>
                    </a:cubicBezTo>
                    <a:cubicBezTo>
                      <a:pt x="7587" y="11838"/>
                      <a:pt x="9805" y="11452"/>
                      <a:pt x="11991" y="10873"/>
                    </a:cubicBezTo>
                    <a:lnTo>
                      <a:pt x="11991" y="10841"/>
                    </a:lnTo>
                    <a:cubicBezTo>
                      <a:pt x="12377" y="10745"/>
                      <a:pt x="12762" y="10648"/>
                      <a:pt x="13148" y="10552"/>
                    </a:cubicBezTo>
                    <a:cubicBezTo>
                      <a:pt x="15623" y="9877"/>
                      <a:pt x="18034" y="9009"/>
                      <a:pt x="20381" y="7948"/>
                    </a:cubicBezTo>
                    <a:cubicBezTo>
                      <a:pt x="23081" y="6694"/>
                      <a:pt x="23338" y="6148"/>
                      <a:pt x="23241" y="5794"/>
                    </a:cubicBezTo>
                    <a:cubicBezTo>
                      <a:pt x="23215" y="5688"/>
                      <a:pt x="23144" y="5625"/>
                      <a:pt x="23047" y="5625"/>
                    </a:cubicBezTo>
                    <a:close/>
                    <a:moveTo>
                      <a:pt x="23295" y="6493"/>
                    </a:moveTo>
                    <a:cubicBezTo>
                      <a:pt x="23277" y="6493"/>
                      <a:pt x="23258" y="6496"/>
                      <a:pt x="23241" y="6502"/>
                    </a:cubicBezTo>
                    <a:cubicBezTo>
                      <a:pt x="23113" y="6534"/>
                      <a:pt x="23049" y="6630"/>
                      <a:pt x="23081" y="6759"/>
                    </a:cubicBezTo>
                    <a:cubicBezTo>
                      <a:pt x="23081" y="6759"/>
                      <a:pt x="23177" y="7177"/>
                      <a:pt x="20445" y="8462"/>
                    </a:cubicBezTo>
                    <a:cubicBezTo>
                      <a:pt x="18130" y="9491"/>
                      <a:pt x="15720" y="10327"/>
                      <a:pt x="13277" y="11002"/>
                    </a:cubicBezTo>
                    <a:cubicBezTo>
                      <a:pt x="10737" y="11773"/>
                      <a:pt x="8166" y="12255"/>
                      <a:pt x="5530" y="12480"/>
                    </a:cubicBezTo>
                    <a:cubicBezTo>
                      <a:pt x="4970" y="12508"/>
                      <a:pt x="4503" y="12520"/>
                      <a:pt x="4113" y="12520"/>
                    </a:cubicBezTo>
                    <a:cubicBezTo>
                      <a:pt x="2243" y="12520"/>
                      <a:pt x="2155" y="12255"/>
                      <a:pt x="2155" y="12255"/>
                    </a:cubicBezTo>
                    <a:cubicBezTo>
                      <a:pt x="2128" y="12123"/>
                      <a:pt x="2036" y="12067"/>
                      <a:pt x="1944" y="12067"/>
                    </a:cubicBezTo>
                    <a:cubicBezTo>
                      <a:pt x="1812" y="12067"/>
                      <a:pt x="1680" y="12182"/>
                      <a:pt x="1737" y="12352"/>
                    </a:cubicBezTo>
                    <a:cubicBezTo>
                      <a:pt x="1816" y="12668"/>
                      <a:pt x="2197" y="12941"/>
                      <a:pt x="4081" y="12941"/>
                    </a:cubicBezTo>
                    <a:cubicBezTo>
                      <a:pt x="4497" y="12941"/>
                      <a:pt x="4986" y="12927"/>
                      <a:pt x="5562" y="12898"/>
                    </a:cubicBezTo>
                    <a:cubicBezTo>
                      <a:pt x="7812" y="12738"/>
                      <a:pt x="10062" y="12352"/>
                      <a:pt x="12248" y="11773"/>
                    </a:cubicBezTo>
                    <a:lnTo>
                      <a:pt x="12248" y="11741"/>
                    </a:lnTo>
                    <a:cubicBezTo>
                      <a:pt x="12602" y="11645"/>
                      <a:pt x="12987" y="11548"/>
                      <a:pt x="13405" y="11420"/>
                    </a:cubicBezTo>
                    <a:cubicBezTo>
                      <a:pt x="15880" y="10712"/>
                      <a:pt x="18291" y="9877"/>
                      <a:pt x="20638" y="8816"/>
                    </a:cubicBezTo>
                    <a:cubicBezTo>
                      <a:pt x="23338" y="7562"/>
                      <a:pt x="23595" y="7016"/>
                      <a:pt x="23499" y="6630"/>
                    </a:cubicBezTo>
                    <a:cubicBezTo>
                      <a:pt x="23472" y="6551"/>
                      <a:pt x="23380" y="6493"/>
                      <a:pt x="23295" y="6493"/>
                    </a:cubicBezTo>
                    <a:close/>
                    <a:moveTo>
                      <a:pt x="23853" y="8679"/>
                    </a:moveTo>
                    <a:cubicBezTo>
                      <a:pt x="23832" y="8679"/>
                      <a:pt x="23811" y="8682"/>
                      <a:pt x="23788" y="8687"/>
                    </a:cubicBezTo>
                    <a:cubicBezTo>
                      <a:pt x="23691" y="8720"/>
                      <a:pt x="23627" y="8816"/>
                      <a:pt x="23659" y="8945"/>
                    </a:cubicBezTo>
                    <a:cubicBezTo>
                      <a:pt x="23659" y="8945"/>
                      <a:pt x="23724" y="9362"/>
                      <a:pt x="21023" y="10616"/>
                    </a:cubicBezTo>
                    <a:cubicBezTo>
                      <a:pt x="18677" y="11645"/>
                      <a:pt x="16298" y="12513"/>
                      <a:pt x="13823" y="13188"/>
                    </a:cubicBezTo>
                    <a:cubicBezTo>
                      <a:pt x="11316" y="13959"/>
                      <a:pt x="8712" y="14441"/>
                      <a:pt x="6108" y="14666"/>
                    </a:cubicBezTo>
                    <a:cubicBezTo>
                      <a:pt x="5549" y="14694"/>
                      <a:pt x="5081" y="14705"/>
                      <a:pt x="4689" y="14705"/>
                    </a:cubicBezTo>
                    <a:cubicBezTo>
                      <a:pt x="2811" y="14705"/>
                      <a:pt x="2701" y="14441"/>
                      <a:pt x="2701" y="14441"/>
                    </a:cubicBezTo>
                    <a:cubicBezTo>
                      <a:pt x="2674" y="14335"/>
                      <a:pt x="2604" y="14272"/>
                      <a:pt x="2507" y="14272"/>
                    </a:cubicBezTo>
                    <a:cubicBezTo>
                      <a:pt x="2487" y="14272"/>
                      <a:pt x="2466" y="14275"/>
                      <a:pt x="2444" y="14281"/>
                    </a:cubicBezTo>
                    <a:cubicBezTo>
                      <a:pt x="2348" y="14313"/>
                      <a:pt x="2283" y="14409"/>
                      <a:pt x="2315" y="14538"/>
                    </a:cubicBezTo>
                    <a:cubicBezTo>
                      <a:pt x="2392" y="14844"/>
                      <a:pt x="2732" y="15110"/>
                      <a:pt x="4477" y="15110"/>
                    </a:cubicBezTo>
                    <a:cubicBezTo>
                      <a:pt x="4930" y="15110"/>
                      <a:pt x="5478" y="15092"/>
                      <a:pt x="6141" y="15052"/>
                    </a:cubicBezTo>
                    <a:cubicBezTo>
                      <a:pt x="8391" y="14891"/>
                      <a:pt x="10609" y="14506"/>
                      <a:pt x="12794" y="13927"/>
                    </a:cubicBezTo>
                    <a:lnTo>
                      <a:pt x="12794" y="13895"/>
                    </a:lnTo>
                    <a:cubicBezTo>
                      <a:pt x="13180" y="13798"/>
                      <a:pt x="13566" y="13702"/>
                      <a:pt x="13952" y="13605"/>
                    </a:cubicBezTo>
                    <a:cubicBezTo>
                      <a:pt x="16427" y="12898"/>
                      <a:pt x="18838" y="12030"/>
                      <a:pt x="21184" y="11002"/>
                    </a:cubicBezTo>
                    <a:cubicBezTo>
                      <a:pt x="23884" y="9748"/>
                      <a:pt x="24141" y="9202"/>
                      <a:pt x="24045" y="8816"/>
                    </a:cubicBezTo>
                    <a:cubicBezTo>
                      <a:pt x="24019" y="8737"/>
                      <a:pt x="23949" y="8679"/>
                      <a:pt x="23853" y="8679"/>
                    </a:cubicBezTo>
                    <a:close/>
                    <a:moveTo>
                      <a:pt x="24985" y="13021"/>
                    </a:moveTo>
                    <a:cubicBezTo>
                      <a:pt x="24971" y="13021"/>
                      <a:pt x="24958" y="13023"/>
                      <a:pt x="24945" y="13027"/>
                    </a:cubicBezTo>
                    <a:cubicBezTo>
                      <a:pt x="24816" y="13059"/>
                      <a:pt x="24752" y="13188"/>
                      <a:pt x="24784" y="13284"/>
                    </a:cubicBezTo>
                    <a:cubicBezTo>
                      <a:pt x="24784" y="13316"/>
                      <a:pt x="24881" y="13734"/>
                      <a:pt x="22181" y="14988"/>
                    </a:cubicBezTo>
                    <a:cubicBezTo>
                      <a:pt x="19834" y="16016"/>
                      <a:pt x="17423" y="16884"/>
                      <a:pt x="14980" y="17559"/>
                    </a:cubicBezTo>
                    <a:cubicBezTo>
                      <a:pt x="12473" y="18331"/>
                      <a:pt x="9869" y="18813"/>
                      <a:pt x="7266" y="19006"/>
                    </a:cubicBezTo>
                    <a:cubicBezTo>
                      <a:pt x="6615" y="19044"/>
                      <a:pt x="6089" y="19060"/>
                      <a:pt x="5663" y="19060"/>
                    </a:cubicBezTo>
                    <a:cubicBezTo>
                      <a:pt x="3941" y="19060"/>
                      <a:pt x="3858" y="18807"/>
                      <a:pt x="3858" y="18781"/>
                    </a:cubicBezTo>
                    <a:cubicBezTo>
                      <a:pt x="3832" y="18701"/>
                      <a:pt x="3740" y="18644"/>
                      <a:pt x="3655" y="18644"/>
                    </a:cubicBezTo>
                    <a:cubicBezTo>
                      <a:pt x="3636" y="18644"/>
                      <a:pt x="3618" y="18646"/>
                      <a:pt x="3601" y="18652"/>
                    </a:cubicBezTo>
                    <a:cubicBezTo>
                      <a:pt x="3473" y="18684"/>
                      <a:pt x="3408" y="18781"/>
                      <a:pt x="3440" y="18909"/>
                    </a:cubicBezTo>
                    <a:cubicBezTo>
                      <a:pt x="3543" y="19216"/>
                      <a:pt x="3888" y="19481"/>
                      <a:pt x="5618" y="19481"/>
                    </a:cubicBezTo>
                    <a:cubicBezTo>
                      <a:pt x="6067" y="19481"/>
                      <a:pt x="6610" y="19463"/>
                      <a:pt x="7266" y="19424"/>
                    </a:cubicBezTo>
                    <a:cubicBezTo>
                      <a:pt x="9516" y="19263"/>
                      <a:pt x="11766" y="18877"/>
                      <a:pt x="13952" y="18266"/>
                    </a:cubicBezTo>
                    <a:cubicBezTo>
                      <a:pt x="14305" y="18170"/>
                      <a:pt x="14691" y="18041"/>
                      <a:pt x="15109" y="17977"/>
                    </a:cubicBezTo>
                    <a:cubicBezTo>
                      <a:pt x="17584" y="17270"/>
                      <a:pt x="19995" y="16402"/>
                      <a:pt x="22341" y="15373"/>
                    </a:cubicBezTo>
                    <a:cubicBezTo>
                      <a:pt x="25041" y="14120"/>
                      <a:pt x="25299" y="13573"/>
                      <a:pt x="25202" y="13188"/>
                    </a:cubicBezTo>
                    <a:cubicBezTo>
                      <a:pt x="25174" y="13104"/>
                      <a:pt x="25074" y="13021"/>
                      <a:pt x="24985" y="13021"/>
                    </a:cubicBezTo>
                    <a:close/>
                    <a:moveTo>
                      <a:pt x="25224" y="13872"/>
                    </a:moveTo>
                    <a:cubicBezTo>
                      <a:pt x="25106" y="13872"/>
                      <a:pt x="24990" y="13968"/>
                      <a:pt x="25009" y="14120"/>
                    </a:cubicBezTo>
                    <a:cubicBezTo>
                      <a:pt x="25009" y="14120"/>
                      <a:pt x="25074" y="14538"/>
                      <a:pt x="22373" y="15823"/>
                    </a:cubicBezTo>
                    <a:cubicBezTo>
                      <a:pt x="20059" y="16852"/>
                      <a:pt x="17648" y="17720"/>
                      <a:pt x="15205" y="18395"/>
                    </a:cubicBezTo>
                    <a:cubicBezTo>
                      <a:pt x="12666" y="19134"/>
                      <a:pt x="10094" y="19617"/>
                      <a:pt x="7458" y="19842"/>
                    </a:cubicBezTo>
                    <a:cubicBezTo>
                      <a:pt x="6899" y="19869"/>
                      <a:pt x="6432" y="19881"/>
                      <a:pt x="6042" y="19881"/>
                    </a:cubicBezTo>
                    <a:cubicBezTo>
                      <a:pt x="4171" y="19881"/>
                      <a:pt x="4083" y="19617"/>
                      <a:pt x="4083" y="19617"/>
                    </a:cubicBezTo>
                    <a:cubicBezTo>
                      <a:pt x="4057" y="19484"/>
                      <a:pt x="3965" y="19428"/>
                      <a:pt x="3873" y="19428"/>
                    </a:cubicBezTo>
                    <a:cubicBezTo>
                      <a:pt x="3741" y="19428"/>
                      <a:pt x="3609" y="19543"/>
                      <a:pt x="3665" y="19713"/>
                    </a:cubicBezTo>
                    <a:cubicBezTo>
                      <a:pt x="3743" y="20024"/>
                      <a:pt x="4113" y="20314"/>
                      <a:pt x="5919" y="20314"/>
                    </a:cubicBezTo>
                    <a:cubicBezTo>
                      <a:pt x="6354" y="20314"/>
                      <a:pt x="6873" y="20297"/>
                      <a:pt x="7491" y="20259"/>
                    </a:cubicBezTo>
                    <a:cubicBezTo>
                      <a:pt x="9741" y="20067"/>
                      <a:pt x="11991" y="19681"/>
                      <a:pt x="14145" y="19102"/>
                    </a:cubicBezTo>
                    <a:lnTo>
                      <a:pt x="14145" y="19070"/>
                    </a:lnTo>
                    <a:cubicBezTo>
                      <a:pt x="14530" y="18974"/>
                      <a:pt x="14948" y="18877"/>
                      <a:pt x="15302" y="18781"/>
                    </a:cubicBezTo>
                    <a:cubicBezTo>
                      <a:pt x="17777" y="18106"/>
                      <a:pt x="20220" y="17238"/>
                      <a:pt x="22566" y="16177"/>
                    </a:cubicBezTo>
                    <a:cubicBezTo>
                      <a:pt x="25234" y="14923"/>
                      <a:pt x="25524" y="14377"/>
                      <a:pt x="25427" y="14023"/>
                    </a:cubicBezTo>
                    <a:cubicBezTo>
                      <a:pt x="25388" y="13918"/>
                      <a:pt x="25305" y="13872"/>
                      <a:pt x="25224" y="13872"/>
                    </a:cubicBezTo>
                    <a:close/>
                    <a:moveTo>
                      <a:pt x="25428" y="14658"/>
                    </a:moveTo>
                    <a:cubicBezTo>
                      <a:pt x="25407" y="14658"/>
                      <a:pt x="25386" y="14661"/>
                      <a:pt x="25363" y="14666"/>
                    </a:cubicBezTo>
                    <a:cubicBezTo>
                      <a:pt x="25266" y="14698"/>
                      <a:pt x="25202" y="14795"/>
                      <a:pt x="25234" y="14923"/>
                    </a:cubicBezTo>
                    <a:cubicBezTo>
                      <a:pt x="25234" y="14923"/>
                      <a:pt x="25299" y="15341"/>
                      <a:pt x="22598" y="16627"/>
                    </a:cubicBezTo>
                    <a:cubicBezTo>
                      <a:pt x="20252" y="17656"/>
                      <a:pt x="17873" y="18491"/>
                      <a:pt x="15398" y="19166"/>
                    </a:cubicBezTo>
                    <a:cubicBezTo>
                      <a:pt x="12891" y="19938"/>
                      <a:pt x="10287" y="20420"/>
                      <a:pt x="7683" y="20645"/>
                    </a:cubicBezTo>
                    <a:cubicBezTo>
                      <a:pt x="7124" y="20673"/>
                      <a:pt x="6656" y="20684"/>
                      <a:pt x="6264" y="20684"/>
                    </a:cubicBezTo>
                    <a:cubicBezTo>
                      <a:pt x="4386" y="20684"/>
                      <a:pt x="4276" y="20420"/>
                      <a:pt x="4276" y="20420"/>
                    </a:cubicBezTo>
                    <a:cubicBezTo>
                      <a:pt x="4250" y="20314"/>
                      <a:pt x="4179" y="20251"/>
                      <a:pt x="4082" y="20251"/>
                    </a:cubicBezTo>
                    <a:cubicBezTo>
                      <a:pt x="4062" y="20251"/>
                      <a:pt x="4041" y="20254"/>
                      <a:pt x="4019" y="20259"/>
                    </a:cubicBezTo>
                    <a:cubicBezTo>
                      <a:pt x="3923" y="20292"/>
                      <a:pt x="3858" y="20388"/>
                      <a:pt x="3890" y="20517"/>
                    </a:cubicBezTo>
                    <a:cubicBezTo>
                      <a:pt x="3969" y="20833"/>
                      <a:pt x="4329" y="21105"/>
                      <a:pt x="6223" y="21105"/>
                    </a:cubicBezTo>
                    <a:cubicBezTo>
                      <a:pt x="6641" y="21105"/>
                      <a:pt x="7134" y="21092"/>
                      <a:pt x="7716" y="21063"/>
                    </a:cubicBezTo>
                    <a:cubicBezTo>
                      <a:pt x="9966" y="20870"/>
                      <a:pt x="12184" y="20484"/>
                      <a:pt x="14370" y="19906"/>
                    </a:cubicBezTo>
                    <a:cubicBezTo>
                      <a:pt x="14755" y="19809"/>
                      <a:pt x="15141" y="19681"/>
                      <a:pt x="15527" y="19584"/>
                    </a:cubicBezTo>
                    <a:cubicBezTo>
                      <a:pt x="18002" y="18909"/>
                      <a:pt x="20413" y="18041"/>
                      <a:pt x="22759" y="16981"/>
                    </a:cubicBezTo>
                    <a:cubicBezTo>
                      <a:pt x="25459" y="15727"/>
                      <a:pt x="25717" y="15181"/>
                      <a:pt x="25620" y="14795"/>
                    </a:cubicBezTo>
                    <a:cubicBezTo>
                      <a:pt x="25594" y="14715"/>
                      <a:pt x="25524" y="14658"/>
                      <a:pt x="25428" y="14658"/>
                    </a:cubicBezTo>
                    <a:close/>
                    <a:moveTo>
                      <a:pt x="26005" y="16876"/>
                    </a:moveTo>
                    <a:cubicBezTo>
                      <a:pt x="25985" y="16876"/>
                      <a:pt x="25964" y="16879"/>
                      <a:pt x="25942" y="16884"/>
                    </a:cubicBezTo>
                    <a:cubicBezTo>
                      <a:pt x="25845" y="16916"/>
                      <a:pt x="25781" y="17045"/>
                      <a:pt x="25813" y="17141"/>
                    </a:cubicBezTo>
                    <a:cubicBezTo>
                      <a:pt x="25813" y="17174"/>
                      <a:pt x="25877" y="17559"/>
                      <a:pt x="23177" y="18845"/>
                    </a:cubicBezTo>
                    <a:cubicBezTo>
                      <a:pt x="20863" y="19874"/>
                      <a:pt x="18452" y="20742"/>
                      <a:pt x="15977" y="21417"/>
                    </a:cubicBezTo>
                    <a:cubicBezTo>
                      <a:pt x="13469" y="22156"/>
                      <a:pt x="10898" y="22670"/>
                      <a:pt x="8262" y="22863"/>
                    </a:cubicBezTo>
                    <a:cubicBezTo>
                      <a:pt x="7618" y="22901"/>
                      <a:pt x="7096" y="22917"/>
                      <a:pt x="6672" y="22917"/>
                    </a:cubicBezTo>
                    <a:cubicBezTo>
                      <a:pt x="4958" y="22917"/>
                      <a:pt x="4855" y="22664"/>
                      <a:pt x="4855" y="22638"/>
                    </a:cubicBezTo>
                    <a:cubicBezTo>
                      <a:pt x="4829" y="22549"/>
                      <a:pt x="4758" y="22510"/>
                      <a:pt x="4683" y="22510"/>
                    </a:cubicBezTo>
                    <a:cubicBezTo>
                      <a:pt x="4570" y="22510"/>
                      <a:pt x="4450" y="22599"/>
                      <a:pt x="4469" y="22735"/>
                    </a:cubicBezTo>
                    <a:cubicBezTo>
                      <a:pt x="4547" y="23045"/>
                      <a:pt x="4917" y="23335"/>
                      <a:pt x="6722" y="23335"/>
                    </a:cubicBezTo>
                    <a:cubicBezTo>
                      <a:pt x="7158" y="23335"/>
                      <a:pt x="7676" y="23318"/>
                      <a:pt x="8294" y="23281"/>
                    </a:cubicBezTo>
                    <a:cubicBezTo>
                      <a:pt x="10544" y="23120"/>
                      <a:pt x="12762" y="22735"/>
                      <a:pt x="14948" y="22124"/>
                    </a:cubicBezTo>
                    <a:cubicBezTo>
                      <a:pt x="15334" y="22027"/>
                      <a:pt x="15752" y="21899"/>
                      <a:pt x="16105" y="21802"/>
                    </a:cubicBezTo>
                    <a:cubicBezTo>
                      <a:pt x="18580" y="21127"/>
                      <a:pt x="20991" y="20259"/>
                      <a:pt x="23338" y="19231"/>
                    </a:cubicBezTo>
                    <a:cubicBezTo>
                      <a:pt x="26038" y="17945"/>
                      <a:pt x="26295" y="17399"/>
                      <a:pt x="26199" y="17045"/>
                    </a:cubicBezTo>
                    <a:cubicBezTo>
                      <a:pt x="26172" y="16938"/>
                      <a:pt x="26101" y="16876"/>
                      <a:pt x="26005" y="16876"/>
                    </a:cubicBezTo>
                    <a:close/>
                    <a:moveTo>
                      <a:pt x="26473" y="18612"/>
                    </a:moveTo>
                    <a:cubicBezTo>
                      <a:pt x="26457" y="18612"/>
                      <a:pt x="26440" y="18615"/>
                      <a:pt x="26424" y="18620"/>
                    </a:cubicBezTo>
                    <a:cubicBezTo>
                      <a:pt x="26295" y="18652"/>
                      <a:pt x="26231" y="18749"/>
                      <a:pt x="26263" y="18877"/>
                    </a:cubicBezTo>
                    <a:cubicBezTo>
                      <a:pt x="26263" y="18877"/>
                      <a:pt x="26327" y="19295"/>
                      <a:pt x="23627" y="20581"/>
                    </a:cubicBezTo>
                    <a:cubicBezTo>
                      <a:pt x="21313" y="21609"/>
                      <a:pt x="18902" y="22477"/>
                      <a:pt x="16427" y="23152"/>
                    </a:cubicBezTo>
                    <a:cubicBezTo>
                      <a:pt x="13920" y="23892"/>
                      <a:pt x="11348" y="24374"/>
                      <a:pt x="8712" y="24599"/>
                    </a:cubicBezTo>
                    <a:cubicBezTo>
                      <a:pt x="8152" y="24627"/>
                      <a:pt x="7684" y="24638"/>
                      <a:pt x="7293" y="24638"/>
                    </a:cubicBezTo>
                    <a:cubicBezTo>
                      <a:pt x="5415" y="24638"/>
                      <a:pt x="5305" y="24374"/>
                      <a:pt x="5305" y="24374"/>
                    </a:cubicBezTo>
                    <a:cubicBezTo>
                      <a:pt x="5305" y="24267"/>
                      <a:pt x="5217" y="24205"/>
                      <a:pt x="5131" y="24205"/>
                    </a:cubicBezTo>
                    <a:cubicBezTo>
                      <a:pt x="5114" y="24205"/>
                      <a:pt x="5096" y="24208"/>
                      <a:pt x="5080" y="24213"/>
                    </a:cubicBezTo>
                    <a:cubicBezTo>
                      <a:pt x="4951" y="24245"/>
                      <a:pt x="4887" y="24374"/>
                      <a:pt x="4919" y="24470"/>
                    </a:cubicBezTo>
                    <a:cubicBezTo>
                      <a:pt x="4997" y="24781"/>
                      <a:pt x="5367" y="25071"/>
                      <a:pt x="7172" y="25071"/>
                    </a:cubicBezTo>
                    <a:cubicBezTo>
                      <a:pt x="7608" y="25071"/>
                      <a:pt x="8126" y="25054"/>
                      <a:pt x="8744" y="25017"/>
                    </a:cubicBezTo>
                    <a:cubicBezTo>
                      <a:pt x="10994" y="24824"/>
                      <a:pt x="13212" y="24438"/>
                      <a:pt x="15398" y="23860"/>
                    </a:cubicBezTo>
                    <a:lnTo>
                      <a:pt x="15398" y="23827"/>
                    </a:lnTo>
                    <a:cubicBezTo>
                      <a:pt x="15784" y="23731"/>
                      <a:pt x="16170" y="23635"/>
                      <a:pt x="16587" y="23538"/>
                    </a:cubicBezTo>
                    <a:cubicBezTo>
                      <a:pt x="19030" y="22863"/>
                      <a:pt x="21473" y="21995"/>
                      <a:pt x="23820" y="20934"/>
                    </a:cubicBezTo>
                    <a:cubicBezTo>
                      <a:pt x="26488" y="19681"/>
                      <a:pt x="26745" y="19134"/>
                      <a:pt x="26649" y="18781"/>
                    </a:cubicBezTo>
                    <a:cubicBezTo>
                      <a:pt x="26622" y="18674"/>
                      <a:pt x="26551" y="18612"/>
                      <a:pt x="26473" y="18612"/>
                    </a:cubicBezTo>
                    <a:close/>
                    <a:moveTo>
                      <a:pt x="26680" y="19415"/>
                    </a:moveTo>
                    <a:cubicBezTo>
                      <a:pt x="26660" y="19415"/>
                      <a:pt x="26639" y="19418"/>
                      <a:pt x="26617" y="19424"/>
                    </a:cubicBezTo>
                    <a:cubicBezTo>
                      <a:pt x="26520" y="19456"/>
                      <a:pt x="26456" y="19552"/>
                      <a:pt x="26488" y="19681"/>
                    </a:cubicBezTo>
                    <a:cubicBezTo>
                      <a:pt x="26488" y="19681"/>
                      <a:pt x="26552" y="20099"/>
                      <a:pt x="23852" y="21384"/>
                    </a:cubicBezTo>
                    <a:cubicBezTo>
                      <a:pt x="21506" y="22413"/>
                      <a:pt x="19127" y="23281"/>
                      <a:pt x="16652" y="23956"/>
                    </a:cubicBezTo>
                    <a:cubicBezTo>
                      <a:pt x="14145" y="24695"/>
                      <a:pt x="11541" y="25178"/>
                      <a:pt x="8937" y="25403"/>
                    </a:cubicBezTo>
                    <a:cubicBezTo>
                      <a:pt x="8377" y="25430"/>
                      <a:pt x="7909" y="25442"/>
                      <a:pt x="7518" y="25442"/>
                    </a:cubicBezTo>
                    <a:cubicBezTo>
                      <a:pt x="5640" y="25442"/>
                      <a:pt x="5530" y="25178"/>
                      <a:pt x="5530" y="25178"/>
                    </a:cubicBezTo>
                    <a:cubicBezTo>
                      <a:pt x="5517" y="25045"/>
                      <a:pt x="5427" y="24989"/>
                      <a:pt x="5335" y="24989"/>
                    </a:cubicBezTo>
                    <a:cubicBezTo>
                      <a:pt x="5204" y="24989"/>
                      <a:pt x="5068" y="25104"/>
                      <a:pt x="5144" y="25274"/>
                    </a:cubicBezTo>
                    <a:cubicBezTo>
                      <a:pt x="5222" y="25585"/>
                      <a:pt x="5571" y="25875"/>
                      <a:pt x="7385" y="25875"/>
                    </a:cubicBezTo>
                    <a:cubicBezTo>
                      <a:pt x="7822" y="25875"/>
                      <a:pt x="8345" y="25858"/>
                      <a:pt x="8969" y="25820"/>
                    </a:cubicBezTo>
                    <a:cubicBezTo>
                      <a:pt x="11219" y="25628"/>
                      <a:pt x="13437" y="25242"/>
                      <a:pt x="15623" y="24663"/>
                    </a:cubicBezTo>
                    <a:cubicBezTo>
                      <a:pt x="16009" y="24567"/>
                      <a:pt x="16395" y="24470"/>
                      <a:pt x="16780" y="24342"/>
                    </a:cubicBezTo>
                    <a:cubicBezTo>
                      <a:pt x="19255" y="23667"/>
                      <a:pt x="21666" y="22799"/>
                      <a:pt x="24013" y="21738"/>
                    </a:cubicBezTo>
                    <a:cubicBezTo>
                      <a:pt x="26713" y="20484"/>
                      <a:pt x="26970" y="19938"/>
                      <a:pt x="26874" y="19584"/>
                    </a:cubicBezTo>
                    <a:cubicBezTo>
                      <a:pt x="26847" y="19478"/>
                      <a:pt x="26776" y="19415"/>
                      <a:pt x="26680" y="19415"/>
                    </a:cubicBezTo>
                    <a:close/>
                    <a:moveTo>
                      <a:pt x="27570" y="22840"/>
                    </a:moveTo>
                    <a:cubicBezTo>
                      <a:pt x="27452" y="22840"/>
                      <a:pt x="27337" y="22936"/>
                      <a:pt x="27356" y="23088"/>
                    </a:cubicBezTo>
                    <a:cubicBezTo>
                      <a:pt x="27356" y="23088"/>
                      <a:pt x="27452" y="23506"/>
                      <a:pt x="24720" y="24792"/>
                    </a:cubicBezTo>
                    <a:cubicBezTo>
                      <a:pt x="22406" y="25820"/>
                      <a:pt x="19995" y="26656"/>
                      <a:pt x="17552" y="27363"/>
                    </a:cubicBezTo>
                    <a:cubicBezTo>
                      <a:pt x="15012" y="28103"/>
                      <a:pt x="12441" y="28585"/>
                      <a:pt x="9805" y="28778"/>
                    </a:cubicBezTo>
                    <a:cubicBezTo>
                      <a:pt x="9161" y="28816"/>
                      <a:pt x="8640" y="28831"/>
                      <a:pt x="8218" y="28831"/>
                    </a:cubicBezTo>
                    <a:cubicBezTo>
                      <a:pt x="6512" y="28831"/>
                      <a:pt x="6430" y="28578"/>
                      <a:pt x="6430" y="28553"/>
                    </a:cubicBezTo>
                    <a:cubicBezTo>
                      <a:pt x="6403" y="28432"/>
                      <a:pt x="6308" y="28378"/>
                      <a:pt x="6215" y="28378"/>
                    </a:cubicBezTo>
                    <a:cubicBezTo>
                      <a:pt x="6084" y="28378"/>
                      <a:pt x="5956" y="28481"/>
                      <a:pt x="6012" y="28649"/>
                    </a:cubicBezTo>
                    <a:cubicBezTo>
                      <a:pt x="6089" y="28982"/>
                      <a:pt x="6450" y="29253"/>
                      <a:pt x="8197" y="29253"/>
                    </a:cubicBezTo>
                    <a:cubicBezTo>
                      <a:pt x="8646" y="29253"/>
                      <a:pt x="9186" y="29235"/>
                      <a:pt x="9837" y="29196"/>
                    </a:cubicBezTo>
                    <a:cubicBezTo>
                      <a:pt x="12087" y="29035"/>
                      <a:pt x="14337" y="28649"/>
                      <a:pt x="16523" y="28038"/>
                    </a:cubicBezTo>
                    <a:cubicBezTo>
                      <a:pt x="16877" y="27942"/>
                      <a:pt x="17263" y="27846"/>
                      <a:pt x="17680" y="27749"/>
                    </a:cubicBezTo>
                    <a:cubicBezTo>
                      <a:pt x="20156" y="27074"/>
                      <a:pt x="22566" y="26206"/>
                      <a:pt x="24913" y="25145"/>
                    </a:cubicBezTo>
                    <a:cubicBezTo>
                      <a:pt x="27613" y="23892"/>
                      <a:pt x="27870" y="23345"/>
                      <a:pt x="27774" y="22992"/>
                    </a:cubicBezTo>
                    <a:cubicBezTo>
                      <a:pt x="27734" y="22886"/>
                      <a:pt x="27652" y="22840"/>
                      <a:pt x="27570" y="22840"/>
                    </a:cubicBezTo>
                    <a:close/>
                    <a:moveTo>
                      <a:pt x="27816" y="23761"/>
                    </a:moveTo>
                    <a:cubicBezTo>
                      <a:pt x="27682" y="23761"/>
                      <a:pt x="27535" y="23877"/>
                      <a:pt x="27613" y="24052"/>
                    </a:cubicBezTo>
                    <a:cubicBezTo>
                      <a:pt x="27613" y="24052"/>
                      <a:pt x="27677" y="24470"/>
                      <a:pt x="24977" y="25756"/>
                    </a:cubicBezTo>
                    <a:cubicBezTo>
                      <a:pt x="22663" y="26753"/>
                      <a:pt x="20252" y="27620"/>
                      <a:pt x="17809" y="28296"/>
                    </a:cubicBezTo>
                    <a:cubicBezTo>
                      <a:pt x="15302" y="29067"/>
                      <a:pt x="12698" y="29549"/>
                      <a:pt x="10094" y="29742"/>
                    </a:cubicBezTo>
                    <a:cubicBezTo>
                      <a:pt x="9450" y="29780"/>
                      <a:pt x="8928" y="29796"/>
                      <a:pt x="8504" y="29796"/>
                    </a:cubicBezTo>
                    <a:cubicBezTo>
                      <a:pt x="6790" y="29796"/>
                      <a:pt x="6687" y="29543"/>
                      <a:pt x="6687" y="29517"/>
                    </a:cubicBezTo>
                    <a:cubicBezTo>
                      <a:pt x="6650" y="29430"/>
                      <a:pt x="6574" y="29391"/>
                      <a:pt x="6498" y="29391"/>
                    </a:cubicBezTo>
                    <a:cubicBezTo>
                      <a:pt x="6379" y="29391"/>
                      <a:pt x="6262" y="29488"/>
                      <a:pt x="6301" y="29646"/>
                    </a:cubicBezTo>
                    <a:cubicBezTo>
                      <a:pt x="6378" y="29952"/>
                      <a:pt x="6718" y="30218"/>
                      <a:pt x="8463" y="30218"/>
                    </a:cubicBezTo>
                    <a:cubicBezTo>
                      <a:pt x="8916" y="30218"/>
                      <a:pt x="9464" y="30200"/>
                      <a:pt x="10126" y="30160"/>
                    </a:cubicBezTo>
                    <a:cubicBezTo>
                      <a:pt x="12377" y="29999"/>
                      <a:pt x="14595" y="29613"/>
                      <a:pt x="16780" y="29035"/>
                    </a:cubicBezTo>
                    <a:lnTo>
                      <a:pt x="17905" y="28713"/>
                    </a:lnTo>
                    <a:cubicBezTo>
                      <a:pt x="20381" y="28038"/>
                      <a:pt x="22791" y="27170"/>
                      <a:pt x="25138" y="26110"/>
                    </a:cubicBezTo>
                    <a:cubicBezTo>
                      <a:pt x="27838" y="24856"/>
                      <a:pt x="28095" y="24310"/>
                      <a:pt x="27999" y="23924"/>
                    </a:cubicBezTo>
                    <a:cubicBezTo>
                      <a:pt x="27986" y="23810"/>
                      <a:pt x="27904" y="23761"/>
                      <a:pt x="27816" y="2376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488;p80">
                <a:extLst>
                  <a:ext uri="{FF2B5EF4-FFF2-40B4-BE49-F238E27FC236}">
                    <a16:creationId xmlns:a16="http://schemas.microsoft.com/office/drawing/2014/main" id="{04B6918E-4B9D-405E-BDBC-A445E1D27324}"/>
                  </a:ext>
                </a:extLst>
              </p:cNvPr>
              <p:cNvSpPr/>
              <p:nvPr/>
            </p:nvSpPr>
            <p:spPr>
              <a:xfrm>
                <a:off x="5255609" y="4269363"/>
                <a:ext cx="574728" cy="549057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5838" extrusionOk="0">
                    <a:moveTo>
                      <a:pt x="21642" y="1"/>
                    </a:moveTo>
                    <a:cubicBezTo>
                      <a:pt x="21522" y="1"/>
                      <a:pt x="21401" y="89"/>
                      <a:pt x="21420" y="225"/>
                    </a:cubicBezTo>
                    <a:cubicBezTo>
                      <a:pt x="21453" y="257"/>
                      <a:pt x="21517" y="675"/>
                      <a:pt x="18817" y="1929"/>
                    </a:cubicBezTo>
                    <a:cubicBezTo>
                      <a:pt x="16470" y="2957"/>
                      <a:pt x="14059" y="3825"/>
                      <a:pt x="11616" y="4500"/>
                    </a:cubicBezTo>
                    <a:cubicBezTo>
                      <a:pt x="9077" y="5272"/>
                      <a:pt x="6473" y="5754"/>
                      <a:pt x="3870" y="5979"/>
                    </a:cubicBezTo>
                    <a:cubicBezTo>
                      <a:pt x="3261" y="6015"/>
                      <a:pt x="2761" y="6030"/>
                      <a:pt x="2350" y="6030"/>
                    </a:cubicBezTo>
                    <a:cubicBezTo>
                      <a:pt x="568" y="6030"/>
                      <a:pt x="462" y="5754"/>
                      <a:pt x="462" y="5754"/>
                    </a:cubicBezTo>
                    <a:cubicBezTo>
                      <a:pt x="449" y="5622"/>
                      <a:pt x="360" y="5566"/>
                      <a:pt x="268" y="5566"/>
                    </a:cubicBezTo>
                    <a:cubicBezTo>
                      <a:pt x="137" y="5566"/>
                      <a:pt x="1" y="5680"/>
                      <a:pt x="77" y="5850"/>
                    </a:cubicBezTo>
                    <a:cubicBezTo>
                      <a:pt x="154" y="6161"/>
                      <a:pt x="503" y="6451"/>
                      <a:pt x="2318" y="6451"/>
                    </a:cubicBezTo>
                    <a:cubicBezTo>
                      <a:pt x="2755" y="6451"/>
                      <a:pt x="3277" y="6434"/>
                      <a:pt x="3902" y="6397"/>
                    </a:cubicBezTo>
                    <a:cubicBezTo>
                      <a:pt x="6152" y="6204"/>
                      <a:pt x="8370" y="5818"/>
                      <a:pt x="10556" y="5240"/>
                    </a:cubicBezTo>
                    <a:lnTo>
                      <a:pt x="10588" y="5207"/>
                    </a:lnTo>
                    <a:cubicBezTo>
                      <a:pt x="10974" y="5111"/>
                      <a:pt x="11327" y="5015"/>
                      <a:pt x="11745" y="4918"/>
                    </a:cubicBezTo>
                    <a:cubicBezTo>
                      <a:pt x="14220" y="4211"/>
                      <a:pt x="16631" y="3343"/>
                      <a:pt x="18977" y="2314"/>
                    </a:cubicBezTo>
                    <a:cubicBezTo>
                      <a:pt x="21678" y="1061"/>
                      <a:pt x="21935" y="514"/>
                      <a:pt x="21838" y="129"/>
                    </a:cubicBezTo>
                    <a:cubicBezTo>
                      <a:pt x="21800" y="39"/>
                      <a:pt x="21721" y="1"/>
                      <a:pt x="21642" y="1"/>
                    </a:cubicBezTo>
                    <a:close/>
                    <a:moveTo>
                      <a:pt x="22052" y="1470"/>
                    </a:moveTo>
                    <a:cubicBezTo>
                      <a:pt x="22034" y="1470"/>
                      <a:pt x="22016" y="1473"/>
                      <a:pt x="21999" y="1479"/>
                    </a:cubicBezTo>
                    <a:cubicBezTo>
                      <a:pt x="21870" y="1479"/>
                      <a:pt x="21806" y="1607"/>
                      <a:pt x="21838" y="1704"/>
                    </a:cubicBezTo>
                    <a:cubicBezTo>
                      <a:pt x="21838" y="1736"/>
                      <a:pt x="21903" y="2154"/>
                      <a:pt x="19203" y="3407"/>
                    </a:cubicBezTo>
                    <a:cubicBezTo>
                      <a:pt x="16888" y="4436"/>
                      <a:pt x="14477" y="5304"/>
                      <a:pt x="12034" y="5979"/>
                    </a:cubicBezTo>
                    <a:cubicBezTo>
                      <a:pt x="9495" y="6750"/>
                      <a:pt x="6891" y="7233"/>
                      <a:pt x="4255" y="7458"/>
                    </a:cubicBezTo>
                    <a:cubicBezTo>
                      <a:pt x="3611" y="7496"/>
                      <a:pt x="3090" y="7511"/>
                      <a:pt x="2668" y="7511"/>
                    </a:cubicBezTo>
                    <a:cubicBezTo>
                      <a:pt x="963" y="7511"/>
                      <a:pt x="880" y="7258"/>
                      <a:pt x="880" y="7233"/>
                    </a:cubicBezTo>
                    <a:cubicBezTo>
                      <a:pt x="842" y="7143"/>
                      <a:pt x="763" y="7104"/>
                      <a:pt x="684" y="7104"/>
                    </a:cubicBezTo>
                    <a:cubicBezTo>
                      <a:pt x="564" y="7104"/>
                      <a:pt x="443" y="7193"/>
                      <a:pt x="462" y="7329"/>
                    </a:cubicBezTo>
                    <a:cubicBezTo>
                      <a:pt x="540" y="7640"/>
                      <a:pt x="910" y="7930"/>
                      <a:pt x="2716" y="7930"/>
                    </a:cubicBezTo>
                    <a:cubicBezTo>
                      <a:pt x="3151" y="7930"/>
                      <a:pt x="3669" y="7913"/>
                      <a:pt x="4287" y="7875"/>
                    </a:cubicBezTo>
                    <a:cubicBezTo>
                      <a:pt x="6538" y="7715"/>
                      <a:pt x="8788" y="7329"/>
                      <a:pt x="10941" y="6718"/>
                    </a:cubicBezTo>
                    <a:lnTo>
                      <a:pt x="12163" y="6397"/>
                    </a:lnTo>
                    <a:cubicBezTo>
                      <a:pt x="14638" y="5690"/>
                      <a:pt x="17049" y="4822"/>
                      <a:pt x="19395" y="3793"/>
                    </a:cubicBezTo>
                    <a:cubicBezTo>
                      <a:pt x="22063" y="2539"/>
                      <a:pt x="22321" y="1993"/>
                      <a:pt x="22224" y="1607"/>
                    </a:cubicBezTo>
                    <a:cubicBezTo>
                      <a:pt x="22224" y="1528"/>
                      <a:pt x="22137" y="1470"/>
                      <a:pt x="22052" y="1470"/>
                    </a:cubicBezTo>
                    <a:close/>
                    <a:moveTo>
                      <a:pt x="22266" y="2376"/>
                    </a:moveTo>
                    <a:cubicBezTo>
                      <a:pt x="22132" y="2376"/>
                      <a:pt x="21985" y="2493"/>
                      <a:pt x="22063" y="2668"/>
                    </a:cubicBezTo>
                    <a:cubicBezTo>
                      <a:pt x="22063" y="2668"/>
                      <a:pt x="22128" y="3086"/>
                      <a:pt x="19428" y="4372"/>
                    </a:cubicBezTo>
                    <a:cubicBezTo>
                      <a:pt x="17081" y="5400"/>
                      <a:pt x="14670" y="6236"/>
                      <a:pt x="12227" y="6943"/>
                    </a:cubicBezTo>
                    <a:cubicBezTo>
                      <a:pt x="9720" y="7683"/>
                      <a:pt x="7116" y="8165"/>
                      <a:pt x="4513" y="8390"/>
                    </a:cubicBezTo>
                    <a:cubicBezTo>
                      <a:pt x="3953" y="8417"/>
                      <a:pt x="3485" y="8429"/>
                      <a:pt x="3093" y="8429"/>
                    </a:cubicBezTo>
                    <a:cubicBezTo>
                      <a:pt x="1215" y="8429"/>
                      <a:pt x="1105" y="8165"/>
                      <a:pt x="1105" y="8165"/>
                    </a:cubicBezTo>
                    <a:cubicBezTo>
                      <a:pt x="1092" y="8032"/>
                      <a:pt x="1003" y="7976"/>
                      <a:pt x="911" y="7976"/>
                    </a:cubicBezTo>
                    <a:cubicBezTo>
                      <a:pt x="780" y="7976"/>
                      <a:pt x="644" y="8091"/>
                      <a:pt x="719" y="8261"/>
                    </a:cubicBezTo>
                    <a:cubicBezTo>
                      <a:pt x="798" y="8577"/>
                      <a:pt x="1158" y="8850"/>
                      <a:pt x="3052" y="8850"/>
                    </a:cubicBezTo>
                    <a:cubicBezTo>
                      <a:pt x="3470" y="8850"/>
                      <a:pt x="3963" y="8837"/>
                      <a:pt x="4545" y="8808"/>
                    </a:cubicBezTo>
                    <a:cubicBezTo>
                      <a:pt x="6795" y="8615"/>
                      <a:pt x="9013" y="8229"/>
                      <a:pt x="11199" y="7650"/>
                    </a:cubicBezTo>
                    <a:lnTo>
                      <a:pt x="11231" y="7618"/>
                    </a:lnTo>
                    <a:cubicBezTo>
                      <a:pt x="11584" y="7522"/>
                      <a:pt x="11970" y="7425"/>
                      <a:pt x="12356" y="7329"/>
                    </a:cubicBezTo>
                    <a:cubicBezTo>
                      <a:pt x="14831" y="6654"/>
                      <a:pt x="17242" y="5786"/>
                      <a:pt x="19588" y="4725"/>
                    </a:cubicBezTo>
                    <a:cubicBezTo>
                      <a:pt x="22288" y="3472"/>
                      <a:pt x="22546" y="2925"/>
                      <a:pt x="22449" y="2539"/>
                    </a:cubicBezTo>
                    <a:cubicBezTo>
                      <a:pt x="22436" y="2426"/>
                      <a:pt x="22354" y="2376"/>
                      <a:pt x="22266" y="2376"/>
                    </a:cubicBezTo>
                    <a:close/>
                    <a:moveTo>
                      <a:pt x="23093" y="5617"/>
                    </a:moveTo>
                    <a:cubicBezTo>
                      <a:pt x="23072" y="5617"/>
                      <a:pt x="23050" y="5620"/>
                      <a:pt x="23028" y="5625"/>
                    </a:cubicBezTo>
                    <a:cubicBezTo>
                      <a:pt x="22931" y="5657"/>
                      <a:pt x="22867" y="5754"/>
                      <a:pt x="22899" y="5882"/>
                    </a:cubicBezTo>
                    <a:cubicBezTo>
                      <a:pt x="22899" y="5882"/>
                      <a:pt x="22963" y="6300"/>
                      <a:pt x="20263" y="7586"/>
                    </a:cubicBezTo>
                    <a:cubicBezTo>
                      <a:pt x="17917" y="8615"/>
                      <a:pt x="15538" y="9451"/>
                      <a:pt x="13063" y="10126"/>
                    </a:cubicBezTo>
                    <a:cubicBezTo>
                      <a:pt x="10556" y="10897"/>
                      <a:pt x="7952" y="11379"/>
                      <a:pt x="5348" y="11604"/>
                    </a:cubicBezTo>
                    <a:cubicBezTo>
                      <a:pt x="4789" y="11632"/>
                      <a:pt x="4320" y="11643"/>
                      <a:pt x="3929" y="11643"/>
                    </a:cubicBezTo>
                    <a:cubicBezTo>
                      <a:pt x="2051" y="11643"/>
                      <a:pt x="1941" y="11379"/>
                      <a:pt x="1941" y="11379"/>
                    </a:cubicBezTo>
                    <a:cubicBezTo>
                      <a:pt x="1914" y="11273"/>
                      <a:pt x="1844" y="11210"/>
                      <a:pt x="1747" y="11210"/>
                    </a:cubicBezTo>
                    <a:cubicBezTo>
                      <a:pt x="1727" y="11210"/>
                      <a:pt x="1706" y="11213"/>
                      <a:pt x="1684" y="11218"/>
                    </a:cubicBezTo>
                    <a:cubicBezTo>
                      <a:pt x="1587" y="11251"/>
                      <a:pt x="1523" y="11347"/>
                      <a:pt x="1555" y="11476"/>
                    </a:cubicBezTo>
                    <a:cubicBezTo>
                      <a:pt x="1634" y="11792"/>
                      <a:pt x="1994" y="12064"/>
                      <a:pt x="3888" y="12064"/>
                    </a:cubicBezTo>
                    <a:cubicBezTo>
                      <a:pt x="4306" y="12064"/>
                      <a:pt x="4799" y="12051"/>
                      <a:pt x="5380" y="12022"/>
                    </a:cubicBezTo>
                    <a:cubicBezTo>
                      <a:pt x="7631" y="11829"/>
                      <a:pt x="9848" y="11443"/>
                      <a:pt x="12034" y="10865"/>
                    </a:cubicBezTo>
                    <a:lnTo>
                      <a:pt x="12066" y="10833"/>
                    </a:lnTo>
                    <a:cubicBezTo>
                      <a:pt x="12420" y="10736"/>
                      <a:pt x="12838" y="10608"/>
                      <a:pt x="13191" y="10543"/>
                    </a:cubicBezTo>
                    <a:cubicBezTo>
                      <a:pt x="15667" y="9868"/>
                      <a:pt x="18077" y="9001"/>
                      <a:pt x="20424" y="7940"/>
                    </a:cubicBezTo>
                    <a:cubicBezTo>
                      <a:pt x="23124" y="6686"/>
                      <a:pt x="23381" y="6140"/>
                      <a:pt x="23285" y="5754"/>
                    </a:cubicBezTo>
                    <a:cubicBezTo>
                      <a:pt x="23258" y="5675"/>
                      <a:pt x="23188" y="5617"/>
                      <a:pt x="23093" y="5617"/>
                    </a:cubicBezTo>
                    <a:close/>
                    <a:moveTo>
                      <a:pt x="23338" y="6517"/>
                    </a:moveTo>
                    <a:cubicBezTo>
                      <a:pt x="23320" y="6517"/>
                      <a:pt x="23302" y="6520"/>
                      <a:pt x="23285" y="6525"/>
                    </a:cubicBezTo>
                    <a:cubicBezTo>
                      <a:pt x="23156" y="6558"/>
                      <a:pt x="23092" y="6654"/>
                      <a:pt x="23124" y="6783"/>
                    </a:cubicBezTo>
                    <a:cubicBezTo>
                      <a:pt x="23124" y="6783"/>
                      <a:pt x="23221" y="7200"/>
                      <a:pt x="20488" y="8486"/>
                    </a:cubicBezTo>
                    <a:cubicBezTo>
                      <a:pt x="18174" y="9515"/>
                      <a:pt x="15763" y="10351"/>
                      <a:pt x="13320" y="11026"/>
                    </a:cubicBezTo>
                    <a:cubicBezTo>
                      <a:pt x="10781" y="11797"/>
                      <a:pt x="8209" y="12279"/>
                      <a:pt x="5573" y="12504"/>
                    </a:cubicBezTo>
                    <a:cubicBezTo>
                      <a:pt x="5014" y="12532"/>
                      <a:pt x="4546" y="12543"/>
                      <a:pt x="4157" y="12543"/>
                    </a:cubicBezTo>
                    <a:cubicBezTo>
                      <a:pt x="2286" y="12543"/>
                      <a:pt x="2198" y="12279"/>
                      <a:pt x="2198" y="12279"/>
                    </a:cubicBezTo>
                    <a:cubicBezTo>
                      <a:pt x="2171" y="12173"/>
                      <a:pt x="2079" y="12110"/>
                      <a:pt x="1993" y="12110"/>
                    </a:cubicBezTo>
                    <a:cubicBezTo>
                      <a:pt x="1975" y="12110"/>
                      <a:pt x="1958" y="12113"/>
                      <a:pt x="1941" y="12119"/>
                    </a:cubicBezTo>
                    <a:cubicBezTo>
                      <a:pt x="1812" y="12151"/>
                      <a:pt x="1748" y="12247"/>
                      <a:pt x="1780" y="12376"/>
                    </a:cubicBezTo>
                    <a:cubicBezTo>
                      <a:pt x="1859" y="12692"/>
                      <a:pt x="2240" y="12965"/>
                      <a:pt x="4125" y="12965"/>
                    </a:cubicBezTo>
                    <a:cubicBezTo>
                      <a:pt x="4541" y="12965"/>
                      <a:pt x="5030" y="12951"/>
                      <a:pt x="5605" y="12922"/>
                    </a:cubicBezTo>
                    <a:cubicBezTo>
                      <a:pt x="7856" y="12729"/>
                      <a:pt x="10106" y="12344"/>
                      <a:pt x="12259" y="11765"/>
                    </a:cubicBezTo>
                    <a:lnTo>
                      <a:pt x="12291" y="11733"/>
                    </a:lnTo>
                    <a:cubicBezTo>
                      <a:pt x="12677" y="11636"/>
                      <a:pt x="13063" y="11540"/>
                      <a:pt x="13449" y="11443"/>
                    </a:cubicBezTo>
                    <a:cubicBezTo>
                      <a:pt x="15924" y="10768"/>
                      <a:pt x="18335" y="9901"/>
                      <a:pt x="20681" y="8840"/>
                    </a:cubicBezTo>
                    <a:cubicBezTo>
                      <a:pt x="23349" y="7586"/>
                      <a:pt x="23638" y="7040"/>
                      <a:pt x="23542" y="6654"/>
                    </a:cubicBezTo>
                    <a:cubicBezTo>
                      <a:pt x="23516" y="6575"/>
                      <a:pt x="23424" y="6517"/>
                      <a:pt x="23338" y="6517"/>
                    </a:cubicBezTo>
                    <a:close/>
                    <a:moveTo>
                      <a:pt x="23894" y="8619"/>
                    </a:moveTo>
                    <a:cubicBezTo>
                      <a:pt x="23763" y="8619"/>
                      <a:pt x="23627" y="8734"/>
                      <a:pt x="23703" y="8904"/>
                    </a:cubicBezTo>
                    <a:cubicBezTo>
                      <a:pt x="23703" y="8936"/>
                      <a:pt x="23767" y="9354"/>
                      <a:pt x="21067" y="10608"/>
                    </a:cubicBezTo>
                    <a:cubicBezTo>
                      <a:pt x="18720" y="11636"/>
                      <a:pt x="16310" y="12504"/>
                      <a:pt x="13867" y="13179"/>
                    </a:cubicBezTo>
                    <a:cubicBezTo>
                      <a:pt x="11359" y="13951"/>
                      <a:pt x="8756" y="14433"/>
                      <a:pt x="6152" y="14626"/>
                    </a:cubicBezTo>
                    <a:cubicBezTo>
                      <a:pt x="5508" y="14664"/>
                      <a:pt x="4985" y="14680"/>
                      <a:pt x="4561" y="14680"/>
                    </a:cubicBezTo>
                    <a:cubicBezTo>
                      <a:pt x="2848" y="14680"/>
                      <a:pt x="2745" y="14427"/>
                      <a:pt x="2745" y="14401"/>
                    </a:cubicBezTo>
                    <a:cubicBezTo>
                      <a:pt x="2718" y="14321"/>
                      <a:pt x="2648" y="14264"/>
                      <a:pt x="2553" y="14264"/>
                    </a:cubicBezTo>
                    <a:cubicBezTo>
                      <a:pt x="2532" y="14264"/>
                      <a:pt x="2510" y="14267"/>
                      <a:pt x="2487" y="14272"/>
                    </a:cubicBezTo>
                    <a:cubicBezTo>
                      <a:pt x="2391" y="14304"/>
                      <a:pt x="2327" y="14401"/>
                      <a:pt x="2359" y="14529"/>
                    </a:cubicBezTo>
                    <a:cubicBezTo>
                      <a:pt x="2435" y="14836"/>
                      <a:pt x="2775" y="15101"/>
                      <a:pt x="4521" y="15101"/>
                    </a:cubicBezTo>
                    <a:cubicBezTo>
                      <a:pt x="4974" y="15101"/>
                      <a:pt x="5522" y="15083"/>
                      <a:pt x="6184" y="15044"/>
                    </a:cubicBezTo>
                    <a:cubicBezTo>
                      <a:pt x="8434" y="14883"/>
                      <a:pt x="10652" y="14497"/>
                      <a:pt x="12838" y="13886"/>
                    </a:cubicBezTo>
                    <a:lnTo>
                      <a:pt x="12870" y="13854"/>
                    </a:lnTo>
                    <a:cubicBezTo>
                      <a:pt x="13224" y="13758"/>
                      <a:pt x="13642" y="13661"/>
                      <a:pt x="13995" y="13597"/>
                    </a:cubicBezTo>
                    <a:cubicBezTo>
                      <a:pt x="16470" y="12890"/>
                      <a:pt x="18881" y="12022"/>
                      <a:pt x="21228" y="10993"/>
                    </a:cubicBezTo>
                    <a:cubicBezTo>
                      <a:pt x="23928" y="9740"/>
                      <a:pt x="24185" y="9193"/>
                      <a:pt x="24088" y="8808"/>
                    </a:cubicBezTo>
                    <a:cubicBezTo>
                      <a:pt x="24075" y="8675"/>
                      <a:pt x="23986" y="8619"/>
                      <a:pt x="23894" y="8619"/>
                    </a:cubicBezTo>
                    <a:close/>
                    <a:moveTo>
                      <a:pt x="24280" y="10021"/>
                    </a:moveTo>
                    <a:cubicBezTo>
                      <a:pt x="24260" y="10021"/>
                      <a:pt x="24239" y="10024"/>
                      <a:pt x="24217" y="10029"/>
                    </a:cubicBezTo>
                    <a:cubicBezTo>
                      <a:pt x="24121" y="10061"/>
                      <a:pt x="24056" y="10190"/>
                      <a:pt x="24088" y="10286"/>
                    </a:cubicBezTo>
                    <a:cubicBezTo>
                      <a:pt x="24088" y="10318"/>
                      <a:pt x="24153" y="10736"/>
                      <a:pt x="21420" y="12022"/>
                    </a:cubicBezTo>
                    <a:cubicBezTo>
                      <a:pt x="19106" y="13051"/>
                      <a:pt x="16695" y="13919"/>
                      <a:pt x="14252" y="14594"/>
                    </a:cubicBezTo>
                    <a:cubicBezTo>
                      <a:pt x="11713" y="15333"/>
                      <a:pt x="9141" y="15815"/>
                      <a:pt x="6505" y="16040"/>
                    </a:cubicBezTo>
                    <a:cubicBezTo>
                      <a:pt x="5946" y="16068"/>
                      <a:pt x="5479" y="16079"/>
                      <a:pt x="5089" y="16079"/>
                    </a:cubicBezTo>
                    <a:cubicBezTo>
                      <a:pt x="3218" y="16079"/>
                      <a:pt x="3130" y="15815"/>
                      <a:pt x="3130" y="15815"/>
                    </a:cubicBezTo>
                    <a:cubicBezTo>
                      <a:pt x="3104" y="15709"/>
                      <a:pt x="3011" y="15646"/>
                      <a:pt x="2925" y="15646"/>
                    </a:cubicBezTo>
                    <a:cubicBezTo>
                      <a:pt x="2907" y="15646"/>
                      <a:pt x="2890" y="15649"/>
                      <a:pt x="2873" y="15654"/>
                    </a:cubicBezTo>
                    <a:cubicBezTo>
                      <a:pt x="2745" y="15687"/>
                      <a:pt x="2680" y="15815"/>
                      <a:pt x="2712" y="15912"/>
                    </a:cubicBezTo>
                    <a:cubicBezTo>
                      <a:pt x="2790" y="16222"/>
                      <a:pt x="3160" y="16512"/>
                      <a:pt x="4966" y="16512"/>
                    </a:cubicBezTo>
                    <a:cubicBezTo>
                      <a:pt x="5401" y="16512"/>
                      <a:pt x="5920" y="16495"/>
                      <a:pt x="6538" y="16458"/>
                    </a:cubicBezTo>
                    <a:cubicBezTo>
                      <a:pt x="8788" y="16265"/>
                      <a:pt x="11006" y="15879"/>
                      <a:pt x="13191" y="15301"/>
                    </a:cubicBezTo>
                    <a:lnTo>
                      <a:pt x="13224" y="15269"/>
                    </a:lnTo>
                    <a:cubicBezTo>
                      <a:pt x="13609" y="15172"/>
                      <a:pt x="13995" y="15076"/>
                      <a:pt x="14381" y="14947"/>
                    </a:cubicBezTo>
                    <a:cubicBezTo>
                      <a:pt x="16856" y="14272"/>
                      <a:pt x="19267" y="13404"/>
                      <a:pt x="21613" y="12376"/>
                    </a:cubicBezTo>
                    <a:cubicBezTo>
                      <a:pt x="24313" y="11090"/>
                      <a:pt x="24571" y="10543"/>
                      <a:pt x="24474" y="10190"/>
                    </a:cubicBezTo>
                    <a:cubicBezTo>
                      <a:pt x="24448" y="10083"/>
                      <a:pt x="24377" y="10021"/>
                      <a:pt x="24280" y="10021"/>
                    </a:cubicBezTo>
                    <a:close/>
                    <a:moveTo>
                      <a:pt x="25052" y="13010"/>
                    </a:moveTo>
                    <a:cubicBezTo>
                      <a:pt x="25032" y="13010"/>
                      <a:pt x="25011" y="13013"/>
                      <a:pt x="24988" y="13019"/>
                    </a:cubicBezTo>
                    <a:cubicBezTo>
                      <a:pt x="24892" y="13051"/>
                      <a:pt x="24828" y="13179"/>
                      <a:pt x="24860" y="13276"/>
                    </a:cubicBezTo>
                    <a:cubicBezTo>
                      <a:pt x="24860" y="13308"/>
                      <a:pt x="24924" y="13694"/>
                      <a:pt x="22224" y="14979"/>
                    </a:cubicBezTo>
                    <a:cubicBezTo>
                      <a:pt x="19910" y="16008"/>
                      <a:pt x="17499" y="16876"/>
                      <a:pt x="15024" y="17551"/>
                    </a:cubicBezTo>
                    <a:cubicBezTo>
                      <a:pt x="12516" y="18290"/>
                      <a:pt x="9913" y="18805"/>
                      <a:pt x="7309" y="18997"/>
                    </a:cubicBezTo>
                    <a:cubicBezTo>
                      <a:pt x="6700" y="19034"/>
                      <a:pt x="6200" y="19048"/>
                      <a:pt x="5789" y="19048"/>
                    </a:cubicBezTo>
                    <a:cubicBezTo>
                      <a:pt x="4008" y="19048"/>
                      <a:pt x="3902" y="18772"/>
                      <a:pt x="3902" y="18772"/>
                    </a:cubicBezTo>
                    <a:cubicBezTo>
                      <a:pt x="3875" y="18693"/>
                      <a:pt x="3805" y="18636"/>
                      <a:pt x="3710" y="18636"/>
                    </a:cubicBezTo>
                    <a:cubicBezTo>
                      <a:pt x="3689" y="18636"/>
                      <a:pt x="3667" y="18638"/>
                      <a:pt x="3645" y="18644"/>
                    </a:cubicBezTo>
                    <a:cubicBezTo>
                      <a:pt x="3548" y="18644"/>
                      <a:pt x="3484" y="18772"/>
                      <a:pt x="3516" y="18869"/>
                    </a:cubicBezTo>
                    <a:cubicBezTo>
                      <a:pt x="3594" y="19180"/>
                      <a:pt x="3964" y="19470"/>
                      <a:pt x="5769" y="19470"/>
                    </a:cubicBezTo>
                    <a:cubicBezTo>
                      <a:pt x="6205" y="19470"/>
                      <a:pt x="6723" y="19453"/>
                      <a:pt x="7341" y="19415"/>
                    </a:cubicBezTo>
                    <a:cubicBezTo>
                      <a:pt x="9591" y="19255"/>
                      <a:pt x="11809" y="18869"/>
                      <a:pt x="13995" y="18258"/>
                    </a:cubicBezTo>
                    <a:lnTo>
                      <a:pt x="13995" y="18226"/>
                    </a:lnTo>
                    <a:cubicBezTo>
                      <a:pt x="14381" y="18130"/>
                      <a:pt x="14767" y="18033"/>
                      <a:pt x="15152" y="17937"/>
                    </a:cubicBezTo>
                    <a:cubicBezTo>
                      <a:pt x="17627" y="17262"/>
                      <a:pt x="20038" y="16394"/>
                      <a:pt x="22385" y="15365"/>
                    </a:cubicBezTo>
                    <a:cubicBezTo>
                      <a:pt x="25085" y="14079"/>
                      <a:pt x="25342" y="13533"/>
                      <a:pt x="25246" y="13179"/>
                    </a:cubicBezTo>
                    <a:cubicBezTo>
                      <a:pt x="25219" y="13073"/>
                      <a:pt x="25148" y="13010"/>
                      <a:pt x="25052" y="13010"/>
                    </a:cubicBezTo>
                    <a:close/>
                    <a:moveTo>
                      <a:pt x="25214" y="13822"/>
                    </a:moveTo>
                    <a:cubicBezTo>
                      <a:pt x="25085" y="13854"/>
                      <a:pt x="25021" y="13983"/>
                      <a:pt x="25053" y="14079"/>
                    </a:cubicBezTo>
                    <a:cubicBezTo>
                      <a:pt x="25053" y="14111"/>
                      <a:pt x="25117" y="14529"/>
                      <a:pt x="22417" y="15783"/>
                    </a:cubicBezTo>
                    <a:cubicBezTo>
                      <a:pt x="20103" y="16812"/>
                      <a:pt x="17692" y="17680"/>
                      <a:pt x="15249" y="18355"/>
                    </a:cubicBezTo>
                    <a:cubicBezTo>
                      <a:pt x="12709" y="19126"/>
                      <a:pt x="10138" y="19608"/>
                      <a:pt x="7534" y="19833"/>
                    </a:cubicBezTo>
                    <a:cubicBezTo>
                      <a:pt x="6974" y="19861"/>
                      <a:pt x="6506" y="19872"/>
                      <a:pt x="6115" y="19872"/>
                    </a:cubicBezTo>
                    <a:cubicBezTo>
                      <a:pt x="4237" y="19872"/>
                      <a:pt x="4127" y="19608"/>
                      <a:pt x="4127" y="19608"/>
                    </a:cubicBezTo>
                    <a:cubicBezTo>
                      <a:pt x="4114" y="19476"/>
                      <a:pt x="4024" y="19420"/>
                      <a:pt x="3932" y="19420"/>
                    </a:cubicBezTo>
                    <a:cubicBezTo>
                      <a:pt x="3801" y="19420"/>
                      <a:pt x="3665" y="19534"/>
                      <a:pt x="3741" y="19705"/>
                    </a:cubicBezTo>
                    <a:cubicBezTo>
                      <a:pt x="3820" y="20021"/>
                      <a:pt x="4179" y="20293"/>
                      <a:pt x="6056" y="20293"/>
                    </a:cubicBezTo>
                    <a:cubicBezTo>
                      <a:pt x="6470" y="20293"/>
                      <a:pt x="6959" y="20280"/>
                      <a:pt x="7534" y="20251"/>
                    </a:cubicBezTo>
                    <a:cubicBezTo>
                      <a:pt x="9816" y="20058"/>
                      <a:pt x="12034" y="19672"/>
                      <a:pt x="14220" y="19094"/>
                    </a:cubicBezTo>
                    <a:lnTo>
                      <a:pt x="14220" y="19062"/>
                    </a:lnTo>
                    <a:cubicBezTo>
                      <a:pt x="14606" y="18965"/>
                      <a:pt x="14992" y="18837"/>
                      <a:pt x="15377" y="18740"/>
                    </a:cubicBezTo>
                    <a:cubicBezTo>
                      <a:pt x="17852" y="18065"/>
                      <a:pt x="20263" y="17197"/>
                      <a:pt x="22610" y="16169"/>
                    </a:cubicBezTo>
                    <a:cubicBezTo>
                      <a:pt x="25278" y="14915"/>
                      <a:pt x="25535" y="14369"/>
                      <a:pt x="25439" y="13983"/>
                    </a:cubicBezTo>
                    <a:cubicBezTo>
                      <a:pt x="25439" y="13886"/>
                      <a:pt x="25310" y="13822"/>
                      <a:pt x="25214" y="13822"/>
                    </a:cubicBezTo>
                    <a:close/>
                    <a:moveTo>
                      <a:pt x="25780" y="15775"/>
                    </a:moveTo>
                    <a:cubicBezTo>
                      <a:pt x="25762" y="15775"/>
                      <a:pt x="25744" y="15777"/>
                      <a:pt x="25728" y="15783"/>
                    </a:cubicBezTo>
                    <a:cubicBezTo>
                      <a:pt x="25631" y="15815"/>
                      <a:pt x="25535" y="15944"/>
                      <a:pt x="25567" y="16040"/>
                    </a:cubicBezTo>
                    <a:cubicBezTo>
                      <a:pt x="25567" y="16072"/>
                      <a:pt x="25664" y="16458"/>
                      <a:pt x="22931" y="17744"/>
                    </a:cubicBezTo>
                    <a:cubicBezTo>
                      <a:pt x="20617" y="18772"/>
                      <a:pt x="18206" y="19640"/>
                      <a:pt x="15763" y="20315"/>
                    </a:cubicBezTo>
                    <a:cubicBezTo>
                      <a:pt x="13256" y="21055"/>
                      <a:pt x="10652" y="21569"/>
                      <a:pt x="8048" y="21762"/>
                    </a:cubicBezTo>
                    <a:cubicBezTo>
                      <a:pt x="7434" y="21798"/>
                      <a:pt x="6930" y="21813"/>
                      <a:pt x="6516" y="21813"/>
                    </a:cubicBezTo>
                    <a:cubicBezTo>
                      <a:pt x="4726" y="21813"/>
                      <a:pt x="4641" y="21537"/>
                      <a:pt x="4641" y="21537"/>
                    </a:cubicBezTo>
                    <a:cubicBezTo>
                      <a:pt x="4603" y="21447"/>
                      <a:pt x="4524" y="21409"/>
                      <a:pt x="4445" y="21409"/>
                    </a:cubicBezTo>
                    <a:cubicBezTo>
                      <a:pt x="4325" y="21409"/>
                      <a:pt x="4204" y="21498"/>
                      <a:pt x="4223" y="21633"/>
                    </a:cubicBezTo>
                    <a:cubicBezTo>
                      <a:pt x="4327" y="21944"/>
                      <a:pt x="4681" y="22234"/>
                      <a:pt x="6479" y="22234"/>
                    </a:cubicBezTo>
                    <a:cubicBezTo>
                      <a:pt x="6913" y="22234"/>
                      <a:pt x="7430" y="22217"/>
                      <a:pt x="8048" y="22180"/>
                    </a:cubicBezTo>
                    <a:cubicBezTo>
                      <a:pt x="10299" y="22019"/>
                      <a:pt x="12549" y="21633"/>
                      <a:pt x="14734" y="21023"/>
                    </a:cubicBezTo>
                    <a:lnTo>
                      <a:pt x="15892" y="20701"/>
                    </a:lnTo>
                    <a:cubicBezTo>
                      <a:pt x="18367" y="20026"/>
                      <a:pt x="20778" y="19158"/>
                      <a:pt x="23124" y="18130"/>
                    </a:cubicBezTo>
                    <a:cubicBezTo>
                      <a:pt x="25824" y="16844"/>
                      <a:pt x="26081" y="16297"/>
                      <a:pt x="25985" y="15944"/>
                    </a:cubicBezTo>
                    <a:cubicBezTo>
                      <a:pt x="25958" y="15837"/>
                      <a:pt x="25866" y="15775"/>
                      <a:pt x="25780" y="15775"/>
                    </a:cubicBezTo>
                    <a:close/>
                    <a:moveTo>
                      <a:pt x="26530" y="18571"/>
                    </a:moveTo>
                    <a:cubicBezTo>
                      <a:pt x="26510" y="18571"/>
                      <a:pt x="26489" y="18574"/>
                      <a:pt x="26467" y="18580"/>
                    </a:cubicBezTo>
                    <a:cubicBezTo>
                      <a:pt x="26371" y="18612"/>
                      <a:pt x="26306" y="18740"/>
                      <a:pt x="26306" y="18837"/>
                    </a:cubicBezTo>
                    <a:cubicBezTo>
                      <a:pt x="26339" y="18869"/>
                      <a:pt x="26403" y="19255"/>
                      <a:pt x="23703" y="20540"/>
                    </a:cubicBezTo>
                    <a:cubicBezTo>
                      <a:pt x="21356" y="21569"/>
                      <a:pt x="18945" y="22437"/>
                      <a:pt x="16502" y="23112"/>
                    </a:cubicBezTo>
                    <a:cubicBezTo>
                      <a:pt x="13995" y="23851"/>
                      <a:pt x="11391" y="24366"/>
                      <a:pt x="8788" y="24558"/>
                    </a:cubicBezTo>
                    <a:cubicBezTo>
                      <a:pt x="8179" y="24595"/>
                      <a:pt x="7679" y="24609"/>
                      <a:pt x="7268" y="24609"/>
                    </a:cubicBezTo>
                    <a:cubicBezTo>
                      <a:pt x="5487" y="24609"/>
                      <a:pt x="5380" y="24333"/>
                      <a:pt x="5380" y="24333"/>
                    </a:cubicBezTo>
                    <a:cubicBezTo>
                      <a:pt x="5348" y="24237"/>
                      <a:pt x="5252" y="24173"/>
                      <a:pt x="5123" y="24173"/>
                    </a:cubicBezTo>
                    <a:cubicBezTo>
                      <a:pt x="5027" y="24205"/>
                      <a:pt x="4963" y="24333"/>
                      <a:pt x="4995" y="24430"/>
                    </a:cubicBezTo>
                    <a:cubicBezTo>
                      <a:pt x="5072" y="24741"/>
                      <a:pt x="5421" y="25031"/>
                      <a:pt x="7236" y="25031"/>
                    </a:cubicBezTo>
                    <a:cubicBezTo>
                      <a:pt x="7673" y="25031"/>
                      <a:pt x="8196" y="25014"/>
                      <a:pt x="8820" y="24976"/>
                    </a:cubicBezTo>
                    <a:cubicBezTo>
                      <a:pt x="11070" y="24816"/>
                      <a:pt x="13288" y="24430"/>
                      <a:pt x="15474" y="23851"/>
                    </a:cubicBezTo>
                    <a:lnTo>
                      <a:pt x="15474" y="23819"/>
                    </a:lnTo>
                    <a:cubicBezTo>
                      <a:pt x="15859" y="23723"/>
                      <a:pt x="16213" y="23626"/>
                      <a:pt x="16631" y="23498"/>
                    </a:cubicBezTo>
                    <a:cubicBezTo>
                      <a:pt x="19106" y="22823"/>
                      <a:pt x="21517" y="21955"/>
                      <a:pt x="23863" y="20926"/>
                    </a:cubicBezTo>
                    <a:cubicBezTo>
                      <a:pt x="26564" y="19640"/>
                      <a:pt x="26821" y="19094"/>
                      <a:pt x="26724" y="18740"/>
                    </a:cubicBezTo>
                    <a:cubicBezTo>
                      <a:pt x="26698" y="18634"/>
                      <a:pt x="26627" y="18571"/>
                      <a:pt x="26530" y="18571"/>
                    </a:cubicBezTo>
                    <a:close/>
                    <a:moveTo>
                      <a:pt x="26746" y="19407"/>
                    </a:moveTo>
                    <a:cubicBezTo>
                      <a:pt x="26727" y="19407"/>
                      <a:pt x="26709" y="19410"/>
                      <a:pt x="26692" y="19415"/>
                    </a:cubicBezTo>
                    <a:cubicBezTo>
                      <a:pt x="26564" y="19415"/>
                      <a:pt x="26499" y="19544"/>
                      <a:pt x="26531" y="19672"/>
                    </a:cubicBezTo>
                    <a:cubicBezTo>
                      <a:pt x="26531" y="19672"/>
                      <a:pt x="26596" y="20090"/>
                      <a:pt x="23896" y="21344"/>
                    </a:cubicBezTo>
                    <a:cubicBezTo>
                      <a:pt x="21581" y="22405"/>
                      <a:pt x="19170" y="23241"/>
                      <a:pt x="16727" y="23916"/>
                    </a:cubicBezTo>
                    <a:cubicBezTo>
                      <a:pt x="14188" y="24687"/>
                      <a:pt x="11616" y="25169"/>
                      <a:pt x="8981" y="25394"/>
                    </a:cubicBezTo>
                    <a:cubicBezTo>
                      <a:pt x="8421" y="25422"/>
                      <a:pt x="7954" y="25433"/>
                      <a:pt x="7564" y="25433"/>
                    </a:cubicBezTo>
                    <a:cubicBezTo>
                      <a:pt x="5693" y="25433"/>
                      <a:pt x="5605" y="25169"/>
                      <a:pt x="5605" y="25169"/>
                    </a:cubicBezTo>
                    <a:cubicBezTo>
                      <a:pt x="5566" y="25064"/>
                      <a:pt x="5483" y="25018"/>
                      <a:pt x="5402" y="25018"/>
                    </a:cubicBezTo>
                    <a:cubicBezTo>
                      <a:pt x="5284" y="25018"/>
                      <a:pt x="5169" y="25114"/>
                      <a:pt x="5188" y="25266"/>
                    </a:cubicBezTo>
                    <a:cubicBezTo>
                      <a:pt x="5264" y="25572"/>
                      <a:pt x="5624" y="25838"/>
                      <a:pt x="7362" y="25838"/>
                    </a:cubicBezTo>
                    <a:cubicBezTo>
                      <a:pt x="7813" y="25838"/>
                      <a:pt x="8357" y="25820"/>
                      <a:pt x="9013" y="25780"/>
                    </a:cubicBezTo>
                    <a:cubicBezTo>
                      <a:pt x="11263" y="25619"/>
                      <a:pt x="13513" y="25233"/>
                      <a:pt x="15699" y="24655"/>
                    </a:cubicBezTo>
                    <a:lnTo>
                      <a:pt x="16856" y="24333"/>
                    </a:lnTo>
                    <a:cubicBezTo>
                      <a:pt x="19331" y="23626"/>
                      <a:pt x="21742" y="22758"/>
                      <a:pt x="24088" y="21730"/>
                    </a:cubicBezTo>
                    <a:cubicBezTo>
                      <a:pt x="26756" y="20476"/>
                      <a:pt x="27046" y="19930"/>
                      <a:pt x="26949" y="19544"/>
                    </a:cubicBezTo>
                    <a:cubicBezTo>
                      <a:pt x="26923" y="19465"/>
                      <a:pt x="26831" y="19407"/>
                      <a:pt x="26746" y="194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3489;p80">
              <a:extLst>
                <a:ext uri="{FF2B5EF4-FFF2-40B4-BE49-F238E27FC236}">
                  <a16:creationId xmlns:a16="http://schemas.microsoft.com/office/drawing/2014/main" id="{AC42F430-7501-407A-8C75-C9F1D4997AA7}"/>
                </a:ext>
              </a:extLst>
            </p:cNvPr>
            <p:cNvGrpSpPr/>
            <p:nvPr/>
          </p:nvGrpSpPr>
          <p:grpSpPr>
            <a:xfrm>
              <a:off x="5673755" y="4209098"/>
              <a:ext cx="563044" cy="160993"/>
              <a:chOff x="6381350" y="4602525"/>
              <a:chExt cx="1275875" cy="364650"/>
            </a:xfrm>
          </p:grpSpPr>
          <p:sp>
            <p:nvSpPr>
              <p:cNvPr id="240" name="Google Shape;3490;p80">
                <a:extLst>
                  <a:ext uri="{FF2B5EF4-FFF2-40B4-BE49-F238E27FC236}">
                    <a16:creationId xmlns:a16="http://schemas.microsoft.com/office/drawing/2014/main" id="{3BC8E2A2-926F-48F0-B5D4-7B47E8B67E66}"/>
                  </a:ext>
                </a:extLst>
              </p:cNvPr>
              <p:cNvSpPr/>
              <p:nvPr/>
            </p:nvSpPr>
            <p:spPr>
              <a:xfrm>
                <a:off x="6381350" y="4602525"/>
                <a:ext cx="1275875" cy="364650"/>
              </a:xfrm>
              <a:custGeom>
                <a:avLst/>
                <a:gdLst/>
                <a:ahLst/>
                <a:cxnLst/>
                <a:rect l="l" t="t" r="r" b="b"/>
                <a:pathLst>
                  <a:path w="51035" h="14586" extrusionOk="0">
                    <a:moveTo>
                      <a:pt x="30891" y="1"/>
                    </a:moveTo>
                    <a:cubicBezTo>
                      <a:pt x="19745" y="1"/>
                      <a:pt x="10748" y="1198"/>
                      <a:pt x="10748" y="2703"/>
                    </a:cubicBezTo>
                    <a:lnTo>
                      <a:pt x="10748" y="5006"/>
                    </a:lnTo>
                    <a:lnTo>
                      <a:pt x="1" y="5006"/>
                    </a:lnTo>
                    <a:lnTo>
                      <a:pt x="1" y="14217"/>
                    </a:lnTo>
                    <a:lnTo>
                      <a:pt x="20328" y="14217"/>
                    </a:lnTo>
                    <a:cubicBezTo>
                      <a:pt x="23399" y="14463"/>
                      <a:pt x="27022" y="14586"/>
                      <a:pt x="30891" y="14586"/>
                    </a:cubicBezTo>
                    <a:cubicBezTo>
                      <a:pt x="42007" y="14586"/>
                      <a:pt x="51034" y="13388"/>
                      <a:pt x="51034" y="11914"/>
                    </a:cubicBezTo>
                    <a:lnTo>
                      <a:pt x="51034" y="2703"/>
                    </a:lnTo>
                    <a:cubicBezTo>
                      <a:pt x="51034" y="1198"/>
                      <a:pt x="42007" y="1"/>
                      <a:pt x="308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1" name="Google Shape;3491;p80">
                <a:extLst>
                  <a:ext uri="{FF2B5EF4-FFF2-40B4-BE49-F238E27FC236}">
                    <a16:creationId xmlns:a16="http://schemas.microsoft.com/office/drawing/2014/main" id="{EED7D2F1-9A9E-4AEC-9B6F-B617A3E56EF5}"/>
                  </a:ext>
                </a:extLst>
              </p:cNvPr>
              <p:cNvSpPr/>
              <p:nvPr/>
            </p:nvSpPr>
            <p:spPr>
              <a:xfrm>
                <a:off x="6859600" y="4630175"/>
                <a:ext cx="584225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23369" h="3132" extrusionOk="0">
                    <a:moveTo>
                      <a:pt x="11669" y="0"/>
                    </a:moveTo>
                    <a:cubicBezTo>
                      <a:pt x="5221" y="0"/>
                      <a:pt x="1" y="706"/>
                      <a:pt x="1" y="1566"/>
                    </a:cubicBezTo>
                    <a:cubicBezTo>
                      <a:pt x="1" y="2426"/>
                      <a:pt x="5221" y="3132"/>
                      <a:pt x="11669" y="3132"/>
                    </a:cubicBezTo>
                    <a:cubicBezTo>
                      <a:pt x="18117" y="3132"/>
                      <a:pt x="23368" y="2426"/>
                      <a:pt x="23368" y="1566"/>
                    </a:cubicBezTo>
                    <a:cubicBezTo>
                      <a:pt x="23368" y="706"/>
                      <a:pt x="18117" y="0"/>
                      <a:pt x="116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" name="Google Shape;3492;p80">
              <a:extLst>
                <a:ext uri="{FF2B5EF4-FFF2-40B4-BE49-F238E27FC236}">
                  <a16:creationId xmlns:a16="http://schemas.microsoft.com/office/drawing/2014/main" id="{6EFD57AB-8386-442B-9660-FA5C23626EE7}"/>
                </a:ext>
              </a:extLst>
            </p:cNvPr>
            <p:cNvGrpSpPr/>
            <p:nvPr/>
          </p:nvGrpSpPr>
          <p:grpSpPr>
            <a:xfrm>
              <a:off x="4517744" y="3133036"/>
              <a:ext cx="1021664" cy="1338034"/>
              <a:chOff x="519600" y="-104675"/>
              <a:chExt cx="1177575" cy="1542225"/>
            </a:xfrm>
          </p:grpSpPr>
          <p:sp>
            <p:nvSpPr>
              <p:cNvPr id="228" name="Google Shape;3493;p80">
                <a:extLst>
                  <a:ext uri="{FF2B5EF4-FFF2-40B4-BE49-F238E27FC236}">
                    <a16:creationId xmlns:a16="http://schemas.microsoft.com/office/drawing/2014/main" id="{E0D660AD-06CD-49A5-9DFB-F7AB36DE00C5}"/>
                  </a:ext>
                </a:extLst>
              </p:cNvPr>
              <p:cNvSpPr/>
              <p:nvPr/>
            </p:nvSpPr>
            <p:spPr>
              <a:xfrm>
                <a:off x="764475" y="-104675"/>
                <a:ext cx="244125" cy="389200"/>
              </a:xfrm>
              <a:custGeom>
                <a:avLst/>
                <a:gdLst/>
                <a:ahLst/>
                <a:cxnLst/>
                <a:rect l="l" t="t" r="r" b="b"/>
                <a:pathLst>
                  <a:path w="9765" h="15568" fill="none" extrusionOk="0">
                    <a:moveTo>
                      <a:pt x="0" y="15568"/>
                    </a:moveTo>
                    <a:lnTo>
                      <a:pt x="7492" y="3593"/>
                    </a:lnTo>
                    <a:lnTo>
                      <a:pt x="9765" y="0"/>
                    </a:lnTo>
                  </a:path>
                </a:pathLst>
              </a:custGeom>
              <a:noFill/>
              <a:ln w="6900" cap="flat" cmpd="sng">
                <a:solidFill>
                  <a:schemeClr val="accent1"/>
                </a:solidFill>
                <a:prstDash val="solid"/>
                <a:miter lim="307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494;p80">
                <a:extLst>
                  <a:ext uri="{FF2B5EF4-FFF2-40B4-BE49-F238E27FC236}">
                    <a16:creationId xmlns:a16="http://schemas.microsoft.com/office/drawing/2014/main" id="{4FAB55FD-B67C-4D00-8E4C-DE219A9050FB}"/>
                  </a:ext>
                </a:extLst>
              </p:cNvPr>
              <p:cNvSpPr/>
              <p:nvPr/>
            </p:nvSpPr>
            <p:spPr>
              <a:xfrm>
                <a:off x="1004750" y="-100075"/>
                <a:ext cx="353125" cy="418400"/>
              </a:xfrm>
              <a:custGeom>
                <a:avLst/>
                <a:gdLst/>
                <a:ahLst/>
                <a:cxnLst/>
                <a:rect l="l" t="t" r="r" b="b"/>
                <a:pathLst>
                  <a:path w="14125" h="16736" fill="none" extrusionOk="0">
                    <a:moveTo>
                      <a:pt x="14125" y="16735"/>
                    </a:moveTo>
                    <a:lnTo>
                      <a:pt x="0" y="0"/>
                    </a:lnTo>
                  </a:path>
                </a:pathLst>
              </a:custGeom>
              <a:noFill/>
              <a:ln w="6900" cap="flat" cmpd="sng">
                <a:solidFill>
                  <a:schemeClr val="accent1"/>
                </a:solidFill>
                <a:prstDash val="solid"/>
                <a:miter lim="307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495;p80">
                <a:extLst>
                  <a:ext uri="{FF2B5EF4-FFF2-40B4-BE49-F238E27FC236}">
                    <a16:creationId xmlns:a16="http://schemas.microsoft.com/office/drawing/2014/main" id="{CF6C0852-EE3C-4DC3-BA87-5385952F230F}"/>
                  </a:ext>
                </a:extLst>
              </p:cNvPr>
              <p:cNvSpPr/>
              <p:nvPr/>
            </p:nvSpPr>
            <p:spPr>
              <a:xfrm>
                <a:off x="519600" y="211575"/>
                <a:ext cx="489000" cy="1025600"/>
              </a:xfrm>
              <a:custGeom>
                <a:avLst/>
                <a:gdLst/>
                <a:ahLst/>
                <a:cxnLst/>
                <a:rect l="l" t="t" r="r" b="b"/>
                <a:pathLst>
                  <a:path w="19560" h="41024" extrusionOk="0">
                    <a:moveTo>
                      <a:pt x="0" y="41024"/>
                    </a:moveTo>
                    <a:lnTo>
                      <a:pt x="19560" y="35405"/>
                    </a:lnTo>
                    <a:lnTo>
                      <a:pt x="19560" y="1"/>
                    </a:lnTo>
                    <a:lnTo>
                      <a:pt x="0" y="5620"/>
                    </a:lnTo>
                    <a:close/>
                  </a:path>
                </a:pathLst>
              </a:custGeom>
              <a:solidFill>
                <a:srgbClr val="B882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496;p80">
                <a:extLst>
                  <a:ext uri="{FF2B5EF4-FFF2-40B4-BE49-F238E27FC236}">
                    <a16:creationId xmlns:a16="http://schemas.microsoft.com/office/drawing/2014/main" id="{296A93E6-1441-4AC5-8361-22EC599CF8D3}"/>
                  </a:ext>
                </a:extLst>
              </p:cNvPr>
              <p:cNvSpPr/>
              <p:nvPr/>
            </p:nvSpPr>
            <p:spPr>
              <a:xfrm>
                <a:off x="1008575" y="211575"/>
                <a:ext cx="688600" cy="1085500"/>
              </a:xfrm>
              <a:custGeom>
                <a:avLst/>
                <a:gdLst/>
                <a:ahLst/>
                <a:cxnLst/>
                <a:rect l="l" t="t" r="r" b="b"/>
                <a:pathLst>
                  <a:path w="27544" h="43420" extrusionOk="0">
                    <a:moveTo>
                      <a:pt x="27544" y="43419"/>
                    </a:moveTo>
                    <a:lnTo>
                      <a:pt x="1" y="35405"/>
                    </a:lnTo>
                    <a:lnTo>
                      <a:pt x="1" y="1"/>
                    </a:lnTo>
                    <a:lnTo>
                      <a:pt x="27544" y="8015"/>
                    </a:lnTo>
                    <a:close/>
                  </a:path>
                </a:pathLst>
              </a:custGeom>
              <a:solidFill>
                <a:srgbClr val="E9BA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497;p80">
                <a:extLst>
                  <a:ext uri="{FF2B5EF4-FFF2-40B4-BE49-F238E27FC236}">
                    <a16:creationId xmlns:a16="http://schemas.microsoft.com/office/drawing/2014/main" id="{1FED4573-A56D-453C-8842-045A8BD6DA7B}"/>
                  </a:ext>
                </a:extLst>
              </p:cNvPr>
              <p:cNvSpPr/>
              <p:nvPr/>
            </p:nvSpPr>
            <p:spPr>
              <a:xfrm>
                <a:off x="1008575" y="211575"/>
                <a:ext cx="688600" cy="1085500"/>
              </a:xfrm>
              <a:custGeom>
                <a:avLst/>
                <a:gdLst/>
                <a:ahLst/>
                <a:cxnLst/>
                <a:rect l="l" t="t" r="r" b="b"/>
                <a:pathLst>
                  <a:path w="27544" h="43420" extrusionOk="0">
                    <a:moveTo>
                      <a:pt x="27544" y="43419"/>
                    </a:moveTo>
                    <a:lnTo>
                      <a:pt x="1" y="35405"/>
                    </a:lnTo>
                    <a:lnTo>
                      <a:pt x="1" y="1"/>
                    </a:lnTo>
                    <a:lnTo>
                      <a:pt x="27544" y="8015"/>
                    </a:lnTo>
                    <a:close/>
                  </a:path>
                </a:pathLst>
              </a:custGeom>
              <a:solidFill>
                <a:srgbClr val="B882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498;p80">
                <a:extLst>
                  <a:ext uri="{FF2B5EF4-FFF2-40B4-BE49-F238E27FC236}">
                    <a16:creationId xmlns:a16="http://schemas.microsoft.com/office/drawing/2014/main" id="{02C6C136-D16A-4357-B953-E8DCD65E2293}"/>
                  </a:ext>
                </a:extLst>
              </p:cNvPr>
              <p:cNvSpPr/>
              <p:nvPr/>
            </p:nvSpPr>
            <p:spPr>
              <a:xfrm>
                <a:off x="519600" y="352075"/>
                <a:ext cx="688600" cy="1085475"/>
              </a:xfrm>
              <a:custGeom>
                <a:avLst/>
                <a:gdLst/>
                <a:ahLst/>
                <a:cxnLst/>
                <a:rect l="l" t="t" r="r" b="b"/>
                <a:pathLst>
                  <a:path w="27544" h="43419" extrusionOk="0">
                    <a:moveTo>
                      <a:pt x="27543" y="43418"/>
                    </a:moveTo>
                    <a:lnTo>
                      <a:pt x="0" y="35404"/>
                    </a:lnTo>
                    <a:lnTo>
                      <a:pt x="0" y="0"/>
                    </a:lnTo>
                    <a:lnTo>
                      <a:pt x="27543" y="8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499;p80">
                <a:extLst>
                  <a:ext uri="{FF2B5EF4-FFF2-40B4-BE49-F238E27FC236}">
                    <a16:creationId xmlns:a16="http://schemas.microsoft.com/office/drawing/2014/main" id="{8063BB5A-6B99-4F3F-9C5B-5550CFD35C9F}"/>
                  </a:ext>
                </a:extLst>
              </p:cNvPr>
              <p:cNvSpPr/>
              <p:nvPr/>
            </p:nvSpPr>
            <p:spPr>
              <a:xfrm>
                <a:off x="806700" y="440350"/>
                <a:ext cx="114400" cy="18042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7217" extrusionOk="0">
                    <a:moveTo>
                      <a:pt x="0" y="0"/>
                    </a:moveTo>
                    <a:lnTo>
                      <a:pt x="0" y="5865"/>
                    </a:lnTo>
                    <a:lnTo>
                      <a:pt x="4575" y="7216"/>
                    </a:lnTo>
                    <a:lnTo>
                      <a:pt x="4575" y="13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500;p80">
                <a:extLst>
                  <a:ext uri="{FF2B5EF4-FFF2-40B4-BE49-F238E27FC236}">
                    <a16:creationId xmlns:a16="http://schemas.microsoft.com/office/drawing/2014/main" id="{C4C1FFC2-8D8B-4F85-8FFD-91C5DE5F4C09}"/>
                  </a:ext>
                </a:extLst>
              </p:cNvPr>
              <p:cNvSpPr/>
              <p:nvPr/>
            </p:nvSpPr>
            <p:spPr>
              <a:xfrm>
                <a:off x="1208175" y="411950"/>
                <a:ext cx="489000" cy="1025600"/>
              </a:xfrm>
              <a:custGeom>
                <a:avLst/>
                <a:gdLst/>
                <a:ahLst/>
                <a:cxnLst/>
                <a:rect l="l" t="t" r="r" b="b"/>
                <a:pathLst>
                  <a:path w="19560" h="41024" extrusionOk="0">
                    <a:moveTo>
                      <a:pt x="0" y="41023"/>
                    </a:moveTo>
                    <a:lnTo>
                      <a:pt x="19560" y="35404"/>
                    </a:lnTo>
                    <a:lnTo>
                      <a:pt x="19560" y="0"/>
                    </a:lnTo>
                    <a:lnTo>
                      <a:pt x="0" y="56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" name="Google Shape;3501;p80">
                <a:extLst>
                  <a:ext uri="{FF2B5EF4-FFF2-40B4-BE49-F238E27FC236}">
                    <a16:creationId xmlns:a16="http://schemas.microsoft.com/office/drawing/2014/main" id="{8CCB4CBB-6E39-4A78-A0D5-034130EA16D6}"/>
                  </a:ext>
                </a:extLst>
              </p:cNvPr>
              <p:cNvSpPr/>
              <p:nvPr/>
            </p:nvSpPr>
            <p:spPr>
              <a:xfrm>
                <a:off x="1399325" y="466450"/>
                <a:ext cx="107475" cy="2257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9028" extrusionOk="0">
                    <a:moveTo>
                      <a:pt x="4299" y="0"/>
                    </a:moveTo>
                    <a:lnTo>
                      <a:pt x="0" y="1259"/>
                    </a:lnTo>
                    <a:lnTo>
                      <a:pt x="0" y="9028"/>
                    </a:lnTo>
                    <a:lnTo>
                      <a:pt x="4299" y="7769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502;p80">
                <a:extLst>
                  <a:ext uri="{FF2B5EF4-FFF2-40B4-BE49-F238E27FC236}">
                    <a16:creationId xmlns:a16="http://schemas.microsoft.com/office/drawing/2014/main" id="{97175892-BEE3-4217-9DDF-77F12D9209C5}"/>
                  </a:ext>
                </a:extLst>
              </p:cNvPr>
              <p:cNvSpPr/>
              <p:nvPr/>
            </p:nvSpPr>
            <p:spPr>
              <a:xfrm>
                <a:off x="519600" y="211575"/>
                <a:ext cx="1177575" cy="340875"/>
              </a:xfrm>
              <a:custGeom>
                <a:avLst/>
                <a:gdLst/>
                <a:ahLst/>
                <a:cxnLst/>
                <a:rect l="l" t="t" r="r" b="b"/>
                <a:pathLst>
                  <a:path w="47103" h="13635" extrusionOk="0">
                    <a:moveTo>
                      <a:pt x="19560" y="1"/>
                    </a:moveTo>
                    <a:lnTo>
                      <a:pt x="10716" y="2212"/>
                    </a:lnTo>
                    <a:lnTo>
                      <a:pt x="0" y="5620"/>
                    </a:lnTo>
                    <a:lnTo>
                      <a:pt x="27543" y="13634"/>
                    </a:lnTo>
                    <a:lnTo>
                      <a:pt x="37523" y="10472"/>
                    </a:lnTo>
                    <a:lnTo>
                      <a:pt x="47103" y="80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503;p80">
                <a:extLst>
                  <a:ext uri="{FF2B5EF4-FFF2-40B4-BE49-F238E27FC236}">
                    <a16:creationId xmlns:a16="http://schemas.microsoft.com/office/drawing/2014/main" id="{B4660C6B-8399-455D-9EBF-CEC67178B868}"/>
                  </a:ext>
                </a:extLst>
              </p:cNvPr>
              <p:cNvSpPr/>
              <p:nvPr/>
            </p:nvSpPr>
            <p:spPr>
              <a:xfrm>
                <a:off x="873475" y="-103150"/>
                <a:ext cx="136675" cy="565025"/>
              </a:xfrm>
              <a:custGeom>
                <a:avLst/>
                <a:gdLst/>
                <a:ahLst/>
                <a:cxnLst/>
                <a:rect l="l" t="t" r="r" b="b"/>
                <a:pathLst>
                  <a:path w="5467" h="22601" fill="none" extrusionOk="0">
                    <a:moveTo>
                      <a:pt x="5466" y="1"/>
                    </a:moveTo>
                    <a:cubicBezTo>
                      <a:pt x="3839" y="7462"/>
                      <a:pt x="1904" y="15139"/>
                      <a:pt x="0" y="22600"/>
                    </a:cubicBezTo>
                  </a:path>
                </a:pathLst>
              </a:custGeom>
              <a:noFill/>
              <a:ln w="6900" cap="flat" cmpd="sng">
                <a:solidFill>
                  <a:schemeClr val="accent1"/>
                </a:solidFill>
                <a:prstDash val="solid"/>
                <a:miter lim="307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504;p80">
                <a:extLst>
                  <a:ext uri="{FF2B5EF4-FFF2-40B4-BE49-F238E27FC236}">
                    <a16:creationId xmlns:a16="http://schemas.microsoft.com/office/drawing/2014/main" id="{829E7FFC-88C7-467C-BE3B-DF6C1A636625}"/>
                  </a:ext>
                </a:extLst>
              </p:cNvPr>
              <p:cNvSpPr/>
              <p:nvPr/>
            </p:nvSpPr>
            <p:spPr>
              <a:xfrm>
                <a:off x="1007825" y="-100850"/>
                <a:ext cx="445250" cy="583450"/>
              </a:xfrm>
              <a:custGeom>
                <a:avLst/>
                <a:gdLst/>
                <a:ahLst/>
                <a:cxnLst/>
                <a:rect l="l" t="t" r="r" b="b"/>
                <a:pathLst>
                  <a:path w="17810" h="23338" fill="none" extrusionOk="0">
                    <a:moveTo>
                      <a:pt x="17809" y="23337"/>
                    </a:moveTo>
                    <a:cubicBezTo>
                      <a:pt x="14954" y="19253"/>
                      <a:pt x="11576" y="15661"/>
                      <a:pt x="8935" y="11423"/>
                    </a:cubicBezTo>
                    <a:cubicBezTo>
                      <a:pt x="6356" y="7278"/>
                      <a:pt x="2518" y="4146"/>
                      <a:pt x="0" y="1"/>
                    </a:cubicBezTo>
                  </a:path>
                </a:pathLst>
              </a:custGeom>
              <a:noFill/>
              <a:ln w="6900" cap="flat" cmpd="sng">
                <a:solidFill>
                  <a:schemeClr val="accent1"/>
                </a:solidFill>
                <a:prstDash val="solid"/>
                <a:miter lim="307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3505;p80">
              <a:extLst>
                <a:ext uri="{FF2B5EF4-FFF2-40B4-BE49-F238E27FC236}">
                  <a16:creationId xmlns:a16="http://schemas.microsoft.com/office/drawing/2014/main" id="{1DA16C0D-AD80-4C63-BED5-5B2D28632E92}"/>
                </a:ext>
              </a:extLst>
            </p:cNvPr>
            <p:cNvSpPr/>
            <p:nvPr/>
          </p:nvSpPr>
          <p:spPr>
            <a:xfrm rot="379846">
              <a:off x="5229830" y="3885629"/>
              <a:ext cx="201328" cy="31880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1014;p37">
            <a:extLst>
              <a:ext uri="{FF2B5EF4-FFF2-40B4-BE49-F238E27FC236}">
                <a16:creationId xmlns:a16="http://schemas.microsoft.com/office/drawing/2014/main" id="{224B7E7F-2A95-4AEB-84DE-432DE6D2F7AF}"/>
              </a:ext>
            </a:extLst>
          </p:cNvPr>
          <p:cNvSpPr/>
          <p:nvPr/>
        </p:nvSpPr>
        <p:spPr>
          <a:xfrm>
            <a:off x="4562738" y="689434"/>
            <a:ext cx="3138705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10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1021;p38">
            <a:extLst>
              <a:ext uri="{FF2B5EF4-FFF2-40B4-BE49-F238E27FC236}">
                <a16:creationId xmlns:a16="http://schemas.microsoft.com/office/drawing/2014/main" id="{67352BE3-7814-4495-B485-8C5206C0400A}"/>
              </a:ext>
            </a:extLst>
          </p:cNvPr>
          <p:cNvSpPr/>
          <p:nvPr/>
        </p:nvSpPr>
        <p:spPr>
          <a:xfrm>
            <a:off x="3888738" y="1834424"/>
            <a:ext cx="4921615" cy="185943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rgbClr val="E4FA60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 KIỂM SOÁT NÓNG GIẬN VÀ LO LẮNG.</a:t>
            </a:r>
            <a:endParaRPr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28C01D9-8E12-4C33-9914-C0740D0E9113}"/>
              </a:ext>
            </a:extLst>
          </p:cNvPr>
          <p:cNvSpPr txBox="1"/>
          <p:nvPr/>
        </p:nvSpPr>
        <p:spPr>
          <a:xfrm>
            <a:off x="565634" y="984163"/>
            <a:ext cx="8219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huyên đề Hóa học 9">
            <a:extLst>
              <a:ext uri="{FF2B5EF4-FFF2-40B4-BE49-F238E27FC236}">
                <a16:creationId xmlns:a16="http://schemas.microsoft.com/office/drawing/2014/main" id="{818808BD-FA1B-4323-9B0A-65A3895A8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32" y="2492906"/>
            <a:ext cx="3848852" cy="23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902;p37">
            <a:extLst>
              <a:ext uri="{FF2B5EF4-FFF2-40B4-BE49-F238E27FC236}">
                <a16:creationId xmlns:a16="http://schemas.microsoft.com/office/drawing/2014/main" id="{2CC99C54-3B00-4576-B554-E400B09B174F}"/>
              </a:ext>
            </a:extLst>
          </p:cNvPr>
          <p:cNvGrpSpPr/>
          <p:nvPr/>
        </p:nvGrpSpPr>
        <p:grpSpPr>
          <a:xfrm>
            <a:off x="-167276" y="3204508"/>
            <a:ext cx="2227430" cy="1938992"/>
            <a:chOff x="4048209" y="1327361"/>
            <a:chExt cx="3486698" cy="3477455"/>
          </a:xfrm>
        </p:grpSpPr>
        <p:grpSp>
          <p:nvGrpSpPr>
            <p:cNvPr id="12" name="Google Shape;903;p37">
              <a:extLst>
                <a:ext uri="{FF2B5EF4-FFF2-40B4-BE49-F238E27FC236}">
                  <a16:creationId xmlns:a16="http://schemas.microsoft.com/office/drawing/2014/main" id="{E1A2697E-C4D3-4618-B43D-C9787B94D2D9}"/>
                </a:ext>
              </a:extLst>
            </p:cNvPr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35" name="Google Shape;904;p37">
                <a:extLst>
                  <a:ext uri="{FF2B5EF4-FFF2-40B4-BE49-F238E27FC236}">
                    <a16:creationId xmlns:a16="http://schemas.microsoft.com/office/drawing/2014/main" id="{ABDD1BE4-BE92-483A-8BAC-34ACEEF24F8F}"/>
                  </a:ext>
                </a:extLst>
              </p:cNvPr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" name="Google Shape;905;p37">
                <a:extLst>
                  <a:ext uri="{FF2B5EF4-FFF2-40B4-BE49-F238E27FC236}">
                    <a16:creationId xmlns:a16="http://schemas.microsoft.com/office/drawing/2014/main" id="{79E838CE-C8BA-47F3-8337-792BA5F47E6D}"/>
                  </a:ext>
                </a:extLst>
              </p:cNvPr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96" name="Google Shape;906;p37">
                  <a:extLst>
                    <a:ext uri="{FF2B5EF4-FFF2-40B4-BE49-F238E27FC236}">
                      <a16:creationId xmlns:a16="http://schemas.microsoft.com/office/drawing/2014/main" id="{596AEB54-A598-4639-93D5-49AFE75CD189}"/>
                    </a:ext>
                  </a:extLst>
                </p:cNvPr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07;p37">
                  <a:extLst>
                    <a:ext uri="{FF2B5EF4-FFF2-40B4-BE49-F238E27FC236}">
                      <a16:creationId xmlns:a16="http://schemas.microsoft.com/office/drawing/2014/main" id="{205B344A-D705-4056-9D24-E8CE8F133B06}"/>
                    </a:ext>
                  </a:extLst>
                </p:cNvPr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08;p37">
                  <a:extLst>
                    <a:ext uri="{FF2B5EF4-FFF2-40B4-BE49-F238E27FC236}">
                      <a16:creationId xmlns:a16="http://schemas.microsoft.com/office/drawing/2014/main" id="{2FB8FF4D-9A79-4E88-B093-D488A9144A77}"/>
                    </a:ext>
                  </a:extLst>
                </p:cNvPr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09;p37">
                  <a:extLst>
                    <a:ext uri="{FF2B5EF4-FFF2-40B4-BE49-F238E27FC236}">
                      <a16:creationId xmlns:a16="http://schemas.microsoft.com/office/drawing/2014/main" id="{3429B8DC-BBEC-46EE-8CB3-502BAB46C4AB}"/>
                    </a:ext>
                  </a:extLst>
                </p:cNvPr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10;p37">
                  <a:extLst>
                    <a:ext uri="{FF2B5EF4-FFF2-40B4-BE49-F238E27FC236}">
                      <a16:creationId xmlns:a16="http://schemas.microsoft.com/office/drawing/2014/main" id="{4018D255-0760-48B1-99AE-9DC9F0DD5845}"/>
                    </a:ext>
                  </a:extLst>
                </p:cNvPr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11;p37">
                  <a:extLst>
                    <a:ext uri="{FF2B5EF4-FFF2-40B4-BE49-F238E27FC236}">
                      <a16:creationId xmlns:a16="http://schemas.microsoft.com/office/drawing/2014/main" id="{3844805A-F337-43BC-B65D-2351DCF28462}"/>
                    </a:ext>
                  </a:extLst>
                </p:cNvPr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" name="Google Shape;912;p37">
                <a:extLst>
                  <a:ext uri="{FF2B5EF4-FFF2-40B4-BE49-F238E27FC236}">
                    <a16:creationId xmlns:a16="http://schemas.microsoft.com/office/drawing/2014/main" id="{F2E3DD53-40E1-4C1F-8A7B-00FDE577A82C}"/>
                  </a:ext>
                </a:extLst>
              </p:cNvPr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" name="Google Shape;913;p37">
                <a:extLst>
                  <a:ext uri="{FF2B5EF4-FFF2-40B4-BE49-F238E27FC236}">
                    <a16:creationId xmlns:a16="http://schemas.microsoft.com/office/drawing/2014/main" id="{DDE89180-58C3-4712-ACFF-C7516A4608B1}"/>
                  </a:ext>
                </a:extLst>
              </p:cNvPr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91" name="Google Shape;914;p37">
                  <a:extLst>
                    <a:ext uri="{FF2B5EF4-FFF2-40B4-BE49-F238E27FC236}">
                      <a16:creationId xmlns:a16="http://schemas.microsoft.com/office/drawing/2014/main" id="{6789CD23-F29C-46B9-A6C1-B397254FD901}"/>
                    </a:ext>
                  </a:extLst>
                </p:cNvPr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15;p37">
                  <a:extLst>
                    <a:ext uri="{FF2B5EF4-FFF2-40B4-BE49-F238E27FC236}">
                      <a16:creationId xmlns:a16="http://schemas.microsoft.com/office/drawing/2014/main" id="{E89FF464-7B6D-4929-BDFA-38BFE618042C}"/>
                    </a:ext>
                  </a:extLst>
                </p:cNvPr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16;p37">
                  <a:extLst>
                    <a:ext uri="{FF2B5EF4-FFF2-40B4-BE49-F238E27FC236}">
                      <a16:creationId xmlns:a16="http://schemas.microsoft.com/office/drawing/2014/main" id="{25377FD0-962A-4313-8B31-4ED60E9C51D7}"/>
                    </a:ext>
                  </a:extLst>
                </p:cNvPr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17;p37">
                  <a:extLst>
                    <a:ext uri="{FF2B5EF4-FFF2-40B4-BE49-F238E27FC236}">
                      <a16:creationId xmlns:a16="http://schemas.microsoft.com/office/drawing/2014/main" id="{7C6B8ABA-CBA3-43C0-A1E0-A8B657F75FF3}"/>
                    </a:ext>
                  </a:extLst>
                </p:cNvPr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18;p37">
                  <a:extLst>
                    <a:ext uri="{FF2B5EF4-FFF2-40B4-BE49-F238E27FC236}">
                      <a16:creationId xmlns:a16="http://schemas.microsoft.com/office/drawing/2014/main" id="{B2BF6277-9719-41C0-9C98-F386DA87B6AA}"/>
                    </a:ext>
                  </a:extLst>
                </p:cNvPr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" name="Google Shape;919;p37">
                <a:extLst>
                  <a:ext uri="{FF2B5EF4-FFF2-40B4-BE49-F238E27FC236}">
                    <a16:creationId xmlns:a16="http://schemas.microsoft.com/office/drawing/2014/main" id="{FEEC30D6-56A6-4B37-98D8-95AA5807AC5F}"/>
                  </a:ext>
                </a:extLst>
              </p:cNvPr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42" name="Google Shape;920;p37">
                  <a:extLst>
                    <a:ext uri="{FF2B5EF4-FFF2-40B4-BE49-F238E27FC236}">
                      <a16:creationId xmlns:a16="http://schemas.microsoft.com/office/drawing/2014/main" id="{FB325E16-410B-4C1C-9BF8-B63C53CAF734}"/>
                    </a:ext>
                  </a:extLst>
                </p:cNvPr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921;p37">
                  <a:extLst>
                    <a:ext uri="{FF2B5EF4-FFF2-40B4-BE49-F238E27FC236}">
                      <a16:creationId xmlns:a16="http://schemas.microsoft.com/office/drawing/2014/main" id="{8EB514EC-C0E6-41F6-8394-E1ADE562F707}"/>
                    </a:ext>
                  </a:extLst>
                </p:cNvPr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922;p37">
                  <a:extLst>
                    <a:ext uri="{FF2B5EF4-FFF2-40B4-BE49-F238E27FC236}">
                      <a16:creationId xmlns:a16="http://schemas.microsoft.com/office/drawing/2014/main" id="{1D756C94-1FF3-4F2D-83CA-AEFA0834996A}"/>
                    </a:ext>
                  </a:extLst>
                </p:cNvPr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923;p37">
                  <a:extLst>
                    <a:ext uri="{FF2B5EF4-FFF2-40B4-BE49-F238E27FC236}">
                      <a16:creationId xmlns:a16="http://schemas.microsoft.com/office/drawing/2014/main" id="{040426A2-2E5E-405B-AD3D-D02F177D35A6}"/>
                    </a:ext>
                  </a:extLst>
                </p:cNvPr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924;p37">
                  <a:extLst>
                    <a:ext uri="{FF2B5EF4-FFF2-40B4-BE49-F238E27FC236}">
                      <a16:creationId xmlns:a16="http://schemas.microsoft.com/office/drawing/2014/main" id="{F484937C-1EC4-416A-AEED-01EA09ED3760}"/>
                    </a:ext>
                  </a:extLst>
                </p:cNvPr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925;p37">
                  <a:extLst>
                    <a:ext uri="{FF2B5EF4-FFF2-40B4-BE49-F238E27FC236}">
                      <a16:creationId xmlns:a16="http://schemas.microsoft.com/office/drawing/2014/main" id="{E7368A53-96FE-4F6B-A207-C1E05C2BEFC5}"/>
                    </a:ext>
                  </a:extLst>
                </p:cNvPr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926;p37">
                  <a:extLst>
                    <a:ext uri="{FF2B5EF4-FFF2-40B4-BE49-F238E27FC236}">
                      <a16:creationId xmlns:a16="http://schemas.microsoft.com/office/drawing/2014/main" id="{5EA63BF7-79A1-4BE0-BFFB-FE661437289A}"/>
                    </a:ext>
                  </a:extLst>
                </p:cNvPr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927;p37">
                  <a:extLst>
                    <a:ext uri="{FF2B5EF4-FFF2-40B4-BE49-F238E27FC236}">
                      <a16:creationId xmlns:a16="http://schemas.microsoft.com/office/drawing/2014/main" id="{7216AEAC-FA12-4ADD-80C8-9D1E47BF0C37}"/>
                    </a:ext>
                  </a:extLst>
                </p:cNvPr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928;p37">
                  <a:extLst>
                    <a:ext uri="{FF2B5EF4-FFF2-40B4-BE49-F238E27FC236}">
                      <a16:creationId xmlns:a16="http://schemas.microsoft.com/office/drawing/2014/main" id="{59EE2F8A-2D46-44D3-829D-F04E8B93D48F}"/>
                    </a:ext>
                  </a:extLst>
                </p:cNvPr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929;p37">
                  <a:extLst>
                    <a:ext uri="{FF2B5EF4-FFF2-40B4-BE49-F238E27FC236}">
                      <a16:creationId xmlns:a16="http://schemas.microsoft.com/office/drawing/2014/main" id="{B063C7ED-BC36-474B-93E6-F3D2571CD109}"/>
                    </a:ext>
                  </a:extLst>
                </p:cNvPr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930;p37">
                  <a:extLst>
                    <a:ext uri="{FF2B5EF4-FFF2-40B4-BE49-F238E27FC236}">
                      <a16:creationId xmlns:a16="http://schemas.microsoft.com/office/drawing/2014/main" id="{9BAE276D-4203-42FA-B929-61888FB6370E}"/>
                    </a:ext>
                  </a:extLst>
                </p:cNvPr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931;p37">
                  <a:extLst>
                    <a:ext uri="{FF2B5EF4-FFF2-40B4-BE49-F238E27FC236}">
                      <a16:creationId xmlns:a16="http://schemas.microsoft.com/office/drawing/2014/main" id="{527965AC-9948-4180-A617-42C578F4B98A}"/>
                    </a:ext>
                  </a:extLst>
                </p:cNvPr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932;p37">
                  <a:extLst>
                    <a:ext uri="{FF2B5EF4-FFF2-40B4-BE49-F238E27FC236}">
                      <a16:creationId xmlns:a16="http://schemas.microsoft.com/office/drawing/2014/main" id="{3773B238-5165-4D77-A3D7-D465E743C6BF}"/>
                    </a:ext>
                  </a:extLst>
                </p:cNvPr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933;p37">
                  <a:extLst>
                    <a:ext uri="{FF2B5EF4-FFF2-40B4-BE49-F238E27FC236}">
                      <a16:creationId xmlns:a16="http://schemas.microsoft.com/office/drawing/2014/main" id="{2E7DC32E-1E4E-4026-ADCF-7AA959A3A600}"/>
                    </a:ext>
                  </a:extLst>
                </p:cNvPr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934;p37">
                  <a:extLst>
                    <a:ext uri="{FF2B5EF4-FFF2-40B4-BE49-F238E27FC236}">
                      <a16:creationId xmlns:a16="http://schemas.microsoft.com/office/drawing/2014/main" id="{D1895D02-7041-4EF9-998C-03932AA571C7}"/>
                    </a:ext>
                  </a:extLst>
                </p:cNvPr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935;p37">
                  <a:extLst>
                    <a:ext uri="{FF2B5EF4-FFF2-40B4-BE49-F238E27FC236}">
                      <a16:creationId xmlns:a16="http://schemas.microsoft.com/office/drawing/2014/main" id="{FB5DAD65-F9BD-498C-8FE7-14D74F72DD2C}"/>
                    </a:ext>
                  </a:extLst>
                </p:cNvPr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936;p37">
                  <a:extLst>
                    <a:ext uri="{FF2B5EF4-FFF2-40B4-BE49-F238E27FC236}">
                      <a16:creationId xmlns:a16="http://schemas.microsoft.com/office/drawing/2014/main" id="{E4282515-F819-4FAD-962B-F01770407584}"/>
                    </a:ext>
                  </a:extLst>
                </p:cNvPr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937;p37">
                  <a:extLst>
                    <a:ext uri="{FF2B5EF4-FFF2-40B4-BE49-F238E27FC236}">
                      <a16:creationId xmlns:a16="http://schemas.microsoft.com/office/drawing/2014/main" id="{0CA9FC6F-7B7A-42A7-8CDC-25011CEC0EEF}"/>
                    </a:ext>
                  </a:extLst>
                </p:cNvPr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938;p37">
                  <a:extLst>
                    <a:ext uri="{FF2B5EF4-FFF2-40B4-BE49-F238E27FC236}">
                      <a16:creationId xmlns:a16="http://schemas.microsoft.com/office/drawing/2014/main" id="{628D6831-9EA2-4602-B60E-D2420703DD76}"/>
                    </a:ext>
                  </a:extLst>
                </p:cNvPr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939;p37">
                  <a:extLst>
                    <a:ext uri="{FF2B5EF4-FFF2-40B4-BE49-F238E27FC236}">
                      <a16:creationId xmlns:a16="http://schemas.microsoft.com/office/drawing/2014/main" id="{CFAD477E-1D44-4FE3-9A5E-7EFE513BD856}"/>
                    </a:ext>
                  </a:extLst>
                </p:cNvPr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940;p37">
                  <a:extLst>
                    <a:ext uri="{FF2B5EF4-FFF2-40B4-BE49-F238E27FC236}">
                      <a16:creationId xmlns:a16="http://schemas.microsoft.com/office/drawing/2014/main" id="{8EA4BB09-E6B9-43A0-AB75-1C904E25E5AB}"/>
                    </a:ext>
                  </a:extLst>
                </p:cNvPr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941;p37">
                  <a:extLst>
                    <a:ext uri="{FF2B5EF4-FFF2-40B4-BE49-F238E27FC236}">
                      <a16:creationId xmlns:a16="http://schemas.microsoft.com/office/drawing/2014/main" id="{7B274BD6-2F11-4E2A-ADFD-A560CD085FF0}"/>
                    </a:ext>
                  </a:extLst>
                </p:cNvPr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942;p37">
                  <a:extLst>
                    <a:ext uri="{FF2B5EF4-FFF2-40B4-BE49-F238E27FC236}">
                      <a16:creationId xmlns:a16="http://schemas.microsoft.com/office/drawing/2014/main" id="{3401F063-B54C-4D10-A7EE-B3B4A96129AF}"/>
                    </a:ext>
                  </a:extLst>
                </p:cNvPr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943;p37">
                  <a:extLst>
                    <a:ext uri="{FF2B5EF4-FFF2-40B4-BE49-F238E27FC236}">
                      <a16:creationId xmlns:a16="http://schemas.microsoft.com/office/drawing/2014/main" id="{A94BD630-D6A9-492D-8DA2-34F19C8CF622}"/>
                    </a:ext>
                  </a:extLst>
                </p:cNvPr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944;p37">
                  <a:extLst>
                    <a:ext uri="{FF2B5EF4-FFF2-40B4-BE49-F238E27FC236}">
                      <a16:creationId xmlns:a16="http://schemas.microsoft.com/office/drawing/2014/main" id="{4A091C97-6300-4860-81A2-CC51DF1E2D65}"/>
                    </a:ext>
                  </a:extLst>
                </p:cNvPr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945;p37">
                  <a:extLst>
                    <a:ext uri="{FF2B5EF4-FFF2-40B4-BE49-F238E27FC236}">
                      <a16:creationId xmlns:a16="http://schemas.microsoft.com/office/drawing/2014/main" id="{D4E581CB-5A66-489B-9DEE-9EED9BCF9CC1}"/>
                    </a:ext>
                  </a:extLst>
                </p:cNvPr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946;p37">
                  <a:extLst>
                    <a:ext uri="{FF2B5EF4-FFF2-40B4-BE49-F238E27FC236}">
                      <a16:creationId xmlns:a16="http://schemas.microsoft.com/office/drawing/2014/main" id="{57C26748-8C39-4656-8879-73D32BF600F5}"/>
                    </a:ext>
                  </a:extLst>
                </p:cNvPr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947;p37">
                  <a:extLst>
                    <a:ext uri="{FF2B5EF4-FFF2-40B4-BE49-F238E27FC236}">
                      <a16:creationId xmlns:a16="http://schemas.microsoft.com/office/drawing/2014/main" id="{2F8D222B-7F5B-40C4-91A1-EB56EF807BD1}"/>
                    </a:ext>
                  </a:extLst>
                </p:cNvPr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948;p37">
                  <a:extLst>
                    <a:ext uri="{FF2B5EF4-FFF2-40B4-BE49-F238E27FC236}">
                      <a16:creationId xmlns:a16="http://schemas.microsoft.com/office/drawing/2014/main" id="{4BF324EE-1723-415E-B051-2F7C9240DB75}"/>
                    </a:ext>
                  </a:extLst>
                </p:cNvPr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949;p37">
                  <a:extLst>
                    <a:ext uri="{FF2B5EF4-FFF2-40B4-BE49-F238E27FC236}">
                      <a16:creationId xmlns:a16="http://schemas.microsoft.com/office/drawing/2014/main" id="{CB49C48F-FE7D-48FB-AB4F-57D13E7E5984}"/>
                    </a:ext>
                  </a:extLst>
                </p:cNvPr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950;p37">
                  <a:extLst>
                    <a:ext uri="{FF2B5EF4-FFF2-40B4-BE49-F238E27FC236}">
                      <a16:creationId xmlns:a16="http://schemas.microsoft.com/office/drawing/2014/main" id="{F6470B4E-09D6-4E58-A25B-F312DE83D07A}"/>
                    </a:ext>
                  </a:extLst>
                </p:cNvPr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951;p37">
                  <a:extLst>
                    <a:ext uri="{FF2B5EF4-FFF2-40B4-BE49-F238E27FC236}">
                      <a16:creationId xmlns:a16="http://schemas.microsoft.com/office/drawing/2014/main" id="{8D63907A-F661-410C-8143-76A8E0C63C37}"/>
                    </a:ext>
                  </a:extLst>
                </p:cNvPr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952;p37">
                  <a:extLst>
                    <a:ext uri="{FF2B5EF4-FFF2-40B4-BE49-F238E27FC236}">
                      <a16:creationId xmlns:a16="http://schemas.microsoft.com/office/drawing/2014/main" id="{ABFD87A2-8233-417B-9341-5F3C7FCF7ECA}"/>
                    </a:ext>
                  </a:extLst>
                </p:cNvPr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953;p37">
                  <a:extLst>
                    <a:ext uri="{FF2B5EF4-FFF2-40B4-BE49-F238E27FC236}">
                      <a16:creationId xmlns:a16="http://schemas.microsoft.com/office/drawing/2014/main" id="{6A097088-3755-4E59-B36E-808CB4D0C0F9}"/>
                    </a:ext>
                  </a:extLst>
                </p:cNvPr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954;p37">
                  <a:extLst>
                    <a:ext uri="{FF2B5EF4-FFF2-40B4-BE49-F238E27FC236}">
                      <a16:creationId xmlns:a16="http://schemas.microsoft.com/office/drawing/2014/main" id="{BF852EA0-8AAA-421C-849A-82A943039AE2}"/>
                    </a:ext>
                  </a:extLst>
                </p:cNvPr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55;p37">
                  <a:extLst>
                    <a:ext uri="{FF2B5EF4-FFF2-40B4-BE49-F238E27FC236}">
                      <a16:creationId xmlns:a16="http://schemas.microsoft.com/office/drawing/2014/main" id="{0514007B-569A-49DD-BB3B-D2E4B1954664}"/>
                    </a:ext>
                  </a:extLst>
                </p:cNvPr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56;p37">
                  <a:extLst>
                    <a:ext uri="{FF2B5EF4-FFF2-40B4-BE49-F238E27FC236}">
                      <a16:creationId xmlns:a16="http://schemas.microsoft.com/office/drawing/2014/main" id="{9464DA6A-261A-40A2-80D1-00A4BC9F5B27}"/>
                    </a:ext>
                  </a:extLst>
                </p:cNvPr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57;p37">
                  <a:extLst>
                    <a:ext uri="{FF2B5EF4-FFF2-40B4-BE49-F238E27FC236}">
                      <a16:creationId xmlns:a16="http://schemas.microsoft.com/office/drawing/2014/main" id="{2D36E75B-8AC6-4E62-A692-C0E00C72B74A}"/>
                    </a:ext>
                  </a:extLst>
                </p:cNvPr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58;p37">
                  <a:extLst>
                    <a:ext uri="{FF2B5EF4-FFF2-40B4-BE49-F238E27FC236}">
                      <a16:creationId xmlns:a16="http://schemas.microsoft.com/office/drawing/2014/main" id="{439C7714-7F3A-48E6-A92D-FBB119898F64}"/>
                    </a:ext>
                  </a:extLst>
                </p:cNvPr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59;p37">
                  <a:extLst>
                    <a:ext uri="{FF2B5EF4-FFF2-40B4-BE49-F238E27FC236}">
                      <a16:creationId xmlns:a16="http://schemas.microsoft.com/office/drawing/2014/main" id="{7B665615-F4B6-44D6-999B-A2C9E98B21B3}"/>
                    </a:ext>
                  </a:extLst>
                </p:cNvPr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60;p37">
                  <a:extLst>
                    <a:ext uri="{FF2B5EF4-FFF2-40B4-BE49-F238E27FC236}">
                      <a16:creationId xmlns:a16="http://schemas.microsoft.com/office/drawing/2014/main" id="{BABB3C86-1519-4C05-874F-BE64BA04AAB6}"/>
                    </a:ext>
                  </a:extLst>
                </p:cNvPr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61;p37">
                  <a:extLst>
                    <a:ext uri="{FF2B5EF4-FFF2-40B4-BE49-F238E27FC236}">
                      <a16:creationId xmlns:a16="http://schemas.microsoft.com/office/drawing/2014/main" id="{DDEBCE40-8095-43E3-8F49-635D41B204BA}"/>
                    </a:ext>
                  </a:extLst>
                </p:cNvPr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62;p37">
                  <a:extLst>
                    <a:ext uri="{FF2B5EF4-FFF2-40B4-BE49-F238E27FC236}">
                      <a16:creationId xmlns:a16="http://schemas.microsoft.com/office/drawing/2014/main" id="{5B188E17-F6DA-4472-A888-4C337CC83F2A}"/>
                    </a:ext>
                  </a:extLst>
                </p:cNvPr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63;p37">
                  <a:extLst>
                    <a:ext uri="{FF2B5EF4-FFF2-40B4-BE49-F238E27FC236}">
                      <a16:creationId xmlns:a16="http://schemas.microsoft.com/office/drawing/2014/main" id="{5E4395BC-953C-4473-9440-1B9E4FA707B9}"/>
                    </a:ext>
                  </a:extLst>
                </p:cNvPr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64;p37">
                  <a:extLst>
                    <a:ext uri="{FF2B5EF4-FFF2-40B4-BE49-F238E27FC236}">
                      <a16:creationId xmlns:a16="http://schemas.microsoft.com/office/drawing/2014/main" id="{D81F2019-2778-4DD1-B05A-1EE87EF01AF5}"/>
                    </a:ext>
                  </a:extLst>
                </p:cNvPr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65;p37">
                  <a:extLst>
                    <a:ext uri="{FF2B5EF4-FFF2-40B4-BE49-F238E27FC236}">
                      <a16:creationId xmlns:a16="http://schemas.microsoft.com/office/drawing/2014/main" id="{A157BE39-19D9-4C28-99AA-78F3D8426AC4}"/>
                    </a:ext>
                  </a:extLst>
                </p:cNvPr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66;p37">
                  <a:extLst>
                    <a:ext uri="{FF2B5EF4-FFF2-40B4-BE49-F238E27FC236}">
                      <a16:creationId xmlns:a16="http://schemas.microsoft.com/office/drawing/2014/main" id="{14A734A3-696D-45EA-A6EA-39D562973A39}"/>
                    </a:ext>
                  </a:extLst>
                </p:cNvPr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67;p37">
                  <a:extLst>
                    <a:ext uri="{FF2B5EF4-FFF2-40B4-BE49-F238E27FC236}">
                      <a16:creationId xmlns:a16="http://schemas.microsoft.com/office/drawing/2014/main" id="{6F995A72-4D1A-4813-934C-8BD1369E13C9}"/>
                    </a:ext>
                  </a:extLst>
                </p:cNvPr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68;p37">
                  <a:extLst>
                    <a:ext uri="{FF2B5EF4-FFF2-40B4-BE49-F238E27FC236}">
                      <a16:creationId xmlns:a16="http://schemas.microsoft.com/office/drawing/2014/main" id="{53B26BE8-07FE-47D7-B0B7-FFE929352D24}"/>
                    </a:ext>
                  </a:extLst>
                </p:cNvPr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" name="Google Shape;969;p37">
                <a:extLst>
                  <a:ext uri="{FF2B5EF4-FFF2-40B4-BE49-F238E27FC236}">
                    <a16:creationId xmlns:a16="http://schemas.microsoft.com/office/drawing/2014/main" id="{3F0B1F50-15D7-4D23-98D7-BDBCF7CBE538}"/>
                  </a:ext>
                </a:extLst>
              </p:cNvPr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70;p37">
                <a:extLst>
                  <a:ext uri="{FF2B5EF4-FFF2-40B4-BE49-F238E27FC236}">
                    <a16:creationId xmlns:a16="http://schemas.microsoft.com/office/drawing/2014/main" id="{94D689B9-D191-4D3F-AA02-6234631CC3A2}"/>
                  </a:ext>
                </a:extLst>
              </p:cNvPr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971;p37">
              <a:extLst>
                <a:ext uri="{FF2B5EF4-FFF2-40B4-BE49-F238E27FC236}">
                  <a16:creationId xmlns:a16="http://schemas.microsoft.com/office/drawing/2014/main" id="{CB109449-8BA6-4BB5-812E-C3BC5190B44E}"/>
                </a:ext>
              </a:extLst>
            </p:cNvPr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32" name="Google Shape;972;p37">
                <a:extLst>
                  <a:ext uri="{FF2B5EF4-FFF2-40B4-BE49-F238E27FC236}">
                    <a16:creationId xmlns:a16="http://schemas.microsoft.com/office/drawing/2014/main" id="{3F0C5E00-EB4A-4C56-A7E7-597703C66A8C}"/>
                  </a:ext>
                </a:extLst>
              </p:cNvPr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73;p37">
                <a:extLst>
                  <a:ext uri="{FF2B5EF4-FFF2-40B4-BE49-F238E27FC236}">
                    <a16:creationId xmlns:a16="http://schemas.microsoft.com/office/drawing/2014/main" id="{81C46675-52F8-497B-9300-AFC6AA1E85F7}"/>
                  </a:ext>
                </a:extLst>
              </p:cNvPr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74;p37">
                <a:extLst>
                  <a:ext uri="{FF2B5EF4-FFF2-40B4-BE49-F238E27FC236}">
                    <a16:creationId xmlns:a16="http://schemas.microsoft.com/office/drawing/2014/main" id="{23438796-CE75-4B23-A322-25DB0281D743}"/>
                  </a:ext>
                </a:extLst>
              </p:cNvPr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975;p37">
              <a:extLst>
                <a:ext uri="{FF2B5EF4-FFF2-40B4-BE49-F238E27FC236}">
                  <a16:creationId xmlns:a16="http://schemas.microsoft.com/office/drawing/2014/main" id="{00EF0C0A-589E-4A41-A19E-C3028E78F4AC}"/>
                </a:ext>
              </a:extLst>
            </p:cNvPr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30" name="Google Shape;976;p37">
                <a:extLst>
                  <a:ext uri="{FF2B5EF4-FFF2-40B4-BE49-F238E27FC236}">
                    <a16:creationId xmlns:a16="http://schemas.microsoft.com/office/drawing/2014/main" id="{39CA6808-F425-4041-B1B1-897A7BA36C29}"/>
                  </a:ext>
                </a:extLst>
              </p:cNvPr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77;p37">
                <a:extLst>
                  <a:ext uri="{FF2B5EF4-FFF2-40B4-BE49-F238E27FC236}">
                    <a16:creationId xmlns:a16="http://schemas.microsoft.com/office/drawing/2014/main" id="{3B964309-250A-49C4-BFDB-54EF10606A80}"/>
                  </a:ext>
                </a:extLst>
              </p:cNvPr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978;p37">
              <a:extLst>
                <a:ext uri="{FF2B5EF4-FFF2-40B4-BE49-F238E27FC236}">
                  <a16:creationId xmlns:a16="http://schemas.microsoft.com/office/drawing/2014/main" id="{82930DF6-B91F-4F93-913D-02B57360A834}"/>
                </a:ext>
              </a:extLst>
            </p:cNvPr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27" name="Google Shape;979;p37">
                <a:extLst>
                  <a:ext uri="{FF2B5EF4-FFF2-40B4-BE49-F238E27FC236}">
                    <a16:creationId xmlns:a16="http://schemas.microsoft.com/office/drawing/2014/main" id="{48D696D2-E09A-43F7-A0F4-02BD0A9F9E79}"/>
                  </a:ext>
                </a:extLst>
              </p:cNvPr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80;p37">
                <a:extLst>
                  <a:ext uri="{FF2B5EF4-FFF2-40B4-BE49-F238E27FC236}">
                    <a16:creationId xmlns:a16="http://schemas.microsoft.com/office/drawing/2014/main" id="{330E557C-F188-4200-8A36-FA58016D6AC3}"/>
                  </a:ext>
                </a:extLst>
              </p:cNvPr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81;p37">
                <a:extLst>
                  <a:ext uri="{FF2B5EF4-FFF2-40B4-BE49-F238E27FC236}">
                    <a16:creationId xmlns:a16="http://schemas.microsoft.com/office/drawing/2014/main" id="{199EB7C4-A66C-490D-8A2A-8F6F86D542BC}"/>
                  </a:ext>
                </a:extLst>
              </p:cNvPr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982;p37">
              <a:extLst>
                <a:ext uri="{FF2B5EF4-FFF2-40B4-BE49-F238E27FC236}">
                  <a16:creationId xmlns:a16="http://schemas.microsoft.com/office/drawing/2014/main" id="{8B111B11-DDFD-4CB3-9359-57B2850AAC9D}"/>
                </a:ext>
              </a:extLst>
            </p:cNvPr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24" name="Google Shape;983;p37">
                <a:extLst>
                  <a:ext uri="{FF2B5EF4-FFF2-40B4-BE49-F238E27FC236}">
                    <a16:creationId xmlns:a16="http://schemas.microsoft.com/office/drawing/2014/main" id="{9668E033-D3E1-48F5-8F35-525AD341BE6B}"/>
                  </a:ext>
                </a:extLst>
              </p:cNvPr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84;p37">
                <a:extLst>
                  <a:ext uri="{FF2B5EF4-FFF2-40B4-BE49-F238E27FC236}">
                    <a16:creationId xmlns:a16="http://schemas.microsoft.com/office/drawing/2014/main" id="{5DFE2353-5294-4E8E-8ED0-7A10E74634D6}"/>
                  </a:ext>
                </a:extLst>
              </p:cNvPr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85;p37">
                <a:extLst>
                  <a:ext uri="{FF2B5EF4-FFF2-40B4-BE49-F238E27FC236}">
                    <a16:creationId xmlns:a16="http://schemas.microsoft.com/office/drawing/2014/main" id="{C4F4151A-AF4F-4AFF-81C6-F9C2BFCCD750}"/>
                  </a:ext>
                </a:extLst>
              </p:cNvPr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986;p37">
              <a:extLst>
                <a:ext uri="{FF2B5EF4-FFF2-40B4-BE49-F238E27FC236}">
                  <a16:creationId xmlns:a16="http://schemas.microsoft.com/office/drawing/2014/main" id="{EDC9C66A-4335-4A3D-8306-D2641A6DDF51}"/>
                </a:ext>
              </a:extLst>
            </p:cNvPr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22" name="Google Shape;987;p37">
                <a:extLst>
                  <a:ext uri="{FF2B5EF4-FFF2-40B4-BE49-F238E27FC236}">
                    <a16:creationId xmlns:a16="http://schemas.microsoft.com/office/drawing/2014/main" id="{DABB6510-D556-4176-BFD6-63758D9BDDBD}"/>
                  </a:ext>
                </a:extLst>
              </p:cNvPr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88;p37">
                <a:extLst>
                  <a:ext uri="{FF2B5EF4-FFF2-40B4-BE49-F238E27FC236}">
                    <a16:creationId xmlns:a16="http://schemas.microsoft.com/office/drawing/2014/main" id="{AF46E293-3E6D-4BD9-8D7B-EDB5B963BBB7}"/>
                  </a:ext>
                </a:extLst>
              </p:cNvPr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989;p37">
              <a:extLst>
                <a:ext uri="{FF2B5EF4-FFF2-40B4-BE49-F238E27FC236}">
                  <a16:creationId xmlns:a16="http://schemas.microsoft.com/office/drawing/2014/main" id="{308B2610-E56F-4AA6-B656-E8560340D07E}"/>
                </a:ext>
              </a:extLst>
            </p:cNvPr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19" name="Google Shape;990;p37">
                <a:extLst>
                  <a:ext uri="{FF2B5EF4-FFF2-40B4-BE49-F238E27FC236}">
                    <a16:creationId xmlns:a16="http://schemas.microsoft.com/office/drawing/2014/main" id="{9F27D9FA-2A01-46E1-A37A-FEF23C728938}"/>
                  </a:ext>
                </a:extLst>
              </p:cNvPr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91;p37">
                <a:extLst>
                  <a:ext uri="{FF2B5EF4-FFF2-40B4-BE49-F238E27FC236}">
                    <a16:creationId xmlns:a16="http://schemas.microsoft.com/office/drawing/2014/main" id="{EEFCDD46-8BC8-4417-AE9D-F26A9F469BD2}"/>
                  </a:ext>
                </a:extLst>
              </p:cNvPr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92;p37">
                <a:extLst>
                  <a:ext uri="{FF2B5EF4-FFF2-40B4-BE49-F238E27FC236}">
                    <a16:creationId xmlns:a16="http://schemas.microsoft.com/office/drawing/2014/main" id="{BDEFE4C5-DA11-4554-8803-C28385929BA1}"/>
                  </a:ext>
                </a:extLst>
              </p:cNvPr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2" name="Google Shape;2081;p59">
            <a:extLst>
              <a:ext uri="{FF2B5EF4-FFF2-40B4-BE49-F238E27FC236}">
                <a16:creationId xmlns:a16="http://schemas.microsoft.com/office/drawing/2014/main" id="{4B1D432D-C2AA-4CDE-AF1C-8E4FDEAF804E}"/>
              </a:ext>
            </a:extLst>
          </p:cNvPr>
          <p:cNvSpPr/>
          <p:nvPr/>
        </p:nvSpPr>
        <p:spPr>
          <a:xfrm>
            <a:off x="555847" y="132586"/>
            <a:ext cx="4218171" cy="67972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36">
            <a:extLst>
              <a:ext uri="{FF2B5EF4-FFF2-40B4-BE49-F238E27FC236}">
                <a16:creationId xmlns:a16="http://schemas.microsoft.com/office/drawing/2014/main" id="{B8F6ADA9-F0B8-40D2-A842-787786868B39}"/>
              </a:ext>
            </a:extLst>
          </p:cNvPr>
          <p:cNvSpPr/>
          <p:nvPr/>
        </p:nvSpPr>
        <p:spPr>
          <a:xfrm>
            <a:off x="765080" y="57648"/>
            <a:ext cx="4008939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1917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2" grpId="0" animBg="1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081;p59">
            <a:extLst>
              <a:ext uri="{FF2B5EF4-FFF2-40B4-BE49-F238E27FC236}">
                <a16:creationId xmlns:a16="http://schemas.microsoft.com/office/drawing/2014/main" id="{E93E4E79-8D50-4057-9B04-1D89EC7FBF47}"/>
              </a:ext>
            </a:extLst>
          </p:cNvPr>
          <p:cNvSpPr/>
          <p:nvPr/>
        </p:nvSpPr>
        <p:spPr>
          <a:xfrm>
            <a:off x="1643016" y="213722"/>
            <a:ext cx="5857967" cy="99901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NÓNG GIẬN/ LO LẮNG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A2AACB4-7794-4477-A3B0-70295C7364D3}"/>
              </a:ext>
            </a:extLst>
          </p:cNvPr>
          <p:cNvSpPr txBox="1"/>
          <p:nvPr/>
        </p:nvSpPr>
        <p:spPr>
          <a:xfrm>
            <a:off x="1028420" y="1439297"/>
            <a:ext cx="750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oogle Shape;2992;p78">
            <a:extLst>
              <a:ext uri="{FF2B5EF4-FFF2-40B4-BE49-F238E27FC236}">
                <a16:creationId xmlns:a16="http://schemas.microsoft.com/office/drawing/2014/main" id="{D4BBCFA3-D9C2-40F0-A78F-A308D23AF234}"/>
              </a:ext>
            </a:extLst>
          </p:cNvPr>
          <p:cNvGrpSpPr/>
          <p:nvPr/>
        </p:nvGrpSpPr>
        <p:grpSpPr>
          <a:xfrm rot="1896831">
            <a:off x="210836" y="3481517"/>
            <a:ext cx="1407694" cy="1719962"/>
            <a:chOff x="5535775" y="779325"/>
            <a:chExt cx="1931175" cy="2145925"/>
          </a:xfrm>
        </p:grpSpPr>
        <p:sp>
          <p:nvSpPr>
            <p:cNvPr id="26" name="Google Shape;2993;p78">
              <a:extLst>
                <a:ext uri="{FF2B5EF4-FFF2-40B4-BE49-F238E27FC236}">
                  <a16:creationId xmlns:a16="http://schemas.microsoft.com/office/drawing/2014/main" id="{DF34EEE8-A61E-4D4D-8A09-89472ECBCA6E}"/>
                </a:ext>
              </a:extLst>
            </p:cNvPr>
            <p:cNvSpPr/>
            <p:nvPr/>
          </p:nvSpPr>
          <p:spPr>
            <a:xfrm>
              <a:off x="5962750" y="1698925"/>
              <a:ext cx="221500" cy="289800"/>
            </a:xfrm>
            <a:custGeom>
              <a:avLst/>
              <a:gdLst/>
              <a:ahLst/>
              <a:cxnLst/>
              <a:rect l="l" t="t" r="r" b="b"/>
              <a:pathLst>
                <a:path w="8860" h="11592" extrusionOk="0">
                  <a:moveTo>
                    <a:pt x="4658" y="0"/>
                  </a:moveTo>
                  <a:cubicBezTo>
                    <a:pt x="4287" y="0"/>
                    <a:pt x="3887" y="40"/>
                    <a:pt x="3487" y="120"/>
                  </a:cubicBezTo>
                  <a:cubicBezTo>
                    <a:pt x="2918" y="227"/>
                    <a:pt x="2384" y="369"/>
                    <a:pt x="1886" y="619"/>
                  </a:cubicBezTo>
                  <a:cubicBezTo>
                    <a:pt x="1388" y="868"/>
                    <a:pt x="961" y="1188"/>
                    <a:pt x="605" y="1579"/>
                  </a:cubicBezTo>
                  <a:cubicBezTo>
                    <a:pt x="249" y="1971"/>
                    <a:pt x="71" y="2433"/>
                    <a:pt x="0" y="3002"/>
                  </a:cubicBezTo>
                  <a:cubicBezTo>
                    <a:pt x="0" y="3145"/>
                    <a:pt x="71" y="3323"/>
                    <a:pt x="213" y="3465"/>
                  </a:cubicBezTo>
                  <a:cubicBezTo>
                    <a:pt x="332" y="3613"/>
                    <a:pt x="451" y="3687"/>
                    <a:pt x="549" y="3687"/>
                  </a:cubicBezTo>
                  <a:cubicBezTo>
                    <a:pt x="568" y="3687"/>
                    <a:pt x="587" y="3684"/>
                    <a:pt x="605" y="3678"/>
                  </a:cubicBezTo>
                  <a:cubicBezTo>
                    <a:pt x="783" y="3643"/>
                    <a:pt x="925" y="3536"/>
                    <a:pt x="1032" y="3394"/>
                  </a:cubicBezTo>
                  <a:cubicBezTo>
                    <a:pt x="1174" y="3216"/>
                    <a:pt x="1210" y="3038"/>
                    <a:pt x="1174" y="2825"/>
                  </a:cubicBezTo>
                  <a:cubicBezTo>
                    <a:pt x="1530" y="2504"/>
                    <a:pt x="1886" y="2220"/>
                    <a:pt x="2277" y="2006"/>
                  </a:cubicBezTo>
                  <a:cubicBezTo>
                    <a:pt x="2669" y="1757"/>
                    <a:pt x="3060" y="1615"/>
                    <a:pt x="3451" y="1544"/>
                  </a:cubicBezTo>
                  <a:cubicBezTo>
                    <a:pt x="3727" y="1475"/>
                    <a:pt x="3988" y="1435"/>
                    <a:pt x="4234" y="1435"/>
                  </a:cubicBezTo>
                  <a:cubicBezTo>
                    <a:pt x="4369" y="1435"/>
                    <a:pt x="4499" y="1447"/>
                    <a:pt x="4626" y="1472"/>
                  </a:cubicBezTo>
                  <a:cubicBezTo>
                    <a:pt x="4981" y="1508"/>
                    <a:pt x="5302" y="1615"/>
                    <a:pt x="5622" y="1828"/>
                  </a:cubicBezTo>
                  <a:cubicBezTo>
                    <a:pt x="5800" y="1971"/>
                    <a:pt x="5942" y="2184"/>
                    <a:pt x="6013" y="2398"/>
                  </a:cubicBezTo>
                  <a:cubicBezTo>
                    <a:pt x="6120" y="2611"/>
                    <a:pt x="6191" y="2860"/>
                    <a:pt x="6191" y="3109"/>
                  </a:cubicBezTo>
                  <a:cubicBezTo>
                    <a:pt x="6191" y="3358"/>
                    <a:pt x="6155" y="3607"/>
                    <a:pt x="6120" y="3821"/>
                  </a:cubicBezTo>
                  <a:cubicBezTo>
                    <a:pt x="6049" y="4070"/>
                    <a:pt x="5978" y="4283"/>
                    <a:pt x="5906" y="4426"/>
                  </a:cubicBezTo>
                  <a:cubicBezTo>
                    <a:pt x="5693" y="4853"/>
                    <a:pt x="5337" y="5244"/>
                    <a:pt x="4875" y="5564"/>
                  </a:cubicBezTo>
                  <a:cubicBezTo>
                    <a:pt x="4448" y="5884"/>
                    <a:pt x="3878" y="6062"/>
                    <a:pt x="3238" y="6134"/>
                  </a:cubicBezTo>
                  <a:cubicBezTo>
                    <a:pt x="3273" y="5671"/>
                    <a:pt x="3309" y="5208"/>
                    <a:pt x="3345" y="4781"/>
                  </a:cubicBezTo>
                  <a:lnTo>
                    <a:pt x="3487" y="3429"/>
                  </a:lnTo>
                  <a:cubicBezTo>
                    <a:pt x="3487" y="3145"/>
                    <a:pt x="3416" y="2931"/>
                    <a:pt x="3345" y="2789"/>
                  </a:cubicBezTo>
                  <a:cubicBezTo>
                    <a:pt x="3273" y="2647"/>
                    <a:pt x="3096" y="2540"/>
                    <a:pt x="2846" y="2469"/>
                  </a:cubicBezTo>
                  <a:cubicBezTo>
                    <a:pt x="2775" y="2469"/>
                    <a:pt x="2669" y="2504"/>
                    <a:pt x="2526" y="2575"/>
                  </a:cubicBezTo>
                  <a:cubicBezTo>
                    <a:pt x="2384" y="2611"/>
                    <a:pt x="2313" y="2718"/>
                    <a:pt x="2313" y="2860"/>
                  </a:cubicBezTo>
                  <a:cubicBezTo>
                    <a:pt x="2242" y="3394"/>
                    <a:pt x="2170" y="4034"/>
                    <a:pt x="2099" y="4710"/>
                  </a:cubicBezTo>
                  <a:lnTo>
                    <a:pt x="1921" y="6774"/>
                  </a:lnTo>
                  <a:cubicBezTo>
                    <a:pt x="1850" y="7450"/>
                    <a:pt x="1815" y="8126"/>
                    <a:pt x="1779" y="8802"/>
                  </a:cubicBezTo>
                  <a:cubicBezTo>
                    <a:pt x="1743" y="9443"/>
                    <a:pt x="1743" y="10047"/>
                    <a:pt x="1743" y="10581"/>
                  </a:cubicBezTo>
                  <a:cubicBezTo>
                    <a:pt x="1743" y="10617"/>
                    <a:pt x="1743" y="10723"/>
                    <a:pt x="1779" y="10830"/>
                  </a:cubicBezTo>
                  <a:cubicBezTo>
                    <a:pt x="1815" y="10937"/>
                    <a:pt x="1850" y="11044"/>
                    <a:pt x="1921" y="11150"/>
                  </a:cubicBezTo>
                  <a:cubicBezTo>
                    <a:pt x="1957" y="11257"/>
                    <a:pt x="2028" y="11364"/>
                    <a:pt x="2099" y="11435"/>
                  </a:cubicBezTo>
                  <a:cubicBezTo>
                    <a:pt x="2170" y="11506"/>
                    <a:pt x="2242" y="11577"/>
                    <a:pt x="2313" y="11577"/>
                  </a:cubicBezTo>
                  <a:cubicBezTo>
                    <a:pt x="2360" y="11587"/>
                    <a:pt x="2406" y="11591"/>
                    <a:pt x="2448" y="11591"/>
                  </a:cubicBezTo>
                  <a:cubicBezTo>
                    <a:pt x="2564" y="11591"/>
                    <a:pt x="2662" y="11558"/>
                    <a:pt x="2740" y="11506"/>
                  </a:cubicBezTo>
                  <a:cubicBezTo>
                    <a:pt x="2882" y="11435"/>
                    <a:pt x="2918" y="11293"/>
                    <a:pt x="2953" y="11115"/>
                  </a:cubicBezTo>
                  <a:cubicBezTo>
                    <a:pt x="2953" y="10581"/>
                    <a:pt x="2989" y="10047"/>
                    <a:pt x="3024" y="9478"/>
                  </a:cubicBezTo>
                  <a:cubicBezTo>
                    <a:pt x="3060" y="8909"/>
                    <a:pt x="3096" y="8375"/>
                    <a:pt x="3131" y="7806"/>
                  </a:cubicBezTo>
                  <a:cubicBezTo>
                    <a:pt x="3487" y="8055"/>
                    <a:pt x="3878" y="8340"/>
                    <a:pt x="4270" y="8624"/>
                  </a:cubicBezTo>
                  <a:cubicBezTo>
                    <a:pt x="4661" y="8909"/>
                    <a:pt x="5088" y="9229"/>
                    <a:pt x="5479" y="9549"/>
                  </a:cubicBezTo>
                  <a:cubicBezTo>
                    <a:pt x="5871" y="9834"/>
                    <a:pt x="6262" y="10154"/>
                    <a:pt x="6618" y="10439"/>
                  </a:cubicBezTo>
                  <a:cubicBezTo>
                    <a:pt x="6974" y="10759"/>
                    <a:pt x="7330" y="11044"/>
                    <a:pt x="7614" y="11328"/>
                  </a:cubicBezTo>
                  <a:cubicBezTo>
                    <a:pt x="7792" y="11471"/>
                    <a:pt x="7970" y="11542"/>
                    <a:pt x="8184" y="11542"/>
                  </a:cubicBezTo>
                  <a:cubicBezTo>
                    <a:pt x="8397" y="11542"/>
                    <a:pt x="8539" y="11435"/>
                    <a:pt x="8646" y="11257"/>
                  </a:cubicBezTo>
                  <a:cubicBezTo>
                    <a:pt x="8824" y="10937"/>
                    <a:pt x="8860" y="10688"/>
                    <a:pt x="8753" y="10546"/>
                  </a:cubicBezTo>
                  <a:cubicBezTo>
                    <a:pt x="8682" y="10368"/>
                    <a:pt x="8575" y="10225"/>
                    <a:pt x="8504" y="10154"/>
                  </a:cubicBezTo>
                  <a:cubicBezTo>
                    <a:pt x="7899" y="9620"/>
                    <a:pt x="7294" y="9122"/>
                    <a:pt x="6689" y="8660"/>
                  </a:cubicBezTo>
                  <a:cubicBezTo>
                    <a:pt x="6084" y="8197"/>
                    <a:pt x="5408" y="7699"/>
                    <a:pt x="4732" y="7201"/>
                  </a:cubicBezTo>
                  <a:cubicBezTo>
                    <a:pt x="5764" y="6667"/>
                    <a:pt x="6547" y="5991"/>
                    <a:pt x="7045" y="5173"/>
                  </a:cubicBezTo>
                  <a:cubicBezTo>
                    <a:pt x="7579" y="4354"/>
                    <a:pt x="7721" y="3429"/>
                    <a:pt x="7508" y="2362"/>
                  </a:cubicBezTo>
                  <a:cubicBezTo>
                    <a:pt x="7401" y="1722"/>
                    <a:pt x="7116" y="1223"/>
                    <a:pt x="6689" y="761"/>
                  </a:cubicBezTo>
                  <a:cubicBezTo>
                    <a:pt x="6262" y="334"/>
                    <a:pt x="5693" y="85"/>
                    <a:pt x="5017" y="14"/>
                  </a:cubicBezTo>
                  <a:cubicBezTo>
                    <a:pt x="4901" y="5"/>
                    <a:pt x="4781" y="0"/>
                    <a:pt x="4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94;p78">
              <a:extLst>
                <a:ext uri="{FF2B5EF4-FFF2-40B4-BE49-F238E27FC236}">
                  <a16:creationId xmlns:a16="http://schemas.microsoft.com/office/drawing/2014/main" id="{C5646FAF-6F87-4078-9D42-EE785D33FFCB}"/>
                </a:ext>
              </a:extLst>
            </p:cNvPr>
            <p:cNvSpPr/>
            <p:nvPr/>
          </p:nvSpPr>
          <p:spPr>
            <a:xfrm>
              <a:off x="6199350" y="1758850"/>
              <a:ext cx="202825" cy="221825"/>
            </a:xfrm>
            <a:custGeom>
              <a:avLst/>
              <a:gdLst/>
              <a:ahLst/>
              <a:cxnLst/>
              <a:rect l="l" t="t" r="r" b="b"/>
              <a:pathLst>
                <a:path w="8113" h="8873" extrusionOk="0">
                  <a:moveTo>
                    <a:pt x="4840" y="1"/>
                  </a:moveTo>
                  <a:cubicBezTo>
                    <a:pt x="4590" y="1"/>
                    <a:pt x="4270" y="1"/>
                    <a:pt x="3879" y="36"/>
                  </a:cubicBezTo>
                  <a:cubicBezTo>
                    <a:pt x="3523" y="36"/>
                    <a:pt x="3167" y="36"/>
                    <a:pt x="2776" y="72"/>
                  </a:cubicBezTo>
                  <a:cubicBezTo>
                    <a:pt x="2384" y="107"/>
                    <a:pt x="1993" y="143"/>
                    <a:pt x="1637" y="178"/>
                  </a:cubicBezTo>
                  <a:cubicBezTo>
                    <a:pt x="1246" y="214"/>
                    <a:pt x="961" y="250"/>
                    <a:pt x="677" y="285"/>
                  </a:cubicBezTo>
                  <a:cubicBezTo>
                    <a:pt x="534" y="321"/>
                    <a:pt x="427" y="428"/>
                    <a:pt x="356" y="534"/>
                  </a:cubicBezTo>
                  <a:cubicBezTo>
                    <a:pt x="285" y="605"/>
                    <a:pt x="250" y="712"/>
                    <a:pt x="250" y="854"/>
                  </a:cubicBezTo>
                  <a:cubicBezTo>
                    <a:pt x="214" y="997"/>
                    <a:pt x="285" y="1139"/>
                    <a:pt x="392" y="1281"/>
                  </a:cubicBezTo>
                  <a:cubicBezTo>
                    <a:pt x="499" y="1424"/>
                    <a:pt x="641" y="1495"/>
                    <a:pt x="783" y="1566"/>
                  </a:cubicBezTo>
                  <a:cubicBezTo>
                    <a:pt x="712" y="1957"/>
                    <a:pt x="677" y="2384"/>
                    <a:pt x="605" y="2776"/>
                  </a:cubicBezTo>
                  <a:cubicBezTo>
                    <a:pt x="570" y="3203"/>
                    <a:pt x="499" y="3594"/>
                    <a:pt x="463" y="4021"/>
                  </a:cubicBezTo>
                  <a:cubicBezTo>
                    <a:pt x="214" y="4092"/>
                    <a:pt x="72" y="4270"/>
                    <a:pt x="36" y="4519"/>
                  </a:cubicBezTo>
                  <a:cubicBezTo>
                    <a:pt x="1" y="4768"/>
                    <a:pt x="107" y="4982"/>
                    <a:pt x="356" y="5160"/>
                  </a:cubicBezTo>
                  <a:cubicBezTo>
                    <a:pt x="250" y="5836"/>
                    <a:pt x="214" y="6547"/>
                    <a:pt x="178" y="7223"/>
                  </a:cubicBezTo>
                  <a:cubicBezTo>
                    <a:pt x="143" y="7722"/>
                    <a:pt x="250" y="8113"/>
                    <a:pt x="463" y="8398"/>
                  </a:cubicBezTo>
                  <a:cubicBezTo>
                    <a:pt x="677" y="8682"/>
                    <a:pt x="1032" y="8825"/>
                    <a:pt x="1495" y="8860"/>
                  </a:cubicBezTo>
                  <a:cubicBezTo>
                    <a:pt x="1680" y="8869"/>
                    <a:pt x="1868" y="8873"/>
                    <a:pt x="2060" y="8873"/>
                  </a:cubicBezTo>
                  <a:cubicBezTo>
                    <a:pt x="2681" y="8873"/>
                    <a:pt x="3333" y="8827"/>
                    <a:pt x="3986" y="8718"/>
                  </a:cubicBezTo>
                  <a:cubicBezTo>
                    <a:pt x="4840" y="8576"/>
                    <a:pt x="5729" y="8398"/>
                    <a:pt x="6619" y="8184"/>
                  </a:cubicBezTo>
                  <a:cubicBezTo>
                    <a:pt x="6761" y="8184"/>
                    <a:pt x="6903" y="8113"/>
                    <a:pt x="7046" y="8077"/>
                  </a:cubicBezTo>
                  <a:cubicBezTo>
                    <a:pt x="7223" y="8006"/>
                    <a:pt x="7401" y="7935"/>
                    <a:pt x="7544" y="7864"/>
                  </a:cubicBezTo>
                  <a:cubicBezTo>
                    <a:pt x="7686" y="7757"/>
                    <a:pt x="7828" y="7686"/>
                    <a:pt x="7935" y="7615"/>
                  </a:cubicBezTo>
                  <a:cubicBezTo>
                    <a:pt x="8042" y="7544"/>
                    <a:pt x="8077" y="7473"/>
                    <a:pt x="8113" y="7437"/>
                  </a:cubicBezTo>
                  <a:cubicBezTo>
                    <a:pt x="8113" y="7259"/>
                    <a:pt x="8077" y="7152"/>
                    <a:pt x="8006" y="7046"/>
                  </a:cubicBezTo>
                  <a:cubicBezTo>
                    <a:pt x="7935" y="6974"/>
                    <a:pt x="7828" y="6903"/>
                    <a:pt x="7686" y="6868"/>
                  </a:cubicBezTo>
                  <a:cubicBezTo>
                    <a:pt x="7544" y="6832"/>
                    <a:pt x="7401" y="6832"/>
                    <a:pt x="7223" y="6832"/>
                  </a:cubicBezTo>
                  <a:cubicBezTo>
                    <a:pt x="7046" y="6868"/>
                    <a:pt x="6903" y="6868"/>
                    <a:pt x="6725" y="6903"/>
                  </a:cubicBezTo>
                  <a:cubicBezTo>
                    <a:pt x="6441" y="6939"/>
                    <a:pt x="6049" y="7010"/>
                    <a:pt x="5587" y="7081"/>
                  </a:cubicBezTo>
                  <a:cubicBezTo>
                    <a:pt x="5124" y="7152"/>
                    <a:pt x="4662" y="7188"/>
                    <a:pt x="4199" y="7259"/>
                  </a:cubicBezTo>
                  <a:cubicBezTo>
                    <a:pt x="3701" y="7330"/>
                    <a:pt x="3203" y="7366"/>
                    <a:pt x="2740" y="7401"/>
                  </a:cubicBezTo>
                  <a:cubicBezTo>
                    <a:pt x="2586" y="7413"/>
                    <a:pt x="2444" y="7417"/>
                    <a:pt x="2309" y="7417"/>
                  </a:cubicBezTo>
                  <a:cubicBezTo>
                    <a:pt x="2040" y="7417"/>
                    <a:pt x="1803" y="7401"/>
                    <a:pt x="1566" y="7401"/>
                  </a:cubicBezTo>
                  <a:cubicBezTo>
                    <a:pt x="1602" y="6690"/>
                    <a:pt x="1673" y="5943"/>
                    <a:pt x="1744" y="5231"/>
                  </a:cubicBezTo>
                  <a:cubicBezTo>
                    <a:pt x="2456" y="5195"/>
                    <a:pt x="3132" y="5160"/>
                    <a:pt x="3808" y="5124"/>
                  </a:cubicBezTo>
                  <a:cubicBezTo>
                    <a:pt x="4484" y="5089"/>
                    <a:pt x="5124" y="5053"/>
                    <a:pt x="5765" y="5017"/>
                  </a:cubicBezTo>
                  <a:cubicBezTo>
                    <a:pt x="6120" y="4982"/>
                    <a:pt x="6405" y="4946"/>
                    <a:pt x="6583" y="4840"/>
                  </a:cubicBezTo>
                  <a:cubicBezTo>
                    <a:pt x="6761" y="4697"/>
                    <a:pt x="6832" y="4555"/>
                    <a:pt x="6796" y="4413"/>
                  </a:cubicBezTo>
                  <a:cubicBezTo>
                    <a:pt x="6583" y="4164"/>
                    <a:pt x="6334" y="3986"/>
                    <a:pt x="6085" y="3843"/>
                  </a:cubicBezTo>
                  <a:cubicBezTo>
                    <a:pt x="5800" y="3737"/>
                    <a:pt x="5516" y="3665"/>
                    <a:pt x="5231" y="3665"/>
                  </a:cubicBezTo>
                  <a:cubicBezTo>
                    <a:pt x="4840" y="3665"/>
                    <a:pt x="4341" y="3701"/>
                    <a:pt x="3737" y="3737"/>
                  </a:cubicBezTo>
                  <a:cubicBezTo>
                    <a:pt x="3096" y="3737"/>
                    <a:pt x="2491" y="3772"/>
                    <a:pt x="1886" y="3843"/>
                  </a:cubicBezTo>
                  <a:lnTo>
                    <a:pt x="2029" y="2740"/>
                  </a:lnTo>
                  <a:cubicBezTo>
                    <a:pt x="2064" y="2384"/>
                    <a:pt x="2100" y="1993"/>
                    <a:pt x="2171" y="1637"/>
                  </a:cubicBezTo>
                  <a:cubicBezTo>
                    <a:pt x="2171" y="1602"/>
                    <a:pt x="2171" y="1602"/>
                    <a:pt x="2171" y="1566"/>
                  </a:cubicBezTo>
                  <a:lnTo>
                    <a:pt x="2171" y="1459"/>
                  </a:lnTo>
                  <a:cubicBezTo>
                    <a:pt x="2456" y="1424"/>
                    <a:pt x="2740" y="1424"/>
                    <a:pt x="3060" y="1424"/>
                  </a:cubicBezTo>
                  <a:cubicBezTo>
                    <a:pt x="3381" y="1388"/>
                    <a:pt x="3701" y="1388"/>
                    <a:pt x="4021" y="1353"/>
                  </a:cubicBezTo>
                  <a:lnTo>
                    <a:pt x="4946" y="1353"/>
                  </a:lnTo>
                  <a:cubicBezTo>
                    <a:pt x="5266" y="1317"/>
                    <a:pt x="5516" y="1317"/>
                    <a:pt x="5729" y="1281"/>
                  </a:cubicBezTo>
                  <a:cubicBezTo>
                    <a:pt x="5943" y="1281"/>
                    <a:pt x="6120" y="1246"/>
                    <a:pt x="6263" y="1139"/>
                  </a:cubicBezTo>
                  <a:cubicBezTo>
                    <a:pt x="6405" y="1068"/>
                    <a:pt x="6441" y="926"/>
                    <a:pt x="6405" y="712"/>
                  </a:cubicBezTo>
                  <a:cubicBezTo>
                    <a:pt x="6192" y="463"/>
                    <a:pt x="5943" y="285"/>
                    <a:pt x="5658" y="178"/>
                  </a:cubicBezTo>
                  <a:cubicBezTo>
                    <a:pt x="5409" y="72"/>
                    <a:pt x="5124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95;p78">
              <a:extLst>
                <a:ext uri="{FF2B5EF4-FFF2-40B4-BE49-F238E27FC236}">
                  <a16:creationId xmlns:a16="http://schemas.microsoft.com/office/drawing/2014/main" id="{416C24C3-4ACF-4A31-A581-53807655E938}"/>
                </a:ext>
              </a:extLst>
            </p:cNvPr>
            <p:cNvSpPr/>
            <p:nvPr/>
          </p:nvSpPr>
          <p:spPr>
            <a:xfrm>
              <a:off x="6422625" y="1802675"/>
              <a:ext cx="196600" cy="197850"/>
            </a:xfrm>
            <a:custGeom>
              <a:avLst/>
              <a:gdLst/>
              <a:ahLst/>
              <a:cxnLst/>
              <a:rect l="l" t="t" r="r" b="b"/>
              <a:pathLst>
                <a:path w="7864" h="7914" extrusionOk="0">
                  <a:moveTo>
                    <a:pt x="7139" y="0"/>
                  </a:moveTo>
                  <a:cubicBezTo>
                    <a:pt x="7066" y="0"/>
                    <a:pt x="6987" y="20"/>
                    <a:pt x="6903" y="62"/>
                  </a:cubicBezTo>
                  <a:cubicBezTo>
                    <a:pt x="6725" y="169"/>
                    <a:pt x="6583" y="311"/>
                    <a:pt x="6547" y="489"/>
                  </a:cubicBezTo>
                  <a:cubicBezTo>
                    <a:pt x="6476" y="703"/>
                    <a:pt x="6440" y="845"/>
                    <a:pt x="6476" y="987"/>
                  </a:cubicBezTo>
                  <a:cubicBezTo>
                    <a:pt x="6512" y="1450"/>
                    <a:pt x="6547" y="1948"/>
                    <a:pt x="6547" y="2446"/>
                  </a:cubicBezTo>
                  <a:cubicBezTo>
                    <a:pt x="6547" y="2944"/>
                    <a:pt x="6547" y="3407"/>
                    <a:pt x="6440" y="3869"/>
                  </a:cubicBezTo>
                  <a:cubicBezTo>
                    <a:pt x="6369" y="4296"/>
                    <a:pt x="6227" y="4723"/>
                    <a:pt x="6013" y="5079"/>
                  </a:cubicBezTo>
                  <a:cubicBezTo>
                    <a:pt x="5800" y="5435"/>
                    <a:pt x="5515" y="5755"/>
                    <a:pt x="5124" y="5969"/>
                  </a:cubicBezTo>
                  <a:cubicBezTo>
                    <a:pt x="4875" y="6111"/>
                    <a:pt x="4555" y="6218"/>
                    <a:pt x="4199" y="6324"/>
                  </a:cubicBezTo>
                  <a:cubicBezTo>
                    <a:pt x="3879" y="6431"/>
                    <a:pt x="3523" y="6502"/>
                    <a:pt x="3167" y="6538"/>
                  </a:cubicBezTo>
                  <a:cubicBezTo>
                    <a:pt x="3078" y="6547"/>
                    <a:pt x="2991" y="6551"/>
                    <a:pt x="2906" y="6551"/>
                  </a:cubicBezTo>
                  <a:cubicBezTo>
                    <a:pt x="2651" y="6551"/>
                    <a:pt x="2411" y="6511"/>
                    <a:pt x="2171" y="6431"/>
                  </a:cubicBezTo>
                  <a:cubicBezTo>
                    <a:pt x="1851" y="6324"/>
                    <a:pt x="1637" y="6111"/>
                    <a:pt x="1459" y="5826"/>
                  </a:cubicBezTo>
                  <a:cubicBezTo>
                    <a:pt x="1388" y="5648"/>
                    <a:pt x="1388" y="5399"/>
                    <a:pt x="1424" y="5079"/>
                  </a:cubicBezTo>
                  <a:cubicBezTo>
                    <a:pt x="1495" y="4723"/>
                    <a:pt x="1566" y="4367"/>
                    <a:pt x="1673" y="3940"/>
                  </a:cubicBezTo>
                  <a:cubicBezTo>
                    <a:pt x="1815" y="3549"/>
                    <a:pt x="1957" y="3087"/>
                    <a:pt x="2135" y="2660"/>
                  </a:cubicBezTo>
                  <a:cubicBezTo>
                    <a:pt x="2313" y="2197"/>
                    <a:pt x="2455" y="1734"/>
                    <a:pt x="2633" y="1308"/>
                  </a:cubicBezTo>
                  <a:cubicBezTo>
                    <a:pt x="2669" y="1165"/>
                    <a:pt x="2669" y="1023"/>
                    <a:pt x="2633" y="916"/>
                  </a:cubicBezTo>
                  <a:cubicBezTo>
                    <a:pt x="2598" y="809"/>
                    <a:pt x="2562" y="703"/>
                    <a:pt x="2491" y="596"/>
                  </a:cubicBezTo>
                  <a:cubicBezTo>
                    <a:pt x="2420" y="525"/>
                    <a:pt x="2349" y="454"/>
                    <a:pt x="2277" y="418"/>
                  </a:cubicBezTo>
                  <a:cubicBezTo>
                    <a:pt x="2206" y="347"/>
                    <a:pt x="2135" y="311"/>
                    <a:pt x="2100" y="311"/>
                  </a:cubicBezTo>
                  <a:cubicBezTo>
                    <a:pt x="2028" y="276"/>
                    <a:pt x="1922" y="276"/>
                    <a:pt x="1851" y="276"/>
                  </a:cubicBezTo>
                  <a:cubicBezTo>
                    <a:pt x="1673" y="311"/>
                    <a:pt x="1530" y="382"/>
                    <a:pt x="1459" y="560"/>
                  </a:cubicBezTo>
                  <a:cubicBezTo>
                    <a:pt x="1281" y="987"/>
                    <a:pt x="1139" y="1343"/>
                    <a:pt x="997" y="1734"/>
                  </a:cubicBezTo>
                  <a:cubicBezTo>
                    <a:pt x="854" y="2090"/>
                    <a:pt x="712" y="2446"/>
                    <a:pt x="605" y="2802"/>
                  </a:cubicBezTo>
                  <a:cubicBezTo>
                    <a:pt x="463" y="3158"/>
                    <a:pt x="392" y="3549"/>
                    <a:pt x="285" y="3940"/>
                  </a:cubicBezTo>
                  <a:cubicBezTo>
                    <a:pt x="214" y="4332"/>
                    <a:pt x="107" y="4759"/>
                    <a:pt x="71" y="5221"/>
                  </a:cubicBezTo>
                  <a:cubicBezTo>
                    <a:pt x="0" y="5720"/>
                    <a:pt x="36" y="6146"/>
                    <a:pt x="249" y="6502"/>
                  </a:cubicBezTo>
                  <a:cubicBezTo>
                    <a:pt x="463" y="6858"/>
                    <a:pt x="712" y="7143"/>
                    <a:pt x="1068" y="7392"/>
                  </a:cubicBezTo>
                  <a:cubicBezTo>
                    <a:pt x="1388" y="7605"/>
                    <a:pt x="1744" y="7748"/>
                    <a:pt x="2135" y="7854"/>
                  </a:cubicBezTo>
                  <a:cubicBezTo>
                    <a:pt x="2385" y="7896"/>
                    <a:pt x="2635" y="7913"/>
                    <a:pt x="2886" y="7913"/>
                  </a:cubicBezTo>
                  <a:cubicBezTo>
                    <a:pt x="3062" y="7913"/>
                    <a:pt x="3239" y="7905"/>
                    <a:pt x="3416" y="7890"/>
                  </a:cubicBezTo>
                  <a:cubicBezTo>
                    <a:pt x="3843" y="7854"/>
                    <a:pt x="4306" y="7783"/>
                    <a:pt x="4733" y="7641"/>
                  </a:cubicBezTo>
                  <a:cubicBezTo>
                    <a:pt x="5160" y="7499"/>
                    <a:pt x="5587" y="7285"/>
                    <a:pt x="5978" y="7036"/>
                  </a:cubicBezTo>
                  <a:cubicBezTo>
                    <a:pt x="6334" y="6787"/>
                    <a:pt x="6690" y="6502"/>
                    <a:pt x="6974" y="6146"/>
                  </a:cubicBezTo>
                  <a:cubicBezTo>
                    <a:pt x="7259" y="5826"/>
                    <a:pt x="7437" y="5435"/>
                    <a:pt x="7579" y="5043"/>
                  </a:cubicBezTo>
                  <a:cubicBezTo>
                    <a:pt x="7650" y="4688"/>
                    <a:pt x="7757" y="4296"/>
                    <a:pt x="7793" y="3905"/>
                  </a:cubicBezTo>
                  <a:cubicBezTo>
                    <a:pt x="7828" y="3514"/>
                    <a:pt x="7864" y="3122"/>
                    <a:pt x="7864" y="2766"/>
                  </a:cubicBezTo>
                  <a:cubicBezTo>
                    <a:pt x="7864" y="2375"/>
                    <a:pt x="7864" y="2019"/>
                    <a:pt x="7828" y="1663"/>
                  </a:cubicBezTo>
                  <a:cubicBezTo>
                    <a:pt x="7793" y="1308"/>
                    <a:pt x="7793" y="1023"/>
                    <a:pt x="7757" y="774"/>
                  </a:cubicBezTo>
                  <a:cubicBezTo>
                    <a:pt x="7686" y="489"/>
                    <a:pt x="7579" y="311"/>
                    <a:pt x="7437" y="133"/>
                  </a:cubicBezTo>
                  <a:cubicBezTo>
                    <a:pt x="7351" y="47"/>
                    <a:pt x="7251" y="0"/>
                    <a:pt x="7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96;p78">
              <a:extLst>
                <a:ext uri="{FF2B5EF4-FFF2-40B4-BE49-F238E27FC236}">
                  <a16:creationId xmlns:a16="http://schemas.microsoft.com/office/drawing/2014/main" id="{043BFFB8-7000-459A-A101-9707D7F68190}"/>
                </a:ext>
              </a:extLst>
            </p:cNvPr>
            <p:cNvSpPr/>
            <p:nvPr/>
          </p:nvSpPr>
          <p:spPr>
            <a:xfrm>
              <a:off x="6662800" y="1754400"/>
              <a:ext cx="165475" cy="294250"/>
            </a:xfrm>
            <a:custGeom>
              <a:avLst/>
              <a:gdLst/>
              <a:ahLst/>
              <a:cxnLst/>
              <a:rect l="l" t="t" r="r" b="b"/>
              <a:pathLst>
                <a:path w="6619" h="11770" extrusionOk="0">
                  <a:moveTo>
                    <a:pt x="3025" y="1"/>
                  </a:moveTo>
                  <a:cubicBezTo>
                    <a:pt x="2633" y="1"/>
                    <a:pt x="2242" y="72"/>
                    <a:pt x="1886" y="179"/>
                  </a:cubicBezTo>
                  <a:cubicBezTo>
                    <a:pt x="1530" y="321"/>
                    <a:pt x="1245" y="499"/>
                    <a:pt x="961" y="748"/>
                  </a:cubicBezTo>
                  <a:cubicBezTo>
                    <a:pt x="676" y="961"/>
                    <a:pt x="463" y="1210"/>
                    <a:pt x="285" y="1495"/>
                  </a:cubicBezTo>
                  <a:cubicBezTo>
                    <a:pt x="142" y="1780"/>
                    <a:pt x="36" y="2100"/>
                    <a:pt x="0" y="2456"/>
                  </a:cubicBezTo>
                  <a:cubicBezTo>
                    <a:pt x="0" y="2776"/>
                    <a:pt x="36" y="3096"/>
                    <a:pt x="142" y="3452"/>
                  </a:cubicBezTo>
                  <a:cubicBezTo>
                    <a:pt x="285" y="3808"/>
                    <a:pt x="498" y="4128"/>
                    <a:pt x="783" y="4448"/>
                  </a:cubicBezTo>
                  <a:cubicBezTo>
                    <a:pt x="1423" y="4982"/>
                    <a:pt x="2064" y="5480"/>
                    <a:pt x="2669" y="5907"/>
                  </a:cubicBezTo>
                  <a:cubicBezTo>
                    <a:pt x="3309" y="6334"/>
                    <a:pt x="3878" y="6797"/>
                    <a:pt x="4412" y="7259"/>
                  </a:cubicBezTo>
                  <a:cubicBezTo>
                    <a:pt x="4768" y="7579"/>
                    <a:pt x="5017" y="7900"/>
                    <a:pt x="5124" y="8255"/>
                  </a:cubicBezTo>
                  <a:cubicBezTo>
                    <a:pt x="5266" y="8576"/>
                    <a:pt x="5266" y="8896"/>
                    <a:pt x="5195" y="9216"/>
                  </a:cubicBezTo>
                  <a:cubicBezTo>
                    <a:pt x="5088" y="9501"/>
                    <a:pt x="4946" y="9750"/>
                    <a:pt x="4697" y="9963"/>
                  </a:cubicBezTo>
                  <a:cubicBezTo>
                    <a:pt x="4448" y="10177"/>
                    <a:pt x="4128" y="10319"/>
                    <a:pt x="3772" y="10355"/>
                  </a:cubicBezTo>
                  <a:cubicBezTo>
                    <a:pt x="3606" y="10378"/>
                    <a:pt x="3444" y="10390"/>
                    <a:pt x="3287" y="10390"/>
                  </a:cubicBezTo>
                  <a:cubicBezTo>
                    <a:pt x="2973" y="10390"/>
                    <a:pt x="2681" y="10343"/>
                    <a:pt x="2420" y="10248"/>
                  </a:cubicBezTo>
                  <a:cubicBezTo>
                    <a:pt x="1993" y="10070"/>
                    <a:pt x="1601" y="9821"/>
                    <a:pt x="1317" y="9501"/>
                  </a:cubicBezTo>
                  <a:cubicBezTo>
                    <a:pt x="1249" y="9433"/>
                    <a:pt x="1153" y="9408"/>
                    <a:pt x="1037" y="9408"/>
                  </a:cubicBezTo>
                  <a:cubicBezTo>
                    <a:pt x="970" y="9408"/>
                    <a:pt x="897" y="9417"/>
                    <a:pt x="819" y="9430"/>
                  </a:cubicBezTo>
                  <a:cubicBezTo>
                    <a:pt x="605" y="9465"/>
                    <a:pt x="463" y="9536"/>
                    <a:pt x="356" y="9643"/>
                  </a:cubicBezTo>
                  <a:cubicBezTo>
                    <a:pt x="320" y="9714"/>
                    <a:pt x="285" y="9857"/>
                    <a:pt x="356" y="10070"/>
                  </a:cubicBezTo>
                  <a:cubicBezTo>
                    <a:pt x="427" y="10284"/>
                    <a:pt x="498" y="10426"/>
                    <a:pt x="569" y="10568"/>
                  </a:cubicBezTo>
                  <a:cubicBezTo>
                    <a:pt x="925" y="11031"/>
                    <a:pt x="1388" y="11351"/>
                    <a:pt x="1922" y="11564"/>
                  </a:cubicBezTo>
                  <a:cubicBezTo>
                    <a:pt x="2344" y="11696"/>
                    <a:pt x="2786" y="11770"/>
                    <a:pt x="3218" y="11770"/>
                  </a:cubicBezTo>
                  <a:cubicBezTo>
                    <a:pt x="3368" y="11770"/>
                    <a:pt x="3518" y="11761"/>
                    <a:pt x="3665" y="11742"/>
                  </a:cubicBezTo>
                  <a:cubicBezTo>
                    <a:pt x="4377" y="11671"/>
                    <a:pt x="4981" y="11458"/>
                    <a:pt x="5515" y="11031"/>
                  </a:cubicBezTo>
                  <a:cubicBezTo>
                    <a:pt x="6084" y="10604"/>
                    <a:pt x="6440" y="10034"/>
                    <a:pt x="6618" y="9252"/>
                  </a:cubicBezTo>
                  <a:cubicBezTo>
                    <a:pt x="6618" y="8860"/>
                    <a:pt x="6618" y="8504"/>
                    <a:pt x="6547" y="8184"/>
                  </a:cubicBezTo>
                  <a:cubicBezTo>
                    <a:pt x="6476" y="7864"/>
                    <a:pt x="6369" y="7579"/>
                    <a:pt x="6191" y="7330"/>
                  </a:cubicBezTo>
                  <a:cubicBezTo>
                    <a:pt x="6049" y="7081"/>
                    <a:pt x="5871" y="6832"/>
                    <a:pt x="5658" y="6619"/>
                  </a:cubicBezTo>
                  <a:cubicBezTo>
                    <a:pt x="5444" y="6405"/>
                    <a:pt x="5231" y="6192"/>
                    <a:pt x="4981" y="6014"/>
                  </a:cubicBezTo>
                  <a:cubicBezTo>
                    <a:pt x="4804" y="5871"/>
                    <a:pt x="4590" y="5694"/>
                    <a:pt x="4341" y="5516"/>
                  </a:cubicBezTo>
                  <a:cubicBezTo>
                    <a:pt x="4092" y="5302"/>
                    <a:pt x="3843" y="5124"/>
                    <a:pt x="3558" y="4911"/>
                  </a:cubicBezTo>
                  <a:cubicBezTo>
                    <a:pt x="3274" y="4697"/>
                    <a:pt x="3025" y="4484"/>
                    <a:pt x="2740" y="4306"/>
                  </a:cubicBezTo>
                  <a:cubicBezTo>
                    <a:pt x="2455" y="4057"/>
                    <a:pt x="2206" y="3843"/>
                    <a:pt x="1957" y="3665"/>
                  </a:cubicBezTo>
                  <a:cubicBezTo>
                    <a:pt x="1601" y="3345"/>
                    <a:pt x="1352" y="3025"/>
                    <a:pt x="1281" y="2705"/>
                  </a:cubicBezTo>
                  <a:cubicBezTo>
                    <a:pt x="1245" y="2349"/>
                    <a:pt x="1388" y="1993"/>
                    <a:pt x="1744" y="1673"/>
                  </a:cubicBezTo>
                  <a:cubicBezTo>
                    <a:pt x="1922" y="1531"/>
                    <a:pt x="2135" y="1388"/>
                    <a:pt x="2348" y="1317"/>
                  </a:cubicBezTo>
                  <a:cubicBezTo>
                    <a:pt x="2598" y="1246"/>
                    <a:pt x="2847" y="1210"/>
                    <a:pt x="3060" y="1210"/>
                  </a:cubicBezTo>
                  <a:cubicBezTo>
                    <a:pt x="3202" y="1246"/>
                    <a:pt x="3380" y="1282"/>
                    <a:pt x="3558" y="1353"/>
                  </a:cubicBezTo>
                  <a:cubicBezTo>
                    <a:pt x="3736" y="1424"/>
                    <a:pt x="3914" y="1495"/>
                    <a:pt x="4092" y="1602"/>
                  </a:cubicBezTo>
                  <a:cubicBezTo>
                    <a:pt x="4270" y="1709"/>
                    <a:pt x="4448" y="1815"/>
                    <a:pt x="4590" y="1922"/>
                  </a:cubicBezTo>
                  <a:cubicBezTo>
                    <a:pt x="4732" y="1993"/>
                    <a:pt x="4839" y="2100"/>
                    <a:pt x="4946" y="2207"/>
                  </a:cubicBezTo>
                  <a:cubicBezTo>
                    <a:pt x="5063" y="2294"/>
                    <a:pt x="5204" y="2358"/>
                    <a:pt x="5330" y="2358"/>
                  </a:cubicBezTo>
                  <a:cubicBezTo>
                    <a:pt x="5357" y="2358"/>
                    <a:pt x="5383" y="2355"/>
                    <a:pt x="5408" y="2349"/>
                  </a:cubicBezTo>
                  <a:cubicBezTo>
                    <a:pt x="5551" y="2349"/>
                    <a:pt x="5658" y="2278"/>
                    <a:pt x="5729" y="2207"/>
                  </a:cubicBezTo>
                  <a:cubicBezTo>
                    <a:pt x="5800" y="2100"/>
                    <a:pt x="5871" y="1993"/>
                    <a:pt x="5871" y="1886"/>
                  </a:cubicBezTo>
                  <a:cubicBezTo>
                    <a:pt x="5907" y="1744"/>
                    <a:pt x="5871" y="1637"/>
                    <a:pt x="5835" y="1531"/>
                  </a:cubicBezTo>
                  <a:cubicBezTo>
                    <a:pt x="5515" y="1139"/>
                    <a:pt x="5124" y="783"/>
                    <a:pt x="4626" y="499"/>
                  </a:cubicBezTo>
                  <a:cubicBezTo>
                    <a:pt x="4128" y="179"/>
                    <a:pt x="3594" y="36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97;p78">
              <a:extLst>
                <a:ext uri="{FF2B5EF4-FFF2-40B4-BE49-F238E27FC236}">
                  <a16:creationId xmlns:a16="http://schemas.microsoft.com/office/drawing/2014/main" id="{3D332F16-6F17-47BD-897A-EB71AD749DE5}"/>
                </a:ext>
              </a:extLst>
            </p:cNvPr>
            <p:cNvSpPr/>
            <p:nvPr/>
          </p:nvSpPr>
          <p:spPr>
            <a:xfrm>
              <a:off x="6854925" y="1811550"/>
              <a:ext cx="202850" cy="221625"/>
            </a:xfrm>
            <a:custGeom>
              <a:avLst/>
              <a:gdLst/>
              <a:ahLst/>
              <a:cxnLst/>
              <a:rect l="l" t="t" r="r" b="b"/>
              <a:pathLst>
                <a:path w="8114" h="8865" extrusionOk="0">
                  <a:moveTo>
                    <a:pt x="4382" y="1"/>
                  </a:moveTo>
                  <a:cubicBezTo>
                    <a:pt x="4226" y="1"/>
                    <a:pt x="4057" y="10"/>
                    <a:pt x="3879" y="27"/>
                  </a:cubicBezTo>
                  <a:cubicBezTo>
                    <a:pt x="3523" y="27"/>
                    <a:pt x="3132" y="63"/>
                    <a:pt x="2740" y="63"/>
                  </a:cubicBezTo>
                  <a:cubicBezTo>
                    <a:pt x="2349" y="99"/>
                    <a:pt x="1993" y="134"/>
                    <a:pt x="1602" y="170"/>
                  </a:cubicBezTo>
                  <a:cubicBezTo>
                    <a:pt x="1246" y="205"/>
                    <a:pt x="926" y="241"/>
                    <a:pt x="677" y="276"/>
                  </a:cubicBezTo>
                  <a:cubicBezTo>
                    <a:pt x="499" y="348"/>
                    <a:pt x="392" y="419"/>
                    <a:pt x="321" y="526"/>
                  </a:cubicBezTo>
                  <a:cubicBezTo>
                    <a:pt x="285" y="632"/>
                    <a:pt x="250" y="739"/>
                    <a:pt x="214" y="846"/>
                  </a:cubicBezTo>
                  <a:cubicBezTo>
                    <a:pt x="214" y="1024"/>
                    <a:pt x="250" y="1166"/>
                    <a:pt x="356" y="1273"/>
                  </a:cubicBezTo>
                  <a:cubicBezTo>
                    <a:pt x="463" y="1415"/>
                    <a:pt x="605" y="1522"/>
                    <a:pt x="748" y="1557"/>
                  </a:cubicBezTo>
                  <a:cubicBezTo>
                    <a:pt x="712" y="1949"/>
                    <a:pt x="641" y="2376"/>
                    <a:pt x="605" y="2803"/>
                  </a:cubicBezTo>
                  <a:cubicBezTo>
                    <a:pt x="570" y="3194"/>
                    <a:pt x="499" y="3621"/>
                    <a:pt x="428" y="4012"/>
                  </a:cubicBezTo>
                  <a:cubicBezTo>
                    <a:pt x="214" y="4084"/>
                    <a:pt x="72" y="4262"/>
                    <a:pt x="1" y="4546"/>
                  </a:cubicBezTo>
                  <a:cubicBezTo>
                    <a:pt x="1" y="4795"/>
                    <a:pt x="107" y="4973"/>
                    <a:pt x="321" y="5151"/>
                  </a:cubicBezTo>
                  <a:cubicBezTo>
                    <a:pt x="250" y="5863"/>
                    <a:pt x="179" y="6539"/>
                    <a:pt x="143" y="7250"/>
                  </a:cubicBezTo>
                  <a:cubicBezTo>
                    <a:pt x="143" y="7748"/>
                    <a:pt x="214" y="8104"/>
                    <a:pt x="428" y="8424"/>
                  </a:cubicBezTo>
                  <a:cubicBezTo>
                    <a:pt x="677" y="8674"/>
                    <a:pt x="997" y="8816"/>
                    <a:pt x="1459" y="8851"/>
                  </a:cubicBezTo>
                  <a:cubicBezTo>
                    <a:pt x="1664" y="8860"/>
                    <a:pt x="1869" y="8865"/>
                    <a:pt x="2074" y="8865"/>
                  </a:cubicBezTo>
                  <a:cubicBezTo>
                    <a:pt x="2689" y="8865"/>
                    <a:pt x="3310" y="8825"/>
                    <a:pt x="3950" y="8745"/>
                  </a:cubicBezTo>
                  <a:cubicBezTo>
                    <a:pt x="4840" y="8602"/>
                    <a:pt x="5694" y="8424"/>
                    <a:pt x="6583" y="8211"/>
                  </a:cubicBezTo>
                  <a:cubicBezTo>
                    <a:pt x="6725" y="8175"/>
                    <a:pt x="6868" y="8140"/>
                    <a:pt x="7046" y="8069"/>
                  </a:cubicBezTo>
                  <a:cubicBezTo>
                    <a:pt x="7224" y="7998"/>
                    <a:pt x="7366" y="7926"/>
                    <a:pt x="7508" y="7855"/>
                  </a:cubicBezTo>
                  <a:cubicBezTo>
                    <a:pt x="7686" y="7748"/>
                    <a:pt x="7828" y="7677"/>
                    <a:pt x="7935" y="7606"/>
                  </a:cubicBezTo>
                  <a:cubicBezTo>
                    <a:pt x="8042" y="7535"/>
                    <a:pt x="8077" y="7464"/>
                    <a:pt x="8077" y="7428"/>
                  </a:cubicBezTo>
                  <a:cubicBezTo>
                    <a:pt x="8113" y="7286"/>
                    <a:pt x="8077" y="7144"/>
                    <a:pt x="7971" y="7072"/>
                  </a:cubicBezTo>
                  <a:cubicBezTo>
                    <a:pt x="7900" y="6966"/>
                    <a:pt x="7793" y="6895"/>
                    <a:pt x="7651" y="6895"/>
                  </a:cubicBezTo>
                  <a:cubicBezTo>
                    <a:pt x="7575" y="6869"/>
                    <a:pt x="7482" y="6844"/>
                    <a:pt x="7371" y="6844"/>
                  </a:cubicBezTo>
                  <a:cubicBezTo>
                    <a:pt x="7325" y="6844"/>
                    <a:pt x="7276" y="6848"/>
                    <a:pt x="7224" y="6859"/>
                  </a:cubicBezTo>
                  <a:cubicBezTo>
                    <a:pt x="7046" y="6859"/>
                    <a:pt x="6868" y="6859"/>
                    <a:pt x="6725" y="6895"/>
                  </a:cubicBezTo>
                  <a:cubicBezTo>
                    <a:pt x="6405" y="6930"/>
                    <a:pt x="6014" y="7001"/>
                    <a:pt x="5551" y="7072"/>
                  </a:cubicBezTo>
                  <a:cubicBezTo>
                    <a:pt x="5124" y="7144"/>
                    <a:pt x="4662" y="7215"/>
                    <a:pt x="4164" y="7250"/>
                  </a:cubicBezTo>
                  <a:cubicBezTo>
                    <a:pt x="3665" y="7321"/>
                    <a:pt x="3203" y="7357"/>
                    <a:pt x="2740" y="7393"/>
                  </a:cubicBezTo>
                  <a:cubicBezTo>
                    <a:pt x="2509" y="7410"/>
                    <a:pt x="2296" y="7419"/>
                    <a:pt x="2100" y="7419"/>
                  </a:cubicBezTo>
                  <a:cubicBezTo>
                    <a:pt x="1904" y="7419"/>
                    <a:pt x="1726" y="7410"/>
                    <a:pt x="1566" y="7393"/>
                  </a:cubicBezTo>
                  <a:cubicBezTo>
                    <a:pt x="1602" y="6681"/>
                    <a:pt x="1637" y="5969"/>
                    <a:pt x="1744" y="5258"/>
                  </a:cubicBezTo>
                  <a:cubicBezTo>
                    <a:pt x="2420" y="5187"/>
                    <a:pt x="3132" y="5151"/>
                    <a:pt x="3772" y="5115"/>
                  </a:cubicBezTo>
                  <a:cubicBezTo>
                    <a:pt x="4448" y="5080"/>
                    <a:pt x="5124" y="5044"/>
                    <a:pt x="5765" y="5009"/>
                  </a:cubicBezTo>
                  <a:cubicBezTo>
                    <a:pt x="6121" y="5009"/>
                    <a:pt x="6405" y="4938"/>
                    <a:pt x="6583" y="4831"/>
                  </a:cubicBezTo>
                  <a:cubicBezTo>
                    <a:pt x="6761" y="4688"/>
                    <a:pt x="6832" y="4546"/>
                    <a:pt x="6761" y="4404"/>
                  </a:cubicBezTo>
                  <a:cubicBezTo>
                    <a:pt x="6583" y="4155"/>
                    <a:pt x="6334" y="3977"/>
                    <a:pt x="6049" y="3835"/>
                  </a:cubicBezTo>
                  <a:cubicBezTo>
                    <a:pt x="5800" y="3728"/>
                    <a:pt x="5480" y="3657"/>
                    <a:pt x="5195" y="3657"/>
                  </a:cubicBezTo>
                  <a:cubicBezTo>
                    <a:pt x="4840" y="3657"/>
                    <a:pt x="4341" y="3692"/>
                    <a:pt x="3701" y="3728"/>
                  </a:cubicBezTo>
                  <a:cubicBezTo>
                    <a:pt x="3096" y="3728"/>
                    <a:pt x="2456" y="3763"/>
                    <a:pt x="1886" y="3835"/>
                  </a:cubicBezTo>
                  <a:lnTo>
                    <a:pt x="1993" y="2732"/>
                  </a:lnTo>
                  <a:cubicBezTo>
                    <a:pt x="2064" y="2376"/>
                    <a:pt x="2100" y="2020"/>
                    <a:pt x="2171" y="1629"/>
                  </a:cubicBezTo>
                  <a:cubicBezTo>
                    <a:pt x="2171" y="1629"/>
                    <a:pt x="2171" y="1593"/>
                    <a:pt x="2135" y="1557"/>
                  </a:cubicBezTo>
                  <a:lnTo>
                    <a:pt x="2135" y="1451"/>
                  </a:lnTo>
                  <a:cubicBezTo>
                    <a:pt x="2420" y="1415"/>
                    <a:pt x="2740" y="1415"/>
                    <a:pt x="3061" y="1415"/>
                  </a:cubicBezTo>
                  <a:cubicBezTo>
                    <a:pt x="3381" y="1415"/>
                    <a:pt x="3701" y="1379"/>
                    <a:pt x="4021" y="1379"/>
                  </a:cubicBezTo>
                  <a:cubicBezTo>
                    <a:pt x="4341" y="1344"/>
                    <a:pt x="4662" y="1344"/>
                    <a:pt x="4946" y="1344"/>
                  </a:cubicBezTo>
                  <a:cubicBezTo>
                    <a:pt x="5231" y="1308"/>
                    <a:pt x="5480" y="1308"/>
                    <a:pt x="5694" y="1308"/>
                  </a:cubicBezTo>
                  <a:cubicBezTo>
                    <a:pt x="5907" y="1273"/>
                    <a:pt x="6085" y="1237"/>
                    <a:pt x="6227" y="1130"/>
                  </a:cubicBezTo>
                  <a:cubicBezTo>
                    <a:pt x="6370" y="1059"/>
                    <a:pt x="6441" y="917"/>
                    <a:pt x="6405" y="703"/>
                  </a:cubicBezTo>
                  <a:cubicBezTo>
                    <a:pt x="6192" y="454"/>
                    <a:pt x="5943" y="276"/>
                    <a:pt x="5658" y="170"/>
                  </a:cubicBezTo>
                  <a:cubicBezTo>
                    <a:pt x="5453" y="82"/>
                    <a:pt x="5224" y="18"/>
                    <a:pt x="4971" y="18"/>
                  </a:cubicBezTo>
                  <a:cubicBezTo>
                    <a:pt x="4916" y="18"/>
                    <a:pt x="4861" y="21"/>
                    <a:pt x="4804" y="27"/>
                  </a:cubicBezTo>
                  <a:cubicBezTo>
                    <a:pt x="4680" y="10"/>
                    <a:pt x="4537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8;p78">
              <a:extLst>
                <a:ext uri="{FF2B5EF4-FFF2-40B4-BE49-F238E27FC236}">
                  <a16:creationId xmlns:a16="http://schemas.microsoft.com/office/drawing/2014/main" id="{E7F87944-67EA-4095-971A-CB9239C0E475}"/>
                </a:ext>
              </a:extLst>
            </p:cNvPr>
            <p:cNvSpPr/>
            <p:nvPr/>
          </p:nvSpPr>
          <p:spPr>
            <a:xfrm>
              <a:off x="6171775" y="2251975"/>
              <a:ext cx="280225" cy="271900"/>
            </a:xfrm>
            <a:custGeom>
              <a:avLst/>
              <a:gdLst/>
              <a:ahLst/>
              <a:cxnLst/>
              <a:rect l="l" t="t" r="r" b="b"/>
              <a:pathLst>
                <a:path w="11209" h="10876" extrusionOk="0">
                  <a:moveTo>
                    <a:pt x="10041" y="1"/>
                  </a:moveTo>
                  <a:cubicBezTo>
                    <a:pt x="10004" y="1"/>
                    <a:pt x="9966" y="8"/>
                    <a:pt x="9928" y="23"/>
                  </a:cubicBezTo>
                  <a:cubicBezTo>
                    <a:pt x="9785" y="58"/>
                    <a:pt x="9607" y="165"/>
                    <a:pt x="9465" y="343"/>
                  </a:cubicBezTo>
                  <a:cubicBezTo>
                    <a:pt x="9323" y="485"/>
                    <a:pt x="9216" y="628"/>
                    <a:pt x="9180" y="806"/>
                  </a:cubicBezTo>
                  <a:cubicBezTo>
                    <a:pt x="8433" y="1660"/>
                    <a:pt x="7793" y="2585"/>
                    <a:pt x="7152" y="3510"/>
                  </a:cubicBezTo>
                  <a:cubicBezTo>
                    <a:pt x="6547" y="4435"/>
                    <a:pt x="5978" y="5360"/>
                    <a:pt x="5373" y="6250"/>
                  </a:cubicBezTo>
                  <a:cubicBezTo>
                    <a:pt x="4804" y="5396"/>
                    <a:pt x="4235" y="4577"/>
                    <a:pt x="3630" y="3759"/>
                  </a:cubicBezTo>
                  <a:cubicBezTo>
                    <a:pt x="3060" y="2905"/>
                    <a:pt x="2420" y="2087"/>
                    <a:pt x="1744" y="1304"/>
                  </a:cubicBezTo>
                  <a:cubicBezTo>
                    <a:pt x="1744" y="984"/>
                    <a:pt x="1673" y="770"/>
                    <a:pt x="1530" y="592"/>
                  </a:cubicBezTo>
                  <a:cubicBezTo>
                    <a:pt x="1388" y="379"/>
                    <a:pt x="1210" y="272"/>
                    <a:pt x="961" y="272"/>
                  </a:cubicBezTo>
                  <a:cubicBezTo>
                    <a:pt x="939" y="270"/>
                    <a:pt x="918" y="269"/>
                    <a:pt x="897" y="269"/>
                  </a:cubicBezTo>
                  <a:cubicBezTo>
                    <a:pt x="547" y="269"/>
                    <a:pt x="354" y="553"/>
                    <a:pt x="321" y="1090"/>
                  </a:cubicBezTo>
                  <a:cubicBezTo>
                    <a:pt x="250" y="1624"/>
                    <a:pt x="214" y="2229"/>
                    <a:pt x="143" y="2869"/>
                  </a:cubicBezTo>
                  <a:cubicBezTo>
                    <a:pt x="107" y="3510"/>
                    <a:pt x="72" y="4186"/>
                    <a:pt x="36" y="4826"/>
                  </a:cubicBezTo>
                  <a:cubicBezTo>
                    <a:pt x="1" y="5502"/>
                    <a:pt x="1" y="6143"/>
                    <a:pt x="1" y="6819"/>
                  </a:cubicBezTo>
                  <a:cubicBezTo>
                    <a:pt x="1" y="7459"/>
                    <a:pt x="36" y="8064"/>
                    <a:pt x="143" y="8598"/>
                  </a:cubicBezTo>
                  <a:cubicBezTo>
                    <a:pt x="178" y="8776"/>
                    <a:pt x="285" y="8989"/>
                    <a:pt x="463" y="9167"/>
                  </a:cubicBezTo>
                  <a:cubicBezTo>
                    <a:pt x="629" y="9305"/>
                    <a:pt x="773" y="9357"/>
                    <a:pt x="929" y="9357"/>
                  </a:cubicBezTo>
                  <a:cubicBezTo>
                    <a:pt x="974" y="9357"/>
                    <a:pt x="1020" y="9353"/>
                    <a:pt x="1068" y="9345"/>
                  </a:cubicBezTo>
                  <a:cubicBezTo>
                    <a:pt x="1139" y="9310"/>
                    <a:pt x="1246" y="9238"/>
                    <a:pt x="1281" y="9132"/>
                  </a:cubicBezTo>
                  <a:cubicBezTo>
                    <a:pt x="1388" y="8989"/>
                    <a:pt x="1424" y="8847"/>
                    <a:pt x="1388" y="8705"/>
                  </a:cubicBezTo>
                  <a:cubicBezTo>
                    <a:pt x="1353" y="7780"/>
                    <a:pt x="1317" y="6854"/>
                    <a:pt x="1317" y="5929"/>
                  </a:cubicBezTo>
                  <a:cubicBezTo>
                    <a:pt x="1353" y="4969"/>
                    <a:pt x="1424" y="3972"/>
                    <a:pt x="1530" y="3012"/>
                  </a:cubicBezTo>
                  <a:cubicBezTo>
                    <a:pt x="2100" y="3688"/>
                    <a:pt x="2598" y="4399"/>
                    <a:pt x="3096" y="5111"/>
                  </a:cubicBezTo>
                  <a:cubicBezTo>
                    <a:pt x="3594" y="5787"/>
                    <a:pt x="4092" y="6534"/>
                    <a:pt x="4519" y="7317"/>
                  </a:cubicBezTo>
                  <a:cubicBezTo>
                    <a:pt x="4733" y="7780"/>
                    <a:pt x="5053" y="8029"/>
                    <a:pt x="5444" y="8029"/>
                  </a:cubicBezTo>
                  <a:cubicBezTo>
                    <a:pt x="5462" y="8031"/>
                    <a:pt x="5480" y="8032"/>
                    <a:pt x="5498" y="8032"/>
                  </a:cubicBezTo>
                  <a:cubicBezTo>
                    <a:pt x="5765" y="8032"/>
                    <a:pt x="6034" y="7786"/>
                    <a:pt x="6334" y="7353"/>
                  </a:cubicBezTo>
                  <a:lnTo>
                    <a:pt x="7793" y="4969"/>
                  </a:lnTo>
                  <a:cubicBezTo>
                    <a:pt x="8291" y="4186"/>
                    <a:pt x="8789" y="3368"/>
                    <a:pt x="9323" y="2585"/>
                  </a:cubicBezTo>
                  <a:cubicBezTo>
                    <a:pt x="9465" y="4150"/>
                    <a:pt x="9572" y="5538"/>
                    <a:pt x="9643" y="6712"/>
                  </a:cubicBezTo>
                  <a:cubicBezTo>
                    <a:pt x="9714" y="7851"/>
                    <a:pt x="9785" y="8847"/>
                    <a:pt x="9856" y="9701"/>
                  </a:cubicBezTo>
                  <a:cubicBezTo>
                    <a:pt x="9856" y="9950"/>
                    <a:pt x="9928" y="10199"/>
                    <a:pt x="10070" y="10448"/>
                  </a:cubicBezTo>
                  <a:cubicBezTo>
                    <a:pt x="10212" y="10733"/>
                    <a:pt x="10355" y="10875"/>
                    <a:pt x="10532" y="10875"/>
                  </a:cubicBezTo>
                  <a:cubicBezTo>
                    <a:pt x="10675" y="10875"/>
                    <a:pt x="10853" y="10804"/>
                    <a:pt x="10995" y="10662"/>
                  </a:cubicBezTo>
                  <a:cubicBezTo>
                    <a:pt x="11137" y="10448"/>
                    <a:pt x="11208" y="10235"/>
                    <a:pt x="11208" y="9950"/>
                  </a:cubicBezTo>
                  <a:cubicBezTo>
                    <a:pt x="11137" y="8456"/>
                    <a:pt x="11066" y="6961"/>
                    <a:pt x="10995" y="5467"/>
                  </a:cubicBezTo>
                  <a:cubicBezTo>
                    <a:pt x="10959" y="3937"/>
                    <a:pt x="10853" y="2442"/>
                    <a:pt x="10746" y="948"/>
                  </a:cubicBezTo>
                  <a:cubicBezTo>
                    <a:pt x="10675" y="699"/>
                    <a:pt x="10604" y="450"/>
                    <a:pt x="10426" y="236"/>
                  </a:cubicBezTo>
                  <a:cubicBezTo>
                    <a:pt x="10314" y="97"/>
                    <a:pt x="10180" y="1"/>
                    <a:pt x="10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99;p78">
              <a:extLst>
                <a:ext uri="{FF2B5EF4-FFF2-40B4-BE49-F238E27FC236}">
                  <a16:creationId xmlns:a16="http://schemas.microsoft.com/office/drawing/2014/main" id="{65480892-FFD5-486A-BD8A-0D3877C50AC3}"/>
                </a:ext>
              </a:extLst>
            </p:cNvPr>
            <p:cNvSpPr/>
            <p:nvPr/>
          </p:nvSpPr>
          <p:spPr>
            <a:xfrm>
              <a:off x="6490225" y="2269425"/>
              <a:ext cx="212625" cy="231625"/>
            </a:xfrm>
            <a:custGeom>
              <a:avLst/>
              <a:gdLst/>
              <a:ahLst/>
              <a:cxnLst/>
              <a:rect l="l" t="t" r="r" b="b"/>
              <a:pathLst>
                <a:path w="8505" h="9265" extrusionOk="0">
                  <a:moveTo>
                    <a:pt x="4092" y="1"/>
                  </a:moveTo>
                  <a:cubicBezTo>
                    <a:pt x="3701" y="1"/>
                    <a:pt x="3309" y="37"/>
                    <a:pt x="2918" y="72"/>
                  </a:cubicBezTo>
                  <a:cubicBezTo>
                    <a:pt x="2491" y="72"/>
                    <a:pt x="2100" y="108"/>
                    <a:pt x="1708" y="179"/>
                  </a:cubicBezTo>
                  <a:cubicBezTo>
                    <a:pt x="1317" y="214"/>
                    <a:pt x="997" y="250"/>
                    <a:pt x="712" y="286"/>
                  </a:cubicBezTo>
                  <a:cubicBezTo>
                    <a:pt x="570" y="321"/>
                    <a:pt x="427" y="428"/>
                    <a:pt x="392" y="535"/>
                  </a:cubicBezTo>
                  <a:cubicBezTo>
                    <a:pt x="321" y="606"/>
                    <a:pt x="285" y="748"/>
                    <a:pt x="250" y="855"/>
                  </a:cubicBezTo>
                  <a:cubicBezTo>
                    <a:pt x="250" y="1033"/>
                    <a:pt x="285" y="1175"/>
                    <a:pt x="392" y="1317"/>
                  </a:cubicBezTo>
                  <a:cubicBezTo>
                    <a:pt x="534" y="1460"/>
                    <a:pt x="676" y="1567"/>
                    <a:pt x="819" y="1602"/>
                  </a:cubicBezTo>
                  <a:cubicBezTo>
                    <a:pt x="748" y="2029"/>
                    <a:pt x="712" y="2456"/>
                    <a:pt x="641" y="2883"/>
                  </a:cubicBezTo>
                  <a:cubicBezTo>
                    <a:pt x="605" y="3310"/>
                    <a:pt x="534" y="3737"/>
                    <a:pt x="499" y="4164"/>
                  </a:cubicBezTo>
                  <a:cubicBezTo>
                    <a:pt x="250" y="4271"/>
                    <a:pt x="107" y="4449"/>
                    <a:pt x="36" y="4733"/>
                  </a:cubicBezTo>
                  <a:cubicBezTo>
                    <a:pt x="0" y="4982"/>
                    <a:pt x="143" y="5196"/>
                    <a:pt x="356" y="5374"/>
                  </a:cubicBezTo>
                  <a:cubicBezTo>
                    <a:pt x="285" y="6085"/>
                    <a:pt x="214" y="6832"/>
                    <a:pt x="178" y="7544"/>
                  </a:cubicBezTo>
                  <a:cubicBezTo>
                    <a:pt x="178" y="8078"/>
                    <a:pt x="250" y="8469"/>
                    <a:pt x="499" y="8789"/>
                  </a:cubicBezTo>
                  <a:cubicBezTo>
                    <a:pt x="712" y="9074"/>
                    <a:pt x="1068" y="9216"/>
                    <a:pt x="1566" y="9252"/>
                  </a:cubicBezTo>
                  <a:cubicBezTo>
                    <a:pt x="1768" y="9260"/>
                    <a:pt x="1969" y="9265"/>
                    <a:pt x="2171" y="9265"/>
                  </a:cubicBezTo>
                  <a:cubicBezTo>
                    <a:pt x="2825" y="9265"/>
                    <a:pt x="3484" y="9218"/>
                    <a:pt x="4163" y="9110"/>
                  </a:cubicBezTo>
                  <a:cubicBezTo>
                    <a:pt x="5089" y="8967"/>
                    <a:pt x="5978" y="8789"/>
                    <a:pt x="6939" y="8540"/>
                  </a:cubicBezTo>
                  <a:cubicBezTo>
                    <a:pt x="7045" y="8540"/>
                    <a:pt x="7223" y="8469"/>
                    <a:pt x="7366" y="8434"/>
                  </a:cubicBezTo>
                  <a:cubicBezTo>
                    <a:pt x="7579" y="8327"/>
                    <a:pt x="7722" y="8256"/>
                    <a:pt x="7899" y="8185"/>
                  </a:cubicBezTo>
                  <a:cubicBezTo>
                    <a:pt x="8042" y="8113"/>
                    <a:pt x="8184" y="8007"/>
                    <a:pt x="8326" y="7935"/>
                  </a:cubicBezTo>
                  <a:cubicBezTo>
                    <a:pt x="8433" y="7864"/>
                    <a:pt x="8469" y="7793"/>
                    <a:pt x="8469" y="7758"/>
                  </a:cubicBezTo>
                  <a:cubicBezTo>
                    <a:pt x="8504" y="7580"/>
                    <a:pt x="8469" y="7473"/>
                    <a:pt x="8362" y="7366"/>
                  </a:cubicBezTo>
                  <a:cubicBezTo>
                    <a:pt x="8291" y="7259"/>
                    <a:pt x="8184" y="7224"/>
                    <a:pt x="8042" y="7188"/>
                  </a:cubicBezTo>
                  <a:cubicBezTo>
                    <a:pt x="7941" y="7163"/>
                    <a:pt x="7840" y="7138"/>
                    <a:pt x="7727" y="7138"/>
                  </a:cubicBezTo>
                  <a:cubicBezTo>
                    <a:pt x="7680" y="7138"/>
                    <a:pt x="7631" y="7142"/>
                    <a:pt x="7579" y="7153"/>
                  </a:cubicBezTo>
                  <a:cubicBezTo>
                    <a:pt x="7401" y="7153"/>
                    <a:pt x="7223" y="7153"/>
                    <a:pt x="7045" y="7188"/>
                  </a:cubicBezTo>
                  <a:cubicBezTo>
                    <a:pt x="6725" y="7224"/>
                    <a:pt x="6334" y="7295"/>
                    <a:pt x="5836" y="7366"/>
                  </a:cubicBezTo>
                  <a:cubicBezTo>
                    <a:pt x="5373" y="7437"/>
                    <a:pt x="4911" y="7509"/>
                    <a:pt x="4377" y="7580"/>
                  </a:cubicBezTo>
                  <a:cubicBezTo>
                    <a:pt x="3879" y="7651"/>
                    <a:pt x="3381" y="7686"/>
                    <a:pt x="2883" y="7722"/>
                  </a:cubicBezTo>
                  <a:cubicBezTo>
                    <a:pt x="2651" y="7740"/>
                    <a:pt x="2429" y="7749"/>
                    <a:pt x="2224" y="7749"/>
                  </a:cubicBezTo>
                  <a:cubicBezTo>
                    <a:pt x="2020" y="7749"/>
                    <a:pt x="1833" y="7740"/>
                    <a:pt x="1673" y="7722"/>
                  </a:cubicBezTo>
                  <a:cubicBezTo>
                    <a:pt x="1708" y="6975"/>
                    <a:pt x="1744" y="6192"/>
                    <a:pt x="1851" y="5445"/>
                  </a:cubicBezTo>
                  <a:cubicBezTo>
                    <a:pt x="2562" y="5409"/>
                    <a:pt x="3274" y="5374"/>
                    <a:pt x="3986" y="5338"/>
                  </a:cubicBezTo>
                  <a:cubicBezTo>
                    <a:pt x="4697" y="5302"/>
                    <a:pt x="5373" y="5267"/>
                    <a:pt x="6049" y="5231"/>
                  </a:cubicBezTo>
                  <a:cubicBezTo>
                    <a:pt x="6441" y="5196"/>
                    <a:pt x="6725" y="5160"/>
                    <a:pt x="6903" y="5018"/>
                  </a:cubicBezTo>
                  <a:cubicBezTo>
                    <a:pt x="7081" y="4876"/>
                    <a:pt x="7152" y="4733"/>
                    <a:pt x="7117" y="4591"/>
                  </a:cubicBezTo>
                  <a:cubicBezTo>
                    <a:pt x="6903" y="4342"/>
                    <a:pt x="6654" y="4128"/>
                    <a:pt x="6369" y="3986"/>
                  </a:cubicBezTo>
                  <a:cubicBezTo>
                    <a:pt x="6085" y="3879"/>
                    <a:pt x="5765" y="3808"/>
                    <a:pt x="5480" y="3808"/>
                  </a:cubicBezTo>
                  <a:cubicBezTo>
                    <a:pt x="5089" y="3808"/>
                    <a:pt x="4555" y="3844"/>
                    <a:pt x="3914" y="3879"/>
                  </a:cubicBezTo>
                  <a:cubicBezTo>
                    <a:pt x="3238" y="3879"/>
                    <a:pt x="2598" y="3915"/>
                    <a:pt x="1993" y="3986"/>
                  </a:cubicBezTo>
                  <a:lnTo>
                    <a:pt x="2135" y="2847"/>
                  </a:lnTo>
                  <a:cubicBezTo>
                    <a:pt x="2171" y="2456"/>
                    <a:pt x="2206" y="2065"/>
                    <a:pt x="2278" y="1709"/>
                  </a:cubicBezTo>
                  <a:cubicBezTo>
                    <a:pt x="2278" y="1673"/>
                    <a:pt x="2278" y="1638"/>
                    <a:pt x="2278" y="1602"/>
                  </a:cubicBezTo>
                  <a:lnTo>
                    <a:pt x="2278" y="1495"/>
                  </a:lnTo>
                  <a:cubicBezTo>
                    <a:pt x="2562" y="1495"/>
                    <a:pt x="2883" y="1460"/>
                    <a:pt x="3203" y="1460"/>
                  </a:cubicBezTo>
                  <a:cubicBezTo>
                    <a:pt x="3559" y="1460"/>
                    <a:pt x="3879" y="1424"/>
                    <a:pt x="4199" y="1424"/>
                  </a:cubicBezTo>
                  <a:cubicBezTo>
                    <a:pt x="4555" y="1389"/>
                    <a:pt x="4875" y="1389"/>
                    <a:pt x="5195" y="1389"/>
                  </a:cubicBezTo>
                  <a:cubicBezTo>
                    <a:pt x="5515" y="1353"/>
                    <a:pt x="5765" y="1353"/>
                    <a:pt x="6014" y="1317"/>
                  </a:cubicBezTo>
                  <a:cubicBezTo>
                    <a:pt x="6227" y="1317"/>
                    <a:pt x="6405" y="1282"/>
                    <a:pt x="6547" y="1175"/>
                  </a:cubicBezTo>
                  <a:cubicBezTo>
                    <a:pt x="6690" y="1068"/>
                    <a:pt x="6761" y="926"/>
                    <a:pt x="6725" y="713"/>
                  </a:cubicBezTo>
                  <a:cubicBezTo>
                    <a:pt x="6476" y="464"/>
                    <a:pt x="6227" y="250"/>
                    <a:pt x="5942" y="143"/>
                  </a:cubicBezTo>
                  <a:cubicBezTo>
                    <a:pt x="5658" y="37"/>
                    <a:pt x="5373" y="1"/>
                    <a:pt x="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00;p78">
              <a:extLst>
                <a:ext uri="{FF2B5EF4-FFF2-40B4-BE49-F238E27FC236}">
                  <a16:creationId xmlns:a16="http://schemas.microsoft.com/office/drawing/2014/main" id="{FF0E4C22-3E59-446C-A08B-FE049A8CB55C}"/>
                </a:ext>
              </a:extLst>
            </p:cNvPr>
            <p:cNvSpPr/>
            <p:nvPr/>
          </p:nvSpPr>
          <p:spPr>
            <a:xfrm>
              <a:off x="5888900" y="1037725"/>
              <a:ext cx="1261375" cy="1887525"/>
            </a:xfrm>
            <a:custGeom>
              <a:avLst/>
              <a:gdLst/>
              <a:ahLst/>
              <a:cxnLst/>
              <a:rect l="l" t="t" r="r" b="b"/>
              <a:pathLst>
                <a:path w="50455" h="75501" extrusionOk="0">
                  <a:moveTo>
                    <a:pt x="22029" y="1113"/>
                  </a:moveTo>
                  <a:cubicBezTo>
                    <a:pt x="22266" y="1113"/>
                    <a:pt x="22511" y="1138"/>
                    <a:pt x="22737" y="1164"/>
                  </a:cubicBezTo>
                  <a:lnTo>
                    <a:pt x="24338" y="1342"/>
                  </a:lnTo>
                  <a:cubicBezTo>
                    <a:pt x="25263" y="1484"/>
                    <a:pt x="26188" y="1591"/>
                    <a:pt x="27113" y="1733"/>
                  </a:cubicBezTo>
                  <a:lnTo>
                    <a:pt x="32806" y="2445"/>
                  </a:lnTo>
                  <a:lnTo>
                    <a:pt x="34265" y="2658"/>
                  </a:lnTo>
                  <a:cubicBezTo>
                    <a:pt x="34372" y="2658"/>
                    <a:pt x="34585" y="2658"/>
                    <a:pt x="34692" y="2729"/>
                  </a:cubicBezTo>
                  <a:cubicBezTo>
                    <a:pt x="34799" y="2836"/>
                    <a:pt x="34799" y="3085"/>
                    <a:pt x="34834" y="3227"/>
                  </a:cubicBezTo>
                  <a:cubicBezTo>
                    <a:pt x="34906" y="4010"/>
                    <a:pt x="34941" y="4793"/>
                    <a:pt x="34870" y="5576"/>
                  </a:cubicBezTo>
                  <a:cubicBezTo>
                    <a:pt x="34834" y="7141"/>
                    <a:pt x="34657" y="8814"/>
                    <a:pt x="35155" y="10308"/>
                  </a:cubicBezTo>
                  <a:cubicBezTo>
                    <a:pt x="35617" y="11767"/>
                    <a:pt x="36614" y="12976"/>
                    <a:pt x="37894" y="13759"/>
                  </a:cubicBezTo>
                  <a:cubicBezTo>
                    <a:pt x="39104" y="14542"/>
                    <a:pt x="40492" y="15040"/>
                    <a:pt x="41808" y="15645"/>
                  </a:cubicBezTo>
                  <a:cubicBezTo>
                    <a:pt x="44335" y="16784"/>
                    <a:pt x="46932" y="18349"/>
                    <a:pt x="48320" y="20840"/>
                  </a:cubicBezTo>
                  <a:cubicBezTo>
                    <a:pt x="49956" y="23829"/>
                    <a:pt x="49102" y="27422"/>
                    <a:pt x="48640" y="30589"/>
                  </a:cubicBezTo>
                  <a:cubicBezTo>
                    <a:pt x="47501" y="38168"/>
                    <a:pt x="46363" y="45711"/>
                    <a:pt x="44904" y="53183"/>
                  </a:cubicBezTo>
                  <a:cubicBezTo>
                    <a:pt x="44157" y="56954"/>
                    <a:pt x="43374" y="60690"/>
                    <a:pt x="42413" y="64391"/>
                  </a:cubicBezTo>
                  <a:cubicBezTo>
                    <a:pt x="41666" y="67344"/>
                    <a:pt x="40776" y="70511"/>
                    <a:pt x="38001" y="72183"/>
                  </a:cubicBezTo>
                  <a:cubicBezTo>
                    <a:pt x="35333" y="73784"/>
                    <a:pt x="32059" y="74033"/>
                    <a:pt x="29035" y="74140"/>
                  </a:cubicBezTo>
                  <a:cubicBezTo>
                    <a:pt x="28500" y="74156"/>
                    <a:pt x="27964" y="74164"/>
                    <a:pt x="27428" y="74164"/>
                  </a:cubicBezTo>
                  <a:cubicBezTo>
                    <a:pt x="24363" y="74164"/>
                    <a:pt x="21287" y="73902"/>
                    <a:pt x="18289" y="73357"/>
                  </a:cubicBezTo>
                  <a:cubicBezTo>
                    <a:pt x="14731" y="72717"/>
                    <a:pt x="11244" y="71649"/>
                    <a:pt x="7935" y="70226"/>
                  </a:cubicBezTo>
                  <a:cubicBezTo>
                    <a:pt x="6441" y="69621"/>
                    <a:pt x="5124" y="68732"/>
                    <a:pt x="4021" y="67558"/>
                  </a:cubicBezTo>
                  <a:cubicBezTo>
                    <a:pt x="3132" y="66526"/>
                    <a:pt x="2491" y="65316"/>
                    <a:pt x="2100" y="63999"/>
                  </a:cubicBezTo>
                  <a:cubicBezTo>
                    <a:pt x="1211" y="61011"/>
                    <a:pt x="1246" y="57844"/>
                    <a:pt x="1211" y="54748"/>
                  </a:cubicBezTo>
                  <a:cubicBezTo>
                    <a:pt x="1175" y="50906"/>
                    <a:pt x="1211" y="47099"/>
                    <a:pt x="1353" y="43256"/>
                  </a:cubicBezTo>
                  <a:cubicBezTo>
                    <a:pt x="1495" y="39413"/>
                    <a:pt x="1744" y="35570"/>
                    <a:pt x="2029" y="31692"/>
                  </a:cubicBezTo>
                  <a:cubicBezTo>
                    <a:pt x="2207" y="29913"/>
                    <a:pt x="2349" y="28098"/>
                    <a:pt x="2563" y="26319"/>
                  </a:cubicBezTo>
                  <a:cubicBezTo>
                    <a:pt x="2741" y="24718"/>
                    <a:pt x="3096" y="23117"/>
                    <a:pt x="3630" y="21623"/>
                  </a:cubicBezTo>
                  <a:cubicBezTo>
                    <a:pt x="4164" y="20164"/>
                    <a:pt x="5018" y="18883"/>
                    <a:pt x="6121" y="17780"/>
                  </a:cubicBezTo>
                  <a:cubicBezTo>
                    <a:pt x="7153" y="16819"/>
                    <a:pt x="8327" y="16001"/>
                    <a:pt x="9572" y="15325"/>
                  </a:cubicBezTo>
                  <a:cubicBezTo>
                    <a:pt x="11600" y="14151"/>
                    <a:pt x="13771" y="13226"/>
                    <a:pt x="15692" y="11945"/>
                  </a:cubicBezTo>
                  <a:cubicBezTo>
                    <a:pt x="17435" y="10806"/>
                    <a:pt x="19037" y="9667"/>
                    <a:pt x="19748" y="7604"/>
                  </a:cubicBezTo>
                  <a:cubicBezTo>
                    <a:pt x="20140" y="6252"/>
                    <a:pt x="20424" y="4828"/>
                    <a:pt x="20567" y="3370"/>
                  </a:cubicBezTo>
                  <a:cubicBezTo>
                    <a:pt x="20673" y="2622"/>
                    <a:pt x="20780" y="1306"/>
                    <a:pt x="21741" y="1128"/>
                  </a:cubicBezTo>
                  <a:cubicBezTo>
                    <a:pt x="21834" y="1118"/>
                    <a:pt x="21931" y="1113"/>
                    <a:pt x="22029" y="1113"/>
                  </a:cubicBezTo>
                  <a:close/>
                  <a:moveTo>
                    <a:pt x="22090" y="1"/>
                  </a:moveTo>
                  <a:cubicBezTo>
                    <a:pt x="21646" y="1"/>
                    <a:pt x="21209" y="74"/>
                    <a:pt x="20816" y="310"/>
                  </a:cubicBezTo>
                  <a:cubicBezTo>
                    <a:pt x="19677" y="1021"/>
                    <a:pt x="19606" y="2516"/>
                    <a:pt x="19535" y="3690"/>
                  </a:cubicBezTo>
                  <a:cubicBezTo>
                    <a:pt x="19499" y="5220"/>
                    <a:pt x="19321" y="6785"/>
                    <a:pt x="18574" y="8137"/>
                  </a:cubicBezTo>
                  <a:cubicBezTo>
                    <a:pt x="17329" y="10450"/>
                    <a:pt x="14340" y="11696"/>
                    <a:pt x="12098" y="12834"/>
                  </a:cubicBezTo>
                  <a:cubicBezTo>
                    <a:pt x="9430" y="14151"/>
                    <a:pt x="6654" y="15467"/>
                    <a:pt x="4626" y="17744"/>
                  </a:cubicBezTo>
                  <a:cubicBezTo>
                    <a:pt x="2349" y="20306"/>
                    <a:pt x="1673" y="23757"/>
                    <a:pt x="1317" y="27067"/>
                  </a:cubicBezTo>
                  <a:cubicBezTo>
                    <a:pt x="855" y="30945"/>
                    <a:pt x="606" y="34823"/>
                    <a:pt x="392" y="38701"/>
                  </a:cubicBezTo>
                  <a:cubicBezTo>
                    <a:pt x="179" y="42580"/>
                    <a:pt x="72" y="46600"/>
                    <a:pt x="36" y="50514"/>
                  </a:cubicBezTo>
                  <a:cubicBezTo>
                    <a:pt x="1" y="52507"/>
                    <a:pt x="1" y="54499"/>
                    <a:pt x="36" y="56492"/>
                  </a:cubicBezTo>
                  <a:cubicBezTo>
                    <a:pt x="36" y="58022"/>
                    <a:pt x="108" y="59552"/>
                    <a:pt x="285" y="61082"/>
                  </a:cubicBezTo>
                  <a:cubicBezTo>
                    <a:pt x="641" y="64071"/>
                    <a:pt x="1638" y="67095"/>
                    <a:pt x="3915" y="69194"/>
                  </a:cubicBezTo>
                  <a:cubicBezTo>
                    <a:pt x="5231" y="70297"/>
                    <a:pt x="6726" y="71151"/>
                    <a:pt x="8327" y="71756"/>
                  </a:cubicBezTo>
                  <a:cubicBezTo>
                    <a:pt x="10035" y="72468"/>
                    <a:pt x="11814" y="73073"/>
                    <a:pt x="13593" y="73571"/>
                  </a:cubicBezTo>
                  <a:cubicBezTo>
                    <a:pt x="17222" y="74603"/>
                    <a:pt x="20958" y="75243"/>
                    <a:pt x="24729" y="75421"/>
                  </a:cubicBezTo>
                  <a:cubicBezTo>
                    <a:pt x="25672" y="75474"/>
                    <a:pt x="26615" y="75501"/>
                    <a:pt x="27558" y="75501"/>
                  </a:cubicBezTo>
                  <a:cubicBezTo>
                    <a:pt x="28501" y="75501"/>
                    <a:pt x="29444" y="75474"/>
                    <a:pt x="30387" y="75421"/>
                  </a:cubicBezTo>
                  <a:cubicBezTo>
                    <a:pt x="31988" y="75385"/>
                    <a:pt x="33589" y="75172"/>
                    <a:pt x="35190" y="74816"/>
                  </a:cubicBezTo>
                  <a:cubicBezTo>
                    <a:pt x="36685" y="74460"/>
                    <a:pt x="38143" y="73820"/>
                    <a:pt x="39424" y="72895"/>
                  </a:cubicBezTo>
                  <a:cubicBezTo>
                    <a:pt x="40741" y="71898"/>
                    <a:pt x="41737" y="70582"/>
                    <a:pt x="42413" y="69052"/>
                  </a:cubicBezTo>
                  <a:cubicBezTo>
                    <a:pt x="43018" y="67486"/>
                    <a:pt x="43516" y="65885"/>
                    <a:pt x="43872" y="64213"/>
                  </a:cubicBezTo>
                  <a:cubicBezTo>
                    <a:pt x="44335" y="62292"/>
                    <a:pt x="44762" y="60370"/>
                    <a:pt x="45153" y="58449"/>
                  </a:cubicBezTo>
                  <a:cubicBezTo>
                    <a:pt x="46790" y="50763"/>
                    <a:pt x="48035" y="43007"/>
                    <a:pt x="49138" y="35250"/>
                  </a:cubicBezTo>
                  <a:cubicBezTo>
                    <a:pt x="49423" y="33293"/>
                    <a:pt x="49707" y="31372"/>
                    <a:pt x="49992" y="29415"/>
                  </a:cubicBezTo>
                  <a:cubicBezTo>
                    <a:pt x="50312" y="27707"/>
                    <a:pt x="50454" y="25928"/>
                    <a:pt x="50419" y="24184"/>
                  </a:cubicBezTo>
                  <a:cubicBezTo>
                    <a:pt x="50312" y="22548"/>
                    <a:pt x="49778" y="20947"/>
                    <a:pt x="48889" y="19559"/>
                  </a:cubicBezTo>
                  <a:cubicBezTo>
                    <a:pt x="48035" y="18349"/>
                    <a:pt x="47003" y="17282"/>
                    <a:pt x="45758" y="16463"/>
                  </a:cubicBezTo>
                  <a:cubicBezTo>
                    <a:pt x="44512" y="15645"/>
                    <a:pt x="43196" y="14933"/>
                    <a:pt x="41844" y="14364"/>
                  </a:cubicBezTo>
                  <a:cubicBezTo>
                    <a:pt x="40492" y="13759"/>
                    <a:pt x="39069" y="13261"/>
                    <a:pt x="37894" y="12300"/>
                  </a:cubicBezTo>
                  <a:cubicBezTo>
                    <a:pt x="36720" y="11375"/>
                    <a:pt x="36009" y="9952"/>
                    <a:pt x="36009" y="8422"/>
                  </a:cubicBezTo>
                  <a:cubicBezTo>
                    <a:pt x="35937" y="6785"/>
                    <a:pt x="36222" y="5149"/>
                    <a:pt x="36080" y="3548"/>
                  </a:cubicBezTo>
                  <a:cubicBezTo>
                    <a:pt x="36009" y="2729"/>
                    <a:pt x="35831" y="1804"/>
                    <a:pt x="34906" y="1555"/>
                  </a:cubicBezTo>
                  <a:cubicBezTo>
                    <a:pt x="34443" y="1484"/>
                    <a:pt x="33981" y="1413"/>
                    <a:pt x="33518" y="1377"/>
                  </a:cubicBezTo>
                  <a:lnTo>
                    <a:pt x="31988" y="1199"/>
                  </a:lnTo>
                  <a:lnTo>
                    <a:pt x="26153" y="488"/>
                  </a:lnTo>
                  <a:cubicBezTo>
                    <a:pt x="25156" y="381"/>
                    <a:pt x="24160" y="239"/>
                    <a:pt x="23164" y="96"/>
                  </a:cubicBezTo>
                  <a:cubicBezTo>
                    <a:pt x="22814" y="48"/>
                    <a:pt x="22450" y="1"/>
                    <a:pt x="2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01;p78">
              <a:extLst>
                <a:ext uri="{FF2B5EF4-FFF2-40B4-BE49-F238E27FC236}">
                  <a16:creationId xmlns:a16="http://schemas.microsoft.com/office/drawing/2014/main" id="{CE863217-90F2-4DB8-AB1F-4843C658F932}"/>
                </a:ext>
              </a:extLst>
            </p:cNvPr>
            <p:cNvSpPr/>
            <p:nvPr/>
          </p:nvSpPr>
          <p:spPr>
            <a:xfrm>
              <a:off x="6316775" y="779325"/>
              <a:ext cx="552400" cy="345675"/>
            </a:xfrm>
            <a:custGeom>
              <a:avLst/>
              <a:gdLst/>
              <a:ahLst/>
              <a:cxnLst/>
              <a:rect l="l" t="t" r="r" b="b"/>
              <a:pathLst>
                <a:path w="22096" h="13827" extrusionOk="0">
                  <a:moveTo>
                    <a:pt x="3593" y="1"/>
                  </a:moveTo>
                  <a:cubicBezTo>
                    <a:pt x="3273" y="1"/>
                    <a:pt x="2961" y="61"/>
                    <a:pt x="2669" y="221"/>
                  </a:cubicBezTo>
                  <a:cubicBezTo>
                    <a:pt x="1708" y="825"/>
                    <a:pt x="1281" y="3209"/>
                    <a:pt x="1139" y="4277"/>
                  </a:cubicBezTo>
                  <a:cubicBezTo>
                    <a:pt x="961" y="5664"/>
                    <a:pt x="747" y="7016"/>
                    <a:pt x="569" y="8404"/>
                  </a:cubicBezTo>
                  <a:cubicBezTo>
                    <a:pt x="0" y="12460"/>
                    <a:pt x="3487" y="11428"/>
                    <a:pt x="6191" y="11784"/>
                  </a:cubicBezTo>
                  <a:cubicBezTo>
                    <a:pt x="10532" y="12389"/>
                    <a:pt x="14909" y="12923"/>
                    <a:pt x="19249" y="13634"/>
                  </a:cubicBezTo>
                  <a:lnTo>
                    <a:pt x="20139" y="13777"/>
                  </a:lnTo>
                  <a:cubicBezTo>
                    <a:pt x="20292" y="13805"/>
                    <a:pt x="20461" y="13827"/>
                    <a:pt x="20627" y="13827"/>
                  </a:cubicBezTo>
                  <a:cubicBezTo>
                    <a:pt x="20887" y="13827"/>
                    <a:pt x="21140" y="13772"/>
                    <a:pt x="21313" y="13599"/>
                  </a:cubicBezTo>
                  <a:cubicBezTo>
                    <a:pt x="21491" y="13350"/>
                    <a:pt x="21562" y="13101"/>
                    <a:pt x="21562" y="12852"/>
                  </a:cubicBezTo>
                  <a:cubicBezTo>
                    <a:pt x="21882" y="9721"/>
                    <a:pt x="22025" y="6661"/>
                    <a:pt x="22096" y="3530"/>
                  </a:cubicBezTo>
                  <a:cubicBezTo>
                    <a:pt x="22096" y="2960"/>
                    <a:pt x="22096" y="2355"/>
                    <a:pt x="21705" y="1964"/>
                  </a:cubicBezTo>
                  <a:cubicBezTo>
                    <a:pt x="21454" y="1730"/>
                    <a:pt x="21132" y="1661"/>
                    <a:pt x="20784" y="1661"/>
                  </a:cubicBezTo>
                  <a:cubicBezTo>
                    <a:pt x="20391" y="1661"/>
                    <a:pt x="19966" y="1748"/>
                    <a:pt x="19570" y="1786"/>
                  </a:cubicBezTo>
                  <a:cubicBezTo>
                    <a:pt x="19448" y="1791"/>
                    <a:pt x="19326" y="1793"/>
                    <a:pt x="19205" y="1793"/>
                  </a:cubicBezTo>
                  <a:cubicBezTo>
                    <a:pt x="18375" y="1793"/>
                    <a:pt x="17571" y="1688"/>
                    <a:pt x="16794" y="1501"/>
                  </a:cubicBezTo>
                  <a:cubicBezTo>
                    <a:pt x="12952" y="825"/>
                    <a:pt x="8931" y="1395"/>
                    <a:pt x="5231" y="327"/>
                  </a:cubicBezTo>
                  <a:cubicBezTo>
                    <a:pt x="4695" y="171"/>
                    <a:pt x="4132" y="1"/>
                    <a:pt x="3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2;p78">
              <a:extLst>
                <a:ext uri="{FF2B5EF4-FFF2-40B4-BE49-F238E27FC236}">
                  <a16:creationId xmlns:a16="http://schemas.microsoft.com/office/drawing/2014/main" id="{57C8B962-2C78-4D1A-94A7-668E9F82CB75}"/>
                </a:ext>
              </a:extLst>
            </p:cNvPr>
            <p:cNvSpPr/>
            <p:nvPr/>
          </p:nvSpPr>
          <p:spPr>
            <a:xfrm>
              <a:off x="6388225" y="1133475"/>
              <a:ext cx="406250" cy="78350"/>
            </a:xfrm>
            <a:custGeom>
              <a:avLst/>
              <a:gdLst/>
              <a:ahLst/>
              <a:cxnLst/>
              <a:rect l="l" t="t" r="r" b="b"/>
              <a:pathLst>
                <a:path w="16250" h="3134" extrusionOk="0">
                  <a:moveTo>
                    <a:pt x="347" y="0"/>
                  </a:moveTo>
                  <a:cubicBezTo>
                    <a:pt x="88" y="0"/>
                    <a:pt x="0" y="396"/>
                    <a:pt x="273" y="465"/>
                  </a:cubicBezTo>
                  <a:lnTo>
                    <a:pt x="309" y="465"/>
                  </a:lnTo>
                  <a:cubicBezTo>
                    <a:pt x="771" y="643"/>
                    <a:pt x="1270" y="749"/>
                    <a:pt x="1803" y="821"/>
                  </a:cubicBezTo>
                  <a:cubicBezTo>
                    <a:pt x="2301" y="927"/>
                    <a:pt x="2800" y="1034"/>
                    <a:pt x="3298" y="1105"/>
                  </a:cubicBezTo>
                  <a:cubicBezTo>
                    <a:pt x="4294" y="1283"/>
                    <a:pt x="5326" y="1461"/>
                    <a:pt x="6322" y="1639"/>
                  </a:cubicBezTo>
                  <a:cubicBezTo>
                    <a:pt x="8315" y="1959"/>
                    <a:pt x="10343" y="2315"/>
                    <a:pt x="12335" y="2635"/>
                  </a:cubicBezTo>
                  <a:cubicBezTo>
                    <a:pt x="13509" y="2849"/>
                    <a:pt x="14648" y="3027"/>
                    <a:pt x="15822" y="3133"/>
                  </a:cubicBezTo>
                  <a:cubicBezTo>
                    <a:pt x="16142" y="3133"/>
                    <a:pt x="16249" y="2635"/>
                    <a:pt x="15929" y="2564"/>
                  </a:cubicBezTo>
                  <a:cubicBezTo>
                    <a:pt x="14933" y="2315"/>
                    <a:pt x="13936" y="2208"/>
                    <a:pt x="12905" y="2030"/>
                  </a:cubicBezTo>
                  <a:lnTo>
                    <a:pt x="9880" y="1568"/>
                  </a:lnTo>
                  <a:cubicBezTo>
                    <a:pt x="7852" y="1248"/>
                    <a:pt x="5860" y="892"/>
                    <a:pt x="3867" y="536"/>
                  </a:cubicBezTo>
                  <a:lnTo>
                    <a:pt x="2159" y="216"/>
                  </a:lnTo>
                  <a:cubicBezTo>
                    <a:pt x="1554" y="109"/>
                    <a:pt x="985" y="2"/>
                    <a:pt x="380" y="2"/>
                  </a:cubicBezTo>
                  <a:cubicBezTo>
                    <a:pt x="369" y="1"/>
                    <a:pt x="358" y="0"/>
                    <a:pt x="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3;p78">
              <a:extLst>
                <a:ext uri="{FF2B5EF4-FFF2-40B4-BE49-F238E27FC236}">
                  <a16:creationId xmlns:a16="http://schemas.microsoft.com/office/drawing/2014/main" id="{8193A131-7ABC-4758-B9EB-1CFC9FB8DD05}"/>
                </a:ext>
              </a:extLst>
            </p:cNvPr>
            <p:cNvSpPr/>
            <p:nvPr/>
          </p:nvSpPr>
          <p:spPr>
            <a:xfrm>
              <a:off x="6423500" y="1093150"/>
              <a:ext cx="11600" cy="54075"/>
            </a:xfrm>
            <a:custGeom>
              <a:avLst/>
              <a:gdLst/>
              <a:ahLst/>
              <a:cxnLst/>
              <a:rect l="l" t="t" r="r" b="b"/>
              <a:pathLst>
                <a:path w="464" h="2163" extrusionOk="0">
                  <a:moveTo>
                    <a:pt x="262" y="0"/>
                  </a:moveTo>
                  <a:cubicBezTo>
                    <a:pt x="187" y="0"/>
                    <a:pt x="108" y="46"/>
                    <a:pt x="108" y="121"/>
                  </a:cubicBezTo>
                  <a:lnTo>
                    <a:pt x="108" y="156"/>
                  </a:lnTo>
                  <a:cubicBezTo>
                    <a:pt x="72" y="477"/>
                    <a:pt x="72" y="761"/>
                    <a:pt x="36" y="1081"/>
                  </a:cubicBezTo>
                  <a:lnTo>
                    <a:pt x="36" y="1544"/>
                  </a:lnTo>
                  <a:cubicBezTo>
                    <a:pt x="1" y="1722"/>
                    <a:pt x="36" y="1900"/>
                    <a:pt x="72" y="2042"/>
                  </a:cubicBezTo>
                  <a:cubicBezTo>
                    <a:pt x="89" y="2126"/>
                    <a:pt x="161" y="2163"/>
                    <a:pt x="237" y="2163"/>
                  </a:cubicBezTo>
                  <a:cubicBezTo>
                    <a:pt x="321" y="2163"/>
                    <a:pt x="409" y="2117"/>
                    <a:pt x="428" y="2042"/>
                  </a:cubicBezTo>
                  <a:cubicBezTo>
                    <a:pt x="463" y="1900"/>
                    <a:pt x="463" y="1722"/>
                    <a:pt x="428" y="1580"/>
                  </a:cubicBezTo>
                  <a:lnTo>
                    <a:pt x="428" y="1081"/>
                  </a:lnTo>
                  <a:cubicBezTo>
                    <a:pt x="428" y="761"/>
                    <a:pt x="428" y="441"/>
                    <a:pt x="392" y="121"/>
                  </a:cubicBezTo>
                  <a:cubicBezTo>
                    <a:pt x="392" y="37"/>
                    <a:pt x="32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4;p78">
              <a:extLst>
                <a:ext uri="{FF2B5EF4-FFF2-40B4-BE49-F238E27FC236}">
                  <a16:creationId xmlns:a16="http://schemas.microsoft.com/office/drawing/2014/main" id="{B3342E27-841B-48B8-95F1-92A6E2E6DB5F}"/>
                </a:ext>
              </a:extLst>
            </p:cNvPr>
            <p:cNvSpPr/>
            <p:nvPr/>
          </p:nvSpPr>
          <p:spPr>
            <a:xfrm>
              <a:off x="6442450" y="1096700"/>
              <a:ext cx="14875" cy="58650"/>
            </a:xfrm>
            <a:custGeom>
              <a:avLst/>
              <a:gdLst/>
              <a:ahLst/>
              <a:cxnLst/>
              <a:rect l="l" t="t" r="r" b="b"/>
              <a:pathLst>
                <a:path w="595" h="2346" extrusionOk="0">
                  <a:moveTo>
                    <a:pt x="479" y="1"/>
                  </a:moveTo>
                  <a:cubicBezTo>
                    <a:pt x="429" y="1"/>
                    <a:pt x="381" y="37"/>
                    <a:pt x="381" y="121"/>
                  </a:cubicBezTo>
                  <a:lnTo>
                    <a:pt x="381" y="86"/>
                  </a:lnTo>
                  <a:cubicBezTo>
                    <a:pt x="381" y="441"/>
                    <a:pt x="346" y="762"/>
                    <a:pt x="275" y="1082"/>
                  </a:cubicBezTo>
                  <a:cubicBezTo>
                    <a:pt x="239" y="1438"/>
                    <a:pt x="168" y="1758"/>
                    <a:pt x="61" y="2078"/>
                  </a:cubicBezTo>
                  <a:cubicBezTo>
                    <a:pt x="0" y="2241"/>
                    <a:pt x="125" y="2345"/>
                    <a:pt x="250" y="2345"/>
                  </a:cubicBezTo>
                  <a:cubicBezTo>
                    <a:pt x="344" y="2345"/>
                    <a:pt x="437" y="2286"/>
                    <a:pt x="453" y="2149"/>
                  </a:cubicBezTo>
                  <a:cubicBezTo>
                    <a:pt x="488" y="1865"/>
                    <a:pt x="559" y="1473"/>
                    <a:pt x="559" y="1117"/>
                  </a:cubicBezTo>
                  <a:cubicBezTo>
                    <a:pt x="595" y="797"/>
                    <a:pt x="595" y="441"/>
                    <a:pt x="595" y="121"/>
                  </a:cubicBezTo>
                  <a:cubicBezTo>
                    <a:pt x="595" y="46"/>
                    <a:pt x="536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5;p78">
              <a:extLst>
                <a:ext uri="{FF2B5EF4-FFF2-40B4-BE49-F238E27FC236}">
                  <a16:creationId xmlns:a16="http://schemas.microsoft.com/office/drawing/2014/main" id="{4E25ED31-5064-4CE5-B986-4373B0893B86}"/>
                </a:ext>
              </a:extLst>
            </p:cNvPr>
            <p:cNvSpPr/>
            <p:nvPr/>
          </p:nvSpPr>
          <p:spPr>
            <a:xfrm>
              <a:off x="6467975" y="1091925"/>
              <a:ext cx="15150" cy="66075"/>
            </a:xfrm>
            <a:custGeom>
              <a:avLst/>
              <a:gdLst/>
              <a:ahLst/>
              <a:cxnLst/>
              <a:rect l="l" t="t" r="r" b="b"/>
              <a:pathLst>
                <a:path w="606" h="2643" extrusionOk="0">
                  <a:moveTo>
                    <a:pt x="463" y="1"/>
                  </a:moveTo>
                  <a:cubicBezTo>
                    <a:pt x="392" y="1"/>
                    <a:pt x="321" y="45"/>
                    <a:pt x="321" y="134"/>
                  </a:cubicBezTo>
                  <a:lnTo>
                    <a:pt x="286" y="134"/>
                  </a:lnTo>
                  <a:cubicBezTo>
                    <a:pt x="250" y="526"/>
                    <a:pt x="179" y="917"/>
                    <a:pt x="143" y="1308"/>
                  </a:cubicBezTo>
                  <a:lnTo>
                    <a:pt x="37" y="1913"/>
                  </a:lnTo>
                  <a:lnTo>
                    <a:pt x="1" y="2198"/>
                  </a:lnTo>
                  <a:cubicBezTo>
                    <a:pt x="1" y="2305"/>
                    <a:pt x="1" y="2411"/>
                    <a:pt x="1" y="2518"/>
                  </a:cubicBezTo>
                  <a:cubicBezTo>
                    <a:pt x="24" y="2588"/>
                    <a:pt x="108" y="2642"/>
                    <a:pt x="183" y="2642"/>
                  </a:cubicBezTo>
                  <a:cubicBezTo>
                    <a:pt x="223" y="2642"/>
                    <a:pt x="261" y="2627"/>
                    <a:pt x="286" y="2589"/>
                  </a:cubicBezTo>
                  <a:cubicBezTo>
                    <a:pt x="357" y="2376"/>
                    <a:pt x="392" y="2198"/>
                    <a:pt x="392" y="1984"/>
                  </a:cubicBezTo>
                  <a:lnTo>
                    <a:pt x="463" y="1380"/>
                  </a:lnTo>
                  <a:cubicBezTo>
                    <a:pt x="499" y="953"/>
                    <a:pt x="535" y="561"/>
                    <a:pt x="606" y="134"/>
                  </a:cubicBezTo>
                  <a:cubicBezTo>
                    <a:pt x="606" y="45"/>
                    <a:pt x="535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6;p78">
              <a:extLst>
                <a:ext uri="{FF2B5EF4-FFF2-40B4-BE49-F238E27FC236}">
                  <a16:creationId xmlns:a16="http://schemas.microsoft.com/office/drawing/2014/main" id="{BED52C24-FF16-44D7-99E3-05AD0B94584E}"/>
                </a:ext>
              </a:extLst>
            </p:cNvPr>
            <p:cNvSpPr/>
            <p:nvPr/>
          </p:nvSpPr>
          <p:spPr>
            <a:xfrm>
              <a:off x="6492425" y="1088700"/>
              <a:ext cx="15625" cy="72225"/>
            </a:xfrm>
            <a:custGeom>
              <a:avLst/>
              <a:gdLst/>
              <a:ahLst/>
              <a:cxnLst/>
              <a:rect l="l" t="t" r="r" b="b"/>
              <a:pathLst>
                <a:path w="625" h="2889" extrusionOk="0">
                  <a:moveTo>
                    <a:pt x="509" y="0"/>
                  </a:moveTo>
                  <a:cubicBezTo>
                    <a:pt x="458" y="0"/>
                    <a:pt x="411" y="37"/>
                    <a:pt x="411" y="121"/>
                  </a:cubicBezTo>
                  <a:lnTo>
                    <a:pt x="411" y="85"/>
                  </a:lnTo>
                  <a:cubicBezTo>
                    <a:pt x="268" y="975"/>
                    <a:pt x="126" y="1829"/>
                    <a:pt x="19" y="2683"/>
                  </a:cubicBezTo>
                  <a:cubicBezTo>
                    <a:pt x="0" y="2816"/>
                    <a:pt x="104" y="2888"/>
                    <a:pt x="204" y="2888"/>
                  </a:cubicBezTo>
                  <a:cubicBezTo>
                    <a:pt x="291" y="2888"/>
                    <a:pt x="375" y="2834"/>
                    <a:pt x="375" y="2718"/>
                  </a:cubicBezTo>
                  <a:cubicBezTo>
                    <a:pt x="482" y="1864"/>
                    <a:pt x="553" y="975"/>
                    <a:pt x="624" y="121"/>
                  </a:cubicBezTo>
                  <a:cubicBezTo>
                    <a:pt x="624" y="46"/>
                    <a:pt x="565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7;p78">
              <a:extLst>
                <a:ext uri="{FF2B5EF4-FFF2-40B4-BE49-F238E27FC236}">
                  <a16:creationId xmlns:a16="http://schemas.microsoft.com/office/drawing/2014/main" id="{FFB5D570-B0D2-4952-B1EA-2CD6DDC1B37A}"/>
                </a:ext>
              </a:extLst>
            </p:cNvPr>
            <p:cNvSpPr/>
            <p:nvPr/>
          </p:nvSpPr>
          <p:spPr>
            <a:xfrm>
              <a:off x="6514250" y="1115950"/>
              <a:ext cx="10700" cy="53200"/>
            </a:xfrm>
            <a:custGeom>
              <a:avLst/>
              <a:gdLst/>
              <a:ahLst/>
              <a:cxnLst/>
              <a:rect l="l" t="t" r="r" b="b"/>
              <a:pathLst>
                <a:path w="428" h="2128" extrusionOk="0">
                  <a:moveTo>
                    <a:pt x="303" y="0"/>
                  </a:moveTo>
                  <a:cubicBezTo>
                    <a:pt x="240" y="0"/>
                    <a:pt x="178" y="45"/>
                    <a:pt x="178" y="134"/>
                  </a:cubicBezTo>
                  <a:lnTo>
                    <a:pt x="214" y="98"/>
                  </a:lnTo>
                  <a:lnTo>
                    <a:pt x="107" y="1023"/>
                  </a:lnTo>
                  <a:cubicBezTo>
                    <a:pt x="107" y="1201"/>
                    <a:pt x="71" y="1344"/>
                    <a:pt x="36" y="1486"/>
                  </a:cubicBezTo>
                  <a:cubicBezTo>
                    <a:pt x="36" y="1628"/>
                    <a:pt x="0" y="1806"/>
                    <a:pt x="0" y="1949"/>
                  </a:cubicBezTo>
                  <a:cubicBezTo>
                    <a:pt x="0" y="2064"/>
                    <a:pt x="94" y="2128"/>
                    <a:pt x="186" y="2128"/>
                  </a:cubicBezTo>
                  <a:cubicBezTo>
                    <a:pt x="263" y="2128"/>
                    <a:pt x="340" y="2082"/>
                    <a:pt x="356" y="1984"/>
                  </a:cubicBezTo>
                  <a:cubicBezTo>
                    <a:pt x="392" y="1842"/>
                    <a:pt x="392" y="1664"/>
                    <a:pt x="392" y="1522"/>
                  </a:cubicBezTo>
                  <a:lnTo>
                    <a:pt x="392" y="1059"/>
                  </a:lnTo>
                  <a:lnTo>
                    <a:pt x="427" y="134"/>
                  </a:lnTo>
                  <a:cubicBezTo>
                    <a:pt x="427" y="45"/>
                    <a:pt x="36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8;p78">
              <a:extLst>
                <a:ext uri="{FF2B5EF4-FFF2-40B4-BE49-F238E27FC236}">
                  <a16:creationId xmlns:a16="http://schemas.microsoft.com/office/drawing/2014/main" id="{D0936473-0F0D-4BFA-BC22-D6E08BC5B791}"/>
                </a:ext>
              </a:extLst>
            </p:cNvPr>
            <p:cNvSpPr/>
            <p:nvPr/>
          </p:nvSpPr>
          <p:spPr>
            <a:xfrm>
              <a:off x="6537750" y="1113950"/>
              <a:ext cx="13875" cy="50400"/>
            </a:xfrm>
            <a:custGeom>
              <a:avLst/>
              <a:gdLst/>
              <a:ahLst/>
              <a:cxnLst/>
              <a:rect l="l" t="t" r="r" b="b"/>
              <a:pathLst>
                <a:path w="555" h="2016" extrusionOk="0">
                  <a:moveTo>
                    <a:pt x="443" y="0"/>
                  </a:moveTo>
                  <a:cubicBezTo>
                    <a:pt x="386" y="0"/>
                    <a:pt x="323" y="36"/>
                    <a:pt x="305" y="107"/>
                  </a:cubicBezTo>
                  <a:cubicBezTo>
                    <a:pt x="270" y="392"/>
                    <a:pt x="234" y="676"/>
                    <a:pt x="163" y="961"/>
                  </a:cubicBezTo>
                  <a:cubicBezTo>
                    <a:pt x="128" y="1103"/>
                    <a:pt x="128" y="1246"/>
                    <a:pt x="92" y="1388"/>
                  </a:cubicBezTo>
                  <a:cubicBezTo>
                    <a:pt x="92" y="1459"/>
                    <a:pt x="92" y="1530"/>
                    <a:pt x="56" y="1602"/>
                  </a:cubicBezTo>
                  <a:cubicBezTo>
                    <a:pt x="21" y="1673"/>
                    <a:pt x="21" y="1744"/>
                    <a:pt x="21" y="1815"/>
                  </a:cubicBezTo>
                  <a:cubicBezTo>
                    <a:pt x="0" y="1939"/>
                    <a:pt x="100" y="2015"/>
                    <a:pt x="201" y="2015"/>
                  </a:cubicBezTo>
                  <a:cubicBezTo>
                    <a:pt x="273" y="2015"/>
                    <a:pt x="347" y="1976"/>
                    <a:pt x="377" y="1886"/>
                  </a:cubicBezTo>
                  <a:cubicBezTo>
                    <a:pt x="377" y="1744"/>
                    <a:pt x="412" y="1602"/>
                    <a:pt x="412" y="1459"/>
                  </a:cubicBezTo>
                  <a:cubicBezTo>
                    <a:pt x="412" y="1281"/>
                    <a:pt x="448" y="1139"/>
                    <a:pt x="448" y="997"/>
                  </a:cubicBezTo>
                  <a:cubicBezTo>
                    <a:pt x="483" y="712"/>
                    <a:pt x="519" y="427"/>
                    <a:pt x="555" y="107"/>
                  </a:cubicBezTo>
                  <a:cubicBezTo>
                    <a:pt x="555" y="36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09;p78">
              <a:extLst>
                <a:ext uri="{FF2B5EF4-FFF2-40B4-BE49-F238E27FC236}">
                  <a16:creationId xmlns:a16="http://schemas.microsoft.com/office/drawing/2014/main" id="{BF4F665B-7F86-4CA8-B742-579DD2C5AA7F}"/>
                </a:ext>
              </a:extLst>
            </p:cNvPr>
            <p:cNvSpPr/>
            <p:nvPr/>
          </p:nvSpPr>
          <p:spPr>
            <a:xfrm>
              <a:off x="6563575" y="1105950"/>
              <a:ext cx="11175" cy="62975"/>
            </a:xfrm>
            <a:custGeom>
              <a:avLst/>
              <a:gdLst/>
              <a:ahLst/>
              <a:cxnLst/>
              <a:rect l="l" t="t" r="r" b="b"/>
              <a:pathLst>
                <a:path w="447" h="2519" extrusionOk="0">
                  <a:moveTo>
                    <a:pt x="340" y="0"/>
                  </a:moveTo>
                  <a:cubicBezTo>
                    <a:pt x="287" y="0"/>
                    <a:pt x="233" y="36"/>
                    <a:pt x="233" y="107"/>
                  </a:cubicBezTo>
                  <a:lnTo>
                    <a:pt x="269" y="107"/>
                  </a:lnTo>
                  <a:cubicBezTo>
                    <a:pt x="233" y="463"/>
                    <a:pt x="198" y="819"/>
                    <a:pt x="162" y="1210"/>
                  </a:cubicBezTo>
                  <a:cubicBezTo>
                    <a:pt x="162" y="1388"/>
                    <a:pt x="126" y="1566"/>
                    <a:pt x="91" y="1744"/>
                  </a:cubicBezTo>
                  <a:cubicBezTo>
                    <a:pt x="55" y="1922"/>
                    <a:pt x="20" y="2135"/>
                    <a:pt x="20" y="2313"/>
                  </a:cubicBezTo>
                  <a:cubicBezTo>
                    <a:pt x="1" y="2446"/>
                    <a:pt x="104" y="2519"/>
                    <a:pt x="210" y="2519"/>
                  </a:cubicBezTo>
                  <a:cubicBezTo>
                    <a:pt x="301" y="2519"/>
                    <a:pt x="395" y="2464"/>
                    <a:pt x="411" y="2349"/>
                  </a:cubicBezTo>
                  <a:lnTo>
                    <a:pt x="411" y="1779"/>
                  </a:lnTo>
                  <a:lnTo>
                    <a:pt x="411" y="1210"/>
                  </a:lnTo>
                  <a:cubicBezTo>
                    <a:pt x="411" y="854"/>
                    <a:pt x="447" y="498"/>
                    <a:pt x="447" y="107"/>
                  </a:cubicBezTo>
                  <a:cubicBezTo>
                    <a:pt x="447" y="36"/>
                    <a:pt x="393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0;p78">
              <a:extLst>
                <a:ext uri="{FF2B5EF4-FFF2-40B4-BE49-F238E27FC236}">
                  <a16:creationId xmlns:a16="http://schemas.microsoft.com/office/drawing/2014/main" id="{78238A80-6CD4-495F-9093-7CAB0AA51DDE}"/>
                </a:ext>
              </a:extLst>
            </p:cNvPr>
            <p:cNvSpPr/>
            <p:nvPr/>
          </p:nvSpPr>
          <p:spPr>
            <a:xfrm>
              <a:off x="6588950" y="1129300"/>
              <a:ext cx="11600" cy="47200"/>
            </a:xfrm>
            <a:custGeom>
              <a:avLst/>
              <a:gdLst/>
              <a:ahLst/>
              <a:cxnLst/>
              <a:rect l="l" t="t" r="r" b="b"/>
              <a:pathLst>
                <a:path w="464" h="1888" extrusionOk="0">
                  <a:moveTo>
                    <a:pt x="303" y="0"/>
                  </a:moveTo>
                  <a:cubicBezTo>
                    <a:pt x="232" y="0"/>
                    <a:pt x="161" y="45"/>
                    <a:pt x="143" y="134"/>
                  </a:cubicBezTo>
                  <a:lnTo>
                    <a:pt x="179" y="98"/>
                  </a:lnTo>
                  <a:lnTo>
                    <a:pt x="179" y="98"/>
                  </a:lnTo>
                  <a:cubicBezTo>
                    <a:pt x="143" y="383"/>
                    <a:pt x="108" y="667"/>
                    <a:pt x="72" y="916"/>
                  </a:cubicBezTo>
                  <a:lnTo>
                    <a:pt x="37" y="1308"/>
                  </a:lnTo>
                  <a:cubicBezTo>
                    <a:pt x="1" y="1450"/>
                    <a:pt x="1" y="1592"/>
                    <a:pt x="1" y="1735"/>
                  </a:cubicBezTo>
                  <a:cubicBezTo>
                    <a:pt x="20" y="1833"/>
                    <a:pt x="105" y="1887"/>
                    <a:pt x="194" y="1887"/>
                  </a:cubicBezTo>
                  <a:cubicBezTo>
                    <a:pt x="267" y="1887"/>
                    <a:pt x="344" y="1850"/>
                    <a:pt x="392" y="1770"/>
                  </a:cubicBezTo>
                  <a:cubicBezTo>
                    <a:pt x="392" y="1628"/>
                    <a:pt x="428" y="1486"/>
                    <a:pt x="428" y="1343"/>
                  </a:cubicBezTo>
                  <a:lnTo>
                    <a:pt x="428" y="952"/>
                  </a:lnTo>
                  <a:cubicBezTo>
                    <a:pt x="428" y="667"/>
                    <a:pt x="463" y="418"/>
                    <a:pt x="463" y="134"/>
                  </a:cubicBezTo>
                  <a:cubicBezTo>
                    <a:pt x="446" y="45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1;p78">
              <a:extLst>
                <a:ext uri="{FF2B5EF4-FFF2-40B4-BE49-F238E27FC236}">
                  <a16:creationId xmlns:a16="http://schemas.microsoft.com/office/drawing/2014/main" id="{C3D96D9B-1937-4036-8162-A674570C5D23}"/>
                </a:ext>
              </a:extLst>
            </p:cNvPr>
            <p:cNvSpPr/>
            <p:nvPr/>
          </p:nvSpPr>
          <p:spPr>
            <a:xfrm>
              <a:off x="6616525" y="1120175"/>
              <a:ext cx="14275" cy="60400"/>
            </a:xfrm>
            <a:custGeom>
              <a:avLst/>
              <a:gdLst/>
              <a:ahLst/>
              <a:cxnLst/>
              <a:rect l="l" t="t" r="r" b="b"/>
              <a:pathLst>
                <a:path w="571" h="2416" extrusionOk="0">
                  <a:moveTo>
                    <a:pt x="463" y="0"/>
                  </a:moveTo>
                  <a:cubicBezTo>
                    <a:pt x="410" y="0"/>
                    <a:pt x="357" y="36"/>
                    <a:pt x="357" y="107"/>
                  </a:cubicBezTo>
                  <a:cubicBezTo>
                    <a:pt x="286" y="463"/>
                    <a:pt x="214" y="819"/>
                    <a:pt x="179" y="1175"/>
                  </a:cubicBezTo>
                  <a:lnTo>
                    <a:pt x="72" y="1708"/>
                  </a:lnTo>
                  <a:cubicBezTo>
                    <a:pt x="37" y="1886"/>
                    <a:pt x="1" y="2100"/>
                    <a:pt x="1" y="2278"/>
                  </a:cubicBezTo>
                  <a:cubicBezTo>
                    <a:pt x="1" y="2372"/>
                    <a:pt x="90" y="2416"/>
                    <a:pt x="180" y="2416"/>
                  </a:cubicBezTo>
                  <a:cubicBezTo>
                    <a:pt x="260" y="2416"/>
                    <a:pt x="340" y="2380"/>
                    <a:pt x="357" y="2313"/>
                  </a:cubicBezTo>
                  <a:cubicBezTo>
                    <a:pt x="392" y="2100"/>
                    <a:pt x="428" y="1922"/>
                    <a:pt x="428" y="1744"/>
                  </a:cubicBezTo>
                  <a:cubicBezTo>
                    <a:pt x="428" y="1566"/>
                    <a:pt x="463" y="1388"/>
                    <a:pt x="463" y="1210"/>
                  </a:cubicBezTo>
                  <a:lnTo>
                    <a:pt x="570" y="107"/>
                  </a:lnTo>
                  <a:cubicBezTo>
                    <a:pt x="570" y="36"/>
                    <a:pt x="517" y="0"/>
                    <a:pt x="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2;p78">
              <a:extLst>
                <a:ext uri="{FF2B5EF4-FFF2-40B4-BE49-F238E27FC236}">
                  <a16:creationId xmlns:a16="http://schemas.microsoft.com/office/drawing/2014/main" id="{64ECCF15-2BBD-4C94-A2F5-78E344BAB163}"/>
                </a:ext>
              </a:extLst>
            </p:cNvPr>
            <p:cNvSpPr/>
            <p:nvPr/>
          </p:nvSpPr>
          <p:spPr>
            <a:xfrm>
              <a:off x="6642325" y="1135850"/>
              <a:ext cx="13375" cy="48750"/>
            </a:xfrm>
            <a:custGeom>
              <a:avLst/>
              <a:gdLst/>
              <a:ahLst/>
              <a:cxnLst/>
              <a:rect l="l" t="t" r="r" b="b"/>
              <a:pathLst>
                <a:path w="535" h="1950" extrusionOk="0">
                  <a:moveTo>
                    <a:pt x="414" y="0"/>
                  </a:moveTo>
                  <a:cubicBezTo>
                    <a:pt x="359" y="0"/>
                    <a:pt x="302" y="37"/>
                    <a:pt x="285" y="121"/>
                  </a:cubicBezTo>
                  <a:cubicBezTo>
                    <a:pt x="250" y="405"/>
                    <a:pt x="179" y="690"/>
                    <a:pt x="143" y="939"/>
                  </a:cubicBezTo>
                  <a:lnTo>
                    <a:pt x="72" y="1366"/>
                  </a:lnTo>
                  <a:cubicBezTo>
                    <a:pt x="1" y="1508"/>
                    <a:pt x="1" y="1651"/>
                    <a:pt x="1" y="1829"/>
                  </a:cubicBezTo>
                  <a:cubicBezTo>
                    <a:pt x="20" y="1904"/>
                    <a:pt x="98" y="1949"/>
                    <a:pt x="178" y="1949"/>
                  </a:cubicBezTo>
                  <a:cubicBezTo>
                    <a:pt x="250" y="1949"/>
                    <a:pt x="323" y="1913"/>
                    <a:pt x="357" y="1829"/>
                  </a:cubicBezTo>
                  <a:cubicBezTo>
                    <a:pt x="392" y="1686"/>
                    <a:pt x="428" y="1544"/>
                    <a:pt x="428" y="1402"/>
                  </a:cubicBezTo>
                  <a:cubicBezTo>
                    <a:pt x="428" y="1259"/>
                    <a:pt x="428" y="1117"/>
                    <a:pt x="463" y="975"/>
                  </a:cubicBezTo>
                  <a:cubicBezTo>
                    <a:pt x="463" y="690"/>
                    <a:pt x="499" y="405"/>
                    <a:pt x="535" y="121"/>
                  </a:cubicBezTo>
                  <a:cubicBezTo>
                    <a:pt x="535" y="46"/>
                    <a:pt x="475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3;p78">
              <a:extLst>
                <a:ext uri="{FF2B5EF4-FFF2-40B4-BE49-F238E27FC236}">
                  <a16:creationId xmlns:a16="http://schemas.microsoft.com/office/drawing/2014/main" id="{E3D4C415-8B9D-49B0-A177-4ADF79418E30}"/>
                </a:ext>
              </a:extLst>
            </p:cNvPr>
            <p:cNvSpPr/>
            <p:nvPr/>
          </p:nvSpPr>
          <p:spPr>
            <a:xfrm>
              <a:off x="6668125" y="1136275"/>
              <a:ext cx="13900" cy="56650"/>
            </a:xfrm>
            <a:custGeom>
              <a:avLst/>
              <a:gdLst/>
              <a:ahLst/>
              <a:cxnLst/>
              <a:rect l="l" t="t" r="r" b="b"/>
              <a:pathLst>
                <a:path w="556" h="2266" extrusionOk="0">
                  <a:moveTo>
                    <a:pt x="400" y="1"/>
                  </a:moveTo>
                  <a:cubicBezTo>
                    <a:pt x="349" y="1"/>
                    <a:pt x="300" y="32"/>
                    <a:pt x="285" y="104"/>
                  </a:cubicBezTo>
                  <a:lnTo>
                    <a:pt x="285" y="68"/>
                  </a:lnTo>
                  <a:cubicBezTo>
                    <a:pt x="214" y="388"/>
                    <a:pt x="143" y="744"/>
                    <a:pt x="72" y="1064"/>
                  </a:cubicBezTo>
                  <a:cubicBezTo>
                    <a:pt x="72" y="1242"/>
                    <a:pt x="36" y="1420"/>
                    <a:pt x="1" y="1563"/>
                  </a:cubicBezTo>
                  <a:cubicBezTo>
                    <a:pt x="1" y="1740"/>
                    <a:pt x="1" y="1918"/>
                    <a:pt x="1" y="2132"/>
                  </a:cubicBezTo>
                  <a:cubicBezTo>
                    <a:pt x="18" y="2221"/>
                    <a:pt x="107" y="2265"/>
                    <a:pt x="196" y="2265"/>
                  </a:cubicBezTo>
                  <a:cubicBezTo>
                    <a:pt x="285" y="2265"/>
                    <a:pt x="374" y="2221"/>
                    <a:pt x="392" y="2132"/>
                  </a:cubicBezTo>
                  <a:cubicBezTo>
                    <a:pt x="392" y="1954"/>
                    <a:pt x="392" y="1776"/>
                    <a:pt x="392" y="1634"/>
                  </a:cubicBezTo>
                  <a:lnTo>
                    <a:pt x="392" y="1136"/>
                  </a:lnTo>
                  <a:cubicBezTo>
                    <a:pt x="392" y="815"/>
                    <a:pt x="463" y="495"/>
                    <a:pt x="534" y="175"/>
                  </a:cubicBezTo>
                  <a:cubicBezTo>
                    <a:pt x="556" y="69"/>
                    <a:pt x="476" y="1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4;p78">
              <a:extLst>
                <a:ext uri="{FF2B5EF4-FFF2-40B4-BE49-F238E27FC236}">
                  <a16:creationId xmlns:a16="http://schemas.microsoft.com/office/drawing/2014/main" id="{0594D1B2-F073-4237-B8B7-885ECCD07712}"/>
                </a:ext>
              </a:extLst>
            </p:cNvPr>
            <p:cNvSpPr/>
            <p:nvPr/>
          </p:nvSpPr>
          <p:spPr>
            <a:xfrm>
              <a:off x="6693025" y="1140300"/>
              <a:ext cx="14600" cy="55075"/>
            </a:xfrm>
            <a:custGeom>
              <a:avLst/>
              <a:gdLst/>
              <a:ahLst/>
              <a:cxnLst/>
              <a:rect l="l" t="t" r="r" b="b"/>
              <a:pathLst>
                <a:path w="584" h="2203" extrusionOk="0">
                  <a:moveTo>
                    <a:pt x="435" y="0"/>
                  </a:moveTo>
                  <a:cubicBezTo>
                    <a:pt x="377" y="0"/>
                    <a:pt x="321" y="37"/>
                    <a:pt x="321" y="121"/>
                  </a:cubicBezTo>
                  <a:lnTo>
                    <a:pt x="321" y="85"/>
                  </a:lnTo>
                  <a:cubicBezTo>
                    <a:pt x="250" y="512"/>
                    <a:pt x="179" y="939"/>
                    <a:pt x="108" y="1366"/>
                  </a:cubicBezTo>
                  <a:cubicBezTo>
                    <a:pt x="36" y="1544"/>
                    <a:pt x="1" y="1722"/>
                    <a:pt x="1" y="1935"/>
                  </a:cubicBezTo>
                  <a:cubicBezTo>
                    <a:pt x="30" y="2081"/>
                    <a:pt x="179" y="2203"/>
                    <a:pt x="329" y="2203"/>
                  </a:cubicBezTo>
                  <a:cubicBezTo>
                    <a:pt x="363" y="2203"/>
                    <a:pt x="396" y="2197"/>
                    <a:pt x="428" y="2184"/>
                  </a:cubicBezTo>
                  <a:cubicBezTo>
                    <a:pt x="584" y="2091"/>
                    <a:pt x="576" y="1888"/>
                    <a:pt x="428" y="1815"/>
                  </a:cubicBezTo>
                  <a:lnTo>
                    <a:pt x="428" y="1815"/>
                  </a:lnTo>
                  <a:lnTo>
                    <a:pt x="428" y="1793"/>
                  </a:lnTo>
                  <a:lnTo>
                    <a:pt x="428" y="1757"/>
                  </a:lnTo>
                  <a:lnTo>
                    <a:pt x="428" y="1615"/>
                  </a:lnTo>
                  <a:lnTo>
                    <a:pt x="463" y="1117"/>
                  </a:lnTo>
                  <a:cubicBezTo>
                    <a:pt x="499" y="797"/>
                    <a:pt x="535" y="441"/>
                    <a:pt x="570" y="121"/>
                  </a:cubicBezTo>
                  <a:cubicBezTo>
                    <a:pt x="570" y="46"/>
                    <a:pt x="501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5;p78">
              <a:extLst>
                <a:ext uri="{FF2B5EF4-FFF2-40B4-BE49-F238E27FC236}">
                  <a16:creationId xmlns:a16="http://schemas.microsoft.com/office/drawing/2014/main" id="{C1008925-24A1-432A-A0E2-23F695AC425C}"/>
                </a:ext>
              </a:extLst>
            </p:cNvPr>
            <p:cNvSpPr/>
            <p:nvPr/>
          </p:nvSpPr>
          <p:spPr>
            <a:xfrm>
              <a:off x="6724175" y="1121925"/>
              <a:ext cx="14250" cy="72350"/>
            </a:xfrm>
            <a:custGeom>
              <a:avLst/>
              <a:gdLst/>
              <a:ahLst/>
              <a:cxnLst/>
              <a:rect l="l" t="t" r="r" b="b"/>
              <a:pathLst>
                <a:path w="570" h="2894" extrusionOk="0">
                  <a:moveTo>
                    <a:pt x="404" y="1"/>
                  </a:moveTo>
                  <a:cubicBezTo>
                    <a:pt x="334" y="1"/>
                    <a:pt x="266" y="46"/>
                    <a:pt x="249" y="144"/>
                  </a:cubicBezTo>
                  <a:cubicBezTo>
                    <a:pt x="178" y="607"/>
                    <a:pt x="143" y="998"/>
                    <a:pt x="107" y="1425"/>
                  </a:cubicBezTo>
                  <a:cubicBezTo>
                    <a:pt x="36" y="1852"/>
                    <a:pt x="0" y="2279"/>
                    <a:pt x="0" y="2741"/>
                  </a:cubicBezTo>
                  <a:cubicBezTo>
                    <a:pt x="20" y="2839"/>
                    <a:pt x="115" y="2894"/>
                    <a:pt x="208" y="2894"/>
                  </a:cubicBezTo>
                  <a:cubicBezTo>
                    <a:pt x="284" y="2894"/>
                    <a:pt x="360" y="2857"/>
                    <a:pt x="392" y="2777"/>
                  </a:cubicBezTo>
                  <a:cubicBezTo>
                    <a:pt x="463" y="2314"/>
                    <a:pt x="498" y="1887"/>
                    <a:pt x="498" y="1460"/>
                  </a:cubicBezTo>
                  <a:cubicBezTo>
                    <a:pt x="498" y="1034"/>
                    <a:pt x="570" y="607"/>
                    <a:pt x="570" y="180"/>
                  </a:cubicBezTo>
                  <a:cubicBezTo>
                    <a:pt x="570" y="64"/>
                    <a:pt x="486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16;p78">
              <a:extLst>
                <a:ext uri="{FF2B5EF4-FFF2-40B4-BE49-F238E27FC236}">
                  <a16:creationId xmlns:a16="http://schemas.microsoft.com/office/drawing/2014/main" id="{98821D8A-A748-4DCD-9B96-7700DBEC0081}"/>
                </a:ext>
              </a:extLst>
            </p:cNvPr>
            <p:cNvSpPr/>
            <p:nvPr/>
          </p:nvSpPr>
          <p:spPr>
            <a:xfrm>
              <a:off x="6413725" y="828400"/>
              <a:ext cx="403875" cy="55175"/>
            </a:xfrm>
            <a:custGeom>
              <a:avLst/>
              <a:gdLst/>
              <a:ahLst/>
              <a:cxnLst/>
              <a:rect l="l" t="t" r="r" b="b"/>
              <a:pathLst>
                <a:path w="16155" h="2207" extrusionOk="0">
                  <a:moveTo>
                    <a:pt x="107" y="1"/>
                  </a:moveTo>
                  <a:cubicBezTo>
                    <a:pt x="36" y="1"/>
                    <a:pt x="1" y="143"/>
                    <a:pt x="107" y="179"/>
                  </a:cubicBezTo>
                  <a:cubicBezTo>
                    <a:pt x="4199" y="677"/>
                    <a:pt x="8326" y="1140"/>
                    <a:pt x="12418" y="1709"/>
                  </a:cubicBezTo>
                  <a:cubicBezTo>
                    <a:pt x="13592" y="1851"/>
                    <a:pt x="14767" y="2029"/>
                    <a:pt x="15941" y="2207"/>
                  </a:cubicBezTo>
                  <a:cubicBezTo>
                    <a:pt x="16154" y="2207"/>
                    <a:pt x="16154" y="1887"/>
                    <a:pt x="15941" y="1851"/>
                  </a:cubicBezTo>
                  <a:cubicBezTo>
                    <a:pt x="11849" y="1282"/>
                    <a:pt x="7757" y="819"/>
                    <a:pt x="3630" y="357"/>
                  </a:cubicBezTo>
                  <a:cubicBezTo>
                    <a:pt x="2456" y="214"/>
                    <a:pt x="1281" y="108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17;p78">
              <a:extLst>
                <a:ext uri="{FF2B5EF4-FFF2-40B4-BE49-F238E27FC236}">
                  <a16:creationId xmlns:a16="http://schemas.microsoft.com/office/drawing/2014/main" id="{107B7A30-7EAD-451F-93E0-961717C660D2}"/>
                </a:ext>
              </a:extLst>
            </p:cNvPr>
            <p:cNvSpPr/>
            <p:nvPr/>
          </p:nvSpPr>
          <p:spPr>
            <a:xfrm>
              <a:off x="6376375" y="1008975"/>
              <a:ext cx="450725" cy="54375"/>
            </a:xfrm>
            <a:custGeom>
              <a:avLst/>
              <a:gdLst/>
              <a:ahLst/>
              <a:cxnLst/>
              <a:rect l="l" t="t" r="r" b="b"/>
              <a:pathLst>
                <a:path w="18029" h="2175" extrusionOk="0">
                  <a:moveTo>
                    <a:pt x="71" y="1"/>
                  </a:moveTo>
                  <a:cubicBezTo>
                    <a:pt x="0" y="36"/>
                    <a:pt x="0" y="143"/>
                    <a:pt x="71" y="143"/>
                  </a:cubicBezTo>
                  <a:cubicBezTo>
                    <a:pt x="4697" y="499"/>
                    <a:pt x="9322" y="926"/>
                    <a:pt x="13948" y="1566"/>
                  </a:cubicBezTo>
                  <a:cubicBezTo>
                    <a:pt x="15229" y="1744"/>
                    <a:pt x="16510" y="1958"/>
                    <a:pt x="17826" y="2171"/>
                  </a:cubicBezTo>
                  <a:cubicBezTo>
                    <a:pt x="17835" y="2173"/>
                    <a:pt x="17844" y="2174"/>
                    <a:pt x="17853" y="2174"/>
                  </a:cubicBezTo>
                  <a:cubicBezTo>
                    <a:pt x="18007" y="2174"/>
                    <a:pt x="18028" y="1885"/>
                    <a:pt x="17826" y="1851"/>
                  </a:cubicBezTo>
                  <a:cubicBezTo>
                    <a:pt x="13236" y="1104"/>
                    <a:pt x="8611" y="499"/>
                    <a:pt x="3985" y="214"/>
                  </a:cubicBezTo>
                  <a:cubicBezTo>
                    <a:pt x="2669" y="108"/>
                    <a:pt x="1388" y="36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18;p78">
              <a:extLst>
                <a:ext uri="{FF2B5EF4-FFF2-40B4-BE49-F238E27FC236}">
                  <a16:creationId xmlns:a16="http://schemas.microsoft.com/office/drawing/2014/main" id="{3F4E27AA-5AB8-49AA-9145-0C06A68A3F90}"/>
                </a:ext>
              </a:extLst>
            </p:cNvPr>
            <p:cNvSpPr/>
            <p:nvPr/>
          </p:nvSpPr>
          <p:spPr>
            <a:xfrm>
              <a:off x="6379025" y="841750"/>
              <a:ext cx="16050" cy="161025"/>
            </a:xfrm>
            <a:custGeom>
              <a:avLst/>
              <a:gdLst/>
              <a:ahLst/>
              <a:cxnLst/>
              <a:rect l="l" t="t" r="r" b="b"/>
              <a:pathLst>
                <a:path w="642" h="6441" extrusionOk="0">
                  <a:moveTo>
                    <a:pt x="548" y="1"/>
                  </a:moveTo>
                  <a:cubicBezTo>
                    <a:pt x="499" y="1"/>
                    <a:pt x="446" y="36"/>
                    <a:pt x="428" y="107"/>
                  </a:cubicBezTo>
                  <a:cubicBezTo>
                    <a:pt x="143" y="2171"/>
                    <a:pt x="1" y="4235"/>
                    <a:pt x="36" y="6334"/>
                  </a:cubicBezTo>
                  <a:cubicBezTo>
                    <a:pt x="36" y="6405"/>
                    <a:pt x="90" y="6441"/>
                    <a:pt x="143" y="6441"/>
                  </a:cubicBezTo>
                  <a:cubicBezTo>
                    <a:pt x="197" y="6441"/>
                    <a:pt x="250" y="6405"/>
                    <a:pt x="250" y="6334"/>
                  </a:cubicBezTo>
                  <a:cubicBezTo>
                    <a:pt x="250" y="4235"/>
                    <a:pt x="357" y="2171"/>
                    <a:pt x="641" y="107"/>
                  </a:cubicBezTo>
                  <a:cubicBezTo>
                    <a:pt x="641" y="36"/>
                    <a:pt x="597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19;p78">
              <a:extLst>
                <a:ext uri="{FF2B5EF4-FFF2-40B4-BE49-F238E27FC236}">
                  <a16:creationId xmlns:a16="http://schemas.microsoft.com/office/drawing/2014/main" id="{5B918642-F77B-4EC2-A308-0D1E7C9BEBE6}"/>
                </a:ext>
              </a:extLst>
            </p:cNvPr>
            <p:cNvSpPr/>
            <p:nvPr/>
          </p:nvSpPr>
          <p:spPr>
            <a:xfrm>
              <a:off x="6406600" y="852750"/>
              <a:ext cx="14275" cy="144925"/>
            </a:xfrm>
            <a:custGeom>
              <a:avLst/>
              <a:gdLst/>
              <a:ahLst/>
              <a:cxnLst/>
              <a:rect l="l" t="t" r="r" b="b"/>
              <a:pathLst>
                <a:path w="571" h="5797" extrusionOk="0">
                  <a:moveTo>
                    <a:pt x="491" y="1"/>
                  </a:moveTo>
                  <a:cubicBezTo>
                    <a:pt x="443" y="1"/>
                    <a:pt x="392" y="37"/>
                    <a:pt x="392" y="94"/>
                  </a:cubicBezTo>
                  <a:cubicBezTo>
                    <a:pt x="214" y="1980"/>
                    <a:pt x="72" y="3830"/>
                    <a:pt x="1" y="5716"/>
                  </a:cubicBezTo>
                  <a:cubicBezTo>
                    <a:pt x="1" y="5770"/>
                    <a:pt x="45" y="5796"/>
                    <a:pt x="94" y="5796"/>
                  </a:cubicBezTo>
                  <a:cubicBezTo>
                    <a:pt x="143" y="5796"/>
                    <a:pt x="197" y="5770"/>
                    <a:pt x="214" y="5716"/>
                  </a:cubicBezTo>
                  <a:cubicBezTo>
                    <a:pt x="286" y="3830"/>
                    <a:pt x="392" y="1945"/>
                    <a:pt x="570" y="94"/>
                  </a:cubicBezTo>
                  <a:cubicBezTo>
                    <a:pt x="570" y="28"/>
                    <a:pt x="532" y="1"/>
                    <a:pt x="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20;p78">
              <a:extLst>
                <a:ext uri="{FF2B5EF4-FFF2-40B4-BE49-F238E27FC236}">
                  <a16:creationId xmlns:a16="http://schemas.microsoft.com/office/drawing/2014/main" id="{DA3FF67F-4976-4AE0-928C-65235D9704DE}"/>
                </a:ext>
              </a:extLst>
            </p:cNvPr>
            <p:cNvSpPr/>
            <p:nvPr/>
          </p:nvSpPr>
          <p:spPr>
            <a:xfrm>
              <a:off x="6437750" y="844875"/>
              <a:ext cx="20475" cy="164125"/>
            </a:xfrm>
            <a:custGeom>
              <a:avLst/>
              <a:gdLst/>
              <a:ahLst/>
              <a:cxnLst/>
              <a:rect l="l" t="t" r="r" b="b"/>
              <a:pathLst>
                <a:path w="819" h="6565" extrusionOk="0">
                  <a:moveTo>
                    <a:pt x="747" y="0"/>
                  </a:moveTo>
                  <a:cubicBezTo>
                    <a:pt x="712" y="0"/>
                    <a:pt x="676" y="18"/>
                    <a:pt x="676" y="54"/>
                  </a:cubicBezTo>
                  <a:cubicBezTo>
                    <a:pt x="498" y="1121"/>
                    <a:pt x="427" y="2188"/>
                    <a:pt x="320" y="3256"/>
                  </a:cubicBezTo>
                  <a:cubicBezTo>
                    <a:pt x="214" y="4323"/>
                    <a:pt x="107" y="5391"/>
                    <a:pt x="0" y="6458"/>
                  </a:cubicBezTo>
                  <a:cubicBezTo>
                    <a:pt x="0" y="6529"/>
                    <a:pt x="36" y="6565"/>
                    <a:pt x="76" y="6565"/>
                  </a:cubicBezTo>
                  <a:cubicBezTo>
                    <a:pt x="116" y="6565"/>
                    <a:pt x="160" y="6529"/>
                    <a:pt x="178" y="6458"/>
                  </a:cubicBezTo>
                  <a:cubicBezTo>
                    <a:pt x="249" y="5391"/>
                    <a:pt x="392" y="4323"/>
                    <a:pt x="498" y="3256"/>
                  </a:cubicBezTo>
                  <a:cubicBezTo>
                    <a:pt x="605" y="2188"/>
                    <a:pt x="783" y="1121"/>
                    <a:pt x="819" y="54"/>
                  </a:cubicBezTo>
                  <a:cubicBezTo>
                    <a:pt x="819" y="18"/>
                    <a:pt x="783" y="0"/>
                    <a:pt x="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21;p78">
              <a:extLst>
                <a:ext uri="{FF2B5EF4-FFF2-40B4-BE49-F238E27FC236}">
                  <a16:creationId xmlns:a16="http://schemas.microsoft.com/office/drawing/2014/main" id="{5C11657A-6CE1-4E68-9873-D602F0D038CB}"/>
                </a:ext>
              </a:extLst>
            </p:cNvPr>
            <p:cNvSpPr/>
            <p:nvPr/>
          </p:nvSpPr>
          <p:spPr>
            <a:xfrm>
              <a:off x="6467100" y="861100"/>
              <a:ext cx="20475" cy="132800"/>
            </a:xfrm>
            <a:custGeom>
              <a:avLst/>
              <a:gdLst/>
              <a:ahLst/>
              <a:cxnLst/>
              <a:rect l="l" t="t" r="r" b="b"/>
              <a:pathLst>
                <a:path w="819" h="5312" extrusionOk="0">
                  <a:moveTo>
                    <a:pt x="725" y="1"/>
                  </a:moveTo>
                  <a:cubicBezTo>
                    <a:pt x="676" y="1"/>
                    <a:pt x="623" y="27"/>
                    <a:pt x="605" y="81"/>
                  </a:cubicBezTo>
                  <a:cubicBezTo>
                    <a:pt x="356" y="1789"/>
                    <a:pt x="143" y="3496"/>
                    <a:pt x="0" y="5204"/>
                  </a:cubicBezTo>
                  <a:cubicBezTo>
                    <a:pt x="0" y="5275"/>
                    <a:pt x="54" y="5311"/>
                    <a:pt x="107" y="5311"/>
                  </a:cubicBezTo>
                  <a:cubicBezTo>
                    <a:pt x="160" y="5311"/>
                    <a:pt x="214" y="5275"/>
                    <a:pt x="214" y="5204"/>
                  </a:cubicBezTo>
                  <a:cubicBezTo>
                    <a:pt x="356" y="3496"/>
                    <a:pt x="570" y="1789"/>
                    <a:pt x="819" y="81"/>
                  </a:cubicBezTo>
                  <a:cubicBezTo>
                    <a:pt x="819" y="27"/>
                    <a:pt x="77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22;p78">
              <a:extLst>
                <a:ext uri="{FF2B5EF4-FFF2-40B4-BE49-F238E27FC236}">
                  <a16:creationId xmlns:a16="http://schemas.microsoft.com/office/drawing/2014/main" id="{0C71988E-8DF2-4C88-9310-EBC40412174E}"/>
                </a:ext>
              </a:extLst>
            </p:cNvPr>
            <p:cNvSpPr/>
            <p:nvPr/>
          </p:nvSpPr>
          <p:spPr>
            <a:xfrm>
              <a:off x="6499125" y="865325"/>
              <a:ext cx="23150" cy="133350"/>
            </a:xfrm>
            <a:custGeom>
              <a:avLst/>
              <a:gdLst/>
              <a:ahLst/>
              <a:cxnLst/>
              <a:rect l="l" t="t" r="r" b="b"/>
              <a:pathLst>
                <a:path w="926" h="5334" extrusionOk="0">
                  <a:moveTo>
                    <a:pt x="854" y="1"/>
                  </a:moveTo>
                  <a:cubicBezTo>
                    <a:pt x="819" y="1"/>
                    <a:pt x="783" y="18"/>
                    <a:pt x="783" y="54"/>
                  </a:cubicBezTo>
                  <a:cubicBezTo>
                    <a:pt x="498" y="1762"/>
                    <a:pt x="214" y="3505"/>
                    <a:pt x="0" y="5213"/>
                  </a:cubicBezTo>
                  <a:cubicBezTo>
                    <a:pt x="0" y="5288"/>
                    <a:pt x="60" y="5334"/>
                    <a:pt x="116" y="5334"/>
                  </a:cubicBezTo>
                  <a:cubicBezTo>
                    <a:pt x="166" y="5334"/>
                    <a:pt x="214" y="5297"/>
                    <a:pt x="214" y="5213"/>
                  </a:cubicBezTo>
                  <a:cubicBezTo>
                    <a:pt x="392" y="3505"/>
                    <a:pt x="641" y="1762"/>
                    <a:pt x="925" y="54"/>
                  </a:cubicBezTo>
                  <a:cubicBezTo>
                    <a:pt x="925" y="18"/>
                    <a:pt x="890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23;p78">
              <a:extLst>
                <a:ext uri="{FF2B5EF4-FFF2-40B4-BE49-F238E27FC236}">
                  <a16:creationId xmlns:a16="http://schemas.microsoft.com/office/drawing/2014/main" id="{3FF4C45B-E6B7-45DC-BD93-03A30516E890}"/>
                </a:ext>
              </a:extLst>
            </p:cNvPr>
            <p:cNvSpPr/>
            <p:nvPr/>
          </p:nvSpPr>
          <p:spPr>
            <a:xfrm>
              <a:off x="6527575" y="867425"/>
              <a:ext cx="20975" cy="130025"/>
            </a:xfrm>
            <a:custGeom>
              <a:avLst/>
              <a:gdLst/>
              <a:ahLst/>
              <a:cxnLst/>
              <a:rect l="l" t="t" r="r" b="b"/>
              <a:pathLst>
                <a:path w="839" h="5201" extrusionOk="0">
                  <a:moveTo>
                    <a:pt x="767" y="1"/>
                  </a:moveTo>
                  <a:cubicBezTo>
                    <a:pt x="733" y="1"/>
                    <a:pt x="693" y="27"/>
                    <a:pt x="677" y="77"/>
                  </a:cubicBezTo>
                  <a:cubicBezTo>
                    <a:pt x="392" y="1713"/>
                    <a:pt x="179" y="3421"/>
                    <a:pt x="1" y="5094"/>
                  </a:cubicBezTo>
                  <a:cubicBezTo>
                    <a:pt x="19" y="5165"/>
                    <a:pt x="72" y="5200"/>
                    <a:pt x="125" y="5200"/>
                  </a:cubicBezTo>
                  <a:cubicBezTo>
                    <a:pt x="179" y="5200"/>
                    <a:pt x="232" y="5165"/>
                    <a:pt x="250" y="5094"/>
                  </a:cubicBezTo>
                  <a:cubicBezTo>
                    <a:pt x="321" y="3421"/>
                    <a:pt x="535" y="1749"/>
                    <a:pt x="819" y="112"/>
                  </a:cubicBezTo>
                  <a:cubicBezTo>
                    <a:pt x="838" y="36"/>
                    <a:pt x="806" y="1"/>
                    <a:pt x="7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24;p78">
              <a:extLst>
                <a:ext uri="{FF2B5EF4-FFF2-40B4-BE49-F238E27FC236}">
                  <a16:creationId xmlns:a16="http://schemas.microsoft.com/office/drawing/2014/main" id="{5AFAD77D-C0AC-414A-B48C-A2A095EBFB80}"/>
                </a:ext>
              </a:extLst>
            </p:cNvPr>
            <p:cNvSpPr/>
            <p:nvPr/>
          </p:nvSpPr>
          <p:spPr>
            <a:xfrm>
              <a:off x="6551600" y="867650"/>
              <a:ext cx="22750" cy="147925"/>
            </a:xfrm>
            <a:custGeom>
              <a:avLst/>
              <a:gdLst/>
              <a:ahLst/>
              <a:cxnLst/>
              <a:rect l="l" t="t" r="r" b="b"/>
              <a:pathLst>
                <a:path w="910" h="5917" extrusionOk="0">
                  <a:moveTo>
                    <a:pt x="820" y="0"/>
                  </a:moveTo>
                  <a:cubicBezTo>
                    <a:pt x="784" y="0"/>
                    <a:pt x="748" y="20"/>
                    <a:pt x="748" y="68"/>
                  </a:cubicBezTo>
                  <a:cubicBezTo>
                    <a:pt x="428" y="1953"/>
                    <a:pt x="214" y="3875"/>
                    <a:pt x="1" y="5796"/>
                  </a:cubicBezTo>
                  <a:cubicBezTo>
                    <a:pt x="1" y="5871"/>
                    <a:pt x="70" y="5917"/>
                    <a:pt x="135" y="5917"/>
                  </a:cubicBezTo>
                  <a:cubicBezTo>
                    <a:pt x="194" y="5917"/>
                    <a:pt x="250" y="5880"/>
                    <a:pt x="250" y="5796"/>
                  </a:cubicBezTo>
                  <a:cubicBezTo>
                    <a:pt x="356" y="3875"/>
                    <a:pt x="570" y="1953"/>
                    <a:pt x="890" y="68"/>
                  </a:cubicBezTo>
                  <a:cubicBezTo>
                    <a:pt x="910" y="29"/>
                    <a:pt x="865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25;p78">
              <a:extLst>
                <a:ext uri="{FF2B5EF4-FFF2-40B4-BE49-F238E27FC236}">
                  <a16:creationId xmlns:a16="http://schemas.microsoft.com/office/drawing/2014/main" id="{16481281-20FF-4A6A-8723-5617DF70CA1D}"/>
                </a:ext>
              </a:extLst>
            </p:cNvPr>
            <p:cNvSpPr/>
            <p:nvPr/>
          </p:nvSpPr>
          <p:spPr>
            <a:xfrm>
              <a:off x="6575625" y="870875"/>
              <a:ext cx="20475" cy="137825"/>
            </a:xfrm>
            <a:custGeom>
              <a:avLst/>
              <a:gdLst/>
              <a:ahLst/>
              <a:cxnLst/>
              <a:rect l="l" t="t" r="r" b="b"/>
              <a:pathLst>
                <a:path w="819" h="5513" extrusionOk="0">
                  <a:moveTo>
                    <a:pt x="734" y="1"/>
                  </a:moveTo>
                  <a:cubicBezTo>
                    <a:pt x="685" y="1"/>
                    <a:pt x="623" y="28"/>
                    <a:pt x="605" y="81"/>
                  </a:cubicBezTo>
                  <a:cubicBezTo>
                    <a:pt x="320" y="1860"/>
                    <a:pt x="143" y="3639"/>
                    <a:pt x="0" y="5418"/>
                  </a:cubicBezTo>
                  <a:cubicBezTo>
                    <a:pt x="0" y="5475"/>
                    <a:pt x="61" y="5512"/>
                    <a:pt x="118" y="5512"/>
                  </a:cubicBezTo>
                  <a:cubicBezTo>
                    <a:pt x="168" y="5512"/>
                    <a:pt x="214" y="5484"/>
                    <a:pt x="214" y="5418"/>
                  </a:cubicBezTo>
                  <a:cubicBezTo>
                    <a:pt x="320" y="3604"/>
                    <a:pt x="498" y="1824"/>
                    <a:pt x="783" y="81"/>
                  </a:cubicBezTo>
                  <a:cubicBezTo>
                    <a:pt x="819" y="28"/>
                    <a:pt x="783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26;p78">
              <a:extLst>
                <a:ext uri="{FF2B5EF4-FFF2-40B4-BE49-F238E27FC236}">
                  <a16:creationId xmlns:a16="http://schemas.microsoft.com/office/drawing/2014/main" id="{EDC8F119-EFA6-4F5E-A7DF-8436E522CF34}"/>
                </a:ext>
              </a:extLst>
            </p:cNvPr>
            <p:cNvSpPr/>
            <p:nvPr/>
          </p:nvSpPr>
          <p:spPr>
            <a:xfrm>
              <a:off x="6602300" y="887225"/>
              <a:ext cx="17425" cy="114900"/>
            </a:xfrm>
            <a:custGeom>
              <a:avLst/>
              <a:gdLst/>
              <a:ahLst/>
              <a:cxnLst/>
              <a:rect l="l" t="t" r="r" b="b"/>
              <a:pathLst>
                <a:path w="697" h="4596" extrusionOk="0">
                  <a:moveTo>
                    <a:pt x="642" y="0"/>
                  </a:moveTo>
                  <a:cubicBezTo>
                    <a:pt x="617" y="0"/>
                    <a:pt x="586" y="19"/>
                    <a:pt x="570" y="67"/>
                  </a:cubicBezTo>
                  <a:cubicBezTo>
                    <a:pt x="392" y="1526"/>
                    <a:pt x="214" y="3021"/>
                    <a:pt x="1" y="4515"/>
                  </a:cubicBezTo>
                  <a:cubicBezTo>
                    <a:pt x="18" y="4568"/>
                    <a:pt x="72" y="4595"/>
                    <a:pt x="125" y="4595"/>
                  </a:cubicBezTo>
                  <a:cubicBezTo>
                    <a:pt x="179" y="4595"/>
                    <a:pt x="232" y="4568"/>
                    <a:pt x="250" y="4515"/>
                  </a:cubicBezTo>
                  <a:cubicBezTo>
                    <a:pt x="392" y="3021"/>
                    <a:pt x="534" y="1526"/>
                    <a:pt x="677" y="67"/>
                  </a:cubicBezTo>
                  <a:cubicBezTo>
                    <a:pt x="696" y="28"/>
                    <a:pt x="673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27;p78">
              <a:extLst>
                <a:ext uri="{FF2B5EF4-FFF2-40B4-BE49-F238E27FC236}">
                  <a16:creationId xmlns:a16="http://schemas.microsoft.com/office/drawing/2014/main" id="{C301BC58-F08D-4256-B479-9C95426B86D9}"/>
                </a:ext>
              </a:extLst>
            </p:cNvPr>
            <p:cNvSpPr/>
            <p:nvPr/>
          </p:nvSpPr>
          <p:spPr>
            <a:xfrm>
              <a:off x="6630775" y="877425"/>
              <a:ext cx="25425" cy="138700"/>
            </a:xfrm>
            <a:custGeom>
              <a:avLst/>
              <a:gdLst/>
              <a:ahLst/>
              <a:cxnLst/>
              <a:rect l="l" t="t" r="r" b="b"/>
              <a:pathLst>
                <a:path w="1017" h="5548" extrusionOk="0">
                  <a:moveTo>
                    <a:pt x="927" y="1"/>
                  </a:moveTo>
                  <a:cubicBezTo>
                    <a:pt x="890" y="1"/>
                    <a:pt x="854" y="20"/>
                    <a:pt x="854" y="68"/>
                  </a:cubicBezTo>
                  <a:cubicBezTo>
                    <a:pt x="498" y="1847"/>
                    <a:pt x="249" y="3626"/>
                    <a:pt x="0" y="5441"/>
                  </a:cubicBezTo>
                  <a:cubicBezTo>
                    <a:pt x="18" y="5512"/>
                    <a:pt x="80" y="5548"/>
                    <a:pt x="143" y="5548"/>
                  </a:cubicBezTo>
                  <a:cubicBezTo>
                    <a:pt x="205" y="5548"/>
                    <a:pt x="267" y="5512"/>
                    <a:pt x="285" y="5441"/>
                  </a:cubicBezTo>
                  <a:cubicBezTo>
                    <a:pt x="427" y="3626"/>
                    <a:pt x="676" y="1847"/>
                    <a:pt x="997" y="68"/>
                  </a:cubicBezTo>
                  <a:cubicBezTo>
                    <a:pt x="1016" y="29"/>
                    <a:pt x="971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28;p78">
              <a:extLst>
                <a:ext uri="{FF2B5EF4-FFF2-40B4-BE49-F238E27FC236}">
                  <a16:creationId xmlns:a16="http://schemas.microsoft.com/office/drawing/2014/main" id="{6429BEED-D9CE-4956-BAE2-5A87300C0FE3}"/>
                </a:ext>
              </a:extLst>
            </p:cNvPr>
            <p:cNvSpPr/>
            <p:nvPr/>
          </p:nvSpPr>
          <p:spPr>
            <a:xfrm>
              <a:off x="6657450" y="874675"/>
              <a:ext cx="17825" cy="145000"/>
            </a:xfrm>
            <a:custGeom>
              <a:avLst/>
              <a:gdLst/>
              <a:ahLst/>
              <a:cxnLst/>
              <a:rect l="l" t="t" r="r" b="b"/>
              <a:pathLst>
                <a:path w="713" h="5800" extrusionOk="0">
                  <a:moveTo>
                    <a:pt x="623" y="0"/>
                  </a:moveTo>
                  <a:cubicBezTo>
                    <a:pt x="579" y="0"/>
                    <a:pt x="534" y="36"/>
                    <a:pt x="534" y="107"/>
                  </a:cubicBezTo>
                  <a:cubicBezTo>
                    <a:pt x="356" y="1957"/>
                    <a:pt x="179" y="3843"/>
                    <a:pt x="1" y="5693"/>
                  </a:cubicBezTo>
                  <a:cubicBezTo>
                    <a:pt x="1" y="5764"/>
                    <a:pt x="54" y="5800"/>
                    <a:pt x="107" y="5800"/>
                  </a:cubicBezTo>
                  <a:cubicBezTo>
                    <a:pt x="161" y="5800"/>
                    <a:pt x="214" y="5764"/>
                    <a:pt x="214" y="5693"/>
                  </a:cubicBezTo>
                  <a:cubicBezTo>
                    <a:pt x="356" y="3843"/>
                    <a:pt x="534" y="1957"/>
                    <a:pt x="712" y="107"/>
                  </a:cubicBezTo>
                  <a:cubicBezTo>
                    <a:pt x="712" y="36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29;p78">
              <a:extLst>
                <a:ext uri="{FF2B5EF4-FFF2-40B4-BE49-F238E27FC236}">
                  <a16:creationId xmlns:a16="http://schemas.microsoft.com/office/drawing/2014/main" id="{1887E343-A4B3-4ECE-B9F6-AE855B062E7A}"/>
                </a:ext>
              </a:extLst>
            </p:cNvPr>
            <p:cNvSpPr/>
            <p:nvPr/>
          </p:nvSpPr>
          <p:spPr>
            <a:xfrm>
              <a:off x="6678800" y="901800"/>
              <a:ext cx="17825" cy="121450"/>
            </a:xfrm>
            <a:custGeom>
              <a:avLst/>
              <a:gdLst/>
              <a:ahLst/>
              <a:cxnLst/>
              <a:rect l="l" t="t" r="r" b="b"/>
              <a:pathLst>
                <a:path w="713" h="4858" extrusionOk="0">
                  <a:moveTo>
                    <a:pt x="659" y="0"/>
                  </a:moveTo>
                  <a:cubicBezTo>
                    <a:pt x="632" y="0"/>
                    <a:pt x="605" y="18"/>
                    <a:pt x="605" y="54"/>
                  </a:cubicBezTo>
                  <a:cubicBezTo>
                    <a:pt x="356" y="1619"/>
                    <a:pt x="143" y="3185"/>
                    <a:pt x="1" y="4750"/>
                  </a:cubicBezTo>
                  <a:cubicBezTo>
                    <a:pt x="18" y="4822"/>
                    <a:pt x="72" y="4857"/>
                    <a:pt x="125" y="4857"/>
                  </a:cubicBezTo>
                  <a:cubicBezTo>
                    <a:pt x="179" y="4857"/>
                    <a:pt x="232" y="4822"/>
                    <a:pt x="250" y="4750"/>
                  </a:cubicBezTo>
                  <a:cubicBezTo>
                    <a:pt x="321" y="3185"/>
                    <a:pt x="499" y="1619"/>
                    <a:pt x="712" y="54"/>
                  </a:cubicBezTo>
                  <a:cubicBezTo>
                    <a:pt x="712" y="18"/>
                    <a:pt x="686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30;p78">
              <a:extLst>
                <a:ext uri="{FF2B5EF4-FFF2-40B4-BE49-F238E27FC236}">
                  <a16:creationId xmlns:a16="http://schemas.microsoft.com/office/drawing/2014/main" id="{1B29C307-AF73-4FD9-B0B7-803C5A4D9BC2}"/>
                </a:ext>
              </a:extLst>
            </p:cNvPr>
            <p:cNvSpPr/>
            <p:nvPr/>
          </p:nvSpPr>
          <p:spPr>
            <a:xfrm>
              <a:off x="6697900" y="879775"/>
              <a:ext cx="31625" cy="149150"/>
            </a:xfrm>
            <a:custGeom>
              <a:avLst/>
              <a:gdLst/>
              <a:ahLst/>
              <a:cxnLst/>
              <a:rect l="l" t="t" r="r" b="b"/>
              <a:pathLst>
                <a:path w="1265" h="5966" extrusionOk="0">
                  <a:moveTo>
                    <a:pt x="1185" y="1"/>
                  </a:moveTo>
                  <a:cubicBezTo>
                    <a:pt x="1140" y="1"/>
                    <a:pt x="1087" y="27"/>
                    <a:pt x="1087" y="81"/>
                  </a:cubicBezTo>
                  <a:cubicBezTo>
                    <a:pt x="909" y="1042"/>
                    <a:pt x="731" y="2002"/>
                    <a:pt x="553" y="2963"/>
                  </a:cubicBezTo>
                  <a:cubicBezTo>
                    <a:pt x="375" y="3924"/>
                    <a:pt x="162" y="4884"/>
                    <a:pt x="19" y="5845"/>
                  </a:cubicBezTo>
                  <a:cubicBezTo>
                    <a:pt x="1" y="5920"/>
                    <a:pt x="61" y="5965"/>
                    <a:pt x="128" y="5965"/>
                  </a:cubicBezTo>
                  <a:cubicBezTo>
                    <a:pt x="187" y="5965"/>
                    <a:pt x="252" y="5929"/>
                    <a:pt x="268" y="5845"/>
                  </a:cubicBezTo>
                  <a:cubicBezTo>
                    <a:pt x="446" y="4884"/>
                    <a:pt x="589" y="3924"/>
                    <a:pt x="731" y="2963"/>
                  </a:cubicBezTo>
                  <a:cubicBezTo>
                    <a:pt x="909" y="2002"/>
                    <a:pt x="1087" y="1042"/>
                    <a:pt x="1229" y="81"/>
                  </a:cubicBezTo>
                  <a:cubicBezTo>
                    <a:pt x="1265" y="27"/>
                    <a:pt x="1229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31;p78">
              <a:extLst>
                <a:ext uri="{FF2B5EF4-FFF2-40B4-BE49-F238E27FC236}">
                  <a16:creationId xmlns:a16="http://schemas.microsoft.com/office/drawing/2014/main" id="{73FC36D5-71F3-4701-A9B4-4942494992D8}"/>
                </a:ext>
              </a:extLst>
            </p:cNvPr>
            <p:cNvSpPr/>
            <p:nvPr/>
          </p:nvSpPr>
          <p:spPr>
            <a:xfrm>
              <a:off x="6730400" y="894900"/>
              <a:ext cx="21375" cy="122775"/>
            </a:xfrm>
            <a:custGeom>
              <a:avLst/>
              <a:gdLst/>
              <a:ahLst/>
              <a:cxnLst/>
              <a:rect l="l" t="t" r="r" b="b"/>
              <a:pathLst>
                <a:path w="855" h="4911" extrusionOk="0">
                  <a:moveTo>
                    <a:pt x="770" y="1"/>
                  </a:moveTo>
                  <a:cubicBezTo>
                    <a:pt x="721" y="1"/>
                    <a:pt x="659" y="27"/>
                    <a:pt x="641" y="81"/>
                  </a:cubicBezTo>
                  <a:cubicBezTo>
                    <a:pt x="427" y="1646"/>
                    <a:pt x="214" y="3212"/>
                    <a:pt x="0" y="4777"/>
                  </a:cubicBezTo>
                  <a:cubicBezTo>
                    <a:pt x="0" y="4866"/>
                    <a:pt x="54" y="4911"/>
                    <a:pt x="111" y="4911"/>
                  </a:cubicBezTo>
                  <a:cubicBezTo>
                    <a:pt x="169" y="4911"/>
                    <a:pt x="232" y="4866"/>
                    <a:pt x="249" y="4777"/>
                  </a:cubicBezTo>
                  <a:cubicBezTo>
                    <a:pt x="427" y="3212"/>
                    <a:pt x="641" y="1682"/>
                    <a:pt x="819" y="81"/>
                  </a:cubicBezTo>
                  <a:cubicBezTo>
                    <a:pt x="854" y="27"/>
                    <a:pt x="819" y="1"/>
                    <a:pt x="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32;p78">
              <a:extLst>
                <a:ext uri="{FF2B5EF4-FFF2-40B4-BE49-F238E27FC236}">
                  <a16:creationId xmlns:a16="http://schemas.microsoft.com/office/drawing/2014/main" id="{16EA2FE4-DBC0-4164-A648-E2EEA1A04CD6}"/>
                </a:ext>
              </a:extLst>
            </p:cNvPr>
            <p:cNvSpPr/>
            <p:nvPr/>
          </p:nvSpPr>
          <p:spPr>
            <a:xfrm>
              <a:off x="6755300" y="899000"/>
              <a:ext cx="22275" cy="134025"/>
            </a:xfrm>
            <a:custGeom>
              <a:avLst/>
              <a:gdLst/>
              <a:ahLst/>
              <a:cxnLst/>
              <a:rect l="l" t="t" r="r" b="b"/>
              <a:pathLst>
                <a:path w="891" h="5361" extrusionOk="0">
                  <a:moveTo>
                    <a:pt x="786" y="1"/>
                  </a:moveTo>
                  <a:cubicBezTo>
                    <a:pt x="740" y="1"/>
                    <a:pt x="693" y="28"/>
                    <a:pt x="677" y="95"/>
                  </a:cubicBezTo>
                  <a:cubicBezTo>
                    <a:pt x="356" y="1802"/>
                    <a:pt x="143" y="3510"/>
                    <a:pt x="1" y="5254"/>
                  </a:cubicBezTo>
                  <a:cubicBezTo>
                    <a:pt x="18" y="5325"/>
                    <a:pt x="72" y="5361"/>
                    <a:pt x="125" y="5361"/>
                  </a:cubicBezTo>
                  <a:cubicBezTo>
                    <a:pt x="178" y="5361"/>
                    <a:pt x="232" y="5325"/>
                    <a:pt x="250" y="5254"/>
                  </a:cubicBezTo>
                  <a:cubicBezTo>
                    <a:pt x="428" y="3546"/>
                    <a:pt x="605" y="1802"/>
                    <a:pt x="890" y="95"/>
                  </a:cubicBezTo>
                  <a:cubicBezTo>
                    <a:pt x="890" y="37"/>
                    <a:pt x="839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33;p78">
              <a:extLst>
                <a:ext uri="{FF2B5EF4-FFF2-40B4-BE49-F238E27FC236}">
                  <a16:creationId xmlns:a16="http://schemas.microsoft.com/office/drawing/2014/main" id="{A6A25A57-EAB0-4A5B-A6BD-850F85B8EB2E}"/>
                </a:ext>
              </a:extLst>
            </p:cNvPr>
            <p:cNvSpPr/>
            <p:nvPr/>
          </p:nvSpPr>
          <p:spPr>
            <a:xfrm>
              <a:off x="6784175" y="896025"/>
              <a:ext cx="26300" cy="138225"/>
            </a:xfrm>
            <a:custGeom>
              <a:avLst/>
              <a:gdLst/>
              <a:ahLst/>
              <a:cxnLst/>
              <a:rect l="l" t="t" r="r" b="b"/>
              <a:pathLst>
                <a:path w="1052" h="5529" extrusionOk="0">
                  <a:moveTo>
                    <a:pt x="945" y="0"/>
                  </a:moveTo>
                  <a:cubicBezTo>
                    <a:pt x="891" y="0"/>
                    <a:pt x="838" y="36"/>
                    <a:pt x="838" y="107"/>
                  </a:cubicBezTo>
                  <a:cubicBezTo>
                    <a:pt x="625" y="1886"/>
                    <a:pt x="304" y="3665"/>
                    <a:pt x="20" y="5408"/>
                  </a:cubicBezTo>
                  <a:cubicBezTo>
                    <a:pt x="1" y="5483"/>
                    <a:pt x="61" y="5529"/>
                    <a:pt x="128" y="5529"/>
                  </a:cubicBezTo>
                  <a:cubicBezTo>
                    <a:pt x="188" y="5529"/>
                    <a:pt x="252" y="5492"/>
                    <a:pt x="269" y="5408"/>
                  </a:cubicBezTo>
                  <a:cubicBezTo>
                    <a:pt x="625" y="3665"/>
                    <a:pt x="838" y="1850"/>
                    <a:pt x="1052" y="107"/>
                  </a:cubicBezTo>
                  <a:cubicBezTo>
                    <a:pt x="1052" y="36"/>
                    <a:pt x="99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34;p78">
              <a:extLst>
                <a:ext uri="{FF2B5EF4-FFF2-40B4-BE49-F238E27FC236}">
                  <a16:creationId xmlns:a16="http://schemas.microsoft.com/office/drawing/2014/main" id="{CF98A773-25F6-475A-B511-F3165AEF7F98}"/>
                </a:ext>
              </a:extLst>
            </p:cNvPr>
            <p:cNvSpPr/>
            <p:nvPr/>
          </p:nvSpPr>
          <p:spPr>
            <a:xfrm>
              <a:off x="6704600" y="1254600"/>
              <a:ext cx="204775" cy="290300"/>
            </a:xfrm>
            <a:custGeom>
              <a:avLst/>
              <a:gdLst/>
              <a:ahLst/>
              <a:cxnLst/>
              <a:rect l="l" t="t" r="r" b="b"/>
              <a:pathLst>
                <a:path w="8191" h="11612" extrusionOk="0">
                  <a:moveTo>
                    <a:pt x="577" y="0"/>
                  </a:moveTo>
                  <a:cubicBezTo>
                    <a:pt x="519" y="0"/>
                    <a:pt x="463" y="36"/>
                    <a:pt x="463" y="103"/>
                  </a:cubicBezTo>
                  <a:cubicBezTo>
                    <a:pt x="0" y="3803"/>
                    <a:pt x="1495" y="7433"/>
                    <a:pt x="4412" y="9710"/>
                  </a:cubicBezTo>
                  <a:cubicBezTo>
                    <a:pt x="4911" y="10101"/>
                    <a:pt x="5409" y="10421"/>
                    <a:pt x="5942" y="10742"/>
                  </a:cubicBezTo>
                  <a:cubicBezTo>
                    <a:pt x="6476" y="11062"/>
                    <a:pt x="7081" y="11346"/>
                    <a:pt x="7650" y="11596"/>
                  </a:cubicBezTo>
                  <a:cubicBezTo>
                    <a:pt x="7683" y="11606"/>
                    <a:pt x="7715" y="11611"/>
                    <a:pt x="7745" y="11611"/>
                  </a:cubicBezTo>
                  <a:cubicBezTo>
                    <a:pt x="8016" y="11611"/>
                    <a:pt x="8191" y="11222"/>
                    <a:pt x="7935" y="11062"/>
                  </a:cubicBezTo>
                  <a:cubicBezTo>
                    <a:pt x="7472" y="10813"/>
                    <a:pt x="7010" y="10564"/>
                    <a:pt x="6512" y="10350"/>
                  </a:cubicBezTo>
                  <a:cubicBezTo>
                    <a:pt x="6049" y="10101"/>
                    <a:pt x="5587" y="9852"/>
                    <a:pt x="5124" y="9532"/>
                  </a:cubicBezTo>
                  <a:cubicBezTo>
                    <a:pt x="4377" y="9069"/>
                    <a:pt x="3701" y="8464"/>
                    <a:pt x="3096" y="7753"/>
                  </a:cubicBezTo>
                  <a:cubicBezTo>
                    <a:pt x="1957" y="6436"/>
                    <a:pt x="1175" y="4835"/>
                    <a:pt x="819" y="3092"/>
                  </a:cubicBezTo>
                  <a:cubicBezTo>
                    <a:pt x="641" y="2095"/>
                    <a:pt x="605" y="1135"/>
                    <a:pt x="712" y="139"/>
                  </a:cubicBezTo>
                  <a:cubicBezTo>
                    <a:pt x="712" y="45"/>
                    <a:pt x="643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35;p78">
              <a:extLst>
                <a:ext uri="{FF2B5EF4-FFF2-40B4-BE49-F238E27FC236}">
                  <a16:creationId xmlns:a16="http://schemas.microsoft.com/office/drawing/2014/main" id="{ACFDAB23-59F5-47E7-AB20-D4B26A2E7EA1}"/>
                </a:ext>
              </a:extLst>
            </p:cNvPr>
            <p:cNvSpPr/>
            <p:nvPr/>
          </p:nvSpPr>
          <p:spPr>
            <a:xfrm>
              <a:off x="6886900" y="1471450"/>
              <a:ext cx="62200" cy="46450"/>
            </a:xfrm>
            <a:custGeom>
              <a:avLst/>
              <a:gdLst/>
              <a:ahLst/>
              <a:cxnLst/>
              <a:rect l="l" t="t" r="r" b="b"/>
              <a:pathLst>
                <a:path w="2488" h="1858" extrusionOk="0">
                  <a:moveTo>
                    <a:pt x="255" y="1"/>
                  </a:moveTo>
                  <a:cubicBezTo>
                    <a:pt x="113" y="1"/>
                    <a:pt x="1" y="209"/>
                    <a:pt x="145" y="324"/>
                  </a:cubicBezTo>
                  <a:cubicBezTo>
                    <a:pt x="785" y="822"/>
                    <a:pt x="1426" y="1356"/>
                    <a:pt x="2102" y="1819"/>
                  </a:cubicBezTo>
                  <a:cubicBezTo>
                    <a:pt x="2143" y="1846"/>
                    <a:pt x="2183" y="1857"/>
                    <a:pt x="2221" y="1857"/>
                  </a:cubicBezTo>
                  <a:cubicBezTo>
                    <a:pt x="2381" y="1857"/>
                    <a:pt x="2488" y="1649"/>
                    <a:pt x="2315" y="1534"/>
                  </a:cubicBezTo>
                  <a:cubicBezTo>
                    <a:pt x="1675" y="1000"/>
                    <a:pt x="999" y="538"/>
                    <a:pt x="358" y="40"/>
                  </a:cubicBezTo>
                  <a:cubicBezTo>
                    <a:pt x="324" y="12"/>
                    <a:pt x="289" y="1"/>
                    <a:pt x="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36;p78">
              <a:extLst>
                <a:ext uri="{FF2B5EF4-FFF2-40B4-BE49-F238E27FC236}">
                  <a16:creationId xmlns:a16="http://schemas.microsoft.com/office/drawing/2014/main" id="{7D7D0C7C-3D98-4396-BA1F-798606BBFA1B}"/>
                </a:ext>
              </a:extLst>
            </p:cNvPr>
            <p:cNvSpPr/>
            <p:nvPr/>
          </p:nvSpPr>
          <p:spPr>
            <a:xfrm>
              <a:off x="6991925" y="1513125"/>
              <a:ext cx="33575" cy="30600"/>
            </a:xfrm>
            <a:custGeom>
              <a:avLst/>
              <a:gdLst/>
              <a:ahLst/>
              <a:cxnLst/>
              <a:rect l="l" t="t" r="r" b="b"/>
              <a:pathLst>
                <a:path w="1343" h="1224" extrusionOk="0">
                  <a:moveTo>
                    <a:pt x="236" y="0"/>
                  </a:moveTo>
                  <a:cubicBezTo>
                    <a:pt x="187" y="0"/>
                    <a:pt x="142" y="27"/>
                    <a:pt x="107" y="80"/>
                  </a:cubicBezTo>
                  <a:cubicBezTo>
                    <a:pt x="0" y="116"/>
                    <a:pt x="0" y="258"/>
                    <a:pt x="71" y="329"/>
                  </a:cubicBezTo>
                  <a:lnTo>
                    <a:pt x="890" y="1148"/>
                  </a:lnTo>
                  <a:cubicBezTo>
                    <a:pt x="935" y="1202"/>
                    <a:pt x="989" y="1224"/>
                    <a:pt x="1042" y="1224"/>
                  </a:cubicBezTo>
                  <a:cubicBezTo>
                    <a:pt x="1198" y="1224"/>
                    <a:pt x="1343" y="1032"/>
                    <a:pt x="1210" y="899"/>
                  </a:cubicBezTo>
                  <a:lnTo>
                    <a:pt x="391" y="80"/>
                  </a:lnTo>
                  <a:cubicBezTo>
                    <a:pt x="338" y="27"/>
                    <a:pt x="285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37;p78">
              <a:extLst>
                <a:ext uri="{FF2B5EF4-FFF2-40B4-BE49-F238E27FC236}">
                  <a16:creationId xmlns:a16="http://schemas.microsoft.com/office/drawing/2014/main" id="{A28E26D5-2778-4F9C-BE64-FC60ADA0C751}"/>
                </a:ext>
              </a:extLst>
            </p:cNvPr>
            <p:cNvSpPr/>
            <p:nvPr/>
          </p:nvSpPr>
          <p:spPr>
            <a:xfrm>
              <a:off x="6974125" y="1557825"/>
              <a:ext cx="25825" cy="26700"/>
            </a:xfrm>
            <a:custGeom>
              <a:avLst/>
              <a:gdLst/>
              <a:ahLst/>
              <a:cxnLst/>
              <a:rect l="l" t="t" r="r" b="b"/>
              <a:pathLst>
                <a:path w="1033" h="1068" extrusionOk="0">
                  <a:moveTo>
                    <a:pt x="214" y="0"/>
                  </a:moveTo>
                  <a:cubicBezTo>
                    <a:pt x="143" y="0"/>
                    <a:pt x="72" y="0"/>
                    <a:pt x="36" y="71"/>
                  </a:cubicBezTo>
                  <a:cubicBezTo>
                    <a:pt x="0" y="143"/>
                    <a:pt x="0" y="214"/>
                    <a:pt x="72" y="249"/>
                  </a:cubicBezTo>
                  <a:lnTo>
                    <a:pt x="107" y="249"/>
                  </a:lnTo>
                  <a:cubicBezTo>
                    <a:pt x="214" y="285"/>
                    <a:pt x="285" y="356"/>
                    <a:pt x="356" y="392"/>
                  </a:cubicBezTo>
                  <a:lnTo>
                    <a:pt x="392" y="463"/>
                  </a:lnTo>
                  <a:lnTo>
                    <a:pt x="499" y="570"/>
                  </a:lnTo>
                  <a:lnTo>
                    <a:pt x="570" y="676"/>
                  </a:lnTo>
                  <a:cubicBezTo>
                    <a:pt x="570" y="676"/>
                    <a:pt x="605" y="712"/>
                    <a:pt x="605" y="712"/>
                  </a:cubicBezTo>
                  <a:lnTo>
                    <a:pt x="605" y="747"/>
                  </a:lnTo>
                  <a:cubicBezTo>
                    <a:pt x="641" y="819"/>
                    <a:pt x="676" y="890"/>
                    <a:pt x="712" y="997"/>
                  </a:cubicBezTo>
                  <a:cubicBezTo>
                    <a:pt x="748" y="1068"/>
                    <a:pt x="854" y="1068"/>
                    <a:pt x="926" y="1068"/>
                  </a:cubicBezTo>
                  <a:cubicBezTo>
                    <a:pt x="997" y="1032"/>
                    <a:pt x="1032" y="925"/>
                    <a:pt x="997" y="854"/>
                  </a:cubicBezTo>
                  <a:cubicBezTo>
                    <a:pt x="819" y="498"/>
                    <a:pt x="570" y="178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38;p78">
              <a:extLst>
                <a:ext uri="{FF2B5EF4-FFF2-40B4-BE49-F238E27FC236}">
                  <a16:creationId xmlns:a16="http://schemas.microsoft.com/office/drawing/2014/main" id="{250331CD-53A6-4733-B6EF-BE2158049E89}"/>
                </a:ext>
              </a:extLst>
            </p:cNvPr>
            <p:cNvSpPr/>
            <p:nvPr/>
          </p:nvSpPr>
          <p:spPr>
            <a:xfrm>
              <a:off x="6939300" y="1561625"/>
              <a:ext cx="26050" cy="16700"/>
            </a:xfrm>
            <a:custGeom>
              <a:avLst/>
              <a:gdLst/>
              <a:ahLst/>
              <a:cxnLst/>
              <a:rect l="l" t="t" r="r" b="b"/>
              <a:pathLst>
                <a:path w="1042" h="668" extrusionOk="0">
                  <a:moveTo>
                    <a:pt x="238" y="0"/>
                  </a:moveTo>
                  <a:cubicBezTo>
                    <a:pt x="98" y="0"/>
                    <a:pt x="0" y="192"/>
                    <a:pt x="148" y="311"/>
                  </a:cubicBezTo>
                  <a:lnTo>
                    <a:pt x="717" y="631"/>
                  </a:lnTo>
                  <a:cubicBezTo>
                    <a:pt x="743" y="656"/>
                    <a:pt x="770" y="667"/>
                    <a:pt x="798" y="667"/>
                  </a:cubicBezTo>
                  <a:cubicBezTo>
                    <a:pt x="923" y="667"/>
                    <a:pt x="1042" y="440"/>
                    <a:pt x="895" y="382"/>
                  </a:cubicBezTo>
                  <a:lnTo>
                    <a:pt x="326" y="26"/>
                  </a:lnTo>
                  <a:cubicBezTo>
                    <a:pt x="296" y="8"/>
                    <a:pt x="266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39;p78">
              <a:extLst>
                <a:ext uri="{FF2B5EF4-FFF2-40B4-BE49-F238E27FC236}">
                  <a16:creationId xmlns:a16="http://schemas.microsoft.com/office/drawing/2014/main" id="{86F1FB48-957F-4E64-9EB7-5AE1DC4D7A25}"/>
                </a:ext>
              </a:extLst>
            </p:cNvPr>
            <p:cNvSpPr/>
            <p:nvPr/>
          </p:nvSpPr>
          <p:spPr>
            <a:xfrm>
              <a:off x="7047950" y="1573825"/>
              <a:ext cx="16050" cy="16925"/>
            </a:xfrm>
            <a:custGeom>
              <a:avLst/>
              <a:gdLst/>
              <a:ahLst/>
              <a:cxnLst/>
              <a:rect l="l" t="t" r="r" b="b"/>
              <a:pathLst>
                <a:path w="642" h="677" extrusionOk="0">
                  <a:moveTo>
                    <a:pt x="179" y="1"/>
                  </a:moveTo>
                  <a:cubicBezTo>
                    <a:pt x="143" y="1"/>
                    <a:pt x="107" y="36"/>
                    <a:pt x="72" y="36"/>
                  </a:cubicBezTo>
                  <a:cubicBezTo>
                    <a:pt x="36" y="72"/>
                    <a:pt x="1" y="143"/>
                    <a:pt x="1" y="179"/>
                  </a:cubicBezTo>
                  <a:cubicBezTo>
                    <a:pt x="1" y="214"/>
                    <a:pt x="1" y="250"/>
                    <a:pt x="36" y="321"/>
                  </a:cubicBezTo>
                  <a:lnTo>
                    <a:pt x="321" y="641"/>
                  </a:lnTo>
                  <a:cubicBezTo>
                    <a:pt x="356" y="677"/>
                    <a:pt x="392" y="677"/>
                    <a:pt x="428" y="677"/>
                  </a:cubicBezTo>
                  <a:cubicBezTo>
                    <a:pt x="463" y="677"/>
                    <a:pt x="534" y="677"/>
                    <a:pt x="570" y="641"/>
                  </a:cubicBezTo>
                  <a:cubicBezTo>
                    <a:pt x="606" y="606"/>
                    <a:pt x="606" y="570"/>
                    <a:pt x="641" y="534"/>
                  </a:cubicBezTo>
                  <a:cubicBezTo>
                    <a:pt x="641" y="463"/>
                    <a:pt x="606" y="428"/>
                    <a:pt x="570" y="392"/>
                  </a:cubicBezTo>
                  <a:lnTo>
                    <a:pt x="321" y="72"/>
                  </a:lnTo>
                  <a:cubicBezTo>
                    <a:pt x="285" y="36"/>
                    <a:pt x="250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40;p78">
              <a:extLst>
                <a:ext uri="{FF2B5EF4-FFF2-40B4-BE49-F238E27FC236}">
                  <a16:creationId xmlns:a16="http://schemas.microsoft.com/office/drawing/2014/main" id="{E5E82C34-DDE2-4825-AA93-7EFE594D54C6}"/>
                </a:ext>
              </a:extLst>
            </p:cNvPr>
            <p:cNvSpPr/>
            <p:nvPr/>
          </p:nvSpPr>
          <p:spPr>
            <a:xfrm>
              <a:off x="6794650" y="1398825"/>
              <a:ext cx="55850" cy="50950"/>
            </a:xfrm>
            <a:custGeom>
              <a:avLst/>
              <a:gdLst/>
              <a:ahLst/>
              <a:cxnLst/>
              <a:rect l="l" t="t" r="r" b="b"/>
              <a:pathLst>
                <a:path w="2234" h="2038" extrusionOk="0">
                  <a:moveTo>
                    <a:pt x="276" y="1"/>
                  </a:moveTo>
                  <a:cubicBezTo>
                    <a:pt x="149" y="1"/>
                    <a:pt x="0" y="169"/>
                    <a:pt x="134" y="276"/>
                  </a:cubicBezTo>
                  <a:lnTo>
                    <a:pt x="988" y="1130"/>
                  </a:lnTo>
                  <a:cubicBezTo>
                    <a:pt x="1273" y="1415"/>
                    <a:pt x="1558" y="1699"/>
                    <a:pt x="1842" y="1984"/>
                  </a:cubicBezTo>
                  <a:cubicBezTo>
                    <a:pt x="1878" y="2019"/>
                    <a:pt x="1931" y="2037"/>
                    <a:pt x="1985" y="2037"/>
                  </a:cubicBezTo>
                  <a:cubicBezTo>
                    <a:pt x="2038" y="2037"/>
                    <a:pt x="2091" y="2019"/>
                    <a:pt x="2127" y="1984"/>
                  </a:cubicBezTo>
                  <a:cubicBezTo>
                    <a:pt x="2198" y="1913"/>
                    <a:pt x="2234" y="1806"/>
                    <a:pt x="2163" y="1699"/>
                  </a:cubicBezTo>
                  <a:cubicBezTo>
                    <a:pt x="1878" y="1415"/>
                    <a:pt x="1558" y="1165"/>
                    <a:pt x="1273" y="881"/>
                  </a:cubicBezTo>
                  <a:cubicBezTo>
                    <a:pt x="953" y="596"/>
                    <a:pt x="668" y="312"/>
                    <a:pt x="384" y="62"/>
                  </a:cubicBezTo>
                  <a:cubicBezTo>
                    <a:pt x="357" y="19"/>
                    <a:pt x="318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41;p78">
              <a:extLst>
                <a:ext uri="{FF2B5EF4-FFF2-40B4-BE49-F238E27FC236}">
                  <a16:creationId xmlns:a16="http://schemas.microsoft.com/office/drawing/2014/main" id="{0DC96093-90E3-4E72-AD77-90944214D55A}"/>
                </a:ext>
              </a:extLst>
            </p:cNvPr>
            <p:cNvSpPr/>
            <p:nvPr/>
          </p:nvSpPr>
          <p:spPr>
            <a:xfrm>
              <a:off x="5983175" y="2086825"/>
              <a:ext cx="193950" cy="50950"/>
            </a:xfrm>
            <a:custGeom>
              <a:avLst/>
              <a:gdLst/>
              <a:ahLst/>
              <a:cxnLst/>
              <a:rect l="l" t="t" r="r" b="b"/>
              <a:pathLst>
                <a:path w="7758" h="2038" extrusionOk="0">
                  <a:moveTo>
                    <a:pt x="243" y="0"/>
                  </a:moveTo>
                  <a:cubicBezTo>
                    <a:pt x="123" y="0"/>
                    <a:pt x="0" y="104"/>
                    <a:pt x="73" y="224"/>
                  </a:cubicBezTo>
                  <a:lnTo>
                    <a:pt x="73" y="260"/>
                  </a:lnTo>
                  <a:cubicBezTo>
                    <a:pt x="567" y="1111"/>
                    <a:pt x="1485" y="1602"/>
                    <a:pt x="2434" y="1602"/>
                  </a:cubicBezTo>
                  <a:cubicBezTo>
                    <a:pt x="2715" y="1602"/>
                    <a:pt x="2999" y="1559"/>
                    <a:pt x="3275" y="1470"/>
                  </a:cubicBezTo>
                  <a:cubicBezTo>
                    <a:pt x="3666" y="1292"/>
                    <a:pt x="4022" y="1185"/>
                    <a:pt x="4413" y="1114"/>
                  </a:cubicBezTo>
                  <a:cubicBezTo>
                    <a:pt x="4443" y="1112"/>
                    <a:pt x="4472" y="1110"/>
                    <a:pt x="4500" y="1110"/>
                  </a:cubicBezTo>
                  <a:cubicBezTo>
                    <a:pt x="4904" y="1110"/>
                    <a:pt x="5110" y="1343"/>
                    <a:pt x="5410" y="1576"/>
                  </a:cubicBezTo>
                  <a:cubicBezTo>
                    <a:pt x="5913" y="1884"/>
                    <a:pt x="6482" y="2038"/>
                    <a:pt x="7065" y="2038"/>
                  </a:cubicBezTo>
                  <a:cubicBezTo>
                    <a:pt x="7224" y="2038"/>
                    <a:pt x="7384" y="2026"/>
                    <a:pt x="7545" y="2003"/>
                  </a:cubicBezTo>
                  <a:cubicBezTo>
                    <a:pt x="7758" y="2003"/>
                    <a:pt x="7722" y="1612"/>
                    <a:pt x="7545" y="1576"/>
                  </a:cubicBezTo>
                  <a:cubicBezTo>
                    <a:pt x="7189" y="1541"/>
                    <a:pt x="6833" y="1541"/>
                    <a:pt x="6477" y="1470"/>
                  </a:cubicBezTo>
                  <a:cubicBezTo>
                    <a:pt x="6121" y="1399"/>
                    <a:pt x="5801" y="1256"/>
                    <a:pt x="5516" y="1007"/>
                  </a:cubicBezTo>
                  <a:cubicBezTo>
                    <a:pt x="5222" y="776"/>
                    <a:pt x="4852" y="656"/>
                    <a:pt x="4482" y="656"/>
                  </a:cubicBezTo>
                  <a:cubicBezTo>
                    <a:pt x="4226" y="656"/>
                    <a:pt x="3970" y="713"/>
                    <a:pt x="3737" y="829"/>
                  </a:cubicBezTo>
                  <a:cubicBezTo>
                    <a:pt x="3241" y="995"/>
                    <a:pt x="2788" y="1160"/>
                    <a:pt x="2294" y="1160"/>
                  </a:cubicBezTo>
                  <a:cubicBezTo>
                    <a:pt x="2151" y="1160"/>
                    <a:pt x="2004" y="1146"/>
                    <a:pt x="1852" y="1114"/>
                  </a:cubicBezTo>
                  <a:cubicBezTo>
                    <a:pt x="1247" y="972"/>
                    <a:pt x="713" y="616"/>
                    <a:pt x="393" y="82"/>
                  </a:cubicBezTo>
                  <a:cubicBezTo>
                    <a:pt x="358" y="24"/>
                    <a:pt x="301" y="0"/>
                    <a:pt x="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42;p78">
              <a:extLst>
                <a:ext uri="{FF2B5EF4-FFF2-40B4-BE49-F238E27FC236}">
                  <a16:creationId xmlns:a16="http://schemas.microsoft.com/office/drawing/2014/main" id="{69FECB23-9117-4769-8BE4-708CD8F57D63}"/>
                </a:ext>
              </a:extLst>
            </p:cNvPr>
            <p:cNvSpPr/>
            <p:nvPr/>
          </p:nvSpPr>
          <p:spPr>
            <a:xfrm>
              <a:off x="6004150" y="2191850"/>
              <a:ext cx="150525" cy="35025"/>
            </a:xfrm>
            <a:custGeom>
              <a:avLst/>
              <a:gdLst/>
              <a:ahLst/>
              <a:cxnLst/>
              <a:rect l="l" t="t" r="r" b="b"/>
              <a:pathLst>
                <a:path w="6021" h="1401" extrusionOk="0">
                  <a:moveTo>
                    <a:pt x="180" y="1"/>
                  </a:moveTo>
                  <a:cubicBezTo>
                    <a:pt x="96" y="1"/>
                    <a:pt x="1" y="84"/>
                    <a:pt x="52" y="186"/>
                  </a:cubicBezTo>
                  <a:cubicBezTo>
                    <a:pt x="464" y="864"/>
                    <a:pt x="1193" y="1273"/>
                    <a:pt x="1957" y="1273"/>
                  </a:cubicBezTo>
                  <a:cubicBezTo>
                    <a:pt x="2116" y="1273"/>
                    <a:pt x="2276" y="1255"/>
                    <a:pt x="2436" y="1218"/>
                  </a:cubicBezTo>
                  <a:cubicBezTo>
                    <a:pt x="3005" y="1076"/>
                    <a:pt x="3468" y="720"/>
                    <a:pt x="4073" y="720"/>
                  </a:cubicBezTo>
                  <a:cubicBezTo>
                    <a:pt x="4106" y="718"/>
                    <a:pt x="4140" y="717"/>
                    <a:pt x="4174" y="717"/>
                  </a:cubicBezTo>
                  <a:cubicBezTo>
                    <a:pt x="4673" y="717"/>
                    <a:pt x="5165" y="958"/>
                    <a:pt x="5531" y="1325"/>
                  </a:cubicBezTo>
                  <a:cubicBezTo>
                    <a:pt x="5585" y="1378"/>
                    <a:pt x="5645" y="1401"/>
                    <a:pt x="5702" y="1401"/>
                  </a:cubicBezTo>
                  <a:cubicBezTo>
                    <a:pt x="5874" y="1401"/>
                    <a:pt x="6021" y="1200"/>
                    <a:pt x="5887" y="1040"/>
                  </a:cubicBezTo>
                  <a:cubicBezTo>
                    <a:pt x="5432" y="516"/>
                    <a:pt x="4801" y="240"/>
                    <a:pt x="4163" y="240"/>
                  </a:cubicBezTo>
                  <a:cubicBezTo>
                    <a:pt x="3805" y="240"/>
                    <a:pt x="3445" y="327"/>
                    <a:pt x="3112" y="507"/>
                  </a:cubicBezTo>
                  <a:cubicBezTo>
                    <a:pt x="2730" y="712"/>
                    <a:pt x="2275" y="845"/>
                    <a:pt x="1828" y="845"/>
                  </a:cubicBezTo>
                  <a:cubicBezTo>
                    <a:pt x="1733" y="845"/>
                    <a:pt x="1639" y="839"/>
                    <a:pt x="1546" y="827"/>
                  </a:cubicBezTo>
                  <a:cubicBezTo>
                    <a:pt x="1048" y="756"/>
                    <a:pt x="586" y="471"/>
                    <a:pt x="265" y="44"/>
                  </a:cubicBezTo>
                  <a:cubicBezTo>
                    <a:pt x="245" y="14"/>
                    <a:pt x="21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43;p78">
              <a:extLst>
                <a:ext uri="{FF2B5EF4-FFF2-40B4-BE49-F238E27FC236}">
                  <a16:creationId xmlns:a16="http://schemas.microsoft.com/office/drawing/2014/main" id="{845CE765-4F74-4B5B-AC8D-B97349F1EE08}"/>
                </a:ext>
              </a:extLst>
            </p:cNvPr>
            <p:cNvSpPr/>
            <p:nvPr/>
          </p:nvSpPr>
          <p:spPr>
            <a:xfrm>
              <a:off x="6809300" y="2162275"/>
              <a:ext cx="197475" cy="39550"/>
            </a:xfrm>
            <a:custGeom>
              <a:avLst/>
              <a:gdLst/>
              <a:ahLst/>
              <a:cxnLst/>
              <a:rect l="l" t="t" r="r" b="b"/>
              <a:pathLst>
                <a:path w="7899" h="1582" extrusionOk="0">
                  <a:moveTo>
                    <a:pt x="168" y="0"/>
                  </a:moveTo>
                  <a:cubicBezTo>
                    <a:pt x="90" y="0"/>
                    <a:pt x="0" y="54"/>
                    <a:pt x="47" y="124"/>
                  </a:cubicBezTo>
                  <a:cubicBezTo>
                    <a:pt x="189" y="693"/>
                    <a:pt x="651" y="1085"/>
                    <a:pt x="1185" y="1227"/>
                  </a:cubicBezTo>
                  <a:cubicBezTo>
                    <a:pt x="1467" y="1294"/>
                    <a:pt x="1749" y="1326"/>
                    <a:pt x="2028" y="1326"/>
                  </a:cubicBezTo>
                  <a:cubicBezTo>
                    <a:pt x="2486" y="1326"/>
                    <a:pt x="2935" y="1240"/>
                    <a:pt x="3356" y="1085"/>
                  </a:cubicBezTo>
                  <a:cubicBezTo>
                    <a:pt x="3850" y="920"/>
                    <a:pt x="4391" y="739"/>
                    <a:pt x="4928" y="739"/>
                  </a:cubicBezTo>
                  <a:cubicBezTo>
                    <a:pt x="5202" y="739"/>
                    <a:pt x="5475" y="786"/>
                    <a:pt x="5740" y="907"/>
                  </a:cubicBezTo>
                  <a:cubicBezTo>
                    <a:pt x="6265" y="1123"/>
                    <a:pt x="6763" y="1581"/>
                    <a:pt x="7352" y="1581"/>
                  </a:cubicBezTo>
                  <a:cubicBezTo>
                    <a:pt x="7441" y="1581"/>
                    <a:pt x="7532" y="1571"/>
                    <a:pt x="7625" y="1547"/>
                  </a:cubicBezTo>
                  <a:cubicBezTo>
                    <a:pt x="7899" y="1445"/>
                    <a:pt x="7844" y="1047"/>
                    <a:pt x="7556" y="1047"/>
                  </a:cubicBezTo>
                  <a:cubicBezTo>
                    <a:pt x="7544" y="1047"/>
                    <a:pt x="7531" y="1048"/>
                    <a:pt x="7519" y="1049"/>
                  </a:cubicBezTo>
                  <a:cubicBezTo>
                    <a:pt x="7453" y="1065"/>
                    <a:pt x="7388" y="1072"/>
                    <a:pt x="7323" y="1072"/>
                  </a:cubicBezTo>
                  <a:cubicBezTo>
                    <a:pt x="6797" y="1072"/>
                    <a:pt x="6322" y="599"/>
                    <a:pt x="5846" y="409"/>
                  </a:cubicBezTo>
                  <a:cubicBezTo>
                    <a:pt x="5547" y="314"/>
                    <a:pt x="5234" y="268"/>
                    <a:pt x="4919" y="268"/>
                  </a:cubicBezTo>
                  <a:cubicBezTo>
                    <a:pt x="4523" y="268"/>
                    <a:pt x="4124" y="341"/>
                    <a:pt x="3747" y="480"/>
                  </a:cubicBezTo>
                  <a:cubicBezTo>
                    <a:pt x="3071" y="729"/>
                    <a:pt x="2395" y="871"/>
                    <a:pt x="1683" y="942"/>
                  </a:cubicBezTo>
                  <a:cubicBezTo>
                    <a:pt x="1078" y="942"/>
                    <a:pt x="509" y="622"/>
                    <a:pt x="260" y="53"/>
                  </a:cubicBezTo>
                  <a:cubicBezTo>
                    <a:pt x="248" y="16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44;p78">
              <a:extLst>
                <a:ext uri="{FF2B5EF4-FFF2-40B4-BE49-F238E27FC236}">
                  <a16:creationId xmlns:a16="http://schemas.microsoft.com/office/drawing/2014/main" id="{5B959950-5A3E-4736-B67D-AEB3CD32A398}"/>
                </a:ext>
              </a:extLst>
            </p:cNvPr>
            <p:cNvSpPr/>
            <p:nvPr/>
          </p:nvSpPr>
          <p:spPr>
            <a:xfrm>
              <a:off x="6739875" y="2243350"/>
              <a:ext cx="247225" cy="63925"/>
            </a:xfrm>
            <a:custGeom>
              <a:avLst/>
              <a:gdLst/>
              <a:ahLst/>
              <a:cxnLst/>
              <a:rect l="l" t="t" r="r" b="b"/>
              <a:pathLst>
                <a:path w="9889" h="2557" extrusionOk="0">
                  <a:moveTo>
                    <a:pt x="185" y="0"/>
                  </a:moveTo>
                  <a:cubicBezTo>
                    <a:pt x="96" y="0"/>
                    <a:pt x="1" y="95"/>
                    <a:pt x="48" y="190"/>
                  </a:cubicBezTo>
                  <a:lnTo>
                    <a:pt x="48" y="226"/>
                  </a:lnTo>
                  <a:cubicBezTo>
                    <a:pt x="511" y="1123"/>
                    <a:pt x="1451" y="1667"/>
                    <a:pt x="2425" y="1667"/>
                  </a:cubicBezTo>
                  <a:cubicBezTo>
                    <a:pt x="2725" y="1667"/>
                    <a:pt x="3028" y="1615"/>
                    <a:pt x="3322" y="1507"/>
                  </a:cubicBezTo>
                  <a:cubicBezTo>
                    <a:pt x="3900" y="1314"/>
                    <a:pt x="4436" y="1035"/>
                    <a:pt x="5012" y="1035"/>
                  </a:cubicBezTo>
                  <a:cubicBezTo>
                    <a:pt x="5180" y="1035"/>
                    <a:pt x="5351" y="1059"/>
                    <a:pt x="5528" y="1115"/>
                  </a:cubicBezTo>
                  <a:cubicBezTo>
                    <a:pt x="6311" y="1400"/>
                    <a:pt x="6844" y="1933"/>
                    <a:pt x="7556" y="2289"/>
                  </a:cubicBezTo>
                  <a:cubicBezTo>
                    <a:pt x="7912" y="2449"/>
                    <a:pt x="8294" y="2556"/>
                    <a:pt x="8663" y="2556"/>
                  </a:cubicBezTo>
                  <a:cubicBezTo>
                    <a:pt x="9032" y="2556"/>
                    <a:pt x="9388" y="2449"/>
                    <a:pt x="9691" y="2183"/>
                  </a:cubicBezTo>
                  <a:cubicBezTo>
                    <a:pt x="9889" y="2013"/>
                    <a:pt x="9726" y="1775"/>
                    <a:pt x="9526" y="1775"/>
                  </a:cubicBezTo>
                  <a:cubicBezTo>
                    <a:pt x="9475" y="1775"/>
                    <a:pt x="9421" y="1790"/>
                    <a:pt x="9370" y="1827"/>
                  </a:cubicBezTo>
                  <a:cubicBezTo>
                    <a:pt x="9159" y="1964"/>
                    <a:pt x="8928" y="2020"/>
                    <a:pt x="8692" y="2020"/>
                  </a:cubicBezTo>
                  <a:cubicBezTo>
                    <a:pt x="8136" y="2020"/>
                    <a:pt x="7554" y="1710"/>
                    <a:pt x="7129" y="1435"/>
                  </a:cubicBezTo>
                  <a:cubicBezTo>
                    <a:pt x="6447" y="1013"/>
                    <a:pt x="5736" y="532"/>
                    <a:pt x="4914" y="532"/>
                  </a:cubicBezTo>
                  <a:cubicBezTo>
                    <a:pt x="4835" y="532"/>
                    <a:pt x="4755" y="536"/>
                    <a:pt x="4674" y="546"/>
                  </a:cubicBezTo>
                  <a:cubicBezTo>
                    <a:pt x="3820" y="688"/>
                    <a:pt x="3108" y="1257"/>
                    <a:pt x="2254" y="1257"/>
                  </a:cubicBezTo>
                  <a:cubicBezTo>
                    <a:pt x="1436" y="1222"/>
                    <a:pt x="689" y="795"/>
                    <a:pt x="297" y="83"/>
                  </a:cubicBezTo>
                  <a:cubicBezTo>
                    <a:pt x="274" y="24"/>
                    <a:pt x="23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45;p78">
              <a:extLst>
                <a:ext uri="{FF2B5EF4-FFF2-40B4-BE49-F238E27FC236}">
                  <a16:creationId xmlns:a16="http://schemas.microsoft.com/office/drawing/2014/main" id="{B407E658-A791-43D7-9717-C828DE2064D7}"/>
                </a:ext>
              </a:extLst>
            </p:cNvPr>
            <p:cNvSpPr/>
            <p:nvPr/>
          </p:nvSpPr>
          <p:spPr>
            <a:xfrm>
              <a:off x="6729800" y="2343825"/>
              <a:ext cx="249025" cy="46700"/>
            </a:xfrm>
            <a:custGeom>
              <a:avLst/>
              <a:gdLst/>
              <a:ahLst/>
              <a:cxnLst/>
              <a:rect l="l" t="t" r="r" b="b"/>
              <a:pathLst>
                <a:path w="9961" h="1868" extrusionOk="0">
                  <a:moveTo>
                    <a:pt x="4592" y="1"/>
                  </a:moveTo>
                  <a:cubicBezTo>
                    <a:pt x="4064" y="1"/>
                    <a:pt x="3530" y="230"/>
                    <a:pt x="3013" y="476"/>
                  </a:cubicBezTo>
                  <a:cubicBezTo>
                    <a:pt x="2622" y="690"/>
                    <a:pt x="2195" y="797"/>
                    <a:pt x="1732" y="832"/>
                  </a:cubicBezTo>
                  <a:cubicBezTo>
                    <a:pt x="1270" y="832"/>
                    <a:pt x="843" y="654"/>
                    <a:pt x="451" y="405"/>
                  </a:cubicBezTo>
                  <a:cubicBezTo>
                    <a:pt x="404" y="371"/>
                    <a:pt x="356" y="357"/>
                    <a:pt x="312" y="357"/>
                  </a:cubicBezTo>
                  <a:cubicBezTo>
                    <a:pt x="125" y="357"/>
                    <a:pt x="1" y="617"/>
                    <a:pt x="202" y="761"/>
                  </a:cubicBezTo>
                  <a:cubicBezTo>
                    <a:pt x="612" y="1120"/>
                    <a:pt x="1133" y="1312"/>
                    <a:pt x="1671" y="1312"/>
                  </a:cubicBezTo>
                  <a:cubicBezTo>
                    <a:pt x="1880" y="1312"/>
                    <a:pt x="2092" y="1283"/>
                    <a:pt x="2301" y="1223"/>
                  </a:cubicBezTo>
                  <a:cubicBezTo>
                    <a:pt x="2978" y="1010"/>
                    <a:pt x="3547" y="547"/>
                    <a:pt x="4258" y="405"/>
                  </a:cubicBezTo>
                  <a:cubicBezTo>
                    <a:pt x="4321" y="396"/>
                    <a:pt x="4383" y="391"/>
                    <a:pt x="4444" y="391"/>
                  </a:cubicBezTo>
                  <a:cubicBezTo>
                    <a:pt x="5082" y="391"/>
                    <a:pt x="5664" y="870"/>
                    <a:pt x="6215" y="1259"/>
                  </a:cubicBezTo>
                  <a:cubicBezTo>
                    <a:pt x="6682" y="1626"/>
                    <a:pt x="7273" y="1867"/>
                    <a:pt x="7902" y="1867"/>
                  </a:cubicBezTo>
                  <a:cubicBezTo>
                    <a:pt x="7944" y="1867"/>
                    <a:pt x="7987" y="1866"/>
                    <a:pt x="8030" y="1864"/>
                  </a:cubicBezTo>
                  <a:cubicBezTo>
                    <a:pt x="8777" y="1828"/>
                    <a:pt x="9453" y="1473"/>
                    <a:pt x="9880" y="903"/>
                  </a:cubicBezTo>
                  <a:cubicBezTo>
                    <a:pt x="9961" y="796"/>
                    <a:pt x="9859" y="688"/>
                    <a:pt x="9758" y="688"/>
                  </a:cubicBezTo>
                  <a:cubicBezTo>
                    <a:pt x="9725" y="688"/>
                    <a:pt x="9693" y="699"/>
                    <a:pt x="9667" y="725"/>
                  </a:cubicBezTo>
                  <a:lnTo>
                    <a:pt x="9631" y="725"/>
                  </a:lnTo>
                  <a:cubicBezTo>
                    <a:pt x="9223" y="1215"/>
                    <a:pt x="8627" y="1476"/>
                    <a:pt x="8003" y="1476"/>
                  </a:cubicBezTo>
                  <a:cubicBezTo>
                    <a:pt x="7812" y="1476"/>
                    <a:pt x="7617" y="1452"/>
                    <a:pt x="7425" y="1401"/>
                  </a:cubicBezTo>
                  <a:cubicBezTo>
                    <a:pt x="6607" y="1152"/>
                    <a:pt x="6073" y="512"/>
                    <a:pt x="5290" y="156"/>
                  </a:cubicBezTo>
                  <a:cubicBezTo>
                    <a:pt x="5060" y="46"/>
                    <a:pt x="4826" y="1"/>
                    <a:pt x="4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46;p78">
              <a:extLst>
                <a:ext uri="{FF2B5EF4-FFF2-40B4-BE49-F238E27FC236}">
                  <a16:creationId xmlns:a16="http://schemas.microsoft.com/office/drawing/2014/main" id="{65F0F668-9426-4BA4-9BC3-E8F8BFC2193A}"/>
                </a:ext>
              </a:extLst>
            </p:cNvPr>
            <p:cNvSpPr/>
            <p:nvPr/>
          </p:nvSpPr>
          <p:spPr>
            <a:xfrm>
              <a:off x="6644025" y="2407300"/>
              <a:ext cx="305250" cy="72350"/>
            </a:xfrm>
            <a:custGeom>
              <a:avLst/>
              <a:gdLst/>
              <a:ahLst/>
              <a:cxnLst/>
              <a:rect l="l" t="t" r="r" b="b"/>
              <a:pathLst>
                <a:path w="12210" h="2894" extrusionOk="0">
                  <a:moveTo>
                    <a:pt x="1549" y="1"/>
                  </a:moveTo>
                  <a:cubicBezTo>
                    <a:pt x="1081" y="1"/>
                    <a:pt x="611" y="117"/>
                    <a:pt x="182" y="357"/>
                  </a:cubicBezTo>
                  <a:cubicBezTo>
                    <a:pt x="0" y="478"/>
                    <a:pt x="76" y="779"/>
                    <a:pt x="256" y="779"/>
                  </a:cubicBezTo>
                  <a:cubicBezTo>
                    <a:pt x="288" y="779"/>
                    <a:pt x="322" y="770"/>
                    <a:pt x="360" y="748"/>
                  </a:cubicBezTo>
                  <a:cubicBezTo>
                    <a:pt x="731" y="555"/>
                    <a:pt x="1127" y="461"/>
                    <a:pt x="1519" y="461"/>
                  </a:cubicBezTo>
                  <a:cubicBezTo>
                    <a:pt x="2067" y="461"/>
                    <a:pt x="2608" y="645"/>
                    <a:pt x="3064" y="997"/>
                  </a:cubicBezTo>
                  <a:cubicBezTo>
                    <a:pt x="3384" y="1317"/>
                    <a:pt x="3811" y="1495"/>
                    <a:pt x="4274" y="1567"/>
                  </a:cubicBezTo>
                  <a:cubicBezTo>
                    <a:pt x="4629" y="1567"/>
                    <a:pt x="5021" y="1495"/>
                    <a:pt x="5341" y="1353"/>
                  </a:cubicBezTo>
                  <a:cubicBezTo>
                    <a:pt x="5841" y="1178"/>
                    <a:pt x="6393" y="863"/>
                    <a:pt x="6924" y="863"/>
                  </a:cubicBezTo>
                  <a:cubicBezTo>
                    <a:pt x="7149" y="863"/>
                    <a:pt x="7371" y="920"/>
                    <a:pt x="7583" y="1068"/>
                  </a:cubicBezTo>
                  <a:cubicBezTo>
                    <a:pt x="7903" y="1389"/>
                    <a:pt x="8223" y="1744"/>
                    <a:pt x="8508" y="2100"/>
                  </a:cubicBezTo>
                  <a:cubicBezTo>
                    <a:pt x="8864" y="2420"/>
                    <a:pt x="9255" y="2670"/>
                    <a:pt x="9718" y="2812"/>
                  </a:cubicBezTo>
                  <a:cubicBezTo>
                    <a:pt x="9911" y="2866"/>
                    <a:pt x="10118" y="2893"/>
                    <a:pt x="10326" y="2893"/>
                  </a:cubicBezTo>
                  <a:cubicBezTo>
                    <a:pt x="11079" y="2893"/>
                    <a:pt x="11859" y="2540"/>
                    <a:pt x="12137" y="1816"/>
                  </a:cubicBezTo>
                  <a:cubicBezTo>
                    <a:pt x="12209" y="1695"/>
                    <a:pt x="12103" y="1592"/>
                    <a:pt x="11993" y="1592"/>
                  </a:cubicBezTo>
                  <a:cubicBezTo>
                    <a:pt x="11940" y="1592"/>
                    <a:pt x="11887" y="1616"/>
                    <a:pt x="11852" y="1673"/>
                  </a:cubicBezTo>
                  <a:lnTo>
                    <a:pt x="11888" y="1673"/>
                  </a:lnTo>
                  <a:cubicBezTo>
                    <a:pt x="11639" y="2029"/>
                    <a:pt x="11248" y="2314"/>
                    <a:pt x="10821" y="2385"/>
                  </a:cubicBezTo>
                  <a:cubicBezTo>
                    <a:pt x="10690" y="2413"/>
                    <a:pt x="10563" y="2426"/>
                    <a:pt x="10437" y="2426"/>
                  </a:cubicBezTo>
                  <a:cubicBezTo>
                    <a:pt x="10083" y="2426"/>
                    <a:pt x="9748" y="2320"/>
                    <a:pt x="9433" y="2136"/>
                  </a:cubicBezTo>
                  <a:cubicBezTo>
                    <a:pt x="8686" y="1709"/>
                    <a:pt x="8294" y="748"/>
                    <a:pt x="7440" y="464"/>
                  </a:cubicBezTo>
                  <a:cubicBezTo>
                    <a:pt x="7273" y="408"/>
                    <a:pt x="7108" y="384"/>
                    <a:pt x="6944" y="384"/>
                  </a:cubicBezTo>
                  <a:cubicBezTo>
                    <a:pt x="6377" y="384"/>
                    <a:pt x="5830" y="670"/>
                    <a:pt x="5306" y="891"/>
                  </a:cubicBezTo>
                  <a:cubicBezTo>
                    <a:pt x="5039" y="1039"/>
                    <a:pt x="4747" y="1113"/>
                    <a:pt x="4431" y="1113"/>
                  </a:cubicBezTo>
                  <a:cubicBezTo>
                    <a:pt x="4368" y="1113"/>
                    <a:pt x="4303" y="1110"/>
                    <a:pt x="4238" y="1104"/>
                  </a:cubicBezTo>
                  <a:cubicBezTo>
                    <a:pt x="3740" y="1068"/>
                    <a:pt x="3420" y="641"/>
                    <a:pt x="2993" y="392"/>
                  </a:cubicBezTo>
                  <a:cubicBezTo>
                    <a:pt x="2551" y="134"/>
                    <a:pt x="2051" y="1"/>
                    <a:pt x="1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47;p78">
              <a:extLst>
                <a:ext uri="{FF2B5EF4-FFF2-40B4-BE49-F238E27FC236}">
                  <a16:creationId xmlns:a16="http://schemas.microsoft.com/office/drawing/2014/main" id="{A3B1CA00-E00B-434B-BA66-EF327033AA8A}"/>
                </a:ext>
              </a:extLst>
            </p:cNvPr>
            <p:cNvSpPr/>
            <p:nvPr/>
          </p:nvSpPr>
          <p:spPr>
            <a:xfrm>
              <a:off x="6748400" y="2511275"/>
              <a:ext cx="186925" cy="61525"/>
            </a:xfrm>
            <a:custGeom>
              <a:avLst/>
              <a:gdLst/>
              <a:ahLst/>
              <a:cxnLst/>
              <a:rect l="l" t="t" r="r" b="b"/>
              <a:pathLst>
                <a:path w="7477" h="2461" extrusionOk="0">
                  <a:moveTo>
                    <a:pt x="1825" y="1"/>
                  </a:moveTo>
                  <a:cubicBezTo>
                    <a:pt x="1239" y="1"/>
                    <a:pt x="659" y="183"/>
                    <a:pt x="170" y="574"/>
                  </a:cubicBezTo>
                  <a:cubicBezTo>
                    <a:pt x="0" y="716"/>
                    <a:pt x="145" y="947"/>
                    <a:pt x="319" y="947"/>
                  </a:cubicBezTo>
                  <a:cubicBezTo>
                    <a:pt x="364" y="947"/>
                    <a:pt x="411" y="931"/>
                    <a:pt x="454" y="894"/>
                  </a:cubicBezTo>
                  <a:cubicBezTo>
                    <a:pt x="849" y="598"/>
                    <a:pt x="1312" y="456"/>
                    <a:pt x="1773" y="456"/>
                  </a:cubicBezTo>
                  <a:cubicBezTo>
                    <a:pt x="1976" y="456"/>
                    <a:pt x="2179" y="484"/>
                    <a:pt x="2376" y="539"/>
                  </a:cubicBezTo>
                  <a:cubicBezTo>
                    <a:pt x="3016" y="752"/>
                    <a:pt x="3443" y="1250"/>
                    <a:pt x="3906" y="1713"/>
                  </a:cubicBezTo>
                  <a:cubicBezTo>
                    <a:pt x="4297" y="2140"/>
                    <a:pt x="4866" y="2424"/>
                    <a:pt x="5471" y="2460"/>
                  </a:cubicBezTo>
                  <a:cubicBezTo>
                    <a:pt x="6183" y="2460"/>
                    <a:pt x="6788" y="1997"/>
                    <a:pt x="7357" y="1571"/>
                  </a:cubicBezTo>
                  <a:cubicBezTo>
                    <a:pt x="7477" y="1481"/>
                    <a:pt x="7370" y="1341"/>
                    <a:pt x="7248" y="1341"/>
                  </a:cubicBezTo>
                  <a:cubicBezTo>
                    <a:pt x="7225" y="1341"/>
                    <a:pt x="7202" y="1346"/>
                    <a:pt x="7179" y="1357"/>
                  </a:cubicBezTo>
                  <a:cubicBezTo>
                    <a:pt x="6704" y="1692"/>
                    <a:pt x="6141" y="2050"/>
                    <a:pt x="5560" y="2050"/>
                  </a:cubicBezTo>
                  <a:cubicBezTo>
                    <a:pt x="5401" y="2050"/>
                    <a:pt x="5240" y="2023"/>
                    <a:pt x="5080" y="1962"/>
                  </a:cubicBezTo>
                  <a:cubicBezTo>
                    <a:pt x="4511" y="1713"/>
                    <a:pt x="4084" y="1179"/>
                    <a:pt x="3657" y="788"/>
                  </a:cubicBezTo>
                  <a:cubicBezTo>
                    <a:pt x="3194" y="325"/>
                    <a:pt x="2625" y="76"/>
                    <a:pt x="1984" y="5"/>
                  </a:cubicBezTo>
                  <a:cubicBezTo>
                    <a:pt x="1931" y="2"/>
                    <a:pt x="1878" y="1"/>
                    <a:pt x="1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48;p78">
              <a:extLst>
                <a:ext uri="{FF2B5EF4-FFF2-40B4-BE49-F238E27FC236}">
                  <a16:creationId xmlns:a16="http://schemas.microsoft.com/office/drawing/2014/main" id="{04CB1638-2639-4406-9832-BD105C765419}"/>
                </a:ext>
              </a:extLst>
            </p:cNvPr>
            <p:cNvSpPr/>
            <p:nvPr/>
          </p:nvSpPr>
          <p:spPr>
            <a:xfrm>
              <a:off x="5963600" y="2477975"/>
              <a:ext cx="950200" cy="175775"/>
            </a:xfrm>
            <a:custGeom>
              <a:avLst/>
              <a:gdLst/>
              <a:ahLst/>
              <a:cxnLst/>
              <a:rect l="l" t="t" r="r" b="b"/>
              <a:pathLst>
                <a:path w="38008" h="7031" extrusionOk="0">
                  <a:moveTo>
                    <a:pt x="1821" y="0"/>
                  </a:moveTo>
                  <a:cubicBezTo>
                    <a:pt x="1451" y="0"/>
                    <a:pt x="1087" y="70"/>
                    <a:pt x="749" y="234"/>
                  </a:cubicBezTo>
                  <a:cubicBezTo>
                    <a:pt x="500" y="341"/>
                    <a:pt x="286" y="519"/>
                    <a:pt x="108" y="732"/>
                  </a:cubicBezTo>
                  <a:cubicBezTo>
                    <a:pt x="1" y="867"/>
                    <a:pt x="138" y="1042"/>
                    <a:pt x="272" y="1042"/>
                  </a:cubicBezTo>
                  <a:cubicBezTo>
                    <a:pt x="316" y="1042"/>
                    <a:pt x="358" y="1024"/>
                    <a:pt x="393" y="981"/>
                  </a:cubicBezTo>
                  <a:cubicBezTo>
                    <a:pt x="780" y="594"/>
                    <a:pt x="1266" y="444"/>
                    <a:pt x="1773" y="444"/>
                  </a:cubicBezTo>
                  <a:cubicBezTo>
                    <a:pt x="2480" y="444"/>
                    <a:pt x="3229" y="736"/>
                    <a:pt x="3809" y="1088"/>
                  </a:cubicBezTo>
                  <a:cubicBezTo>
                    <a:pt x="4983" y="1871"/>
                    <a:pt x="5944" y="3080"/>
                    <a:pt x="7367" y="3436"/>
                  </a:cubicBezTo>
                  <a:cubicBezTo>
                    <a:pt x="7673" y="3521"/>
                    <a:pt x="7980" y="3558"/>
                    <a:pt x="8286" y="3558"/>
                  </a:cubicBezTo>
                  <a:cubicBezTo>
                    <a:pt x="9257" y="3558"/>
                    <a:pt x="10218" y="3192"/>
                    <a:pt x="11138" y="2867"/>
                  </a:cubicBezTo>
                  <a:cubicBezTo>
                    <a:pt x="11743" y="2653"/>
                    <a:pt x="12384" y="2511"/>
                    <a:pt x="13024" y="2440"/>
                  </a:cubicBezTo>
                  <a:cubicBezTo>
                    <a:pt x="13078" y="2437"/>
                    <a:pt x="13132" y="2435"/>
                    <a:pt x="13185" y="2435"/>
                  </a:cubicBezTo>
                  <a:cubicBezTo>
                    <a:pt x="13771" y="2435"/>
                    <a:pt x="14350" y="2612"/>
                    <a:pt x="14839" y="2938"/>
                  </a:cubicBezTo>
                  <a:cubicBezTo>
                    <a:pt x="15871" y="3685"/>
                    <a:pt x="16689" y="4788"/>
                    <a:pt x="18077" y="4824"/>
                  </a:cubicBezTo>
                  <a:cubicBezTo>
                    <a:pt x="19464" y="4824"/>
                    <a:pt x="20532" y="4006"/>
                    <a:pt x="21848" y="3863"/>
                  </a:cubicBezTo>
                  <a:cubicBezTo>
                    <a:pt x="21928" y="3855"/>
                    <a:pt x="22007" y="3852"/>
                    <a:pt x="22084" y="3852"/>
                  </a:cubicBezTo>
                  <a:cubicBezTo>
                    <a:pt x="23413" y="3852"/>
                    <a:pt x="24336" y="4960"/>
                    <a:pt x="25513" y="5464"/>
                  </a:cubicBezTo>
                  <a:cubicBezTo>
                    <a:pt x="25907" y="5641"/>
                    <a:pt x="26299" y="5708"/>
                    <a:pt x="26688" y="5708"/>
                  </a:cubicBezTo>
                  <a:cubicBezTo>
                    <a:pt x="27633" y="5708"/>
                    <a:pt x="28566" y="5310"/>
                    <a:pt x="29498" y="5109"/>
                  </a:cubicBezTo>
                  <a:cubicBezTo>
                    <a:pt x="29730" y="5051"/>
                    <a:pt x="29962" y="5023"/>
                    <a:pt x="30191" y="5023"/>
                  </a:cubicBezTo>
                  <a:cubicBezTo>
                    <a:pt x="30666" y="5023"/>
                    <a:pt x="31130" y="5142"/>
                    <a:pt x="31562" y="5358"/>
                  </a:cubicBezTo>
                  <a:cubicBezTo>
                    <a:pt x="32202" y="5713"/>
                    <a:pt x="32736" y="6212"/>
                    <a:pt x="33376" y="6567"/>
                  </a:cubicBezTo>
                  <a:cubicBezTo>
                    <a:pt x="33947" y="6879"/>
                    <a:pt x="34577" y="7030"/>
                    <a:pt x="35208" y="7030"/>
                  </a:cubicBezTo>
                  <a:cubicBezTo>
                    <a:pt x="35875" y="7030"/>
                    <a:pt x="36545" y="6861"/>
                    <a:pt x="37148" y="6532"/>
                  </a:cubicBezTo>
                  <a:cubicBezTo>
                    <a:pt x="37397" y="6354"/>
                    <a:pt x="37682" y="6176"/>
                    <a:pt x="37895" y="5927"/>
                  </a:cubicBezTo>
                  <a:cubicBezTo>
                    <a:pt x="38007" y="5843"/>
                    <a:pt x="37921" y="5671"/>
                    <a:pt x="37792" y="5671"/>
                  </a:cubicBezTo>
                  <a:cubicBezTo>
                    <a:pt x="37757" y="5671"/>
                    <a:pt x="37720" y="5683"/>
                    <a:pt x="37682" y="5713"/>
                  </a:cubicBezTo>
                  <a:lnTo>
                    <a:pt x="37717" y="5749"/>
                  </a:lnTo>
                  <a:cubicBezTo>
                    <a:pt x="37056" y="6342"/>
                    <a:pt x="36205" y="6657"/>
                    <a:pt x="35341" y="6657"/>
                  </a:cubicBezTo>
                  <a:cubicBezTo>
                    <a:pt x="34857" y="6657"/>
                    <a:pt x="34370" y="6558"/>
                    <a:pt x="33910" y="6354"/>
                  </a:cubicBezTo>
                  <a:cubicBezTo>
                    <a:pt x="33270" y="5962"/>
                    <a:pt x="32629" y="5571"/>
                    <a:pt x="32060" y="5144"/>
                  </a:cubicBezTo>
                  <a:cubicBezTo>
                    <a:pt x="31538" y="4785"/>
                    <a:pt x="30927" y="4606"/>
                    <a:pt x="30308" y="4606"/>
                  </a:cubicBezTo>
                  <a:cubicBezTo>
                    <a:pt x="30251" y="4606"/>
                    <a:pt x="30195" y="4607"/>
                    <a:pt x="30139" y="4610"/>
                  </a:cubicBezTo>
                  <a:cubicBezTo>
                    <a:pt x="29011" y="4668"/>
                    <a:pt x="27906" y="5337"/>
                    <a:pt x="26768" y="5337"/>
                  </a:cubicBezTo>
                  <a:cubicBezTo>
                    <a:pt x="26506" y="5337"/>
                    <a:pt x="26242" y="5302"/>
                    <a:pt x="25976" y="5215"/>
                  </a:cubicBezTo>
                  <a:cubicBezTo>
                    <a:pt x="24695" y="4788"/>
                    <a:pt x="23770" y="3579"/>
                    <a:pt x="22382" y="3472"/>
                  </a:cubicBezTo>
                  <a:cubicBezTo>
                    <a:pt x="22302" y="3465"/>
                    <a:pt x="22223" y="3462"/>
                    <a:pt x="22144" y="3462"/>
                  </a:cubicBezTo>
                  <a:cubicBezTo>
                    <a:pt x="20922" y="3462"/>
                    <a:pt x="19813" y="4196"/>
                    <a:pt x="18610" y="4397"/>
                  </a:cubicBezTo>
                  <a:cubicBezTo>
                    <a:pt x="18505" y="4409"/>
                    <a:pt x="18400" y="4415"/>
                    <a:pt x="18295" y="4415"/>
                  </a:cubicBezTo>
                  <a:cubicBezTo>
                    <a:pt x="17762" y="4415"/>
                    <a:pt x="17242" y="4261"/>
                    <a:pt x="16796" y="3934"/>
                  </a:cubicBezTo>
                  <a:cubicBezTo>
                    <a:pt x="16262" y="3579"/>
                    <a:pt x="15799" y="3080"/>
                    <a:pt x="15266" y="2689"/>
                  </a:cubicBezTo>
                  <a:cubicBezTo>
                    <a:pt x="14768" y="2298"/>
                    <a:pt x="14163" y="2049"/>
                    <a:pt x="13522" y="1977"/>
                  </a:cubicBezTo>
                  <a:cubicBezTo>
                    <a:pt x="13424" y="1972"/>
                    <a:pt x="13325" y="1969"/>
                    <a:pt x="13225" y="1969"/>
                  </a:cubicBezTo>
                  <a:cubicBezTo>
                    <a:pt x="12711" y="1969"/>
                    <a:pt x="12185" y="2048"/>
                    <a:pt x="11708" y="2226"/>
                  </a:cubicBezTo>
                  <a:cubicBezTo>
                    <a:pt x="10584" y="2548"/>
                    <a:pt x="9460" y="3101"/>
                    <a:pt x="8283" y="3101"/>
                  </a:cubicBezTo>
                  <a:cubicBezTo>
                    <a:pt x="8156" y="3101"/>
                    <a:pt x="8029" y="3094"/>
                    <a:pt x="7901" y="3080"/>
                  </a:cubicBezTo>
                  <a:cubicBezTo>
                    <a:pt x="6406" y="2903"/>
                    <a:pt x="5339" y="1622"/>
                    <a:pt x="4165" y="803"/>
                  </a:cubicBezTo>
                  <a:cubicBezTo>
                    <a:pt x="3523" y="359"/>
                    <a:pt x="2659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49;p78">
              <a:extLst>
                <a:ext uri="{FF2B5EF4-FFF2-40B4-BE49-F238E27FC236}">
                  <a16:creationId xmlns:a16="http://schemas.microsoft.com/office/drawing/2014/main" id="{B98BF9D2-7F85-4996-9021-638C3C793C9A}"/>
                </a:ext>
              </a:extLst>
            </p:cNvPr>
            <p:cNvSpPr/>
            <p:nvPr/>
          </p:nvSpPr>
          <p:spPr>
            <a:xfrm>
              <a:off x="5961700" y="2413700"/>
              <a:ext cx="142550" cy="38400"/>
            </a:xfrm>
            <a:custGeom>
              <a:avLst/>
              <a:gdLst/>
              <a:ahLst/>
              <a:cxnLst/>
              <a:rect l="l" t="t" r="r" b="b"/>
              <a:pathLst>
                <a:path w="5702" h="1536" extrusionOk="0">
                  <a:moveTo>
                    <a:pt x="2849" y="1"/>
                  </a:moveTo>
                  <a:cubicBezTo>
                    <a:pt x="2568" y="1"/>
                    <a:pt x="2284" y="33"/>
                    <a:pt x="1999" y="101"/>
                  </a:cubicBezTo>
                  <a:cubicBezTo>
                    <a:pt x="1670" y="171"/>
                    <a:pt x="1279" y="304"/>
                    <a:pt x="908" y="304"/>
                  </a:cubicBezTo>
                  <a:cubicBezTo>
                    <a:pt x="717" y="304"/>
                    <a:pt x="531" y="269"/>
                    <a:pt x="362" y="172"/>
                  </a:cubicBezTo>
                  <a:cubicBezTo>
                    <a:pt x="337" y="152"/>
                    <a:pt x="311" y="143"/>
                    <a:pt x="286" y="143"/>
                  </a:cubicBezTo>
                  <a:cubicBezTo>
                    <a:pt x="133" y="143"/>
                    <a:pt x="1" y="467"/>
                    <a:pt x="184" y="528"/>
                  </a:cubicBezTo>
                  <a:cubicBezTo>
                    <a:pt x="416" y="639"/>
                    <a:pt x="653" y="680"/>
                    <a:pt x="893" y="680"/>
                  </a:cubicBezTo>
                  <a:cubicBezTo>
                    <a:pt x="1573" y="680"/>
                    <a:pt x="2276" y="350"/>
                    <a:pt x="2960" y="350"/>
                  </a:cubicBezTo>
                  <a:cubicBezTo>
                    <a:pt x="3885" y="385"/>
                    <a:pt x="4739" y="777"/>
                    <a:pt x="5379" y="1488"/>
                  </a:cubicBezTo>
                  <a:cubicBezTo>
                    <a:pt x="5412" y="1522"/>
                    <a:pt x="5449" y="1535"/>
                    <a:pt x="5485" y="1535"/>
                  </a:cubicBezTo>
                  <a:cubicBezTo>
                    <a:pt x="5601" y="1535"/>
                    <a:pt x="5702" y="1384"/>
                    <a:pt x="5593" y="1275"/>
                  </a:cubicBezTo>
                  <a:cubicBezTo>
                    <a:pt x="4890" y="460"/>
                    <a:pt x="3900" y="1"/>
                    <a:pt x="2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50;p78">
              <a:extLst>
                <a:ext uri="{FF2B5EF4-FFF2-40B4-BE49-F238E27FC236}">
                  <a16:creationId xmlns:a16="http://schemas.microsoft.com/office/drawing/2014/main" id="{2BA478EE-F8B7-4C8D-ABDE-C030FBB8301F}"/>
                </a:ext>
              </a:extLst>
            </p:cNvPr>
            <p:cNvSpPr/>
            <p:nvPr/>
          </p:nvSpPr>
          <p:spPr>
            <a:xfrm>
              <a:off x="5966550" y="2347075"/>
              <a:ext cx="164775" cy="47325"/>
            </a:xfrm>
            <a:custGeom>
              <a:avLst/>
              <a:gdLst/>
              <a:ahLst/>
              <a:cxnLst/>
              <a:rect l="l" t="t" r="r" b="b"/>
              <a:pathLst>
                <a:path w="6591" h="1893" extrusionOk="0">
                  <a:moveTo>
                    <a:pt x="302" y="1"/>
                  </a:moveTo>
                  <a:cubicBezTo>
                    <a:pt x="151" y="1"/>
                    <a:pt x="0" y="130"/>
                    <a:pt x="97" y="275"/>
                  </a:cubicBezTo>
                  <a:cubicBezTo>
                    <a:pt x="433" y="888"/>
                    <a:pt x="1001" y="1073"/>
                    <a:pt x="1609" y="1073"/>
                  </a:cubicBezTo>
                  <a:cubicBezTo>
                    <a:pt x="2095" y="1073"/>
                    <a:pt x="2608" y="955"/>
                    <a:pt x="3050" y="844"/>
                  </a:cubicBezTo>
                  <a:cubicBezTo>
                    <a:pt x="3351" y="751"/>
                    <a:pt x="3671" y="706"/>
                    <a:pt x="3996" y="706"/>
                  </a:cubicBezTo>
                  <a:cubicBezTo>
                    <a:pt x="4286" y="706"/>
                    <a:pt x="4579" y="742"/>
                    <a:pt x="4865" y="809"/>
                  </a:cubicBezTo>
                  <a:cubicBezTo>
                    <a:pt x="5434" y="987"/>
                    <a:pt x="5932" y="1343"/>
                    <a:pt x="6288" y="1841"/>
                  </a:cubicBezTo>
                  <a:cubicBezTo>
                    <a:pt x="6324" y="1877"/>
                    <a:pt x="6363" y="1892"/>
                    <a:pt x="6399" y="1892"/>
                  </a:cubicBezTo>
                  <a:cubicBezTo>
                    <a:pt x="6505" y="1892"/>
                    <a:pt x="6590" y="1760"/>
                    <a:pt x="6537" y="1627"/>
                  </a:cubicBezTo>
                  <a:cubicBezTo>
                    <a:pt x="5937" y="760"/>
                    <a:pt x="4993" y="268"/>
                    <a:pt x="3969" y="268"/>
                  </a:cubicBezTo>
                  <a:cubicBezTo>
                    <a:pt x="3901" y="268"/>
                    <a:pt x="3831" y="271"/>
                    <a:pt x="3762" y="275"/>
                  </a:cubicBezTo>
                  <a:cubicBezTo>
                    <a:pt x="3121" y="346"/>
                    <a:pt x="2517" y="595"/>
                    <a:pt x="1912" y="667"/>
                  </a:cubicBezTo>
                  <a:cubicBezTo>
                    <a:pt x="1839" y="676"/>
                    <a:pt x="1768" y="680"/>
                    <a:pt x="1697" y="680"/>
                  </a:cubicBezTo>
                  <a:cubicBezTo>
                    <a:pt x="1210" y="680"/>
                    <a:pt x="768" y="470"/>
                    <a:pt x="488" y="97"/>
                  </a:cubicBezTo>
                  <a:cubicBezTo>
                    <a:pt x="443" y="29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51;p78">
              <a:extLst>
                <a:ext uri="{FF2B5EF4-FFF2-40B4-BE49-F238E27FC236}">
                  <a16:creationId xmlns:a16="http://schemas.microsoft.com/office/drawing/2014/main" id="{6FBA7BA8-5E04-4825-9199-41C50A2D5A90}"/>
                </a:ext>
              </a:extLst>
            </p:cNvPr>
            <p:cNvSpPr/>
            <p:nvPr/>
          </p:nvSpPr>
          <p:spPr>
            <a:xfrm>
              <a:off x="5964300" y="2273700"/>
              <a:ext cx="195925" cy="56100"/>
            </a:xfrm>
            <a:custGeom>
              <a:avLst/>
              <a:gdLst/>
              <a:ahLst/>
              <a:cxnLst/>
              <a:rect l="l" t="t" r="r" b="b"/>
              <a:pathLst>
                <a:path w="7837" h="2244" extrusionOk="0">
                  <a:moveTo>
                    <a:pt x="264" y="0"/>
                  </a:moveTo>
                  <a:cubicBezTo>
                    <a:pt x="138" y="0"/>
                    <a:pt x="0" y="100"/>
                    <a:pt x="45" y="257"/>
                  </a:cubicBezTo>
                  <a:cubicBezTo>
                    <a:pt x="247" y="1245"/>
                    <a:pt x="1208" y="1566"/>
                    <a:pt x="2142" y="1566"/>
                  </a:cubicBezTo>
                  <a:cubicBezTo>
                    <a:pt x="2520" y="1566"/>
                    <a:pt x="2894" y="1513"/>
                    <a:pt x="3211" y="1431"/>
                  </a:cubicBezTo>
                  <a:cubicBezTo>
                    <a:pt x="3951" y="1238"/>
                    <a:pt x="4690" y="958"/>
                    <a:pt x="5455" y="958"/>
                  </a:cubicBezTo>
                  <a:cubicBezTo>
                    <a:pt x="5537" y="958"/>
                    <a:pt x="5619" y="962"/>
                    <a:pt x="5702" y="969"/>
                  </a:cubicBezTo>
                  <a:cubicBezTo>
                    <a:pt x="6093" y="1040"/>
                    <a:pt x="6449" y="1182"/>
                    <a:pt x="6770" y="1396"/>
                  </a:cubicBezTo>
                  <a:cubicBezTo>
                    <a:pt x="7125" y="1609"/>
                    <a:pt x="7446" y="1858"/>
                    <a:pt x="7659" y="2214"/>
                  </a:cubicBezTo>
                  <a:cubicBezTo>
                    <a:pt x="7680" y="2235"/>
                    <a:pt x="7704" y="2243"/>
                    <a:pt x="7726" y="2243"/>
                  </a:cubicBezTo>
                  <a:cubicBezTo>
                    <a:pt x="7781" y="2243"/>
                    <a:pt x="7827" y="2193"/>
                    <a:pt x="7801" y="2143"/>
                  </a:cubicBezTo>
                  <a:lnTo>
                    <a:pt x="7801" y="2143"/>
                  </a:lnTo>
                  <a:lnTo>
                    <a:pt x="7837" y="2178"/>
                  </a:lnTo>
                  <a:cubicBezTo>
                    <a:pt x="7659" y="1858"/>
                    <a:pt x="7481" y="1573"/>
                    <a:pt x="7232" y="1360"/>
                  </a:cubicBezTo>
                  <a:cubicBezTo>
                    <a:pt x="6983" y="1111"/>
                    <a:pt x="6663" y="897"/>
                    <a:pt x="6307" y="791"/>
                  </a:cubicBezTo>
                  <a:cubicBezTo>
                    <a:pt x="5951" y="666"/>
                    <a:pt x="5569" y="604"/>
                    <a:pt x="5186" y="604"/>
                  </a:cubicBezTo>
                  <a:cubicBezTo>
                    <a:pt x="4804" y="604"/>
                    <a:pt x="4421" y="666"/>
                    <a:pt x="4065" y="791"/>
                  </a:cubicBezTo>
                  <a:cubicBezTo>
                    <a:pt x="3443" y="1009"/>
                    <a:pt x="2793" y="1118"/>
                    <a:pt x="2116" y="1118"/>
                  </a:cubicBezTo>
                  <a:cubicBezTo>
                    <a:pt x="2019" y="1118"/>
                    <a:pt x="1922" y="1115"/>
                    <a:pt x="1824" y="1111"/>
                  </a:cubicBezTo>
                  <a:cubicBezTo>
                    <a:pt x="1219" y="1111"/>
                    <a:pt x="650" y="719"/>
                    <a:pt x="436" y="115"/>
                  </a:cubicBezTo>
                  <a:cubicBezTo>
                    <a:pt x="410" y="35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52;p78">
              <a:extLst>
                <a:ext uri="{FF2B5EF4-FFF2-40B4-BE49-F238E27FC236}">
                  <a16:creationId xmlns:a16="http://schemas.microsoft.com/office/drawing/2014/main" id="{3DBD5BC6-185D-418A-B141-EABE50CF311B}"/>
                </a:ext>
              </a:extLst>
            </p:cNvPr>
            <p:cNvSpPr/>
            <p:nvPr/>
          </p:nvSpPr>
          <p:spPr>
            <a:xfrm>
              <a:off x="5983400" y="2562200"/>
              <a:ext cx="872225" cy="162450"/>
            </a:xfrm>
            <a:custGeom>
              <a:avLst/>
              <a:gdLst/>
              <a:ahLst/>
              <a:cxnLst/>
              <a:rect l="l" t="t" r="r" b="b"/>
              <a:pathLst>
                <a:path w="34889" h="6498" extrusionOk="0">
                  <a:moveTo>
                    <a:pt x="577" y="0"/>
                  </a:moveTo>
                  <a:cubicBezTo>
                    <a:pt x="444" y="0"/>
                    <a:pt x="308" y="10"/>
                    <a:pt x="170" y="32"/>
                  </a:cubicBezTo>
                  <a:cubicBezTo>
                    <a:pt x="1" y="66"/>
                    <a:pt x="25" y="390"/>
                    <a:pt x="212" y="390"/>
                  </a:cubicBezTo>
                  <a:cubicBezTo>
                    <a:pt x="222" y="390"/>
                    <a:pt x="231" y="389"/>
                    <a:pt x="241" y="387"/>
                  </a:cubicBezTo>
                  <a:lnTo>
                    <a:pt x="206" y="387"/>
                  </a:lnTo>
                  <a:cubicBezTo>
                    <a:pt x="335" y="366"/>
                    <a:pt x="462" y="356"/>
                    <a:pt x="587" y="356"/>
                  </a:cubicBezTo>
                  <a:cubicBezTo>
                    <a:pt x="1495" y="356"/>
                    <a:pt x="2297" y="888"/>
                    <a:pt x="3017" y="1419"/>
                  </a:cubicBezTo>
                  <a:cubicBezTo>
                    <a:pt x="3835" y="2024"/>
                    <a:pt x="4689" y="2700"/>
                    <a:pt x="5721" y="2949"/>
                  </a:cubicBezTo>
                  <a:cubicBezTo>
                    <a:pt x="6120" y="3046"/>
                    <a:pt x="6523" y="3081"/>
                    <a:pt x="6927" y="3081"/>
                  </a:cubicBezTo>
                  <a:cubicBezTo>
                    <a:pt x="7713" y="3081"/>
                    <a:pt x="8504" y="2949"/>
                    <a:pt x="9279" y="2878"/>
                  </a:cubicBezTo>
                  <a:cubicBezTo>
                    <a:pt x="9535" y="2846"/>
                    <a:pt x="9798" y="2829"/>
                    <a:pt x="10065" y="2829"/>
                  </a:cubicBezTo>
                  <a:cubicBezTo>
                    <a:pt x="10392" y="2829"/>
                    <a:pt x="10725" y="2855"/>
                    <a:pt x="11058" y="2914"/>
                  </a:cubicBezTo>
                  <a:cubicBezTo>
                    <a:pt x="11663" y="3056"/>
                    <a:pt x="12232" y="3305"/>
                    <a:pt x="12766" y="3661"/>
                  </a:cubicBezTo>
                  <a:cubicBezTo>
                    <a:pt x="13264" y="3946"/>
                    <a:pt x="13833" y="4230"/>
                    <a:pt x="14403" y="4408"/>
                  </a:cubicBezTo>
                  <a:cubicBezTo>
                    <a:pt x="14758" y="4503"/>
                    <a:pt x="15130" y="4550"/>
                    <a:pt x="15507" y="4550"/>
                  </a:cubicBezTo>
                  <a:cubicBezTo>
                    <a:pt x="15695" y="4550"/>
                    <a:pt x="15885" y="4539"/>
                    <a:pt x="16075" y="4515"/>
                  </a:cubicBezTo>
                  <a:cubicBezTo>
                    <a:pt x="17061" y="4457"/>
                    <a:pt x="18023" y="4139"/>
                    <a:pt x="19001" y="4139"/>
                  </a:cubicBezTo>
                  <a:cubicBezTo>
                    <a:pt x="19222" y="4139"/>
                    <a:pt x="19445" y="4155"/>
                    <a:pt x="19669" y="4195"/>
                  </a:cubicBezTo>
                  <a:cubicBezTo>
                    <a:pt x="20878" y="4372"/>
                    <a:pt x="21732" y="5262"/>
                    <a:pt x="22871" y="5511"/>
                  </a:cubicBezTo>
                  <a:cubicBezTo>
                    <a:pt x="23134" y="5575"/>
                    <a:pt x="23393" y="5601"/>
                    <a:pt x="23649" y="5601"/>
                  </a:cubicBezTo>
                  <a:cubicBezTo>
                    <a:pt x="24674" y="5601"/>
                    <a:pt x="25653" y="5191"/>
                    <a:pt x="26678" y="5191"/>
                  </a:cubicBezTo>
                  <a:cubicBezTo>
                    <a:pt x="28208" y="5191"/>
                    <a:pt x="29560" y="5938"/>
                    <a:pt x="31019" y="6294"/>
                  </a:cubicBezTo>
                  <a:cubicBezTo>
                    <a:pt x="31534" y="6415"/>
                    <a:pt x="32074" y="6497"/>
                    <a:pt x="32607" y="6497"/>
                  </a:cubicBezTo>
                  <a:cubicBezTo>
                    <a:pt x="33327" y="6497"/>
                    <a:pt x="34035" y="6347"/>
                    <a:pt x="34648" y="5938"/>
                  </a:cubicBezTo>
                  <a:cubicBezTo>
                    <a:pt x="34888" y="5788"/>
                    <a:pt x="34774" y="5435"/>
                    <a:pt x="34562" y="5435"/>
                  </a:cubicBezTo>
                  <a:cubicBezTo>
                    <a:pt x="34522" y="5435"/>
                    <a:pt x="34479" y="5448"/>
                    <a:pt x="34435" y="5476"/>
                  </a:cubicBezTo>
                  <a:cubicBezTo>
                    <a:pt x="33834" y="5847"/>
                    <a:pt x="33208" y="5987"/>
                    <a:pt x="32569" y="5987"/>
                  </a:cubicBezTo>
                  <a:cubicBezTo>
                    <a:pt x="30824" y="5987"/>
                    <a:pt x="28986" y="4946"/>
                    <a:pt x="27318" y="4764"/>
                  </a:cubicBezTo>
                  <a:cubicBezTo>
                    <a:pt x="27105" y="4740"/>
                    <a:pt x="26892" y="4728"/>
                    <a:pt x="26679" y="4728"/>
                  </a:cubicBezTo>
                  <a:cubicBezTo>
                    <a:pt x="26255" y="4728"/>
                    <a:pt x="25836" y="4776"/>
                    <a:pt x="25433" y="4871"/>
                  </a:cubicBezTo>
                  <a:cubicBezTo>
                    <a:pt x="24792" y="5049"/>
                    <a:pt x="24152" y="5155"/>
                    <a:pt x="23476" y="5155"/>
                  </a:cubicBezTo>
                  <a:cubicBezTo>
                    <a:pt x="22302" y="5084"/>
                    <a:pt x="21376" y="4195"/>
                    <a:pt x="20273" y="3874"/>
                  </a:cubicBezTo>
                  <a:cubicBezTo>
                    <a:pt x="19889" y="3750"/>
                    <a:pt x="19487" y="3704"/>
                    <a:pt x="19078" y="3704"/>
                  </a:cubicBezTo>
                  <a:cubicBezTo>
                    <a:pt x="18315" y="3704"/>
                    <a:pt x="17528" y="3865"/>
                    <a:pt x="16787" y="3981"/>
                  </a:cubicBezTo>
                  <a:cubicBezTo>
                    <a:pt x="16333" y="4061"/>
                    <a:pt x="15879" y="4101"/>
                    <a:pt x="15441" y="4101"/>
                  </a:cubicBezTo>
                  <a:cubicBezTo>
                    <a:pt x="15294" y="4101"/>
                    <a:pt x="15150" y="4097"/>
                    <a:pt x="15007" y="4088"/>
                  </a:cubicBezTo>
                  <a:cubicBezTo>
                    <a:pt x="14367" y="3981"/>
                    <a:pt x="13798" y="3732"/>
                    <a:pt x="13264" y="3412"/>
                  </a:cubicBezTo>
                  <a:cubicBezTo>
                    <a:pt x="12766" y="3127"/>
                    <a:pt x="12268" y="2878"/>
                    <a:pt x="11734" y="2665"/>
                  </a:cubicBezTo>
                  <a:cubicBezTo>
                    <a:pt x="11257" y="2486"/>
                    <a:pt x="10755" y="2407"/>
                    <a:pt x="10270" y="2407"/>
                  </a:cubicBezTo>
                  <a:cubicBezTo>
                    <a:pt x="10176" y="2407"/>
                    <a:pt x="10083" y="2410"/>
                    <a:pt x="9991" y="2416"/>
                  </a:cubicBezTo>
                  <a:cubicBezTo>
                    <a:pt x="8902" y="2416"/>
                    <a:pt x="7842" y="2675"/>
                    <a:pt x="6785" y="2675"/>
                  </a:cubicBezTo>
                  <a:cubicBezTo>
                    <a:pt x="6667" y="2675"/>
                    <a:pt x="6550" y="2672"/>
                    <a:pt x="6433" y="2665"/>
                  </a:cubicBezTo>
                  <a:cubicBezTo>
                    <a:pt x="5223" y="2558"/>
                    <a:pt x="4191" y="1775"/>
                    <a:pt x="3195" y="1063"/>
                  </a:cubicBezTo>
                  <a:cubicBezTo>
                    <a:pt x="2413" y="532"/>
                    <a:pt x="1548" y="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53;p78">
              <a:extLst>
                <a:ext uri="{FF2B5EF4-FFF2-40B4-BE49-F238E27FC236}">
                  <a16:creationId xmlns:a16="http://schemas.microsoft.com/office/drawing/2014/main" id="{CAE406EC-1590-43DB-881B-32F1089F488E}"/>
                </a:ext>
              </a:extLst>
            </p:cNvPr>
            <p:cNvSpPr/>
            <p:nvPr/>
          </p:nvSpPr>
          <p:spPr>
            <a:xfrm>
              <a:off x="6007925" y="2651150"/>
              <a:ext cx="803950" cy="155175"/>
            </a:xfrm>
            <a:custGeom>
              <a:avLst/>
              <a:gdLst/>
              <a:ahLst/>
              <a:cxnLst/>
              <a:rect l="l" t="t" r="r" b="b"/>
              <a:pathLst>
                <a:path w="32158" h="6207" extrusionOk="0">
                  <a:moveTo>
                    <a:pt x="222" y="0"/>
                  </a:moveTo>
                  <a:cubicBezTo>
                    <a:pt x="114" y="0"/>
                    <a:pt x="0" y="150"/>
                    <a:pt x="79" y="281"/>
                  </a:cubicBezTo>
                  <a:lnTo>
                    <a:pt x="114" y="316"/>
                  </a:lnTo>
                  <a:cubicBezTo>
                    <a:pt x="1290" y="1828"/>
                    <a:pt x="3100" y="2674"/>
                    <a:pt x="5005" y="2674"/>
                  </a:cubicBezTo>
                  <a:cubicBezTo>
                    <a:pt x="5118" y="2674"/>
                    <a:pt x="5231" y="2671"/>
                    <a:pt x="5345" y="2665"/>
                  </a:cubicBezTo>
                  <a:cubicBezTo>
                    <a:pt x="5878" y="2594"/>
                    <a:pt x="6412" y="2487"/>
                    <a:pt x="6910" y="2309"/>
                  </a:cubicBezTo>
                  <a:cubicBezTo>
                    <a:pt x="7480" y="2095"/>
                    <a:pt x="8084" y="1953"/>
                    <a:pt x="8725" y="1918"/>
                  </a:cubicBezTo>
                  <a:cubicBezTo>
                    <a:pt x="8757" y="1916"/>
                    <a:pt x="8788" y="1916"/>
                    <a:pt x="8820" y="1916"/>
                  </a:cubicBezTo>
                  <a:cubicBezTo>
                    <a:pt x="9780" y="1916"/>
                    <a:pt x="10672" y="2433"/>
                    <a:pt x="11465" y="2949"/>
                  </a:cubicBezTo>
                  <a:cubicBezTo>
                    <a:pt x="12247" y="3519"/>
                    <a:pt x="13137" y="3946"/>
                    <a:pt x="14098" y="4195"/>
                  </a:cubicBezTo>
                  <a:cubicBezTo>
                    <a:pt x="14354" y="4248"/>
                    <a:pt x="14611" y="4268"/>
                    <a:pt x="14867" y="4268"/>
                  </a:cubicBezTo>
                  <a:cubicBezTo>
                    <a:pt x="15821" y="4268"/>
                    <a:pt x="16774" y="3981"/>
                    <a:pt x="17727" y="3981"/>
                  </a:cubicBezTo>
                  <a:cubicBezTo>
                    <a:pt x="20004" y="4052"/>
                    <a:pt x="21783" y="5903"/>
                    <a:pt x="24060" y="6080"/>
                  </a:cubicBezTo>
                  <a:cubicBezTo>
                    <a:pt x="24201" y="6091"/>
                    <a:pt x="24341" y="6096"/>
                    <a:pt x="24480" y="6096"/>
                  </a:cubicBezTo>
                  <a:cubicBezTo>
                    <a:pt x="25721" y="6096"/>
                    <a:pt x="26937" y="5703"/>
                    <a:pt x="28152" y="5511"/>
                  </a:cubicBezTo>
                  <a:cubicBezTo>
                    <a:pt x="28525" y="5455"/>
                    <a:pt x="28913" y="5416"/>
                    <a:pt x="29301" y="5416"/>
                  </a:cubicBezTo>
                  <a:cubicBezTo>
                    <a:pt x="30131" y="5416"/>
                    <a:pt x="30960" y="5593"/>
                    <a:pt x="31639" y="6152"/>
                  </a:cubicBezTo>
                  <a:cubicBezTo>
                    <a:pt x="31684" y="6190"/>
                    <a:pt x="31731" y="6207"/>
                    <a:pt x="31777" y="6207"/>
                  </a:cubicBezTo>
                  <a:cubicBezTo>
                    <a:pt x="31984" y="6207"/>
                    <a:pt x="32157" y="5864"/>
                    <a:pt x="31924" y="5689"/>
                  </a:cubicBezTo>
                  <a:cubicBezTo>
                    <a:pt x="31153" y="5064"/>
                    <a:pt x="30281" y="4860"/>
                    <a:pt x="29377" y="4860"/>
                  </a:cubicBezTo>
                  <a:cubicBezTo>
                    <a:pt x="28068" y="4860"/>
                    <a:pt x="26689" y="5286"/>
                    <a:pt x="25448" y="5476"/>
                  </a:cubicBezTo>
                  <a:cubicBezTo>
                    <a:pt x="25128" y="5529"/>
                    <a:pt x="24807" y="5556"/>
                    <a:pt x="24492" y="5556"/>
                  </a:cubicBezTo>
                  <a:cubicBezTo>
                    <a:pt x="24176" y="5556"/>
                    <a:pt x="23865" y="5529"/>
                    <a:pt x="23562" y="5476"/>
                  </a:cubicBezTo>
                  <a:cubicBezTo>
                    <a:pt x="23028" y="5369"/>
                    <a:pt x="22495" y="5191"/>
                    <a:pt x="21997" y="4977"/>
                  </a:cubicBezTo>
                  <a:cubicBezTo>
                    <a:pt x="21036" y="4479"/>
                    <a:pt x="20004" y="4052"/>
                    <a:pt x="18972" y="3697"/>
                  </a:cubicBezTo>
                  <a:cubicBezTo>
                    <a:pt x="18530" y="3579"/>
                    <a:pt x="18064" y="3510"/>
                    <a:pt x="17593" y="3510"/>
                  </a:cubicBezTo>
                  <a:cubicBezTo>
                    <a:pt x="17495" y="3510"/>
                    <a:pt x="17398" y="3513"/>
                    <a:pt x="17300" y="3519"/>
                  </a:cubicBezTo>
                  <a:cubicBezTo>
                    <a:pt x="16731" y="3554"/>
                    <a:pt x="16126" y="3661"/>
                    <a:pt x="15521" y="3732"/>
                  </a:cubicBezTo>
                  <a:cubicBezTo>
                    <a:pt x="15307" y="3772"/>
                    <a:pt x="15084" y="3792"/>
                    <a:pt x="14858" y="3792"/>
                  </a:cubicBezTo>
                  <a:cubicBezTo>
                    <a:pt x="14481" y="3792"/>
                    <a:pt x="14098" y="3737"/>
                    <a:pt x="13742" y="3625"/>
                  </a:cubicBezTo>
                  <a:cubicBezTo>
                    <a:pt x="13279" y="3483"/>
                    <a:pt x="12852" y="3270"/>
                    <a:pt x="12425" y="3021"/>
                  </a:cubicBezTo>
                  <a:cubicBezTo>
                    <a:pt x="11607" y="2451"/>
                    <a:pt x="10753" y="1989"/>
                    <a:pt x="9828" y="1633"/>
                  </a:cubicBezTo>
                  <a:cubicBezTo>
                    <a:pt x="9463" y="1529"/>
                    <a:pt x="9099" y="1463"/>
                    <a:pt x="8734" y="1463"/>
                  </a:cubicBezTo>
                  <a:cubicBezTo>
                    <a:pt x="8601" y="1463"/>
                    <a:pt x="8467" y="1471"/>
                    <a:pt x="8334" y="1491"/>
                  </a:cubicBezTo>
                  <a:cubicBezTo>
                    <a:pt x="7729" y="1597"/>
                    <a:pt x="7195" y="1740"/>
                    <a:pt x="6626" y="1953"/>
                  </a:cubicBezTo>
                  <a:cubicBezTo>
                    <a:pt x="6060" y="2136"/>
                    <a:pt x="5466" y="2225"/>
                    <a:pt x="4867" y="2225"/>
                  </a:cubicBezTo>
                  <a:cubicBezTo>
                    <a:pt x="4300" y="2225"/>
                    <a:pt x="3729" y="2145"/>
                    <a:pt x="3174" y="1989"/>
                  </a:cubicBezTo>
                  <a:cubicBezTo>
                    <a:pt x="2036" y="1633"/>
                    <a:pt x="1075" y="957"/>
                    <a:pt x="328" y="67"/>
                  </a:cubicBezTo>
                  <a:cubicBezTo>
                    <a:pt x="299" y="20"/>
                    <a:pt x="261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54;p78">
              <a:extLst>
                <a:ext uri="{FF2B5EF4-FFF2-40B4-BE49-F238E27FC236}">
                  <a16:creationId xmlns:a16="http://schemas.microsoft.com/office/drawing/2014/main" id="{961A1ECC-5D2B-486F-8BDB-C6E721BBAF17}"/>
                </a:ext>
              </a:extLst>
            </p:cNvPr>
            <p:cNvSpPr/>
            <p:nvPr/>
          </p:nvSpPr>
          <p:spPr>
            <a:xfrm>
              <a:off x="6098775" y="1223675"/>
              <a:ext cx="361700" cy="317750"/>
            </a:xfrm>
            <a:custGeom>
              <a:avLst/>
              <a:gdLst/>
              <a:ahLst/>
              <a:cxnLst/>
              <a:rect l="l" t="t" r="r" b="b"/>
              <a:pathLst>
                <a:path w="14468" h="12710" extrusionOk="0">
                  <a:moveTo>
                    <a:pt x="14323" y="1"/>
                  </a:moveTo>
                  <a:cubicBezTo>
                    <a:pt x="14255" y="1"/>
                    <a:pt x="14181" y="45"/>
                    <a:pt x="14164" y="130"/>
                  </a:cubicBezTo>
                  <a:lnTo>
                    <a:pt x="14200" y="130"/>
                  </a:lnTo>
                  <a:cubicBezTo>
                    <a:pt x="13986" y="2763"/>
                    <a:pt x="12278" y="5005"/>
                    <a:pt x="10179" y="6499"/>
                  </a:cubicBezTo>
                  <a:cubicBezTo>
                    <a:pt x="9147" y="7246"/>
                    <a:pt x="8009" y="7816"/>
                    <a:pt x="6799" y="8243"/>
                  </a:cubicBezTo>
                  <a:cubicBezTo>
                    <a:pt x="5625" y="8705"/>
                    <a:pt x="4415" y="9061"/>
                    <a:pt x="3312" y="9595"/>
                  </a:cubicBezTo>
                  <a:cubicBezTo>
                    <a:pt x="2067" y="10164"/>
                    <a:pt x="857" y="10982"/>
                    <a:pt x="181" y="12228"/>
                  </a:cubicBezTo>
                  <a:cubicBezTo>
                    <a:pt x="1" y="12459"/>
                    <a:pt x="230" y="12709"/>
                    <a:pt x="464" y="12709"/>
                  </a:cubicBezTo>
                  <a:cubicBezTo>
                    <a:pt x="554" y="12709"/>
                    <a:pt x="645" y="12672"/>
                    <a:pt x="714" y="12583"/>
                  </a:cubicBezTo>
                  <a:cubicBezTo>
                    <a:pt x="1462" y="11623"/>
                    <a:pt x="2422" y="10876"/>
                    <a:pt x="3490" y="10342"/>
                  </a:cubicBezTo>
                  <a:cubicBezTo>
                    <a:pt x="4628" y="9773"/>
                    <a:pt x="5803" y="9310"/>
                    <a:pt x="6977" y="8848"/>
                  </a:cubicBezTo>
                  <a:cubicBezTo>
                    <a:pt x="9396" y="7851"/>
                    <a:pt x="11673" y="6392"/>
                    <a:pt x="13132" y="4151"/>
                  </a:cubicBezTo>
                  <a:cubicBezTo>
                    <a:pt x="13915" y="2977"/>
                    <a:pt x="14378" y="1589"/>
                    <a:pt x="14449" y="166"/>
                  </a:cubicBezTo>
                  <a:cubicBezTo>
                    <a:pt x="14467" y="54"/>
                    <a:pt x="14398" y="1"/>
                    <a:pt x="1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55;p78">
              <a:extLst>
                <a:ext uri="{FF2B5EF4-FFF2-40B4-BE49-F238E27FC236}">
                  <a16:creationId xmlns:a16="http://schemas.microsoft.com/office/drawing/2014/main" id="{FE6E6451-A2FB-4496-AB38-9341F76EF2C1}"/>
                </a:ext>
              </a:extLst>
            </p:cNvPr>
            <p:cNvSpPr/>
            <p:nvPr/>
          </p:nvSpPr>
          <p:spPr>
            <a:xfrm>
              <a:off x="6081925" y="1569050"/>
              <a:ext cx="17825" cy="25275"/>
            </a:xfrm>
            <a:custGeom>
              <a:avLst/>
              <a:gdLst/>
              <a:ahLst/>
              <a:cxnLst/>
              <a:rect l="l" t="t" r="r" b="b"/>
              <a:pathLst>
                <a:path w="713" h="1011" extrusionOk="0">
                  <a:moveTo>
                    <a:pt x="450" y="0"/>
                  </a:moveTo>
                  <a:cubicBezTo>
                    <a:pt x="363" y="0"/>
                    <a:pt x="277" y="41"/>
                    <a:pt x="250" y="121"/>
                  </a:cubicBezTo>
                  <a:cubicBezTo>
                    <a:pt x="214" y="227"/>
                    <a:pt x="179" y="298"/>
                    <a:pt x="143" y="405"/>
                  </a:cubicBezTo>
                  <a:cubicBezTo>
                    <a:pt x="108" y="512"/>
                    <a:pt x="72" y="583"/>
                    <a:pt x="36" y="690"/>
                  </a:cubicBezTo>
                  <a:cubicBezTo>
                    <a:pt x="1" y="761"/>
                    <a:pt x="1" y="832"/>
                    <a:pt x="36" y="868"/>
                  </a:cubicBezTo>
                  <a:cubicBezTo>
                    <a:pt x="72" y="939"/>
                    <a:pt x="108" y="975"/>
                    <a:pt x="179" y="1010"/>
                  </a:cubicBezTo>
                  <a:lnTo>
                    <a:pt x="357" y="1010"/>
                  </a:lnTo>
                  <a:lnTo>
                    <a:pt x="392" y="975"/>
                  </a:lnTo>
                  <a:cubicBezTo>
                    <a:pt x="428" y="939"/>
                    <a:pt x="428" y="903"/>
                    <a:pt x="463" y="868"/>
                  </a:cubicBezTo>
                  <a:cubicBezTo>
                    <a:pt x="499" y="761"/>
                    <a:pt x="535" y="654"/>
                    <a:pt x="570" y="583"/>
                  </a:cubicBezTo>
                  <a:cubicBezTo>
                    <a:pt x="606" y="476"/>
                    <a:pt x="641" y="370"/>
                    <a:pt x="641" y="263"/>
                  </a:cubicBezTo>
                  <a:cubicBezTo>
                    <a:pt x="712" y="156"/>
                    <a:pt x="641" y="49"/>
                    <a:pt x="535" y="14"/>
                  </a:cubicBezTo>
                  <a:cubicBezTo>
                    <a:pt x="508" y="5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56;p78">
              <a:extLst>
                <a:ext uri="{FF2B5EF4-FFF2-40B4-BE49-F238E27FC236}">
                  <a16:creationId xmlns:a16="http://schemas.microsoft.com/office/drawing/2014/main" id="{57DA0185-E2CF-4206-901E-53868DC6488D}"/>
                </a:ext>
              </a:extLst>
            </p:cNvPr>
            <p:cNvSpPr/>
            <p:nvPr/>
          </p:nvSpPr>
          <p:spPr>
            <a:xfrm>
              <a:off x="6144200" y="1529350"/>
              <a:ext cx="24925" cy="27600"/>
            </a:xfrm>
            <a:custGeom>
              <a:avLst/>
              <a:gdLst/>
              <a:ahLst/>
              <a:cxnLst/>
              <a:rect l="l" t="t" r="r" b="b"/>
              <a:pathLst>
                <a:path w="997" h="1104" extrusionOk="0">
                  <a:moveTo>
                    <a:pt x="854" y="1"/>
                  </a:moveTo>
                  <a:cubicBezTo>
                    <a:pt x="641" y="36"/>
                    <a:pt x="463" y="143"/>
                    <a:pt x="321" y="321"/>
                  </a:cubicBezTo>
                  <a:cubicBezTo>
                    <a:pt x="143" y="463"/>
                    <a:pt x="36" y="677"/>
                    <a:pt x="1" y="890"/>
                  </a:cubicBezTo>
                  <a:cubicBezTo>
                    <a:pt x="1" y="961"/>
                    <a:pt x="72" y="1068"/>
                    <a:pt x="143" y="1104"/>
                  </a:cubicBezTo>
                  <a:cubicBezTo>
                    <a:pt x="250" y="1104"/>
                    <a:pt x="356" y="1068"/>
                    <a:pt x="392" y="961"/>
                  </a:cubicBezTo>
                  <a:lnTo>
                    <a:pt x="427" y="855"/>
                  </a:lnTo>
                  <a:lnTo>
                    <a:pt x="427" y="783"/>
                  </a:lnTo>
                  <a:lnTo>
                    <a:pt x="427" y="748"/>
                  </a:lnTo>
                  <a:cubicBezTo>
                    <a:pt x="427" y="748"/>
                    <a:pt x="427" y="748"/>
                    <a:pt x="427" y="712"/>
                  </a:cubicBezTo>
                  <a:lnTo>
                    <a:pt x="463" y="677"/>
                  </a:lnTo>
                  <a:cubicBezTo>
                    <a:pt x="499" y="641"/>
                    <a:pt x="534" y="606"/>
                    <a:pt x="534" y="570"/>
                  </a:cubicBezTo>
                  <a:lnTo>
                    <a:pt x="605" y="499"/>
                  </a:lnTo>
                  <a:cubicBezTo>
                    <a:pt x="605" y="463"/>
                    <a:pt x="641" y="463"/>
                    <a:pt x="677" y="428"/>
                  </a:cubicBezTo>
                  <a:lnTo>
                    <a:pt x="712" y="428"/>
                  </a:lnTo>
                  <a:lnTo>
                    <a:pt x="783" y="392"/>
                  </a:lnTo>
                  <a:lnTo>
                    <a:pt x="890" y="356"/>
                  </a:lnTo>
                  <a:cubicBezTo>
                    <a:pt x="961" y="321"/>
                    <a:pt x="997" y="214"/>
                    <a:pt x="997" y="143"/>
                  </a:cubicBezTo>
                  <a:cubicBezTo>
                    <a:pt x="968" y="85"/>
                    <a:pt x="891" y="27"/>
                    <a:pt x="825" y="27"/>
                  </a:cubicBezTo>
                  <a:cubicBezTo>
                    <a:pt x="811" y="27"/>
                    <a:pt x="796" y="30"/>
                    <a:pt x="783" y="36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57;p78">
              <a:extLst>
                <a:ext uri="{FF2B5EF4-FFF2-40B4-BE49-F238E27FC236}">
                  <a16:creationId xmlns:a16="http://schemas.microsoft.com/office/drawing/2014/main" id="{CEC61807-79E7-46F9-AF77-B30CA1A6C45F}"/>
                </a:ext>
              </a:extLst>
            </p:cNvPr>
            <p:cNvSpPr/>
            <p:nvPr/>
          </p:nvSpPr>
          <p:spPr>
            <a:xfrm>
              <a:off x="6121075" y="1593000"/>
              <a:ext cx="17825" cy="19175"/>
            </a:xfrm>
            <a:custGeom>
              <a:avLst/>
              <a:gdLst/>
              <a:ahLst/>
              <a:cxnLst/>
              <a:rect l="l" t="t" r="r" b="b"/>
              <a:pathLst>
                <a:path w="713" h="767" extrusionOk="0">
                  <a:moveTo>
                    <a:pt x="534" y="1"/>
                  </a:moveTo>
                  <a:cubicBezTo>
                    <a:pt x="522" y="1"/>
                    <a:pt x="510" y="5"/>
                    <a:pt x="499" y="17"/>
                  </a:cubicBezTo>
                  <a:cubicBezTo>
                    <a:pt x="463" y="17"/>
                    <a:pt x="427" y="52"/>
                    <a:pt x="392" y="88"/>
                  </a:cubicBezTo>
                  <a:lnTo>
                    <a:pt x="392" y="52"/>
                  </a:lnTo>
                  <a:lnTo>
                    <a:pt x="36" y="479"/>
                  </a:lnTo>
                  <a:cubicBezTo>
                    <a:pt x="0" y="515"/>
                    <a:pt x="0" y="586"/>
                    <a:pt x="0" y="621"/>
                  </a:cubicBezTo>
                  <a:cubicBezTo>
                    <a:pt x="0" y="657"/>
                    <a:pt x="36" y="693"/>
                    <a:pt x="72" y="728"/>
                  </a:cubicBezTo>
                  <a:cubicBezTo>
                    <a:pt x="99" y="755"/>
                    <a:pt x="136" y="767"/>
                    <a:pt x="174" y="767"/>
                  </a:cubicBezTo>
                  <a:cubicBezTo>
                    <a:pt x="236" y="767"/>
                    <a:pt x="299" y="737"/>
                    <a:pt x="321" y="693"/>
                  </a:cubicBezTo>
                  <a:cubicBezTo>
                    <a:pt x="427" y="550"/>
                    <a:pt x="534" y="408"/>
                    <a:pt x="641" y="266"/>
                  </a:cubicBezTo>
                  <a:cubicBezTo>
                    <a:pt x="712" y="194"/>
                    <a:pt x="676" y="88"/>
                    <a:pt x="605" y="17"/>
                  </a:cubicBezTo>
                  <a:cubicBezTo>
                    <a:pt x="582" y="17"/>
                    <a:pt x="558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58;p78">
              <a:extLst>
                <a:ext uri="{FF2B5EF4-FFF2-40B4-BE49-F238E27FC236}">
                  <a16:creationId xmlns:a16="http://schemas.microsoft.com/office/drawing/2014/main" id="{8ABC79AA-754D-4E92-940C-3D223C1C2246}"/>
                </a:ext>
              </a:extLst>
            </p:cNvPr>
            <p:cNvSpPr/>
            <p:nvPr/>
          </p:nvSpPr>
          <p:spPr>
            <a:xfrm>
              <a:off x="6216250" y="1489775"/>
              <a:ext cx="34725" cy="26350"/>
            </a:xfrm>
            <a:custGeom>
              <a:avLst/>
              <a:gdLst/>
              <a:ahLst/>
              <a:cxnLst/>
              <a:rect l="l" t="t" r="r" b="b"/>
              <a:pathLst>
                <a:path w="1389" h="1054" extrusionOk="0">
                  <a:moveTo>
                    <a:pt x="1224" y="0"/>
                  </a:moveTo>
                  <a:cubicBezTo>
                    <a:pt x="1184" y="0"/>
                    <a:pt x="1139" y="18"/>
                    <a:pt x="1104" y="54"/>
                  </a:cubicBezTo>
                  <a:lnTo>
                    <a:pt x="1068" y="54"/>
                  </a:lnTo>
                  <a:lnTo>
                    <a:pt x="819" y="196"/>
                  </a:lnTo>
                  <a:lnTo>
                    <a:pt x="748" y="267"/>
                  </a:lnTo>
                  <a:lnTo>
                    <a:pt x="605" y="338"/>
                  </a:lnTo>
                  <a:lnTo>
                    <a:pt x="72" y="694"/>
                  </a:lnTo>
                  <a:cubicBezTo>
                    <a:pt x="1" y="765"/>
                    <a:pt x="1" y="908"/>
                    <a:pt x="72" y="979"/>
                  </a:cubicBezTo>
                  <a:cubicBezTo>
                    <a:pt x="138" y="1023"/>
                    <a:pt x="204" y="1053"/>
                    <a:pt x="270" y="1053"/>
                  </a:cubicBezTo>
                  <a:cubicBezTo>
                    <a:pt x="310" y="1053"/>
                    <a:pt x="351" y="1042"/>
                    <a:pt x="392" y="1014"/>
                  </a:cubicBezTo>
                  <a:cubicBezTo>
                    <a:pt x="712" y="765"/>
                    <a:pt x="1032" y="516"/>
                    <a:pt x="1317" y="267"/>
                  </a:cubicBezTo>
                  <a:cubicBezTo>
                    <a:pt x="1388" y="196"/>
                    <a:pt x="1388" y="125"/>
                    <a:pt x="1317" y="54"/>
                  </a:cubicBezTo>
                  <a:cubicBezTo>
                    <a:pt x="1299" y="18"/>
                    <a:pt x="1264" y="0"/>
                    <a:pt x="1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59;p78">
              <a:extLst>
                <a:ext uri="{FF2B5EF4-FFF2-40B4-BE49-F238E27FC236}">
                  <a16:creationId xmlns:a16="http://schemas.microsoft.com/office/drawing/2014/main" id="{D9D54F6C-3E00-426B-9409-FD13271CF116}"/>
                </a:ext>
              </a:extLst>
            </p:cNvPr>
            <p:cNvSpPr/>
            <p:nvPr/>
          </p:nvSpPr>
          <p:spPr>
            <a:xfrm>
              <a:off x="6195800" y="1559900"/>
              <a:ext cx="18700" cy="27300"/>
            </a:xfrm>
            <a:custGeom>
              <a:avLst/>
              <a:gdLst/>
              <a:ahLst/>
              <a:cxnLst/>
              <a:rect l="l" t="t" r="r" b="b"/>
              <a:pathLst>
                <a:path w="748" h="1092" extrusionOk="0">
                  <a:moveTo>
                    <a:pt x="529" y="1"/>
                  </a:moveTo>
                  <a:cubicBezTo>
                    <a:pt x="492" y="1"/>
                    <a:pt x="457" y="9"/>
                    <a:pt x="427" y="24"/>
                  </a:cubicBezTo>
                  <a:lnTo>
                    <a:pt x="463" y="24"/>
                  </a:lnTo>
                  <a:cubicBezTo>
                    <a:pt x="178" y="238"/>
                    <a:pt x="36" y="558"/>
                    <a:pt x="36" y="878"/>
                  </a:cubicBezTo>
                  <a:cubicBezTo>
                    <a:pt x="0" y="985"/>
                    <a:pt x="71" y="1091"/>
                    <a:pt x="178" y="1091"/>
                  </a:cubicBezTo>
                  <a:cubicBezTo>
                    <a:pt x="285" y="1091"/>
                    <a:pt x="392" y="1020"/>
                    <a:pt x="392" y="914"/>
                  </a:cubicBezTo>
                  <a:cubicBezTo>
                    <a:pt x="392" y="878"/>
                    <a:pt x="392" y="842"/>
                    <a:pt x="392" y="807"/>
                  </a:cubicBezTo>
                  <a:cubicBezTo>
                    <a:pt x="392" y="807"/>
                    <a:pt x="392" y="771"/>
                    <a:pt x="392" y="771"/>
                  </a:cubicBezTo>
                  <a:cubicBezTo>
                    <a:pt x="392" y="771"/>
                    <a:pt x="392" y="736"/>
                    <a:pt x="392" y="736"/>
                  </a:cubicBezTo>
                  <a:cubicBezTo>
                    <a:pt x="392" y="664"/>
                    <a:pt x="427" y="629"/>
                    <a:pt x="463" y="558"/>
                  </a:cubicBezTo>
                  <a:lnTo>
                    <a:pt x="498" y="487"/>
                  </a:lnTo>
                  <a:lnTo>
                    <a:pt x="534" y="415"/>
                  </a:lnTo>
                  <a:lnTo>
                    <a:pt x="569" y="380"/>
                  </a:lnTo>
                  <a:lnTo>
                    <a:pt x="676" y="309"/>
                  </a:lnTo>
                  <a:cubicBezTo>
                    <a:pt x="747" y="238"/>
                    <a:pt x="747" y="131"/>
                    <a:pt x="676" y="60"/>
                  </a:cubicBezTo>
                  <a:cubicBezTo>
                    <a:pt x="635" y="18"/>
                    <a:pt x="581" y="1"/>
                    <a:pt x="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60;p78">
              <a:extLst>
                <a:ext uri="{FF2B5EF4-FFF2-40B4-BE49-F238E27FC236}">
                  <a16:creationId xmlns:a16="http://schemas.microsoft.com/office/drawing/2014/main" id="{C0B6C3BC-C31C-4F60-A798-C2CE2B71F17A}"/>
                </a:ext>
              </a:extLst>
            </p:cNvPr>
            <p:cNvSpPr/>
            <p:nvPr/>
          </p:nvSpPr>
          <p:spPr>
            <a:xfrm>
              <a:off x="6281175" y="1540025"/>
              <a:ext cx="9825" cy="10700"/>
            </a:xfrm>
            <a:custGeom>
              <a:avLst/>
              <a:gdLst/>
              <a:ahLst/>
              <a:cxnLst/>
              <a:rect l="l" t="t" r="r" b="b"/>
              <a:pathLst>
                <a:path w="393" h="428" extrusionOk="0">
                  <a:moveTo>
                    <a:pt x="250" y="1"/>
                  </a:moveTo>
                  <a:cubicBezTo>
                    <a:pt x="250" y="1"/>
                    <a:pt x="214" y="1"/>
                    <a:pt x="179" y="36"/>
                  </a:cubicBezTo>
                  <a:lnTo>
                    <a:pt x="37" y="179"/>
                  </a:lnTo>
                  <a:cubicBezTo>
                    <a:pt x="1" y="179"/>
                    <a:pt x="1" y="214"/>
                    <a:pt x="1" y="214"/>
                  </a:cubicBezTo>
                  <a:cubicBezTo>
                    <a:pt x="1" y="250"/>
                    <a:pt x="1" y="250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1" y="321"/>
                    <a:pt x="1" y="356"/>
                    <a:pt x="1" y="356"/>
                  </a:cubicBezTo>
                  <a:cubicBezTo>
                    <a:pt x="37" y="392"/>
                    <a:pt x="37" y="428"/>
                    <a:pt x="72" y="428"/>
                  </a:cubicBezTo>
                  <a:cubicBezTo>
                    <a:pt x="108" y="428"/>
                    <a:pt x="143" y="392"/>
                    <a:pt x="179" y="392"/>
                  </a:cubicBezTo>
                  <a:cubicBezTo>
                    <a:pt x="250" y="321"/>
                    <a:pt x="286" y="285"/>
                    <a:pt x="357" y="250"/>
                  </a:cubicBezTo>
                  <a:lnTo>
                    <a:pt x="392" y="214"/>
                  </a:lnTo>
                  <a:cubicBezTo>
                    <a:pt x="392" y="179"/>
                    <a:pt x="392" y="179"/>
                    <a:pt x="392" y="143"/>
                  </a:cubicBezTo>
                  <a:cubicBezTo>
                    <a:pt x="392" y="143"/>
                    <a:pt x="392" y="107"/>
                    <a:pt x="392" y="107"/>
                  </a:cubicBezTo>
                  <a:cubicBezTo>
                    <a:pt x="392" y="72"/>
                    <a:pt x="357" y="72"/>
                    <a:pt x="357" y="36"/>
                  </a:cubicBezTo>
                  <a:cubicBezTo>
                    <a:pt x="321" y="3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61;p78">
              <a:extLst>
                <a:ext uri="{FF2B5EF4-FFF2-40B4-BE49-F238E27FC236}">
                  <a16:creationId xmlns:a16="http://schemas.microsoft.com/office/drawing/2014/main" id="{581949B2-BA55-4449-A904-670D1FD6AD9F}"/>
                </a:ext>
              </a:extLst>
            </p:cNvPr>
            <p:cNvSpPr/>
            <p:nvPr/>
          </p:nvSpPr>
          <p:spPr>
            <a:xfrm>
              <a:off x="6363900" y="1472425"/>
              <a:ext cx="12500" cy="8925"/>
            </a:xfrm>
            <a:custGeom>
              <a:avLst/>
              <a:gdLst/>
              <a:ahLst/>
              <a:cxnLst/>
              <a:rect l="l" t="t" r="r" b="b"/>
              <a:pathLst>
                <a:path w="500" h="357" extrusionOk="0">
                  <a:moveTo>
                    <a:pt x="286" y="1"/>
                  </a:moveTo>
                  <a:cubicBezTo>
                    <a:pt x="37" y="1"/>
                    <a:pt x="1" y="356"/>
                    <a:pt x="250" y="356"/>
                  </a:cubicBezTo>
                  <a:cubicBezTo>
                    <a:pt x="464" y="356"/>
                    <a:pt x="499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62;p78">
              <a:extLst>
                <a:ext uri="{FF2B5EF4-FFF2-40B4-BE49-F238E27FC236}">
                  <a16:creationId xmlns:a16="http://schemas.microsoft.com/office/drawing/2014/main" id="{A5F6DCD1-EECA-4F2A-95E8-4CB1E449BEC2}"/>
                </a:ext>
              </a:extLst>
            </p:cNvPr>
            <p:cNvSpPr/>
            <p:nvPr/>
          </p:nvSpPr>
          <p:spPr>
            <a:xfrm>
              <a:off x="7015875" y="1629575"/>
              <a:ext cx="36550" cy="72600"/>
            </a:xfrm>
            <a:custGeom>
              <a:avLst/>
              <a:gdLst/>
              <a:ahLst/>
              <a:cxnLst/>
              <a:rect l="l" t="t" r="r" b="b"/>
              <a:pathLst>
                <a:path w="1462" h="2904" extrusionOk="0">
                  <a:moveTo>
                    <a:pt x="248" y="1"/>
                  </a:moveTo>
                  <a:cubicBezTo>
                    <a:pt x="122" y="1"/>
                    <a:pt x="0" y="152"/>
                    <a:pt x="110" y="261"/>
                  </a:cubicBezTo>
                  <a:cubicBezTo>
                    <a:pt x="714" y="902"/>
                    <a:pt x="999" y="1791"/>
                    <a:pt x="892" y="2645"/>
                  </a:cubicBezTo>
                  <a:cubicBezTo>
                    <a:pt x="892" y="2814"/>
                    <a:pt x="1011" y="2904"/>
                    <a:pt x="1129" y="2904"/>
                  </a:cubicBezTo>
                  <a:cubicBezTo>
                    <a:pt x="1234" y="2904"/>
                    <a:pt x="1338" y="2832"/>
                    <a:pt x="1355" y="2681"/>
                  </a:cubicBezTo>
                  <a:cubicBezTo>
                    <a:pt x="1462" y="1720"/>
                    <a:pt x="1070" y="724"/>
                    <a:pt x="359" y="48"/>
                  </a:cubicBezTo>
                  <a:cubicBezTo>
                    <a:pt x="325" y="15"/>
                    <a:pt x="287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63;p78">
              <a:extLst>
                <a:ext uri="{FF2B5EF4-FFF2-40B4-BE49-F238E27FC236}">
                  <a16:creationId xmlns:a16="http://schemas.microsoft.com/office/drawing/2014/main" id="{B44EE448-547E-4411-A979-FB3C31A510B2}"/>
                </a:ext>
              </a:extLst>
            </p:cNvPr>
            <p:cNvSpPr/>
            <p:nvPr/>
          </p:nvSpPr>
          <p:spPr>
            <a:xfrm>
              <a:off x="7078200" y="1685900"/>
              <a:ext cx="7150" cy="27600"/>
            </a:xfrm>
            <a:custGeom>
              <a:avLst/>
              <a:gdLst/>
              <a:ahLst/>
              <a:cxnLst/>
              <a:rect l="l" t="t" r="r" b="b"/>
              <a:pathLst>
                <a:path w="286" h="1104" extrusionOk="0">
                  <a:moveTo>
                    <a:pt x="178" y="1"/>
                  </a:moveTo>
                  <a:cubicBezTo>
                    <a:pt x="125" y="1"/>
                    <a:pt x="72" y="36"/>
                    <a:pt x="72" y="108"/>
                  </a:cubicBezTo>
                  <a:lnTo>
                    <a:pt x="72" y="72"/>
                  </a:lnTo>
                  <a:cubicBezTo>
                    <a:pt x="72" y="392"/>
                    <a:pt x="36" y="677"/>
                    <a:pt x="0" y="997"/>
                  </a:cubicBezTo>
                  <a:cubicBezTo>
                    <a:pt x="0" y="1068"/>
                    <a:pt x="45" y="1104"/>
                    <a:pt x="98" y="1104"/>
                  </a:cubicBezTo>
                  <a:cubicBezTo>
                    <a:pt x="152" y="1104"/>
                    <a:pt x="214" y="1068"/>
                    <a:pt x="249" y="997"/>
                  </a:cubicBezTo>
                  <a:cubicBezTo>
                    <a:pt x="249" y="713"/>
                    <a:pt x="249" y="392"/>
                    <a:pt x="285" y="108"/>
                  </a:cubicBezTo>
                  <a:cubicBezTo>
                    <a:pt x="285" y="36"/>
                    <a:pt x="232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064;p78">
              <a:extLst>
                <a:ext uri="{FF2B5EF4-FFF2-40B4-BE49-F238E27FC236}">
                  <a16:creationId xmlns:a16="http://schemas.microsoft.com/office/drawing/2014/main" id="{67F91BC6-84B3-479A-B73B-681E321858F1}"/>
                </a:ext>
              </a:extLst>
            </p:cNvPr>
            <p:cNvSpPr/>
            <p:nvPr/>
          </p:nvSpPr>
          <p:spPr>
            <a:xfrm>
              <a:off x="7053300" y="1808675"/>
              <a:ext cx="8025" cy="15125"/>
            </a:xfrm>
            <a:custGeom>
              <a:avLst/>
              <a:gdLst/>
              <a:ahLst/>
              <a:cxnLst/>
              <a:rect l="l" t="t" r="r" b="b"/>
              <a:pathLst>
                <a:path w="321" h="605" extrusionOk="0">
                  <a:moveTo>
                    <a:pt x="178" y="0"/>
                  </a:moveTo>
                  <a:cubicBezTo>
                    <a:pt x="107" y="0"/>
                    <a:pt x="36" y="71"/>
                    <a:pt x="36" y="142"/>
                  </a:cubicBezTo>
                  <a:cubicBezTo>
                    <a:pt x="36" y="249"/>
                    <a:pt x="36" y="356"/>
                    <a:pt x="0" y="463"/>
                  </a:cubicBezTo>
                  <a:cubicBezTo>
                    <a:pt x="0" y="534"/>
                    <a:pt x="36" y="605"/>
                    <a:pt x="142" y="605"/>
                  </a:cubicBezTo>
                  <a:cubicBezTo>
                    <a:pt x="214" y="605"/>
                    <a:pt x="285" y="569"/>
                    <a:pt x="285" y="463"/>
                  </a:cubicBezTo>
                  <a:lnTo>
                    <a:pt x="320" y="178"/>
                  </a:lnTo>
                  <a:cubicBezTo>
                    <a:pt x="320" y="142"/>
                    <a:pt x="285" y="107"/>
                    <a:pt x="285" y="71"/>
                  </a:cubicBezTo>
                  <a:cubicBezTo>
                    <a:pt x="249" y="36"/>
                    <a:pt x="214" y="0"/>
                    <a:pt x="178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065;p78">
              <a:extLst>
                <a:ext uri="{FF2B5EF4-FFF2-40B4-BE49-F238E27FC236}">
                  <a16:creationId xmlns:a16="http://schemas.microsoft.com/office/drawing/2014/main" id="{3846DEFF-12F3-49B6-9B60-5CBD3A4BFDCA}"/>
                </a:ext>
              </a:extLst>
            </p:cNvPr>
            <p:cNvSpPr/>
            <p:nvPr/>
          </p:nvSpPr>
          <p:spPr>
            <a:xfrm>
              <a:off x="7037275" y="1923425"/>
              <a:ext cx="6250" cy="5350"/>
            </a:xfrm>
            <a:custGeom>
              <a:avLst/>
              <a:gdLst/>
              <a:ahLst/>
              <a:cxnLst/>
              <a:rect l="l" t="t" r="r" b="b"/>
              <a:pathLst>
                <a:path w="250" h="214" extrusionOk="0">
                  <a:moveTo>
                    <a:pt x="107" y="0"/>
                  </a:moveTo>
                  <a:cubicBezTo>
                    <a:pt x="1" y="36"/>
                    <a:pt x="1" y="213"/>
                    <a:pt x="107" y="213"/>
                  </a:cubicBezTo>
                  <a:cubicBezTo>
                    <a:pt x="250" y="213"/>
                    <a:pt x="250" y="36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066;p78">
              <a:extLst>
                <a:ext uri="{FF2B5EF4-FFF2-40B4-BE49-F238E27FC236}">
                  <a16:creationId xmlns:a16="http://schemas.microsoft.com/office/drawing/2014/main" id="{54AF13F1-781F-4D34-8C0A-47CA5FC12A30}"/>
                </a:ext>
              </a:extLst>
            </p:cNvPr>
            <p:cNvSpPr/>
            <p:nvPr/>
          </p:nvSpPr>
          <p:spPr>
            <a:xfrm>
              <a:off x="6524025" y="1423500"/>
              <a:ext cx="24925" cy="18700"/>
            </a:xfrm>
            <a:custGeom>
              <a:avLst/>
              <a:gdLst/>
              <a:ahLst/>
              <a:cxnLst/>
              <a:rect l="l" t="t" r="r" b="b"/>
              <a:pathLst>
                <a:path w="997" h="748" extrusionOk="0">
                  <a:moveTo>
                    <a:pt x="534" y="1"/>
                  </a:moveTo>
                  <a:cubicBezTo>
                    <a:pt x="72" y="1"/>
                    <a:pt x="1" y="677"/>
                    <a:pt x="499" y="748"/>
                  </a:cubicBezTo>
                  <a:cubicBezTo>
                    <a:pt x="961" y="748"/>
                    <a:pt x="997" y="72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067;p78">
              <a:extLst>
                <a:ext uri="{FF2B5EF4-FFF2-40B4-BE49-F238E27FC236}">
                  <a16:creationId xmlns:a16="http://schemas.microsoft.com/office/drawing/2014/main" id="{E8BB67C5-A0B4-4142-8B88-3E81C2BCD7F5}"/>
                </a:ext>
              </a:extLst>
            </p:cNvPr>
            <p:cNvSpPr/>
            <p:nvPr/>
          </p:nvSpPr>
          <p:spPr>
            <a:xfrm>
              <a:off x="6616525" y="1335650"/>
              <a:ext cx="15150" cy="15825"/>
            </a:xfrm>
            <a:custGeom>
              <a:avLst/>
              <a:gdLst/>
              <a:ahLst/>
              <a:cxnLst/>
              <a:rect l="l" t="t" r="r" b="b"/>
              <a:pathLst>
                <a:path w="606" h="633" extrusionOk="0">
                  <a:moveTo>
                    <a:pt x="197" y="1"/>
                  </a:moveTo>
                  <a:cubicBezTo>
                    <a:pt x="179" y="1"/>
                    <a:pt x="161" y="10"/>
                    <a:pt x="143" y="28"/>
                  </a:cubicBezTo>
                  <a:cubicBezTo>
                    <a:pt x="108" y="28"/>
                    <a:pt x="72" y="28"/>
                    <a:pt x="72" y="63"/>
                  </a:cubicBezTo>
                  <a:lnTo>
                    <a:pt x="37" y="99"/>
                  </a:lnTo>
                  <a:cubicBezTo>
                    <a:pt x="1" y="134"/>
                    <a:pt x="1" y="170"/>
                    <a:pt x="1" y="206"/>
                  </a:cubicBezTo>
                  <a:lnTo>
                    <a:pt x="1" y="277"/>
                  </a:lnTo>
                  <a:cubicBezTo>
                    <a:pt x="1" y="312"/>
                    <a:pt x="1" y="348"/>
                    <a:pt x="37" y="383"/>
                  </a:cubicBezTo>
                  <a:lnTo>
                    <a:pt x="179" y="561"/>
                  </a:lnTo>
                  <a:cubicBezTo>
                    <a:pt x="214" y="597"/>
                    <a:pt x="214" y="597"/>
                    <a:pt x="250" y="597"/>
                  </a:cubicBezTo>
                  <a:cubicBezTo>
                    <a:pt x="286" y="633"/>
                    <a:pt x="321" y="633"/>
                    <a:pt x="357" y="633"/>
                  </a:cubicBezTo>
                  <a:lnTo>
                    <a:pt x="428" y="633"/>
                  </a:lnTo>
                  <a:cubicBezTo>
                    <a:pt x="463" y="633"/>
                    <a:pt x="499" y="633"/>
                    <a:pt x="499" y="597"/>
                  </a:cubicBezTo>
                  <a:lnTo>
                    <a:pt x="570" y="561"/>
                  </a:lnTo>
                  <a:cubicBezTo>
                    <a:pt x="570" y="526"/>
                    <a:pt x="606" y="490"/>
                    <a:pt x="606" y="455"/>
                  </a:cubicBezTo>
                  <a:lnTo>
                    <a:pt x="606" y="383"/>
                  </a:lnTo>
                  <a:cubicBezTo>
                    <a:pt x="570" y="348"/>
                    <a:pt x="570" y="312"/>
                    <a:pt x="535" y="277"/>
                  </a:cubicBezTo>
                  <a:lnTo>
                    <a:pt x="392" y="99"/>
                  </a:lnTo>
                  <a:cubicBezTo>
                    <a:pt x="392" y="63"/>
                    <a:pt x="357" y="63"/>
                    <a:pt x="321" y="28"/>
                  </a:cubicBezTo>
                  <a:lnTo>
                    <a:pt x="250" y="28"/>
                  </a:lnTo>
                  <a:cubicBezTo>
                    <a:pt x="232" y="10"/>
                    <a:pt x="214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068;p78">
              <a:extLst>
                <a:ext uri="{FF2B5EF4-FFF2-40B4-BE49-F238E27FC236}">
                  <a16:creationId xmlns:a16="http://schemas.microsoft.com/office/drawing/2014/main" id="{C6FCF9DE-24B0-4A98-B0CA-467F27E61342}"/>
                </a:ext>
              </a:extLst>
            </p:cNvPr>
            <p:cNvSpPr/>
            <p:nvPr/>
          </p:nvSpPr>
          <p:spPr>
            <a:xfrm>
              <a:off x="6471550" y="1557825"/>
              <a:ext cx="11575" cy="9800"/>
            </a:xfrm>
            <a:custGeom>
              <a:avLst/>
              <a:gdLst/>
              <a:ahLst/>
              <a:cxnLst/>
              <a:rect l="l" t="t" r="r" b="b"/>
              <a:pathLst>
                <a:path w="463" h="392" extrusionOk="0">
                  <a:moveTo>
                    <a:pt x="249" y="0"/>
                  </a:moveTo>
                  <a:cubicBezTo>
                    <a:pt x="36" y="36"/>
                    <a:pt x="0" y="321"/>
                    <a:pt x="214" y="392"/>
                  </a:cubicBezTo>
                  <a:cubicBezTo>
                    <a:pt x="427" y="356"/>
                    <a:pt x="463" y="71"/>
                    <a:pt x="249" y="0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069;p78">
              <a:extLst>
                <a:ext uri="{FF2B5EF4-FFF2-40B4-BE49-F238E27FC236}">
                  <a16:creationId xmlns:a16="http://schemas.microsoft.com/office/drawing/2014/main" id="{D05B73FC-8967-48B7-86CB-E50A0FE56BEA}"/>
                </a:ext>
              </a:extLst>
            </p:cNvPr>
            <p:cNvSpPr/>
            <p:nvPr/>
          </p:nvSpPr>
          <p:spPr>
            <a:xfrm>
              <a:off x="6648550" y="1588950"/>
              <a:ext cx="12475" cy="8925"/>
            </a:xfrm>
            <a:custGeom>
              <a:avLst/>
              <a:gdLst/>
              <a:ahLst/>
              <a:cxnLst/>
              <a:rect l="l" t="t" r="r" b="b"/>
              <a:pathLst>
                <a:path w="499" h="357" extrusionOk="0">
                  <a:moveTo>
                    <a:pt x="250" y="1"/>
                  </a:moveTo>
                  <a:cubicBezTo>
                    <a:pt x="36" y="1"/>
                    <a:pt x="1" y="321"/>
                    <a:pt x="250" y="356"/>
                  </a:cubicBezTo>
                  <a:cubicBezTo>
                    <a:pt x="463" y="356"/>
                    <a:pt x="499" y="36"/>
                    <a:pt x="250" y="1"/>
                  </a:cubicBezTo>
                  <a:close/>
                </a:path>
              </a:pathLst>
            </a:custGeom>
            <a:solidFill>
              <a:srgbClr val="255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070;p78">
              <a:extLst>
                <a:ext uri="{FF2B5EF4-FFF2-40B4-BE49-F238E27FC236}">
                  <a16:creationId xmlns:a16="http://schemas.microsoft.com/office/drawing/2014/main" id="{A8BB8F3B-6B17-4B47-B33E-6DDF3D8DF4A5}"/>
                </a:ext>
              </a:extLst>
            </p:cNvPr>
            <p:cNvSpPr/>
            <p:nvPr/>
          </p:nvSpPr>
          <p:spPr>
            <a:xfrm>
              <a:off x="6839175" y="1612900"/>
              <a:ext cx="11925" cy="8175"/>
            </a:xfrm>
            <a:custGeom>
              <a:avLst/>
              <a:gdLst/>
              <a:ahLst/>
              <a:cxnLst/>
              <a:rect l="l" t="t" r="r" b="b"/>
              <a:pathLst>
                <a:path w="477" h="327" extrusionOk="0">
                  <a:moveTo>
                    <a:pt x="210" y="1"/>
                  </a:moveTo>
                  <a:cubicBezTo>
                    <a:pt x="23" y="1"/>
                    <a:pt x="0" y="324"/>
                    <a:pt x="204" y="324"/>
                  </a:cubicBezTo>
                  <a:cubicBezTo>
                    <a:pt x="216" y="325"/>
                    <a:pt x="227" y="326"/>
                    <a:pt x="238" y="326"/>
                  </a:cubicBezTo>
                  <a:cubicBezTo>
                    <a:pt x="455" y="326"/>
                    <a:pt x="476" y="3"/>
                    <a:pt x="239" y="3"/>
                  </a:cubicBezTo>
                  <a:cubicBezTo>
                    <a:pt x="229" y="2"/>
                    <a:pt x="219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071;p78">
              <a:extLst>
                <a:ext uri="{FF2B5EF4-FFF2-40B4-BE49-F238E27FC236}">
                  <a16:creationId xmlns:a16="http://schemas.microsoft.com/office/drawing/2014/main" id="{CCCDE487-197E-4219-A283-DA4A6B26DF23}"/>
                </a:ext>
              </a:extLst>
            </p:cNvPr>
            <p:cNvSpPr/>
            <p:nvPr/>
          </p:nvSpPr>
          <p:spPr>
            <a:xfrm>
              <a:off x="6960775" y="1700375"/>
              <a:ext cx="19600" cy="20925"/>
            </a:xfrm>
            <a:custGeom>
              <a:avLst/>
              <a:gdLst/>
              <a:ahLst/>
              <a:cxnLst/>
              <a:rect l="l" t="t" r="r" b="b"/>
              <a:pathLst>
                <a:path w="784" h="837" extrusionOk="0">
                  <a:moveTo>
                    <a:pt x="268" y="0"/>
                  </a:moveTo>
                  <a:cubicBezTo>
                    <a:pt x="250" y="0"/>
                    <a:pt x="232" y="9"/>
                    <a:pt x="214" y="27"/>
                  </a:cubicBezTo>
                  <a:cubicBezTo>
                    <a:pt x="179" y="27"/>
                    <a:pt x="143" y="62"/>
                    <a:pt x="107" y="98"/>
                  </a:cubicBezTo>
                  <a:lnTo>
                    <a:pt x="36" y="134"/>
                  </a:lnTo>
                  <a:cubicBezTo>
                    <a:pt x="1" y="169"/>
                    <a:pt x="1" y="240"/>
                    <a:pt x="1" y="311"/>
                  </a:cubicBezTo>
                  <a:lnTo>
                    <a:pt x="1" y="383"/>
                  </a:lnTo>
                  <a:cubicBezTo>
                    <a:pt x="1" y="454"/>
                    <a:pt x="1" y="489"/>
                    <a:pt x="72" y="525"/>
                  </a:cubicBezTo>
                  <a:lnTo>
                    <a:pt x="214" y="703"/>
                  </a:lnTo>
                  <a:cubicBezTo>
                    <a:pt x="214" y="738"/>
                    <a:pt x="250" y="774"/>
                    <a:pt x="321" y="774"/>
                  </a:cubicBezTo>
                  <a:cubicBezTo>
                    <a:pt x="357" y="810"/>
                    <a:pt x="392" y="810"/>
                    <a:pt x="428" y="810"/>
                  </a:cubicBezTo>
                  <a:cubicBezTo>
                    <a:pt x="446" y="827"/>
                    <a:pt x="463" y="836"/>
                    <a:pt x="481" y="836"/>
                  </a:cubicBezTo>
                  <a:cubicBezTo>
                    <a:pt x="499" y="836"/>
                    <a:pt x="517" y="827"/>
                    <a:pt x="534" y="810"/>
                  </a:cubicBezTo>
                  <a:cubicBezTo>
                    <a:pt x="606" y="810"/>
                    <a:pt x="641" y="774"/>
                    <a:pt x="677" y="774"/>
                  </a:cubicBezTo>
                  <a:lnTo>
                    <a:pt x="712" y="703"/>
                  </a:lnTo>
                  <a:cubicBezTo>
                    <a:pt x="748" y="667"/>
                    <a:pt x="784" y="596"/>
                    <a:pt x="784" y="525"/>
                  </a:cubicBezTo>
                  <a:lnTo>
                    <a:pt x="784" y="454"/>
                  </a:lnTo>
                  <a:cubicBezTo>
                    <a:pt x="748" y="418"/>
                    <a:pt x="748" y="347"/>
                    <a:pt x="712" y="311"/>
                  </a:cubicBezTo>
                  <a:lnTo>
                    <a:pt x="570" y="134"/>
                  </a:lnTo>
                  <a:cubicBezTo>
                    <a:pt x="534" y="98"/>
                    <a:pt x="499" y="62"/>
                    <a:pt x="463" y="62"/>
                  </a:cubicBezTo>
                  <a:cubicBezTo>
                    <a:pt x="428" y="27"/>
                    <a:pt x="357" y="27"/>
                    <a:pt x="321" y="27"/>
                  </a:cubicBezTo>
                  <a:cubicBezTo>
                    <a:pt x="303" y="9"/>
                    <a:pt x="285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072;p78">
              <a:extLst>
                <a:ext uri="{FF2B5EF4-FFF2-40B4-BE49-F238E27FC236}">
                  <a16:creationId xmlns:a16="http://schemas.microsoft.com/office/drawing/2014/main" id="{B77790D7-85F8-46AF-BF9E-C18956131C1A}"/>
                </a:ext>
              </a:extLst>
            </p:cNvPr>
            <p:cNvSpPr/>
            <p:nvPr/>
          </p:nvSpPr>
          <p:spPr>
            <a:xfrm>
              <a:off x="6995475" y="2080850"/>
              <a:ext cx="15150" cy="12475"/>
            </a:xfrm>
            <a:custGeom>
              <a:avLst/>
              <a:gdLst/>
              <a:ahLst/>
              <a:cxnLst/>
              <a:rect l="l" t="t" r="r" b="b"/>
              <a:pathLst>
                <a:path w="606" h="499" extrusionOk="0">
                  <a:moveTo>
                    <a:pt x="321" y="1"/>
                  </a:moveTo>
                  <a:cubicBezTo>
                    <a:pt x="36" y="1"/>
                    <a:pt x="0" y="428"/>
                    <a:pt x="285" y="499"/>
                  </a:cubicBezTo>
                  <a:cubicBezTo>
                    <a:pt x="570" y="463"/>
                    <a:pt x="605" y="36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73;p78">
              <a:extLst>
                <a:ext uri="{FF2B5EF4-FFF2-40B4-BE49-F238E27FC236}">
                  <a16:creationId xmlns:a16="http://schemas.microsoft.com/office/drawing/2014/main" id="{69F047D1-EF28-4177-9043-43EE12D6B9F4}"/>
                </a:ext>
              </a:extLst>
            </p:cNvPr>
            <p:cNvSpPr/>
            <p:nvPr/>
          </p:nvSpPr>
          <p:spPr>
            <a:xfrm>
              <a:off x="5535775" y="1730700"/>
              <a:ext cx="323800" cy="489825"/>
            </a:xfrm>
            <a:custGeom>
              <a:avLst/>
              <a:gdLst/>
              <a:ahLst/>
              <a:cxnLst/>
              <a:rect l="l" t="t" r="r" b="b"/>
              <a:pathLst>
                <a:path w="12952" h="19593" extrusionOk="0">
                  <a:moveTo>
                    <a:pt x="7366" y="0"/>
                  </a:moveTo>
                  <a:cubicBezTo>
                    <a:pt x="5712" y="0"/>
                    <a:pt x="4050" y="175"/>
                    <a:pt x="2455" y="379"/>
                  </a:cubicBezTo>
                  <a:lnTo>
                    <a:pt x="1850" y="451"/>
                  </a:lnTo>
                  <a:cubicBezTo>
                    <a:pt x="1530" y="451"/>
                    <a:pt x="1246" y="557"/>
                    <a:pt x="1032" y="771"/>
                  </a:cubicBezTo>
                  <a:cubicBezTo>
                    <a:pt x="712" y="1162"/>
                    <a:pt x="1032" y="1731"/>
                    <a:pt x="1281" y="2123"/>
                  </a:cubicBezTo>
                  <a:lnTo>
                    <a:pt x="5266" y="7638"/>
                  </a:lnTo>
                  <a:cubicBezTo>
                    <a:pt x="5586" y="8029"/>
                    <a:pt x="5835" y="8492"/>
                    <a:pt x="5978" y="9025"/>
                  </a:cubicBezTo>
                  <a:cubicBezTo>
                    <a:pt x="6120" y="9986"/>
                    <a:pt x="5408" y="10876"/>
                    <a:pt x="4732" y="11623"/>
                  </a:cubicBezTo>
                  <a:lnTo>
                    <a:pt x="961" y="15821"/>
                  </a:lnTo>
                  <a:cubicBezTo>
                    <a:pt x="498" y="16355"/>
                    <a:pt x="0" y="17174"/>
                    <a:pt x="427" y="17707"/>
                  </a:cubicBezTo>
                  <a:cubicBezTo>
                    <a:pt x="641" y="17956"/>
                    <a:pt x="961" y="18099"/>
                    <a:pt x="1281" y="18170"/>
                  </a:cubicBezTo>
                  <a:cubicBezTo>
                    <a:pt x="4768" y="18846"/>
                    <a:pt x="8291" y="19344"/>
                    <a:pt x="11849" y="19557"/>
                  </a:cubicBezTo>
                  <a:cubicBezTo>
                    <a:pt x="11908" y="19581"/>
                    <a:pt x="11966" y="19592"/>
                    <a:pt x="12022" y="19592"/>
                  </a:cubicBezTo>
                  <a:cubicBezTo>
                    <a:pt x="12300" y="19592"/>
                    <a:pt x="12513" y="19320"/>
                    <a:pt x="12453" y="19024"/>
                  </a:cubicBezTo>
                  <a:lnTo>
                    <a:pt x="12880" y="2123"/>
                  </a:lnTo>
                  <a:cubicBezTo>
                    <a:pt x="12952" y="1731"/>
                    <a:pt x="12880" y="1340"/>
                    <a:pt x="12667" y="1020"/>
                  </a:cubicBezTo>
                  <a:cubicBezTo>
                    <a:pt x="12453" y="771"/>
                    <a:pt x="12169" y="628"/>
                    <a:pt x="11849" y="557"/>
                  </a:cubicBezTo>
                  <a:cubicBezTo>
                    <a:pt x="10400" y="148"/>
                    <a:pt x="888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074;p78">
              <a:extLst>
                <a:ext uri="{FF2B5EF4-FFF2-40B4-BE49-F238E27FC236}">
                  <a16:creationId xmlns:a16="http://schemas.microsoft.com/office/drawing/2014/main" id="{6FDA4A7C-AD92-41E2-8A3F-B17D8A1117D5}"/>
                </a:ext>
              </a:extLst>
            </p:cNvPr>
            <p:cNvSpPr/>
            <p:nvPr/>
          </p:nvSpPr>
          <p:spPr>
            <a:xfrm>
              <a:off x="7102225" y="1903125"/>
              <a:ext cx="364725" cy="459200"/>
            </a:xfrm>
            <a:custGeom>
              <a:avLst/>
              <a:gdLst/>
              <a:ahLst/>
              <a:cxnLst/>
              <a:rect l="l" t="t" r="r" b="b"/>
              <a:pathLst>
                <a:path w="14589" h="18368" extrusionOk="0">
                  <a:moveTo>
                    <a:pt x="7045" y="0"/>
                  </a:moveTo>
                  <a:cubicBezTo>
                    <a:pt x="6169" y="0"/>
                    <a:pt x="5291" y="45"/>
                    <a:pt x="4412" y="136"/>
                  </a:cubicBezTo>
                  <a:cubicBezTo>
                    <a:pt x="4056" y="136"/>
                    <a:pt x="3701" y="243"/>
                    <a:pt x="3416" y="421"/>
                  </a:cubicBezTo>
                  <a:cubicBezTo>
                    <a:pt x="3096" y="705"/>
                    <a:pt x="2918" y="1097"/>
                    <a:pt x="2847" y="1524"/>
                  </a:cubicBezTo>
                  <a:cubicBezTo>
                    <a:pt x="2135" y="4157"/>
                    <a:pt x="1566" y="6861"/>
                    <a:pt x="1210" y="9565"/>
                  </a:cubicBezTo>
                  <a:cubicBezTo>
                    <a:pt x="1139" y="10099"/>
                    <a:pt x="996" y="10632"/>
                    <a:pt x="890" y="11166"/>
                  </a:cubicBezTo>
                  <a:cubicBezTo>
                    <a:pt x="498" y="12838"/>
                    <a:pt x="0" y="14546"/>
                    <a:pt x="107" y="16147"/>
                  </a:cubicBezTo>
                  <a:cubicBezTo>
                    <a:pt x="107" y="16468"/>
                    <a:pt x="214" y="16752"/>
                    <a:pt x="391" y="17037"/>
                  </a:cubicBezTo>
                  <a:cubicBezTo>
                    <a:pt x="641" y="17215"/>
                    <a:pt x="925" y="17322"/>
                    <a:pt x="1210" y="17357"/>
                  </a:cubicBezTo>
                  <a:cubicBezTo>
                    <a:pt x="2170" y="17505"/>
                    <a:pt x="6091" y="18367"/>
                    <a:pt x="8559" y="18367"/>
                  </a:cubicBezTo>
                  <a:cubicBezTo>
                    <a:pt x="9660" y="18367"/>
                    <a:pt x="10472" y="18196"/>
                    <a:pt x="10603" y="17713"/>
                  </a:cubicBezTo>
                  <a:cubicBezTo>
                    <a:pt x="10674" y="17179"/>
                    <a:pt x="10568" y="16610"/>
                    <a:pt x="10319" y="16147"/>
                  </a:cubicBezTo>
                  <a:lnTo>
                    <a:pt x="8540" y="12020"/>
                  </a:lnTo>
                  <a:cubicBezTo>
                    <a:pt x="8148" y="11308"/>
                    <a:pt x="7935" y="10490"/>
                    <a:pt x="7863" y="9707"/>
                  </a:cubicBezTo>
                  <a:cubicBezTo>
                    <a:pt x="7863" y="7999"/>
                    <a:pt x="9216" y="6683"/>
                    <a:pt x="10461" y="5580"/>
                  </a:cubicBezTo>
                  <a:lnTo>
                    <a:pt x="13877" y="2520"/>
                  </a:lnTo>
                  <a:cubicBezTo>
                    <a:pt x="14197" y="2235"/>
                    <a:pt x="14588" y="1773"/>
                    <a:pt x="14410" y="1346"/>
                  </a:cubicBezTo>
                  <a:cubicBezTo>
                    <a:pt x="14232" y="1061"/>
                    <a:pt x="13912" y="883"/>
                    <a:pt x="13592" y="848"/>
                  </a:cubicBezTo>
                  <a:cubicBezTo>
                    <a:pt x="11451" y="287"/>
                    <a:pt x="9256" y="0"/>
                    <a:pt x="7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" name="Picture 5">
            <a:extLst>
              <a:ext uri="{FF2B5EF4-FFF2-40B4-BE49-F238E27FC236}">
                <a16:creationId xmlns:a16="http://schemas.microsoft.com/office/drawing/2014/main" id="{FEAE3A62-0DCC-4DF6-83CD-23FEB963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14482">
            <a:off x="1972071" y="4542460"/>
            <a:ext cx="1172527" cy="1108571"/>
          </a:xfrm>
          <a:prstGeom prst="rect">
            <a:avLst/>
          </a:prstGeom>
        </p:spPr>
      </p:pic>
      <p:grpSp>
        <p:nvGrpSpPr>
          <p:cNvPr id="109" name="Google Shape;2307;p63">
            <a:extLst>
              <a:ext uri="{FF2B5EF4-FFF2-40B4-BE49-F238E27FC236}">
                <a16:creationId xmlns:a16="http://schemas.microsoft.com/office/drawing/2014/main" id="{F09E7748-C32F-471D-9565-555B86072A4B}"/>
              </a:ext>
            </a:extLst>
          </p:cNvPr>
          <p:cNvGrpSpPr/>
          <p:nvPr/>
        </p:nvGrpSpPr>
        <p:grpSpPr>
          <a:xfrm rot="20582233">
            <a:off x="486731" y="1604842"/>
            <a:ext cx="405721" cy="396334"/>
            <a:chOff x="3963749" y="540574"/>
            <a:chExt cx="1216471" cy="1151860"/>
          </a:xfrm>
        </p:grpSpPr>
        <p:sp>
          <p:nvSpPr>
            <p:cNvPr id="110" name="Google Shape;2308;p63">
              <a:extLst>
                <a:ext uri="{FF2B5EF4-FFF2-40B4-BE49-F238E27FC236}">
                  <a16:creationId xmlns:a16="http://schemas.microsoft.com/office/drawing/2014/main" id="{C48A75F7-ACC2-4A89-84D2-D5D118CAC411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09;p63">
              <a:extLst>
                <a:ext uri="{FF2B5EF4-FFF2-40B4-BE49-F238E27FC236}">
                  <a16:creationId xmlns:a16="http://schemas.microsoft.com/office/drawing/2014/main" id="{7CC8F8B6-D645-487B-B772-9FB2EC738011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2307;p63">
            <a:extLst>
              <a:ext uri="{FF2B5EF4-FFF2-40B4-BE49-F238E27FC236}">
                <a16:creationId xmlns:a16="http://schemas.microsoft.com/office/drawing/2014/main" id="{DFFD99D8-2349-44F6-8E2F-72EA7EBA5CD2}"/>
              </a:ext>
            </a:extLst>
          </p:cNvPr>
          <p:cNvGrpSpPr/>
          <p:nvPr/>
        </p:nvGrpSpPr>
        <p:grpSpPr>
          <a:xfrm rot="20582233">
            <a:off x="498761" y="2644864"/>
            <a:ext cx="405721" cy="396334"/>
            <a:chOff x="3963749" y="540574"/>
            <a:chExt cx="1216471" cy="1151860"/>
          </a:xfrm>
        </p:grpSpPr>
        <p:sp>
          <p:nvSpPr>
            <p:cNvPr id="113" name="Google Shape;2308;p63">
              <a:extLst>
                <a:ext uri="{FF2B5EF4-FFF2-40B4-BE49-F238E27FC236}">
                  <a16:creationId xmlns:a16="http://schemas.microsoft.com/office/drawing/2014/main" id="{A99431FE-15F3-4EFF-8AC4-E6422203CA6B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9;p63">
              <a:extLst>
                <a:ext uri="{FF2B5EF4-FFF2-40B4-BE49-F238E27FC236}">
                  <a16:creationId xmlns:a16="http://schemas.microsoft.com/office/drawing/2014/main" id="{CE649720-E61B-4B83-8E07-5F8D220A610C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80E5870-749C-4CB7-BA68-D5634B7F5789}"/>
              </a:ext>
            </a:extLst>
          </p:cNvPr>
          <p:cNvSpPr txBox="1"/>
          <p:nvPr/>
        </p:nvSpPr>
        <p:spPr>
          <a:xfrm>
            <a:off x="1069970" y="2605399"/>
            <a:ext cx="7026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6" name="Picture 5">
            <a:extLst>
              <a:ext uri="{FF2B5EF4-FFF2-40B4-BE49-F238E27FC236}">
                <a16:creationId xmlns:a16="http://schemas.microsoft.com/office/drawing/2014/main" id="{9F4E502F-D7AD-4C85-A17E-65FACB700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71373">
            <a:off x="2284320" y="3283562"/>
            <a:ext cx="1172527" cy="1108571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4955F3C1-E9CF-4D28-8FF0-D9F9AAA1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591224">
            <a:off x="1387076" y="3420550"/>
            <a:ext cx="1172527" cy="1108571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C62E1917-9367-4D99-BCE6-AA716A07B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130328">
            <a:off x="3228726" y="3536465"/>
            <a:ext cx="1172527" cy="1108571"/>
          </a:xfrm>
          <a:prstGeom prst="rect">
            <a:avLst/>
          </a:prstGeom>
        </p:spPr>
      </p:pic>
      <p:pic>
        <p:nvPicPr>
          <p:cNvPr id="120" name="Picture 5">
            <a:extLst>
              <a:ext uri="{FF2B5EF4-FFF2-40B4-BE49-F238E27FC236}">
                <a16:creationId xmlns:a16="http://schemas.microsoft.com/office/drawing/2014/main" id="{0B0E9FBD-216C-40A9-8D8F-CC007FFF7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02572">
            <a:off x="4104591" y="3904837"/>
            <a:ext cx="1172527" cy="1108571"/>
          </a:xfrm>
          <a:prstGeom prst="rect">
            <a:avLst/>
          </a:prstGeom>
        </p:spPr>
      </p:pic>
      <p:pic>
        <p:nvPicPr>
          <p:cNvPr id="122" name="Picture 5">
            <a:extLst>
              <a:ext uri="{FF2B5EF4-FFF2-40B4-BE49-F238E27FC236}">
                <a16:creationId xmlns:a16="http://schemas.microsoft.com/office/drawing/2014/main" id="{041ABFD0-7A28-4405-9853-C1CE21A9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60707">
            <a:off x="2851838" y="4330943"/>
            <a:ext cx="1172527" cy="1108571"/>
          </a:xfrm>
          <a:prstGeom prst="rect">
            <a:avLst/>
          </a:prstGeom>
        </p:spPr>
      </p:pic>
      <p:pic>
        <p:nvPicPr>
          <p:cNvPr id="123" name="Picture 5">
            <a:extLst>
              <a:ext uri="{FF2B5EF4-FFF2-40B4-BE49-F238E27FC236}">
                <a16:creationId xmlns:a16="http://schemas.microsoft.com/office/drawing/2014/main" id="{2016C49E-12C6-4870-8BE2-96CF3540A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40082">
            <a:off x="4803147" y="4466656"/>
            <a:ext cx="1172527" cy="11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23970BE-6B1B-4467-8C1B-34B44A13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8" y="551188"/>
            <a:ext cx="1983896" cy="2152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Google Shape;2081;p59">
            <a:extLst>
              <a:ext uri="{FF2B5EF4-FFF2-40B4-BE49-F238E27FC236}">
                <a16:creationId xmlns:a16="http://schemas.microsoft.com/office/drawing/2014/main" id="{E93E4E79-8D50-4057-9B04-1D89EC7FBF47}"/>
              </a:ext>
            </a:extLst>
          </p:cNvPr>
          <p:cNvSpPr/>
          <p:nvPr/>
        </p:nvSpPr>
        <p:spPr>
          <a:xfrm>
            <a:off x="2611444" y="110464"/>
            <a:ext cx="6223517" cy="106135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 GIẬN/ LO LẮNG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oogle Shape;2307;p63">
            <a:extLst>
              <a:ext uri="{FF2B5EF4-FFF2-40B4-BE49-F238E27FC236}">
                <a16:creationId xmlns:a16="http://schemas.microsoft.com/office/drawing/2014/main" id="{EE5A0046-2769-4EAA-92C6-B005CEB6A5C8}"/>
              </a:ext>
            </a:extLst>
          </p:cNvPr>
          <p:cNvGrpSpPr/>
          <p:nvPr/>
        </p:nvGrpSpPr>
        <p:grpSpPr>
          <a:xfrm rot="20582233">
            <a:off x="3633260" y="1317763"/>
            <a:ext cx="405721" cy="396334"/>
            <a:chOff x="3963749" y="540574"/>
            <a:chExt cx="1216471" cy="1151860"/>
          </a:xfrm>
        </p:grpSpPr>
        <p:sp>
          <p:nvSpPr>
            <p:cNvPr id="109" name="Google Shape;2308;p63">
              <a:extLst>
                <a:ext uri="{FF2B5EF4-FFF2-40B4-BE49-F238E27FC236}">
                  <a16:creationId xmlns:a16="http://schemas.microsoft.com/office/drawing/2014/main" id="{DC57C17B-6A0D-4F88-8B49-14E94D2DEA69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09;p63">
              <a:extLst>
                <a:ext uri="{FF2B5EF4-FFF2-40B4-BE49-F238E27FC236}">
                  <a16:creationId xmlns:a16="http://schemas.microsoft.com/office/drawing/2014/main" id="{CBA35D62-1152-485F-B81B-D7871BA662F2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307;p63">
            <a:extLst>
              <a:ext uri="{FF2B5EF4-FFF2-40B4-BE49-F238E27FC236}">
                <a16:creationId xmlns:a16="http://schemas.microsoft.com/office/drawing/2014/main" id="{D236D701-A582-44D6-84C2-C0C1001AC8FE}"/>
              </a:ext>
            </a:extLst>
          </p:cNvPr>
          <p:cNvGrpSpPr/>
          <p:nvPr/>
        </p:nvGrpSpPr>
        <p:grpSpPr>
          <a:xfrm rot="20582233">
            <a:off x="3644447" y="1904396"/>
            <a:ext cx="411872" cy="376162"/>
            <a:chOff x="3963749" y="540574"/>
            <a:chExt cx="1216471" cy="1151860"/>
          </a:xfrm>
        </p:grpSpPr>
        <p:sp>
          <p:nvSpPr>
            <p:cNvPr id="112" name="Google Shape;2308;p63">
              <a:extLst>
                <a:ext uri="{FF2B5EF4-FFF2-40B4-BE49-F238E27FC236}">
                  <a16:creationId xmlns:a16="http://schemas.microsoft.com/office/drawing/2014/main" id="{38B17761-BF4D-44B5-B2DA-A4C1D97A6226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09;p63">
              <a:extLst>
                <a:ext uri="{FF2B5EF4-FFF2-40B4-BE49-F238E27FC236}">
                  <a16:creationId xmlns:a16="http://schemas.microsoft.com/office/drawing/2014/main" id="{712BBAD5-7C47-406B-9DD6-4F00D7BDACD9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307;p63">
            <a:extLst>
              <a:ext uri="{FF2B5EF4-FFF2-40B4-BE49-F238E27FC236}">
                <a16:creationId xmlns:a16="http://schemas.microsoft.com/office/drawing/2014/main" id="{8237111D-293D-4C45-A896-C0A82E0A2B6F}"/>
              </a:ext>
            </a:extLst>
          </p:cNvPr>
          <p:cNvGrpSpPr/>
          <p:nvPr/>
        </p:nvGrpSpPr>
        <p:grpSpPr>
          <a:xfrm rot="20582233">
            <a:off x="3672062" y="2519630"/>
            <a:ext cx="411872" cy="376162"/>
            <a:chOff x="3963749" y="540574"/>
            <a:chExt cx="1216471" cy="1151860"/>
          </a:xfrm>
        </p:grpSpPr>
        <p:sp>
          <p:nvSpPr>
            <p:cNvPr id="115" name="Google Shape;2308;p63">
              <a:extLst>
                <a:ext uri="{FF2B5EF4-FFF2-40B4-BE49-F238E27FC236}">
                  <a16:creationId xmlns:a16="http://schemas.microsoft.com/office/drawing/2014/main" id="{4F9D2EDB-7D1B-4E1E-A3BB-574E70D1DA02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09;p63">
              <a:extLst>
                <a:ext uri="{FF2B5EF4-FFF2-40B4-BE49-F238E27FC236}">
                  <a16:creationId xmlns:a16="http://schemas.microsoft.com/office/drawing/2014/main" id="{394F03BE-4C4D-4DB4-B7DF-7E60750B8588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2307;p63">
            <a:extLst>
              <a:ext uri="{FF2B5EF4-FFF2-40B4-BE49-F238E27FC236}">
                <a16:creationId xmlns:a16="http://schemas.microsoft.com/office/drawing/2014/main" id="{5EBAF29B-30CE-43D1-AB00-391FF2ABF0C3}"/>
              </a:ext>
            </a:extLst>
          </p:cNvPr>
          <p:cNvGrpSpPr/>
          <p:nvPr/>
        </p:nvGrpSpPr>
        <p:grpSpPr>
          <a:xfrm rot="20582233">
            <a:off x="3657059" y="4084834"/>
            <a:ext cx="411872" cy="376162"/>
            <a:chOff x="3963749" y="540574"/>
            <a:chExt cx="1216471" cy="1151860"/>
          </a:xfrm>
        </p:grpSpPr>
        <p:sp>
          <p:nvSpPr>
            <p:cNvPr id="124" name="Google Shape;2308;p63">
              <a:extLst>
                <a:ext uri="{FF2B5EF4-FFF2-40B4-BE49-F238E27FC236}">
                  <a16:creationId xmlns:a16="http://schemas.microsoft.com/office/drawing/2014/main" id="{8240FD38-7C02-4407-A0FC-D78490C9089A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9;p63">
              <a:extLst>
                <a:ext uri="{FF2B5EF4-FFF2-40B4-BE49-F238E27FC236}">
                  <a16:creationId xmlns:a16="http://schemas.microsoft.com/office/drawing/2014/main" id="{09D5E277-EC0C-4251-8796-A8530F8012F1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4AE17CD-9920-4367-B19E-23E9A5951343}"/>
              </a:ext>
            </a:extLst>
          </p:cNvPr>
          <p:cNvSpPr txBox="1"/>
          <p:nvPr/>
        </p:nvSpPr>
        <p:spPr>
          <a:xfrm>
            <a:off x="4072931" y="1190854"/>
            <a:ext cx="3107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126" name="Hộp Văn bản 125">
            <a:extLst>
              <a:ext uri="{FF2B5EF4-FFF2-40B4-BE49-F238E27FC236}">
                <a16:creationId xmlns:a16="http://schemas.microsoft.com/office/drawing/2014/main" id="{DC2332D4-2364-4A93-9F81-47FF68A890ED}"/>
              </a:ext>
            </a:extLst>
          </p:cNvPr>
          <p:cNvSpPr txBox="1"/>
          <p:nvPr/>
        </p:nvSpPr>
        <p:spPr>
          <a:xfrm>
            <a:off x="4045839" y="1771649"/>
            <a:ext cx="4135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7" name="Hộp Văn bản 126">
            <a:extLst>
              <a:ext uri="{FF2B5EF4-FFF2-40B4-BE49-F238E27FC236}">
                <a16:creationId xmlns:a16="http://schemas.microsoft.com/office/drawing/2014/main" id="{9D633829-2FD5-48E7-A264-6D8CFF2E2D0B}"/>
              </a:ext>
            </a:extLst>
          </p:cNvPr>
          <p:cNvSpPr txBox="1"/>
          <p:nvPr/>
        </p:nvSpPr>
        <p:spPr>
          <a:xfrm>
            <a:off x="4044892" y="2318413"/>
            <a:ext cx="4941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29" name="Hộp Văn bản 128">
            <a:extLst>
              <a:ext uri="{FF2B5EF4-FFF2-40B4-BE49-F238E27FC236}">
                <a16:creationId xmlns:a16="http://schemas.microsoft.com/office/drawing/2014/main" id="{64DA536A-862C-46F6-8145-38D66A5F581A}"/>
              </a:ext>
            </a:extLst>
          </p:cNvPr>
          <p:cNvSpPr txBox="1"/>
          <p:nvPr/>
        </p:nvSpPr>
        <p:spPr>
          <a:xfrm>
            <a:off x="4151216" y="3895994"/>
            <a:ext cx="483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4ABA1-1D10-414D-A5E6-AF7F10BDD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8179">
            <a:off x="1458257" y="2796292"/>
            <a:ext cx="1842743" cy="2199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C6B8F0BD-6026-4130-A23E-2319CEE3CA72}"/>
              </a:ext>
            </a:extLst>
          </p:cNvPr>
          <p:cNvSpPr/>
          <p:nvPr/>
        </p:nvSpPr>
        <p:spPr>
          <a:xfrm>
            <a:off x="2292934" y="2826244"/>
            <a:ext cx="1237075" cy="38478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5486FFA-EE77-4916-AF80-22CDB277E2F1}"/>
              </a:ext>
            </a:extLst>
          </p:cNvPr>
          <p:cNvSpPr txBox="1"/>
          <p:nvPr/>
        </p:nvSpPr>
        <p:spPr>
          <a:xfrm>
            <a:off x="4163534" y="2983165"/>
            <a:ext cx="5554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1" name="Google Shape;2307;p63">
            <a:extLst>
              <a:ext uri="{FF2B5EF4-FFF2-40B4-BE49-F238E27FC236}">
                <a16:creationId xmlns:a16="http://schemas.microsoft.com/office/drawing/2014/main" id="{9C29862D-0757-46E6-960B-C08249FC99E3}"/>
              </a:ext>
            </a:extLst>
          </p:cNvPr>
          <p:cNvGrpSpPr/>
          <p:nvPr/>
        </p:nvGrpSpPr>
        <p:grpSpPr>
          <a:xfrm rot="20582233">
            <a:off x="3684273" y="3230055"/>
            <a:ext cx="411872" cy="376162"/>
            <a:chOff x="3963749" y="540574"/>
            <a:chExt cx="1216471" cy="1151860"/>
          </a:xfrm>
        </p:grpSpPr>
        <p:sp>
          <p:nvSpPr>
            <p:cNvPr id="42" name="Google Shape;2308;p63">
              <a:extLst>
                <a:ext uri="{FF2B5EF4-FFF2-40B4-BE49-F238E27FC236}">
                  <a16:creationId xmlns:a16="http://schemas.microsoft.com/office/drawing/2014/main" id="{C4236C17-EA2B-476A-8CD5-AB7558A13421}"/>
                </a:ext>
              </a:extLst>
            </p:cNvPr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09;p63">
              <a:extLst>
                <a:ext uri="{FF2B5EF4-FFF2-40B4-BE49-F238E27FC236}">
                  <a16:creationId xmlns:a16="http://schemas.microsoft.com/office/drawing/2014/main" id="{34639F66-3211-4C7F-99D4-5F6EB25BCAC2}"/>
                </a:ext>
              </a:extLst>
            </p:cNvPr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77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126" grpId="0"/>
      <p:bldP spid="127" grpId="0"/>
      <p:bldP spid="12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3081;p7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2" name="Google Shape;3082;p7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083" name="Google Shape;3083;p7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7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7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7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7" name="Google Shape;3087;p79">
            <a:hlinkClick r:id="" action="ppaction://noaction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88" name="Google Shape;3088;p79"/>
          <p:cNvSpPr/>
          <p:nvPr/>
        </p:nvSpPr>
        <p:spPr>
          <a:xfrm rot="689191" flipH="1">
            <a:off x="19160" y="1340098"/>
            <a:ext cx="1665594" cy="199928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77;p80">
            <a:extLst>
              <a:ext uri="{FF2B5EF4-FFF2-40B4-BE49-F238E27FC236}">
                <a16:creationId xmlns:a16="http://schemas.microsoft.com/office/drawing/2014/main" id="{F3E11BD7-DD51-4CD5-8413-80ACCFB0CF76}"/>
              </a:ext>
            </a:extLst>
          </p:cNvPr>
          <p:cNvSpPr txBox="1"/>
          <p:nvPr/>
        </p:nvSpPr>
        <p:spPr>
          <a:xfrm>
            <a:off x="3685018" y="738223"/>
            <a:ext cx="4938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0" dirty="0">
              <a:solidFill>
                <a:schemeClr val="dk2"/>
              </a:solidFill>
              <a:latin typeface="Nanum Pen Script"/>
              <a:ea typeface="Nanum Pen Script"/>
              <a:cs typeface="Nanum Pen Script"/>
              <a:sym typeface="Nanum Pen Script"/>
            </a:endParaRPr>
          </a:p>
        </p:txBody>
      </p:sp>
      <p:sp>
        <p:nvSpPr>
          <p:cNvPr id="250" name="Google Shape;1014;p37">
            <a:extLst>
              <a:ext uri="{FF2B5EF4-FFF2-40B4-BE49-F238E27FC236}">
                <a16:creationId xmlns:a16="http://schemas.microsoft.com/office/drawing/2014/main" id="{224B7E7F-2A95-4AEB-84DE-432DE6D2F7AF}"/>
              </a:ext>
            </a:extLst>
          </p:cNvPr>
          <p:cNvSpPr/>
          <p:nvPr/>
        </p:nvSpPr>
        <p:spPr>
          <a:xfrm>
            <a:off x="4606502" y="688797"/>
            <a:ext cx="3138705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11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1021;p38">
            <a:extLst>
              <a:ext uri="{FF2B5EF4-FFF2-40B4-BE49-F238E27FC236}">
                <a16:creationId xmlns:a16="http://schemas.microsoft.com/office/drawing/2014/main" id="{67352BE3-7814-4495-B485-8C5206C0400A}"/>
              </a:ext>
            </a:extLst>
          </p:cNvPr>
          <p:cNvSpPr/>
          <p:nvPr/>
        </p:nvSpPr>
        <p:spPr>
          <a:xfrm>
            <a:off x="3578133" y="1844372"/>
            <a:ext cx="5031478" cy="1813228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rgbClr val="E4FA60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oogle Shape;3270;p80">
            <a:extLst>
              <a:ext uri="{FF2B5EF4-FFF2-40B4-BE49-F238E27FC236}">
                <a16:creationId xmlns:a16="http://schemas.microsoft.com/office/drawing/2014/main" id="{8C4DC8BC-E0A2-4921-955C-D68ADA68DDEC}"/>
              </a:ext>
            </a:extLst>
          </p:cNvPr>
          <p:cNvGrpSpPr/>
          <p:nvPr/>
        </p:nvGrpSpPr>
        <p:grpSpPr>
          <a:xfrm>
            <a:off x="983732" y="1664762"/>
            <a:ext cx="2794184" cy="2582385"/>
            <a:chOff x="4493628" y="1504786"/>
            <a:chExt cx="1453472" cy="1335328"/>
          </a:xfrm>
        </p:grpSpPr>
        <p:grpSp>
          <p:nvGrpSpPr>
            <p:cNvPr id="41" name="Google Shape;3271;p80">
              <a:extLst>
                <a:ext uri="{FF2B5EF4-FFF2-40B4-BE49-F238E27FC236}">
                  <a16:creationId xmlns:a16="http://schemas.microsoft.com/office/drawing/2014/main" id="{0B6B1162-F73A-4DDA-9050-D13DA657ACA5}"/>
                </a:ext>
              </a:extLst>
            </p:cNvPr>
            <p:cNvGrpSpPr/>
            <p:nvPr/>
          </p:nvGrpSpPr>
          <p:grpSpPr>
            <a:xfrm>
              <a:off x="4493628" y="1749245"/>
              <a:ext cx="1047838" cy="1090869"/>
              <a:chOff x="1096666" y="629281"/>
              <a:chExt cx="1047838" cy="1090869"/>
            </a:xfrm>
          </p:grpSpPr>
          <p:sp>
            <p:nvSpPr>
              <p:cNvPr id="49" name="Google Shape;3272;p80">
                <a:extLst>
                  <a:ext uri="{FF2B5EF4-FFF2-40B4-BE49-F238E27FC236}">
                    <a16:creationId xmlns:a16="http://schemas.microsoft.com/office/drawing/2014/main" id="{0BC35B4A-15B6-4780-82F6-ED403D06B1F6}"/>
                  </a:ext>
                </a:extLst>
              </p:cNvPr>
              <p:cNvSpPr/>
              <p:nvPr/>
            </p:nvSpPr>
            <p:spPr>
              <a:xfrm>
                <a:off x="1096666" y="629281"/>
                <a:ext cx="435115" cy="912603"/>
              </a:xfrm>
              <a:custGeom>
                <a:avLst/>
                <a:gdLst/>
                <a:ahLst/>
                <a:cxnLst/>
                <a:rect l="l" t="t" r="r" b="b"/>
                <a:pathLst>
                  <a:path w="20476" h="42946" extrusionOk="0">
                    <a:moveTo>
                      <a:pt x="0" y="42945"/>
                    </a:moveTo>
                    <a:lnTo>
                      <a:pt x="20476" y="37063"/>
                    </a:lnTo>
                    <a:lnTo>
                      <a:pt x="20476" y="0"/>
                    </a:lnTo>
                    <a:lnTo>
                      <a:pt x="0" y="58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73;p80">
                <a:extLst>
                  <a:ext uri="{FF2B5EF4-FFF2-40B4-BE49-F238E27FC236}">
                    <a16:creationId xmlns:a16="http://schemas.microsoft.com/office/drawing/2014/main" id="{02EBDC4D-A04D-43FF-B7DF-742109CD3536}"/>
                  </a:ext>
                </a:extLst>
              </p:cNvPr>
              <p:cNvSpPr/>
              <p:nvPr/>
            </p:nvSpPr>
            <p:spPr>
              <a:xfrm>
                <a:off x="1531759" y="629281"/>
                <a:ext cx="612744" cy="965876"/>
              </a:xfrm>
              <a:custGeom>
                <a:avLst/>
                <a:gdLst/>
                <a:ahLst/>
                <a:cxnLst/>
                <a:rect l="l" t="t" r="r" b="b"/>
                <a:pathLst>
                  <a:path w="28835" h="45453" extrusionOk="0">
                    <a:moveTo>
                      <a:pt x="28835" y="45452"/>
                    </a:moveTo>
                    <a:lnTo>
                      <a:pt x="1" y="37063"/>
                    </a:lnTo>
                    <a:lnTo>
                      <a:pt x="1" y="0"/>
                    </a:lnTo>
                    <a:lnTo>
                      <a:pt x="28835" y="8390"/>
                    </a:lnTo>
                    <a:close/>
                  </a:path>
                </a:pathLst>
              </a:custGeom>
              <a:solidFill>
                <a:srgbClr val="E9BA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74;p80">
                <a:extLst>
                  <a:ext uri="{FF2B5EF4-FFF2-40B4-BE49-F238E27FC236}">
                    <a16:creationId xmlns:a16="http://schemas.microsoft.com/office/drawing/2014/main" id="{87FEBD15-E217-4995-BE09-D9E6CC232D72}"/>
                  </a:ext>
                </a:extLst>
              </p:cNvPr>
              <p:cNvSpPr/>
              <p:nvPr/>
            </p:nvSpPr>
            <p:spPr>
              <a:xfrm>
                <a:off x="1531759" y="629281"/>
                <a:ext cx="612744" cy="965876"/>
              </a:xfrm>
              <a:custGeom>
                <a:avLst/>
                <a:gdLst/>
                <a:ahLst/>
                <a:cxnLst/>
                <a:rect l="l" t="t" r="r" b="b"/>
                <a:pathLst>
                  <a:path w="28835" h="45453" extrusionOk="0">
                    <a:moveTo>
                      <a:pt x="28835" y="45452"/>
                    </a:moveTo>
                    <a:lnTo>
                      <a:pt x="1" y="37063"/>
                    </a:lnTo>
                    <a:lnTo>
                      <a:pt x="1" y="0"/>
                    </a:lnTo>
                    <a:lnTo>
                      <a:pt x="28835" y="839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75;p80">
                <a:extLst>
                  <a:ext uri="{FF2B5EF4-FFF2-40B4-BE49-F238E27FC236}">
                    <a16:creationId xmlns:a16="http://schemas.microsoft.com/office/drawing/2014/main" id="{4B57655D-F117-475E-94AC-C9AEBCEC5C8F}"/>
                  </a:ext>
                </a:extLst>
              </p:cNvPr>
              <p:cNvSpPr/>
              <p:nvPr/>
            </p:nvSpPr>
            <p:spPr>
              <a:xfrm>
                <a:off x="1096666" y="754273"/>
                <a:ext cx="612722" cy="965876"/>
              </a:xfrm>
              <a:custGeom>
                <a:avLst/>
                <a:gdLst/>
                <a:ahLst/>
                <a:cxnLst/>
                <a:rect l="l" t="t" r="r" b="b"/>
                <a:pathLst>
                  <a:path w="28834" h="45453" extrusionOk="0">
                    <a:moveTo>
                      <a:pt x="28834" y="45453"/>
                    </a:moveTo>
                    <a:lnTo>
                      <a:pt x="0" y="37063"/>
                    </a:lnTo>
                    <a:lnTo>
                      <a:pt x="0" y="0"/>
                    </a:lnTo>
                    <a:lnTo>
                      <a:pt x="28834" y="839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76;p80">
                <a:extLst>
                  <a:ext uri="{FF2B5EF4-FFF2-40B4-BE49-F238E27FC236}">
                    <a16:creationId xmlns:a16="http://schemas.microsoft.com/office/drawing/2014/main" id="{B9B76EB2-DD11-4BA4-AE74-E066EA80B155}"/>
                  </a:ext>
                </a:extLst>
              </p:cNvPr>
              <p:cNvSpPr/>
              <p:nvPr/>
            </p:nvSpPr>
            <p:spPr>
              <a:xfrm>
                <a:off x="1709367" y="807547"/>
                <a:ext cx="435136" cy="912602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42946" extrusionOk="0">
                    <a:moveTo>
                      <a:pt x="1" y="42946"/>
                    </a:moveTo>
                    <a:lnTo>
                      <a:pt x="20477" y="37063"/>
                    </a:lnTo>
                    <a:lnTo>
                      <a:pt x="20477" y="1"/>
                    </a:lnTo>
                    <a:lnTo>
                      <a:pt x="1" y="58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77;p80">
                <a:extLst>
                  <a:ext uri="{FF2B5EF4-FFF2-40B4-BE49-F238E27FC236}">
                    <a16:creationId xmlns:a16="http://schemas.microsoft.com/office/drawing/2014/main" id="{E5356F61-0091-41BA-81D9-18319810937E}"/>
                  </a:ext>
                </a:extLst>
              </p:cNvPr>
              <p:cNvSpPr/>
              <p:nvPr/>
            </p:nvSpPr>
            <p:spPr>
              <a:xfrm>
                <a:off x="1096666" y="629281"/>
                <a:ext cx="1047838" cy="303301"/>
              </a:xfrm>
              <a:custGeom>
                <a:avLst/>
                <a:gdLst/>
                <a:ahLst/>
                <a:cxnLst/>
                <a:rect l="l" t="t" r="r" b="b"/>
                <a:pathLst>
                  <a:path w="49310" h="14273" extrusionOk="0">
                    <a:moveTo>
                      <a:pt x="20476" y="0"/>
                    </a:moveTo>
                    <a:lnTo>
                      <a:pt x="11218" y="2347"/>
                    </a:lnTo>
                    <a:lnTo>
                      <a:pt x="0" y="5882"/>
                    </a:lnTo>
                    <a:lnTo>
                      <a:pt x="28834" y="14272"/>
                    </a:lnTo>
                    <a:lnTo>
                      <a:pt x="39280" y="10961"/>
                    </a:lnTo>
                    <a:lnTo>
                      <a:pt x="49310" y="839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3278;p80">
              <a:extLst>
                <a:ext uri="{FF2B5EF4-FFF2-40B4-BE49-F238E27FC236}">
                  <a16:creationId xmlns:a16="http://schemas.microsoft.com/office/drawing/2014/main" id="{E9296D49-45BC-4EF2-A14F-572F261744E1}"/>
                </a:ext>
              </a:extLst>
            </p:cNvPr>
            <p:cNvSpPr/>
            <p:nvPr/>
          </p:nvSpPr>
          <p:spPr>
            <a:xfrm rot="379846">
              <a:off x="5229830" y="2238229"/>
              <a:ext cx="201328" cy="318805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279;p80">
              <a:extLst>
                <a:ext uri="{FF2B5EF4-FFF2-40B4-BE49-F238E27FC236}">
                  <a16:creationId xmlns:a16="http://schemas.microsoft.com/office/drawing/2014/main" id="{84C8BD2E-27C8-4DB4-8BFF-8CB4CE5C2B04}"/>
                </a:ext>
              </a:extLst>
            </p:cNvPr>
            <p:cNvGrpSpPr/>
            <p:nvPr/>
          </p:nvGrpSpPr>
          <p:grpSpPr>
            <a:xfrm rot="2524208">
              <a:off x="5591368" y="1461705"/>
              <a:ext cx="115088" cy="881094"/>
              <a:chOff x="6113791" y="2788366"/>
              <a:chExt cx="161224" cy="917809"/>
            </a:xfrm>
          </p:grpSpPr>
          <p:sp>
            <p:nvSpPr>
              <p:cNvPr id="44" name="Google Shape;3280;p80">
                <a:extLst>
                  <a:ext uri="{FF2B5EF4-FFF2-40B4-BE49-F238E27FC236}">
                    <a16:creationId xmlns:a16="http://schemas.microsoft.com/office/drawing/2014/main" id="{9FF38399-94D0-43D5-8513-F8C675AF3692}"/>
                  </a:ext>
                </a:extLst>
              </p:cNvPr>
              <p:cNvSpPr/>
              <p:nvPr/>
            </p:nvSpPr>
            <p:spPr>
              <a:xfrm>
                <a:off x="6113791" y="2788366"/>
                <a:ext cx="146880" cy="114176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5373" extrusionOk="0">
                    <a:moveTo>
                      <a:pt x="3765" y="1"/>
                    </a:moveTo>
                    <a:cubicBezTo>
                      <a:pt x="3680" y="1"/>
                      <a:pt x="3593" y="2"/>
                      <a:pt x="3504" y="5"/>
                    </a:cubicBezTo>
                    <a:cubicBezTo>
                      <a:pt x="3440" y="2"/>
                      <a:pt x="3375" y="1"/>
                      <a:pt x="3311" y="1"/>
                    </a:cubicBezTo>
                    <a:cubicBezTo>
                      <a:pt x="2476" y="1"/>
                      <a:pt x="1647" y="193"/>
                      <a:pt x="901" y="551"/>
                    </a:cubicBezTo>
                    <a:cubicBezTo>
                      <a:pt x="258" y="937"/>
                      <a:pt x="1" y="2544"/>
                      <a:pt x="226" y="5373"/>
                    </a:cubicBezTo>
                    <a:cubicBezTo>
                      <a:pt x="258" y="5180"/>
                      <a:pt x="386" y="5019"/>
                      <a:pt x="515" y="4891"/>
                    </a:cubicBezTo>
                    <a:cubicBezTo>
                      <a:pt x="804" y="4698"/>
                      <a:pt x="1126" y="4601"/>
                      <a:pt x="1447" y="4569"/>
                    </a:cubicBezTo>
                    <a:cubicBezTo>
                      <a:pt x="2090" y="4505"/>
                      <a:pt x="2797" y="4473"/>
                      <a:pt x="3472" y="4441"/>
                    </a:cubicBezTo>
                    <a:cubicBezTo>
                      <a:pt x="4147" y="4441"/>
                      <a:pt x="4951" y="4473"/>
                      <a:pt x="5690" y="4537"/>
                    </a:cubicBezTo>
                    <a:cubicBezTo>
                      <a:pt x="6012" y="4537"/>
                      <a:pt x="6301" y="4601"/>
                      <a:pt x="6526" y="4794"/>
                    </a:cubicBezTo>
                    <a:cubicBezTo>
                      <a:pt x="6719" y="4923"/>
                      <a:pt x="6847" y="5148"/>
                      <a:pt x="6912" y="5373"/>
                    </a:cubicBezTo>
                    <a:cubicBezTo>
                      <a:pt x="6880" y="2512"/>
                      <a:pt x="6526" y="873"/>
                      <a:pt x="5851" y="455"/>
                    </a:cubicBezTo>
                    <a:cubicBezTo>
                      <a:pt x="5380" y="160"/>
                      <a:pt x="4693" y="1"/>
                      <a:pt x="3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81;p80">
                <a:extLst>
                  <a:ext uri="{FF2B5EF4-FFF2-40B4-BE49-F238E27FC236}">
                    <a16:creationId xmlns:a16="http://schemas.microsoft.com/office/drawing/2014/main" id="{243DFA93-F08C-4196-8FA5-7A47B010C81C}"/>
                  </a:ext>
                </a:extLst>
              </p:cNvPr>
              <p:cNvSpPr/>
              <p:nvPr/>
            </p:nvSpPr>
            <p:spPr>
              <a:xfrm>
                <a:off x="6167766" y="3658256"/>
                <a:ext cx="68999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255" extrusionOk="0">
                    <a:moveTo>
                      <a:pt x="1654" y="1"/>
                    </a:moveTo>
                    <a:cubicBezTo>
                      <a:pt x="1089" y="1"/>
                      <a:pt x="524" y="113"/>
                      <a:pt x="0" y="342"/>
                    </a:cubicBezTo>
                    <a:cubicBezTo>
                      <a:pt x="257" y="824"/>
                      <a:pt x="547" y="1275"/>
                      <a:pt x="868" y="1725"/>
                    </a:cubicBezTo>
                    <a:cubicBezTo>
                      <a:pt x="1157" y="2078"/>
                      <a:pt x="1422" y="2255"/>
                      <a:pt x="1672" y="2255"/>
                    </a:cubicBezTo>
                    <a:cubicBezTo>
                      <a:pt x="1921" y="2255"/>
                      <a:pt x="2154" y="2078"/>
                      <a:pt x="2379" y="1725"/>
                    </a:cubicBezTo>
                    <a:cubicBezTo>
                      <a:pt x="2700" y="1275"/>
                      <a:pt x="2990" y="792"/>
                      <a:pt x="3247" y="310"/>
                    </a:cubicBezTo>
                    <a:cubicBezTo>
                      <a:pt x="2742" y="105"/>
                      <a:pt x="2198" y="1"/>
                      <a:pt x="1654" y="1"/>
                    </a:cubicBez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82;p80">
                <a:extLst>
                  <a:ext uri="{FF2B5EF4-FFF2-40B4-BE49-F238E27FC236}">
                    <a16:creationId xmlns:a16="http://schemas.microsoft.com/office/drawing/2014/main" id="{A5AC9E34-2015-4B84-9DD6-CD5FF0786DBD}"/>
                  </a:ext>
                </a:extLst>
              </p:cNvPr>
              <p:cNvSpPr/>
              <p:nvPr/>
            </p:nvSpPr>
            <p:spPr>
              <a:xfrm>
                <a:off x="6130196" y="3537067"/>
                <a:ext cx="144819" cy="128478"/>
              </a:xfrm>
              <a:custGeom>
                <a:avLst/>
                <a:gdLst/>
                <a:ahLst/>
                <a:cxnLst/>
                <a:rect l="l" t="t" r="r" b="b"/>
                <a:pathLst>
                  <a:path w="6815" h="6046" extrusionOk="0">
                    <a:moveTo>
                      <a:pt x="3527" y="0"/>
                    </a:moveTo>
                    <a:cubicBezTo>
                      <a:pt x="3162" y="0"/>
                      <a:pt x="2884" y="420"/>
                      <a:pt x="2636" y="1288"/>
                    </a:cubicBezTo>
                    <a:cubicBezTo>
                      <a:pt x="2411" y="1995"/>
                      <a:pt x="2282" y="2702"/>
                      <a:pt x="2186" y="3442"/>
                    </a:cubicBezTo>
                    <a:cubicBezTo>
                      <a:pt x="2122" y="2799"/>
                      <a:pt x="1897" y="2156"/>
                      <a:pt x="1543" y="1577"/>
                    </a:cubicBezTo>
                    <a:cubicBezTo>
                      <a:pt x="1222" y="1063"/>
                      <a:pt x="932" y="806"/>
                      <a:pt x="739" y="806"/>
                    </a:cubicBezTo>
                    <a:cubicBezTo>
                      <a:pt x="579" y="806"/>
                      <a:pt x="450" y="902"/>
                      <a:pt x="386" y="1031"/>
                    </a:cubicBezTo>
                    <a:cubicBezTo>
                      <a:pt x="225" y="1191"/>
                      <a:pt x="97" y="1384"/>
                      <a:pt x="0" y="1609"/>
                    </a:cubicBezTo>
                    <a:cubicBezTo>
                      <a:pt x="354" y="2927"/>
                      <a:pt x="836" y="4245"/>
                      <a:pt x="1479" y="5467"/>
                    </a:cubicBezTo>
                    <a:cubicBezTo>
                      <a:pt x="1575" y="5660"/>
                      <a:pt x="1672" y="5852"/>
                      <a:pt x="1768" y="6045"/>
                    </a:cubicBezTo>
                    <a:cubicBezTo>
                      <a:pt x="2308" y="5816"/>
                      <a:pt x="2874" y="5704"/>
                      <a:pt x="3438" y="5704"/>
                    </a:cubicBezTo>
                    <a:cubicBezTo>
                      <a:pt x="3982" y="5704"/>
                      <a:pt x="4526" y="5808"/>
                      <a:pt x="5047" y="6013"/>
                    </a:cubicBezTo>
                    <a:cubicBezTo>
                      <a:pt x="5143" y="5820"/>
                      <a:pt x="5272" y="5627"/>
                      <a:pt x="5368" y="5435"/>
                    </a:cubicBezTo>
                    <a:cubicBezTo>
                      <a:pt x="5979" y="4213"/>
                      <a:pt x="6461" y="2895"/>
                      <a:pt x="6815" y="1545"/>
                    </a:cubicBezTo>
                    <a:cubicBezTo>
                      <a:pt x="6461" y="806"/>
                      <a:pt x="6172" y="452"/>
                      <a:pt x="5850" y="452"/>
                    </a:cubicBezTo>
                    <a:cubicBezTo>
                      <a:pt x="5561" y="452"/>
                      <a:pt x="5336" y="677"/>
                      <a:pt x="5111" y="1127"/>
                    </a:cubicBezTo>
                    <a:cubicBezTo>
                      <a:pt x="4950" y="1449"/>
                      <a:pt x="4822" y="1770"/>
                      <a:pt x="4790" y="2124"/>
                    </a:cubicBezTo>
                    <a:cubicBezTo>
                      <a:pt x="4725" y="1706"/>
                      <a:pt x="4597" y="1288"/>
                      <a:pt x="4436" y="870"/>
                    </a:cubicBezTo>
                    <a:cubicBezTo>
                      <a:pt x="4243" y="324"/>
                      <a:pt x="3954" y="34"/>
                      <a:pt x="3568" y="2"/>
                    </a:cubicBezTo>
                    <a:cubicBezTo>
                      <a:pt x="3554" y="1"/>
                      <a:pt x="3541" y="0"/>
                      <a:pt x="3527" y="0"/>
                    </a:cubicBezTo>
                    <a:close/>
                  </a:path>
                </a:pathLst>
              </a:custGeom>
              <a:solidFill>
                <a:srgbClr val="FFED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83;p80">
                <a:extLst>
                  <a:ext uri="{FF2B5EF4-FFF2-40B4-BE49-F238E27FC236}">
                    <a16:creationId xmlns:a16="http://schemas.microsoft.com/office/drawing/2014/main" id="{0E61FE99-95E8-4D90-85F5-459A2BF2E0D1}"/>
                  </a:ext>
                </a:extLst>
              </p:cNvPr>
              <p:cNvSpPr/>
              <p:nvPr/>
            </p:nvSpPr>
            <p:spPr>
              <a:xfrm>
                <a:off x="6118572" y="2961256"/>
                <a:ext cx="156443" cy="648954"/>
              </a:xfrm>
              <a:custGeom>
                <a:avLst/>
                <a:gdLst/>
                <a:ahLst/>
                <a:cxnLst/>
                <a:rect l="l" t="t" r="r" b="b"/>
                <a:pathLst>
                  <a:path w="7362" h="30539" extrusionOk="0">
                    <a:moveTo>
                      <a:pt x="3534" y="1"/>
                    </a:moveTo>
                    <a:cubicBezTo>
                      <a:pt x="2353" y="1"/>
                      <a:pt x="1173" y="105"/>
                      <a:pt x="1" y="323"/>
                    </a:cubicBezTo>
                    <a:cubicBezTo>
                      <a:pt x="322" y="11670"/>
                      <a:pt x="515" y="21120"/>
                      <a:pt x="547" y="28706"/>
                    </a:cubicBezTo>
                    <a:cubicBezTo>
                      <a:pt x="644" y="28481"/>
                      <a:pt x="772" y="28288"/>
                      <a:pt x="901" y="28128"/>
                    </a:cubicBezTo>
                    <a:cubicBezTo>
                      <a:pt x="997" y="27999"/>
                      <a:pt x="1126" y="27903"/>
                      <a:pt x="1286" y="27903"/>
                    </a:cubicBezTo>
                    <a:cubicBezTo>
                      <a:pt x="1479" y="27903"/>
                      <a:pt x="1769" y="28160"/>
                      <a:pt x="2090" y="28674"/>
                    </a:cubicBezTo>
                    <a:cubicBezTo>
                      <a:pt x="2412" y="29253"/>
                      <a:pt x="2637" y="29896"/>
                      <a:pt x="2733" y="30539"/>
                    </a:cubicBezTo>
                    <a:cubicBezTo>
                      <a:pt x="2829" y="29799"/>
                      <a:pt x="2958" y="29092"/>
                      <a:pt x="3151" y="28385"/>
                    </a:cubicBezTo>
                    <a:cubicBezTo>
                      <a:pt x="3392" y="27541"/>
                      <a:pt x="3689" y="27093"/>
                      <a:pt x="4043" y="27093"/>
                    </a:cubicBezTo>
                    <a:cubicBezTo>
                      <a:pt x="4067" y="27093"/>
                      <a:pt x="4091" y="27095"/>
                      <a:pt x="4115" y="27099"/>
                    </a:cubicBezTo>
                    <a:cubicBezTo>
                      <a:pt x="4469" y="27131"/>
                      <a:pt x="4790" y="27421"/>
                      <a:pt x="4983" y="27967"/>
                    </a:cubicBezTo>
                    <a:cubicBezTo>
                      <a:pt x="5144" y="28385"/>
                      <a:pt x="5272" y="28803"/>
                      <a:pt x="5337" y="29221"/>
                    </a:cubicBezTo>
                    <a:cubicBezTo>
                      <a:pt x="5369" y="28867"/>
                      <a:pt x="5497" y="28546"/>
                      <a:pt x="5658" y="28224"/>
                    </a:cubicBezTo>
                    <a:cubicBezTo>
                      <a:pt x="5883" y="27774"/>
                      <a:pt x="6108" y="27549"/>
                      <a:pt x="6397" y="27549"/>
                    </a:cubicBezTo>
                    <a:cubicBezTo>
                      <a:pt x="6687" y="27549"/>
                      <a:pt x="7008" y="27903"/>
                      <a:pt x="7362" y="28642"/>
                    </a:cubicBezTo>
                    <a:cubicBezTo>
                      <a:pt x="7297" y="21056"/>
                      <a:pt x="7105" y="11605"/>
                      <a:pt x="6783" y="258"/>
                    </a:cubicBezTo>
                    <a:cubicBezTo>
                      <a:pt x="5705" y="89"/>
                      <a:pt x="4620" y="1"/>
                      <a:pt x="3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84;p80">
                <a:extLst>
                  <a:ext uri="{FF2B5EF4-FFF2-40B4-BE49-F238E27FC236}">
                    <a16:creationId xmlns:a16="http://schemas.microsoft.com/office/drawing/2014/main" id="{7B38EE11-48E1-40CC-AA5E-E56653D19EB0}"/>
                  </a:ext>
                </a:extLst>
              </p:cNvPr>
              <p:cNvSpPr/>
              <p:nvPr/>
            </p:nvSpPr>
            <p:spPr>
              <a:xfrm>
                <a:off x="6117892" y="2883396"/>
                <a:ext cx="145520" cy="85404"/>
              </a:xfrm>
              <a:custGeom>
                <a:avLst/>
                <a:gdLst/>
                <a:ahLst/>
                <a:cxnLst/>
                <a:rect l="l" t="t" r="r" b="b"/>
                <a:pathLst>
                  <a:path w="6848" h="4019" extrusionOk="0">
                    <a:moveTo>
                      <a:pt x="3311" y="1"/>
                    </a:moveTo>
                    <a:cubicBezTo>
                      <a:pt x="2636" y="1"/>
                      <a:pt x="1929" y="33"/>
                      <a:pt x="1286" y="129"/>
                    </a:cubicBezTo>
                    <a:cubicBezTo>
                      <a:pt x="933" y="129"/>
                      <a:pt x="643" y="258"/>
                      <a:pt x="354" y="419"/>
                    </a:cubicBezTo>
                    <a:cubicBezTo>
                      <a:pt x="226" y="547"/>
                      <a:pt x="97" y="708"/>
                      <a:pt x="65" y="901"/>
                    </a:cubicBezTo>
                    <a:cubicBezTo>
                      <a:pt x="33" y="965"/>
                      <a:pt x="33" y="997"/>
                      <a:pt x="33" y="1029"/>
                    </a:cubicBezTo>
                    <a:cubicBezTo>
                      <a:pt x="1" y="1158"/>
                      <a:pt x="1" y="1287"/>
                      <a:pt x="1" y="1415"/>
                    </a:cubicBezTo>
                    <a:lnTo>
                      <a:pt x="1" y="2605"/>
                    </a:lnTo>
                    <a:lnTo>
                      <a:pt x="33" y="4019"/>
                    </a:lnTo>
                    <a:cubicBezTo>
                      <a:pt x="1225" y="3797"/>
                      <a:pt x="2436" y="3684"/>
                      <a:pt x="3645" y="3684"/>
                    </a:cubicBezTo>
                    <a:cubicBezTo>
                      <a:pt x="4718" y="3684"/>
                      <a:pt x="5790" y="3773"/>
                      <a:pt x="6847" y="3955"/>
                    </a:cubicBezTo>
                    <a:cubicBezTo>
                      <a:pt x="6815" y="3472"/>
                      <a:pt x="6815" y="3022"/>
                      <a:pt x="6815" y="2540"/>
                    </a:cubicBezTo>
                    <a:lnTo>
                      <a:pt x="6815" y="1319"/>
                    </a:lnTo>
                    <a:cubicBezTo>
                      <a:pt x="6783" y="1190"/>
                      <a:pt x="6783" y="1029"/>
                      <a:pt x="6751" y="901"/>
                    </a:cubicBezTo>
                    <a:cubicBezTo>
                      <a:pt x="6687" y="676"/>
                      <a:pt x="6558" y="483"/>
                      <a:pt x="6365" y="322"/>
                    </a:cubicBezTo>
                    <a:cubicBezTo>
                      <a:pt x="6169" y="182"/>
                      <a:pt x="5924" y="91"/>
                      <a:pt x="5652" y="91"/>
                    </a:cubicBezTo>
                    <a:cubicBezTo>
                      <a:pt x="5612" y="91"/>
                      <a:pt x="5571" y="93"/>
                      <a:pt x="5529" y="97"/>
                    </a:cubicBezTo>
                    <a:cubicBezTo>
                      <a:pt x="4790" y="33"/>
                      <a:pt x="4051" y="1"/>
                      <a:pt x="3311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ECB4B65B-CC45-49D2-8514-09EF0DDF0A05}"/>
              </a:ext>
            </a:extLst>
          </p:cNvPr>
          <p:cNvCxnSpPr>
            <a:cxnSpLocks/>
          </p:cNvCxnSpPr>
          <p:nvPr/>
        </p:nvCxnSpPr>
        <p:spPr>
          <a:xfrm flipH="1">
            <a:off x="1495097" y="1612232"/>
            <a:ext cx="189324" cy="6865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Đường nối Thẳng 58">
            <a:extLst>
              <a:ext uri="{FF2B5EF4-FFF2-40B4-BE49-F238E27FC236}">
                <a16:creationId xmlns:a16="http://schemas.microsoft.com/office/drawing/2014/main" id="{0FA61382-7CEB-4DF5-AB44-79672A1D17BF}"/>
              </a:ext>
            </a:extLst>
          </p:cNvPr>
          <p:cNvCxnSpPr>
            <a:cxnSpLocks/>
          </p:cNvCxnSpPr>
          <p:nvPr/>
        </p:nvCxnSpPr>
        <p:spPr>
          <a:xfrm>
            <a:off x="1674855" y="1563762"/>
            <a:ext cx="732943" cy="7731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Đường nối Thẳng 59">
            <a:extLst>
              <a:ext uri="{FF2B5EF4-FFF2-40B4-BE49-F238E27FC236}">
                <a16:creationId xmlns:a16="http://schemas.microsoft.com/office/drawing/2014/main" id="{8ABC3043-18EB-4470-A211-F02486382DC4}"/>
              </a:ext>
            </a:extLst>
          </p:cNvPr>
          <p:cNvCxnSpPr>
            <a:cxnSpLocks/>
          </p:cNvCxnSpPr>
          <p:nvPr/>
        </p:nvCxnSpPr>
        <p:spPr>
          <a:xfrm>
            <a:off x="1667985" y="1590545"/>
            <a:ext cx="845542" cy="10266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Đường nối Thẳng 60">
            <a:extLst>
              <a:ext uri="{FF2B5EF4-FFF2-40B4-BE49-F238E27FC236}">
                <a16:creationId xmlns:a16="http://schemas.microsoft.com/office/drawing/2014/main" id="{95AFBF8C-0F0A-452D-A988-EABE8C0E6F7B}"/>
              </a:ext>
            </a:extLst>
          </p:cNvPr>
          <p:cNvCxnSpPr>
            <a:cxnSpLocks/>
          </p:cNvCxnSpPr>
          <p:nvPr/>
        </p:nvCxnSpPr>
        <p:spPr>
          <a:xfrm flipH="1">
            <a:off x="1574251" y="1539706"/>
            <a:ext cx="109803" cy="1032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oogle Shape;2252;p62">
            <a:extLst>
              <a:ext uri="{FF2B5EF4-FFF2-40B4-BE49-F238E27FC236}">
                <a16:creationId xmlns:a16="http://schemas.microsoft.com/office/drawing/2014/main" id="{390326D4-9E56-4258-A7E9-C50B1117E56D}"/>
              </a:ext>
            </a:extLst>
          </p:cNvPr>
          <p:cNvGrpSpPr/>
          <p:nvPr/>
        </p:nvGrpSpPr>
        <p:grpSpPr>
          <a:xfrm>
            <a:off x="6546167" y="2925936"/>
            <a:ext cx="2398079" cy="1181849"/>
            <a:chOff x="495607" y="1047744"/>
            <a:chExt cx="1058988" cy="521880"/>
          </a:xfrm>
        </p:grpSpPr>
        <p:sp>
          <p:nvSpPr>
            <p:cNvPr id="80" name="Google Shape;2253;p62">
              <a:extLst>
                <a:ext uri="{FF2B5EF4-FFF2-40B4-BE49-F238E27FC236}">
                  <a16:creationId xmlns:a16="http://schemas.microsoft.com/office/drawing/2014/main" id="{83ACB8D5-ADFE-4A87-A27A-3609CC278763}"/>
                </a:ext>
              </a:extLst>
            </p:cNvPr>
            <p:cNvSpPr/>
            <p:nvPr/>
          </p:nvSpPr>
          <p:spPr>
            <a:xfrm>
              <a:off x="886377" y="1172077"/>
              <a:ext cx="382318" cy="397547"/>
            </a:xfrm>
            <a:custGeom>
              <a:avLst/>
              <a:gdLst/>
              <a:ahLst/>
              <a:cxnLst/>
              <a:rect l="l" t="t" r="r" b="b"/>
              <a:pathLst>
                <a:path w="25556" h="26574" extrusionOk="0">
                  <a:moveTo>
                    <a:pt x="25556" y="0"/>
                  </a:moveTo>
                  <a:lnTo>
                    <a:pt x="0" y="4467"/>
                  </a:lnTo>
                  <a:lnTo>
                    <a:pt x="1244" y="26574"/>
                  </a:lnTo>
                  <a:lnTo>
                    <a:pt x="25443" y="22107"/>
                  </a:lnTo>
                  <a:lnTo>
                    <a:pt x="25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54;p62">
              <a:extLst>
                <a:ext uri="{FF2B5EF4-FFF2-40B4-BE49-F238E27FC236}">
                  <a16:creationId xmlns:a16="http://schemas.microsoft.com/office/drawing/2014/main" id="{35638F7E-E545-4810-9B7E-5BE4A0590AFD}"/>
                </a:ext>
              </a:extLst>
            </p:cNvPr>
            <p:cNvSpPr/>
            <p:nvPr/>
          </p:nvSpPr>
          <p:spPr>
            <a:xfrm>
              <a:off x="645312" y="1160228"/>
              <a:ext cx="259691" cy="409395"/>
            </a:xfrm>
            <a:custGeom>
              <a:avLst/>
              <a:gdLst/>
              <a:ahLst/>
              <a:cxnLst/>
              <a:rect l="l" t="t" r="r" b="b"/>
              <a:pathLst>
                <a:path w="17359" h="27366" extrusionOk="0">
                  <a:moveTo>
                    <a:pt x="0" y="1"/>
                  </a:moveTo>
                  <a:lnTo>
                    <a:pt x="227" y="21599"/>
                  </a:lnTo>
                  <a:lnTo>
                    <a:pt x="17358" y="27366"/>
                  </a:lnTo>
                  <a:lnTo>
                    <a:pt x="16114" y="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966">
                <a:alpha val="5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55;p62">
              <a:extLst>
                <a:ext uri="{FF2B5EF4-FFF2-40B4-BE49-F238E27FC236}">
                  <a16:creationId xmlns:a16="http://schemas.microsoft.com/office/drawing/2014/main" id="{0402F761-E53A-45A4-AF96-2731C4052923}"/>
                </a:ext>
              </a:extLst>
            </p:cNvPr>
            <p:cNvSpPr/>
            <p:nvPr/>
          </p:nvSpPr>
          <p:spPr>
            <a:xfrm>
              <a:off x="645312" y="1084950"/>
              <a:ext cx="623383" cy="153953"/>
            </a:xfrm>
            <a:custGeom>
              <a:avLst/>
              <a:gdLst/>
              <a:ahLst/>
              <a:cxnLst/>
              <a:rect l="l" t="t" r="r" b="b"/>
              <a:pathLst>
                <a:path w="41670" h="10291" extrusionOk="0">
                  <a:moveTo>
                    <a:pt x="26744" y="1"/>
                  </a:moveTo>
                  <a:lnTo>
                    <a:pt x="0" y="5033"/>
                  </a:lnTo>
                  <a:lnTo>
                    <a:pt x="16114" y="10291"/>
                  </a:lnTo>
                  <a:lnTo>
                    <a:pt x="41670" y="5824"/>
                  </a:lnTo>
                  <a:lnTo>
                    <a:pt x="267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6;p62">
              <a:extLst>
                <a:ext uri="{FF2B5EF4-FFF2-40B4-BE49-F238E27FC236}">
                  <a16:creationId xmlns:a16="http://schemas.microsoft.com/office/drawing/2014/main" id="{3532BC88-26BE-41D2-A000-384BCA7B7610}"/>
                </a:ext>
              </a:extLst>
            </p:cNvPr>
            <p:cNvSpPr/>
            <p:nvPr/>
          </p:nvSpPr>
          <p:spPr>
            <a:xfrm>
              <a:off x="495607" y="1160228"/>
              <a:ext cx="390785" cy="175107"/>
            </a:xfrm>
            <a:custGeom>
              <a:avLst/>
              <a:gdLst/>
              <a:ahLst/>
              <a:cxnLst/>
              <a:rect l="l" t="t" r="r" b="b"/>
              <a:pathLst>
                <a:path w="26122" h="11705" extrusionOk="0">
                  <a:moveTo>
                    <a:pt x="10007" y="1"/>
                  </a:moveTo>
                  <a:lnTo>
                    <a:pt x="0" y="5542"/>
                  </a:lnTo>
                  <a:lnTo>
                    <a:pt x="16340" y="11704"/>
                  </a:lnTo>
                  <a:lnTo>
                    <a:pt x="26121" y="5259"/>
                  </a:lnTo>
                  <a:lnTo>
                    <a:pt x="100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7;p62">
              <a:extLst>
                <a:ext uri="{FF2B5EF4-FFF2-40B4-BE49-F238E27FC236}">
                  <a16:creationId xmlns:a16="http://schemas.microsoft.com/office/drawing/2014/main" id="{79177688-3FBB-4D9B-A849-B3FE9A37982A}"/>
                </a:ext>
              </a:extLst>
            </p:cNvPr>
            <p:cNvSpPr/>
            <p:nvPr/>
          </p:nvSpPr>
          <p:spPr>
            <a:xfrm>
              <a:off x="1045387" y="1084950"/>
              <a:ext cx="223308" cy="168345"/>
            </a:xfrm>
            <a:custGeom>
              <a:avLst/>
              <a:gdLst/>
              <a:ahLst/>
              <a:cxnLst/>
              <a:rect l="l" t="t" r="r" b="b"/>
              <a:pathLst>
                <a:path w="14927" h="11253" extrusionOk="0">
                  <a:moveTo>
                    <a:pt x="1" y="1"/>
                  </a:moveTo>
                  <a:lnTo>
                    <a:pt x="1188" y="11252"/>
                  </a:lnTo>
                  <a:lnTo>
                    <a:pt x="14927" y="58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8;p62">
              <a:extLst>
                <a:ext uri="{FF2B5EF4-FFF2-40B4-BE49-F238E27FC236}">
                  <a16:creationId xmlns:a16="http://schemas.microsoft.com/office/drawing/2014/main" id="{4655FDC1-CAD8-42AA-B59D-D59C5E988FC0}"/>
                </a:ext>
              </a:extLst>
            </p:cNvPr>
            <p:cNvSpPr/>
            <p:nvPr/>
          </p:nvSpPr>
          <p:spPr>
            <a:xfrm>
              <a:off x="886377" y="1172077"/>
              <a:ext cx="528656" cy="153101"/>
            </a:xfrm>
            <a:custGeom>
              <a:avLst/>
              <a:gdLst/>
              <a:ahLst/>
              <a:cxnLst/>
              <a:rect l="l" t="t" r="r" b="b"/>
              <a:pathLst>
                <a:path w="35338" h="10234" extrusionOk="0">
                  <a:moveTo>
                    <a:pt x="25556" y="0"/>
                  </a:moveTo>
                  <a:lnTo>
                    <a:pt x="0" y="4467"/>
                  </a:lnTo>
                  <a:lnTo>
                    <a:pt x="7746" y="10234"/>
                  </a:lnTo>
                  <a:lnTo>
                    <a:pt x="35337" y="4523"/>
                  </a:lnTo>
                  <a:lnTo>
                    <a:pt x="255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9;p62">
              <a:extLst>
                <a:ext uri="{FF2B5EF4-FFF2-40B4-BE49-F238E27FC236}">
                  <a16:creationId xmlns:a16="http://schemas.microsoft.com/office/drawing/2014/main" id="{0CB9F012-04C7-4AC0-938A-5F2BC092A0B8}"/>
                </a:ext>
              </a:extLst>
            </p:cNvPr>
            <p:cNvSpPr/>
            <p:nvPr/>
          </p:nvSpPr>
          <p:spPr>
            <a:xfrm>
              <a:off x="1153653" y="1047744"/>
              <a:ext cx="400943" cy="499051"/>
            </a:xfrm>
            <a:custGeom>
              <a:avLst/>
              <a:gdLst/>
              <a:ahLst/>
              <a:cxnLst/>
              <a:rect l="l" t="t" r="r" b="b"/>
              <a:pathLst>
                <a:path w="26801" h="33359" extrusionOk="0">
                  <a:moveTo>
                    <a:pt x="849" y="0"/>
                  </a:moveTo>
                  <a:lnTo>
                    <a:pt x="1" y="33132"/>
                  </a:lnTo>
                  <a:lnTo>
                    <a:pt x="26518" y="33358"/>
                  </a:lnTo>
                  <a:lnTo>
                    <a:pt x="26800" y="113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0;p62">
              <a:extLst>
                <a:ext uri="{FF2B5EF4-FFF2-40B4-BE49-F238E27FC236}">
                  <a16:creationId xmlns:a16="http://schemas.microsoft.com/office/drawing/2014/main" id="{9A8E9DD6-D901-4347-A59E-717858D99B8E}"/>
                </a:ext>
              </a:extLst>
            </p:cNvPr>
            <p:cNvSpPr/>
            <p:nvPr/>
          </p:nvSpPr>
          <p:spPr>
            <a:xfrm>
              <a:off x="1201869" y="1092564"/>
              <a:ext cx="164111" cy="62608"/>
            </a:xfrm>
            <a:custGeom>
              <a:avLst/>
              <a:gdLst/>
              <a:ahLst/>
              <a:cxnLst/>
              <a:rect l="l" t="t" r="r" b="b"/>
              <a:pathLst>
                <a:path w="10970" h="4185" extrusionOk="0">
                  <a:moveTo>
                    <a:pt x="340" y="1"/>
                  </a:moveTo>
                  <a:lnTo>
                    <a:pt x="0" y="4015"/>
                  </a:lnTo>
                  <a:lnTo>
                    <a:pt x="10969" y="4184"/>
                  </a:lnTo>
                  <a:lnTo>
                    <a:pt x="10969" y="4184"/>
                  </a:lnTo>
                  <a:lnTo>
                    <a:pt x="10856" y="1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61;p62">
              <a:extLst>
                <a:ext uri="{FF2B5EF4-FFF2-40B4-BE49-F238E27FC236}">
                  <a16:creationId xmlns:a16="http://schemas.microsoft.com/office/drawing/2014/main" id="{06FAB3A4-DED7-4529-9E0A-0CFF4B8FBF52}"/>
                </a:ext>
              </a:extLst>
            </p:cNvPr>
            <p:cNvSpPr/>
            <p:nvPr/>
          </p:nvSpPr>
          <p:spPr>
            <a:xfrm>
              <a:off x="1394718" y="1096798"/>
              <a:ext cx="126891" cy="60917"/>
            </a:xfrm>
            <a:custGeom>
              <a:avLst/>
              <a:gdLst/>
              <a:ahLst/>
              <a:cxnLst/>
              <a:rect l="l" t="t" r="r" b="b"/>
              <a:pathLst>
                <a:path w="8482" h="4072" extrusionOk="0">
                  <a:moveTo>
                    <a:pt x="113" y="0"/>
                  </a:moveTo>
                  <a:lnTo>
                    <a:pt x="0" y="4071"/>
                  </a:lnTo>
                  <a:lnTo>
                    <a:pt x="8481" y="4015"/>
                  </a:lnTo>
                  <a:lnTo>
                    <a:pt x="8481" y="34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62;p62">
              <a:extLst>
                <a:ext uri="{FF2B5EF4-FFF2-40B4-BE49-F238E27FC236}">
                  <a16:creationId xmlns:a16="http://schemas.microsoft.com/office/drawing/2014/main" id="{EE679709-14D7-4A9F-B7B5-B311CC2B833B}"/>
                </a:ext>
              </a:extLst>
            </p:cNvPr>
            <p:cNvSpPr/>
            <p:nvPr/>
          </p:nvSpPr>
          <p:spPr>
            <a:xfrm>
              <a:off x="1195945" y="1186453"/>
              <a:ext cx="327355" cy="26240"/>
            </a:xfrm>
            <a:custGeom>
              <a:avLst/>
              <a:gdLst/>
              <a:ahLst/>
              <a:cxnLst/>
              <a:rect l="l" t="t" r="r" b="b"/>
              <a:pathLst>
                <a:path w="21882" h="1754" extrusionOk="0">
                  <a:moveTo>
                    <a:pt x="283" y="0"/>
                  </a:moveTo>
                  <a:lnTo>
                    <a:pt x="1" y="1301"/>
                  </a:lnTo>
                  <a:lnTo>
                    <a:pt x="21768" y="1753"/>
                  </a:lnTo>
                  <a:lnTo>
                    <a:pt x="21881" y="227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63;p62">
              <a:extLst>
                <a:ext uri="{FF2B5EF4-FFF2-40B4-BE49-F238E27FC236}">
                  <a16:creationId xmlns:a16="http://schemas.microsoft.com/office/drawing/2014/main" id="{9463C747-A245-4031-901E-AAEE12D08389}"/>
                </a:ext>
              </a:extLst>
            </p:cNvPr>
            <p:cNvSpPr/>
            <p:nvPr/>
          </p:nvSpPr>
          <p:spPr>
            <a:xfrm>
              <a:off x="1194254" y="1228745"/>
              <a:ext cx="156497" cy="19463"/>
            </a:xfrm>
            <a:custGeom>
              <a:avLst/>
              <a:gdLst/>
              <a:ahLst/>
              <a:cxnLst/>
              <a:rect l="l" t="t" r="r" b="b"/>
              <a:pathLst>
                <a:path w="10461" h="1301" extrusionOk="0">
                  <a:moveTo>
                    <a:pt x="170" y="0"/>
                  </a:moveTo>
                  <a:lnTo>
                    <a:pt x="1" y="1018"/>
                  </a:lnTo>
                  <a:lnTo>
                    <a:pt x="10460" y="1301"/>
                  </a:lnTo>
                  <a:lnTo>
                    <a:pt x="10347" y="57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64;p62">
              <a:extLst>
                <a:ext uri="{FF2B5EF4-FFF2-40B4-BE49-F238E27FC236}">
                  <a16:creationId xmlns:a16="http://schemas.microsoft.com/office/drawing/2014/main" id="{B77C2D93-0A37-431B-9FBD-84FD5FBB8AFD}"/>
                </a:ext>
              </a:extLst>
            </p:cNvPr>
            <p:cNvSpPr/>
            <p:nvPr/>
          </p:nvSpPr>
          <p:spPr>
            <a:xfrm>
              <a:off x="1190873" y="1272728"/>
              <a:ext cx="156497" cy="19463"/>
            </a:xfrm>
            <a:custGeom>
              <a:avLst/>
              <a:gdLst/>
              <a:ahLst/>
              <a:cxnLst/>
              <a:rect l="l" t="t" r="r" b="b"/>
              <a:pathLst>
                <a:path w="10461" h="1301" extrusionOk="0">
                  <a:moveTo>
                    <a:pt x="227" y="0"/>
                  </a:moveTo>
                  <a:lnTo>
                    <a:pt x="0" y="1018"/>
                  </a:lnTo>
                  <a:lnTo>
                    <a:pt x="10460" y="1301"/>
                  </a:lnTo>
                  <a:lnTo>
                    <a:pt x="10460" y="1301"/>
                  </a:lnTo>
                  <a:lnTo>
                    <a:pt x="10404" y="5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265;p62">
              <a:extLst>
                <a:ext uri="{FF2B5EF4-FFF2-40B4-BE49-F238E27FC236}">
                  <a16:creationId xmlns:a16="http://schemas.microsoft.com/office/drawing/2014/main" id="{409A012C-D39C-4DA9-BBB6-D240A6E08290}"/>
                </a:ext>
              </a:extLst>
            </p:cNvPr>
            <p:cNvSpPr/>
            <p:nvPr/>
          </p:nvSpPr>
          <p:spPr>
            <a:xfrm>
              <a:off x="1367655" y="1479954"/>
              <a:ext cx="145486" cy="16935"/>
            </a:xfrm>
            <a:custGeom>
              <a:avLst/>
              <a:gdLst/>
              <a:ahLst/>
              <a:cxnLst/>
              <a:rect l="l" t="t" r="r" b="b"/>
              <a:pathLst>
                <a:path w="9725" h="1132" extrusionOk="0">
                  <a:moveTo>
                    <a:pt x="226" y="0"/>
                  </a:moveTo>
                  <a:lnTo>
                    <a:pt x="0" y="962"/>
                  </a:lnTo>
                  <a:lnTo>
                    <a:pt x="9725" y="1131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266;p62">
              <a:extLst>
                <a:ext uri="{FF2B5EF4-FFF2-40B4-BE49-F238E27FC236}">
                  <a16:creationId xmlns:a16="http://schemas.microsoft.com/office/drawing/2014/main" id="{163E2A1F-3F1B-4119-9BFA-13B149B9C475}"/>
                </a:ext>
              </a:extLst>
            </p:cNvPr>
            <p:cNvSpPr/>
            <p:nvPr/>
          </p:nvSpPr>
          <p:spPr>
            <a:xfrm>
              <a:off x="1190873" y="1310786"/>
              <a:ext cx="156497" cy="19478"/>
            </a:xfrm>
            <a:custGeom>
              <a:avLst/>
              <a:gdLst/>
              <a:ahLst/>
              <a:cxnLst/>
              <a:rect l="l" t="t" r="r" b="b"/>
              <a:pathLst>
                <a:path w="10461" h="1302" extrusionOk="0">
                  <a:moveTo>
                    <a:pt x="227" y="1"/>
                  </a:moveTo>
                  <a:lnTo>
                    <a:pt x="0" y="1018"/>
                  </a:lnTo>
                  <a:lnTo>
                    <a:pt x="10460" y="1301"/>
                  </a:lnTo>
                  <a:lnTo>
                    <a:pt x="10460" y="1301"/>
                  </a:lnTo>
                  <a:lnTo>
                    <a:pt x="10404" y="57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267;p62">
              <a:extLst>
                <a:ext uri="{FF2B5EF4-FFF2-40B4-BE49-F238E27FC236}">
                  <a16:creationId xmlns:a16="http://schemas.microsoft.com/office/drawing/2014/main" id="{3BBE7C90-E707-4175-83D7-195BA86515D9}"/>
                </a:ext>
              </a:extLst>
            </p:cNvPr>
            <p:cNvSpPr/>
            <p:nvPr/>
          </p:nvSpPr>
          <p:spPr>
            <a:xfrm>
              <a:off x="1368493" y="1235507"/>
              <a:ext cx="147191" cy="225013"/>
            </a:xfrm>
            <a:custGeom>
              <a:avLst/>
              <a:gdLst/>
              <a:ahLst/>
              <a:cxnLst/>
              <a:rect l="l" t="t" r="r" b="b"/>
              <a:pathLst>
                <a:path w="9839" h="15041" extrusionOk="0">
                  <a:moveTo>
                    <a:pt x="1" y="1"/>
                  </a:moveTo>
                  <a:lnTo>
                    <a:pt x="114" y="14588"/>
                  </a:lnTo>
                  <a:lnTo>
                    <a:pt x="9838" y="15040"/>
                  </a:lnTo>
                  <a:lnTo>
                    <a:pt x="9725" y="2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68;p62">
              <a:extLst>
                <a:ext uri="{FF2B5EF4-FFF2-40B4-BE49-F238E27FC236}">
                  <a16:creationId xmlns:a16="http://schemas.microsoft.com/office/drawing/2014/main" id="{24D1F25C-40D3-4C7C-8934-FEC6E4F9B3C7}"/>
                </a:ext>
              </a:extLst>
            </p:cNvPr>
            <p:cNvSpPr/>
            <p:nvPr/>
          </p:nvSpPr>
          <p:spPr>
            <a:xfrm>
              <a:off x="1195107" y="1347154"/>
              <a:ext cx="153953" cy="137049"/>
            </a:xfrm>
            <a:custGeom>
              <a:avLst/>
              <a:gdLst/>
              <a:ahLst/>
              <a:cxnLst/>
              <a:rect l="l" t="t" r="r" b="b"/>
              <a:pathLst>
                <a:path w="10291" h="9161" extrusionOk="0">
                  <a:moveTo>
                    <a:pt x="0" y="1"/>
                  </a:moveTo>
                  <a:lnTo>
                    <a:pt x="170" y="8538"/>
                  </a:lnTo>
                  <a:lnTo>
                    <a:pt x="10290" y="9160"/>
                  </a:lnTo>
                  <a:lnTo>
                    <a:pt x="9951" y="3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50046" y="1163386"/>
            <a:ext cx="80439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tx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309" y="3106059"/>
            <a:ext cx="8149162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Cho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Google Shape;1014;p37">
            <a:extLst>
              <a:ext uri="{FF2B5EF4-FFF2-40B4-BE49-F238E27FC236}">
                <a16:creationId xmlns:a16="http://schemas.microsoft.com/office/drawing/2014/main" id="{4AC09B6D-F627-47BF-B230-C4DB56F0C67A}"/>
              </a:ext>
            </a:extLst>
          </p:cNvPr>
          <p:cNvSpPr/>
          <p:nvPr/>
        </p:nvSpPr>
        <p:spPr>
          <a:xfrm>
            <a:off x="2826327" y="-92488"/>
            <a:ext cx="4443867" cy="850909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E4FA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BẠN – CHO TÔI</a:t>
            </a:r>
            <a:endParaRPr sz="3000" b="1" dirty="0">
              <a:solidFill>
                <a:srgbClr val="E4FA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775</Words>
  <PresentationFormat>On-screen Show (16:9)</PresentationFormat>
  <Paragraphs>203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微软雅黑</vt:lpstr>
      <vt:lpstr>Arial</vt:lpstr>
      <vt:lpstr>Nanum Pen Script</vt:lpstr>
      <vt:lpstr>宋体</vt:lpstr>
      <vt:lpstr>Times New Roman</vt:lpstr>
      <vt:lpstr>Calibri</vt:lpstr>
      <vt:lpstr>Nunito</vt:lpstr>
      <vt:lpstr>World Environment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2021-08-15T09:45:16Z</dcterms:modified>
</cp:coreProperties>
</file>