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71" r:id="rId2"/>
    <p:sldId id="256" r:id="rId3"/>
    <p:sldId id="258" r:id="rId4"/>
    <p:sldId id="261" r:id="rId5"/>
    <p:sldId id="273" r:id="rId6"/>
    <p:sldId id="274" r:id="rId7"/>
    <p:sldId id="264" r:id="rId8"/>
    <p:sldId id="275" r:id="rId9"/>
    <p:sldId id="276" r:id="rId10"/>
    <p:sldId id="259" r:id="rId11"/>
    <p:sldId id="277" r:id="rId12"/>
    <p:sldId id="270" r:id="rId13"/>
    <p:sldId id="272" r:id="rId14"/>
  </p:sldIdLst>
  <p:sldSz cx="18288000" cy="10287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349" autoAdjust="0"/>
  </p:normalViewPr>
  <p:slideViewPr>
    <p:cSldViewPr>
      <p:cViewPr varScale="1">
        <p:scale>
          <a:sx n="54" d="100"/>
          <a:sy n="54" d="100"/>
        </p:scale>
        <p:origin x="2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95F6D-2F45-428D-8EA3-FD4B98EB0A39}" type="datetimeFigureOut">
              <a:rPr lang="en-US" smtClean="0"/>
              <a:t>11/8/2021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FC8EF-EE03-4AF8-850E-F4E2E969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54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FC8EF-EE03-4AF8-850E-F4E2E969F1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522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FC8EF-EE03-4AF8-850E-F4E2E969F1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90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65.svg"/><Relationship Id="rId4" Type="http://schemas.openxmlformats.org/officeDocument/2006/relationships/image" Target="../media/image50.sv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svg"/><Relationship Id="rId3" Type="http://schemas.openxmlformats.org/officeDocument/2006/relationships/image" Target="../media/image42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4.svg"/><Relationship Id="rId10" Type="http://schemas.openxmlformats.org/officeDocument/2006/relationships/image" Target="../media/image15.png"/><Relationship Id="rId4" Type="http://schemas.openxmlformats.org/officeDocument/2006/relationships/image" Target="../media/image27.png"/><Relationship Id="rId9" Type="http://schemas.openxmlformats.org/officeDocument/2006/relationships/image" Target="../media/image48.svg"/><Relationship Id="rId1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svg"/><Relationship Id="rId3" Type="http://schemas.openxmlformats.org/officeDocument/2006/relationships/image" Target="../media/image42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4.svg"/><Relationship Id="rId10" Type="http://schemas.openxmlformats.org/officeDocument/2006/relationships/image" Target="../media/image15.png"/><Relationship Id="rId4" Type="http://schemas.openxmlformats.org/officeDocument/2006/relationships/image" Target="../media/image27.png"/><Relationship Id="rId9" Type="http://schemas.openxmlformats.org/officeDocument/2006/relationships/image" Target="../media/image48.svg"/><Relationship Id="rId1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7.svg"/><Relationship Id="rId7" Type="http://schemas.openxmlformats.org/officeDocument/2006/relationships/image" Target="../media/image78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5.png"/><Relationship Id="rId5" Type="http://schemas.openxmlformats.org/officeDocument/2006/relationships/image" Target="../media/image76.svg"/><Relationship Id="rId10" Type="http://schemas.openxmlformats.org/officeDocument/2006/relationships/image" Target="../media/image5.png"/><Relationship Id="rId4" Type="http://schemas.openxmlformats.org/officeDocument/2006/relationships/image" Target="../media/image32.png"/><Relationship Id="rId9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65.svg"/><Relationship Id="rId4" Type="http://schemas.openxmlformats.org/officeDocument/2006/relationships/image" Target="../media/image50.sv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12" Type="http://schemas.openxmlformats.org/officeDocument/2006/relationships/image" Target="../media/image11.svg"/><Relationship Id="rId2" Type="http://schemas.openxmlformats.org/officeDocument/2006/relationships/image" Target="../media/image6.pn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15" Type="http://schemas.openxmlformats.org/officeDocument/2006/relationships/image" Target="../media/image12.png"/><Relationship Id="rId10" Type="http://schemas.openxmlformats.org/officeDocument/2006/relationships/image" Target="../media/image9.svg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svg"/><Relationship Id="rId17" Type="http://schemas.openxmlformats.org/officeDocument/2006/relationships/image" Target="../media/image17.png"/><Relationship Id="rId2" Type="http://schemas.openxmlformats.org/officeDocument/2006/relationships/image" Target="../media/image13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40.svg"/><Relationship Id="rId10" Type="http://schemas.openxmlformats.org/officeDocument/2006/relationships/image" Target="../media/image14.png"/><Relationship Id="rId9" Type="http://schemas.openxmlformats.org/officeDocument/2006/relationships/image" Target="../media/image34.sv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30.svg"/><Relationship Id="rId12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56.svg"/><Relationship Id="rId10" Type="http://schemas.openxmlformats.org/officeDocument/2006/relationships/image" Target="../media/image61.sv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30.svg"/><Relationship Id="rId12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56.svg"/><Relationship Id="rId10" Type="http://schemas.openxmlformats.org/officeDocument/2006/relationships/image" Target="../media/image61.sv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30.svg"/><Relationship Id="rId12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56.svg"/><Relationship Id="rId10" Type="http://schemas.openxmlformats.org/officeDocument/2006/relationships/image" Target="../media/image61.sv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0.svg"/><Relationship Id="rId7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1.svg"/><Relationship Id="rId5" Type="http://schemas.openxmlformats.org/officeDocument/2006/relationships/image" Target="../media/image72.sv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5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0.svg"/><Relationship Id="rId7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1.svg"/><Relationship Id="rId5" Type="http://schemas.openxmlformats.org/officeDocument/2006/relationships/image" Target="../media/image72.sv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5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0.svg"/><Relationship Id="rId7" Type="http://schemas.openxmlformats.org/officeDocument/2006/relationships/image" Target="../media/image4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1.svg"/><Relationship Id="rId5" Type="http://schemas.openxmlformats.org/officeDocument/2006/relationships/image" Target="../media/image72.svg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5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5400000">
            <a:off x="14551422" y="1393220"/>
            <a:ext cx="11650546" cy="712815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8292211" y="1533411"/>
            <a:ext cx="2227055" cy="17788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646277" y="7967143"/>
            <a:ext cx="5518923" cy="78644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590800" y="3746674"/>
            <a:ext cx="13545827" cy="33342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000"/>
              </a:lnSpc>
            </a:pPr>
            <a:r>
              <a:rPr lang="en-US" sz="7200" b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5400000">
            <a:off x="-16697982" y="1862227"/>
            <a:ext cx="26067251" cy="1192576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163366" y="2864433"/>
            <a:ext cx="297270" cy="3135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030016" y="8636583"/>
            <a:ext cx="297270" cy="31351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733366" y="7741233"/>
            <a:ext cx="297270" cy="3135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257116" y="1607133"/>
            <a:ext cx="297270" cy="313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01184" y="1701775"/>
            <a:ext cx="10085631" cy="861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816935" y="8443397"/>
            <a:ext cx="19921870" cy="1218879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14495145" y="-1408397"/>
            <a:ext cx="7206474" cy="589129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659940" y="559023"/>
            <a:ext cx="968120" cy="77328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7631859" flipV="1">
            <a:off x="-557899" y="2044877"/>
            <a:ext cx="3241330" cy="13897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51495" y="2932695"/>
            <a:ext cx="739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chữ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V (kiểu 2)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92" y="4086991"/>
            <a:ext cx="4218453" cy="410363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738137" y="3970299"/>
            <a:ext cx="9153905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vi-VN" sz="3800" dirty="0" smtClean="0">
                <a:ea typeface="Calibri" panose="020F0502020204030204" pitchFamily="34" charset="0"/>
                <a:cs typeface="Arial" panose="020B0604020202020204" pitchFamily="34" charset="0"/>
              </a:rPr>
              <a:t>Nét </a:t>
            </a:r>
            <a:r>
              <a:rPr lang="vi-VN" sz="3800" dirty="0">
                <a:ea typeface="Calibri" panose="020F0502020204030204" pitchFamily="34" charset="0"/>
                <a:cs typeface="Arial" panose="020B0604020202020204" pitchFamily="34" charset="0"/>
              </a:rPr>
              <a:t>viết chữ V hoa (kiểu 2) là kết hợp của 3 nét cơ bản: móc hai đầu trái phải, cong phải và cong dưới (tạo vòng xoắn). 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01184" y="1701775"/>
            <a:ext cx="10085631" cy="861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816935" y="8953500"/>
            <a:ext cx="19921870" cy="1167869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14495145" y="-1408397"/>
            <a:ext cx="7206474" cy="589129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659940" y="559023"/>
            <a:ext cx="968120" cy="77328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7631859" flipV="1">
            <a:off x="-557899" y="2044877"/>
            <a:ext cx="3241330" cy="13897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51495" y="2932695"/>
            <a:ext cx="739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67046" y="4086991"/>
            <a:ext cx="9153905" cy="942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Việt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Nam,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quê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hương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yêu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dấu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4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38"/>
          <a:stretch/>
        </p:blipFill>
        <p:spPr>
          <a:xfrm>
            <a:off x="7227760" y="5241287"/>
            <a:ext cx="4800600" cy="447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810001" y="2870230"/>
            <a:ext cx="10776128" cy="6564076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079577" y="1171575"/>
            <a:ext cx="12128845" cy="100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6400" b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0800000">
            <a:off x="14715041" y="5048250"/>
            <a:ext cx="6267258" cy="808678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-3894528" y="986195"/>
            <a:ext cx="7085079" cy="714176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5925366" y="2445333"/>
            <a:ext cx="402881" cy="42489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4972866" y="5988633"/>
            <a:ext cx="297270" cy="31351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2914216" y="8465133"/>
            <a:ext cx="297270" cy="3135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41" y="7349104"/>
            <a:ext cx="5064843" cy="31168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5400000">
            <a:off x="14551422" y="1393220"/>
            <a:ext cx="11650546" cy="712815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8292211" y="1533411"/>
            <a:ext cx="2227055" cy="17788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646277" y="7967143"/>
            <a:ext cx="5518923" cy="78644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590800" y="3746674"/>
            <a:ext cx="13545827" cy="3127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000"/>
              </a:lnSpc>
            </a:pPr>
            <a:r>
              <a:rPr lang="en-US" sz="7200" b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algn="ctr">
              <a:lnSpc>
                <a:spcPts val="13000"/>
              </a:lnSpc>
            </a:pPr>
            <a:r>
              <a:rPr lang="en-US" sz="7200" b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5400000">
            <a:off x="-16697982" y="1862227"/>
            <a:ext cx="26067251" cy="1192576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163366" y="2864433"/>
            <a:ext cx="297270" cy="3135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5030016" y="8636583"/>
            <a:ext cx="297270" cy="31351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733366" y="7741233"/>
            <a:ext cx="297270" cy="3135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3257116" y="1607133"/>
            <a:ext cx="297270" cy="31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4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633031">
            <a:off x="13569154" y="7506673"/>
            <a:ext cx="6186762" cy="350325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1503276" y="-1990263"/>
            <a:ext cx="4707870" cy="607467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032840">
            <a:off x="-9374" y="7335699"/>
            <a:ext cx="2557277" cy="482505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6277653" y="2919810"/>
            <a:ext cx="2716263" cy="116459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4215709" y="1047072"/>
            <a:ext cx="696955" cy="73504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919530" y="5306533"/>
            <a:ext cx="576145" cy="607629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2939386" y="2597835"/>
            <a:ext cx="12409219" cy="5570308"/>
            <a:chOff x="-581263" y="-5488346"/>
            <a:chExt cx="16545625" cy="7427076"/>
          </a:xfrm>
        </p:grpSpPr>
        <p:sp>
          <p:nvSpPr>
            <p:cNvPr id="11" name="TextBox 11"/>
            <p:cNvSpPr txBox="1"/>
            <p:nvPr/>
          </p:nvSpPr>
          <p:spPr>
            <a:xfrm>
              <a:off x="-581263" y="-2256008"/>
              <a:ext cx="16545625" cy="41947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8600" b="1" dirty="0" smtClean="0">
                  <a:solidFill>
                    <a:srgbClr val="2A2A2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 ĐƯỜNG CỦA BÉ </a:t>
              </a:r>
            </a:p>
            <a:p>
              <a:pPr algn="ctr">
                <a:lnSpc>
                  <a:spcPct val="125000"/>
                </a:lnSpc>
              </a:pPr>
              <a:r>
                <a:rPr lang="en-US" sz="8600" b="1" dirty="0" smtClean="0">
                  <a:solidFill>
                    <a:srgbClr val="2A2A2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CHỮ HOA V (KIỂU 2)</a:t>
              </a:r>
              <a:endParaRPr lang="en-US" sz="8600" b="1" dirty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048751" y="-5488346"/>
              <a:ext cx="9285599" cy="7932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960"/>
                </a:lnSpc>
              </a:pPr>
              <a:r>
                <a:rPr lang="en-US" sz="7200" dirty="0" smtClean="0">
                  <a:solidFill>
                    <a:srgbClr val="2A2A2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 33</a:t>
              </a:r>
              <a:endParaRPr lang="en-US" sz="7200" dirty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8280799" y="321455"/>
            <a:ext cx="1726395" cy="1378958"/>
          </a:xfrm>
          <a:prstGeom prst="rect">
            <a:avLst/>
          </a:prstGeom>
        </p:spPr>
      </p:pic>
      <p:sp>
        <p:nvSpPr>
          <p:cNvPr id="14" name="TextBox 12"/>
          <p:cNvSpPr txBox="1"/>
          <p:nvPr/>
        </p:nvSpPr>
        <p:spPr>
          <a:xfrm>
            <a:off x="5661897" y="4130422"/>
            <a:ext cx="6964199" cy="571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0"/>
              </a:lnSpc>
            </a:pPr>
            <a:r>
              <a:rPr lang="en-US" sz="64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en-US" sz="64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64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64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81400" y="805022"/>
            <a:ext cx="11056043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Nghe –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CON ĐƯỜNG CỦA BÉ (2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khổ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đầu)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10800000">
            <a:off x="15597391" y="-1396362"/>
            <a:ext cx="3936619" cy="396811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46490" y="612045"/>
            <a:ext cx="3359358" cy="115477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696220">
            <a:off x="11041562" y="9474860"/>
            <a:ext cx="2716263" cy="1164598"/>
          </a:xfrm>
          <a:prstGeom prst="rect">
            <a:avLst/>
          </a:prstGeom>
        </p:spPr>
      </p:pic>
      <p:sp>
        <p:nvSpPr>
          <p:cNvPr id="16" name="TextBox 12"/>
          <p:cNvSpPr txBox="1"/>
          <p:nvPr/>
        </p:nvSpPr>
        <p:spPr>
          <a:xfrm>
            <a:off x="6705599" y="2951429"/>
            <a:ext cx="4881831" cy="28634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phi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Lẫn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mây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</a:t>
            </a:r>
            <a:endParaRPr lang="en-US" sz="3200" u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Khắp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trời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vì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chít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2"/>
          <p:cNvSpPr txBox="1"/>
          <p:nvPr/>
        </p:nvSpPr>
        <p:spPr>
          <a:xfrm>
            <a:off x="6705599" y="6134100"/>
            <a:ext cx="4881831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Đường của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Mênh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cả</a:t>
            </a: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</a:pP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bờ</a:t>
            </a:r>
            <a:r>
              <a:rPr lang="en-US" sz="320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non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endParaRPr lang="en-US" sz="3200" u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4991101"/>
            <a:ext cx="9982200" cy="54492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6992" y="2603224"/>
            <a:ext cx="6620850" cy="3391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663986" y="-8602137"/>
            <a:ext cx="26067251" cy="110460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921776">
            <a:off x="-3810214" y="4798412"/>
            <a:ext cx="6484677" cy="83673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43046">
            <a:off x="15790063" y="1274899"/>
            <a:ext cx="1293762" cy="128303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202918" y="493879"/>
            <a:ext cx="12991459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1011578">
            <a:off x="245749" y="845831"/>
            <a:ext cx="1905401" cy="145156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4791039">
            <a:off x="16257048" y="5563613"/>
            <a:ext cx="2574591" cy="20564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8450" y="2366050"/>
            <a:ext cx="4800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Chữ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8450" y="3643088"/>
            <a:ext cx="1402080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Đã     ế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máy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cày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mấy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nông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óm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vẫn chạy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giòn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giã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Máy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lên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tơi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ốp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cối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05200" y="3923895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163800" y="3923895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00" y="4874739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96200" y="5829300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165248" y="5829300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12482" y="3923895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152309" y="3923102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00" y="4875976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165248" y="5829300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96200" y="5829300"/>
            <a:ext cx="5334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663986" y="-8602137"/>
            <a:ext cx="26067251" cy="110460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921776">
            <a:off x="-3810214" y="4798412"/>
            <a:ext cx="6484677" cy="83673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43046">
            <a:off x="15790063" y="1274899"/>
            <a:ext cx="1293762" cy="128303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202918" y="493879"/>
            <a:ext cx="12991459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1011578">
            <a:off x="245749" y="845831"/>
            <a:ext cx="1905401" cy="145156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4791039">
            <a:off x="16257048" y="5563613"/>
            <a:ext cx="2574591" cy="20564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8450" y="2366050"/>
            <a:ext cx="4800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. Chữ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iê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8450" y="3643088"/>
            <a:ext cx="1402080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mê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cổ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bé luôn t   n là sẽ có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      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xinh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d     u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hiền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h     n đúng lúc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nhất để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con người.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0" y="485774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3182600" y="3848100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05950" y="485774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3258800" y="483198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3182600" y="3848100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34000" y="485774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iê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205950" y="485774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ệ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3258800" y="4831987"/>
            <a:ext cx="685800" cy="5715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ệ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49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663986" y="-8602137"/>
            <a:ext cx="26067251" cy="110460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921776">
            <a:off x="-3810214" y="4798412"/>
            <a:ext cx="6484677" cy="83673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43046">
            <a:off x="15790063" y="1274899"/>
            <a:ext cx="1293762" cy="128303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202918" y="493879"/>
            <a:ext cx="12991459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1011578">
            <a:off x="245749" y="845831"/>
            <a:ext cx="1905401" cy="145156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4791039">
            <a:off x="16257048" y="5563613"/>
            <a:ext cx="2574591" cy="20564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8450" y="2366050"/>
            <a:ext cx="51577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2600" y="3643088"/>
            <a:ext cx="150114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	S      mấy đợt rét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đậm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đã về. Trên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g      đầu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chuyền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cành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như b       tin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giục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người ta m 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mới.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24200" y="3924300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859000" y="3925601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43600" y="4876798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837616" y="4876798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32690" y="5831770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246503" y="5846836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128962" y="3933825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4863762" y="3924300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ạo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943600" y="4876798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37616" y="4876798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633742" y="5841634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245451" y="5841634"/>
            <a:ext cx="838200" cy="533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5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29280" y="1565217"/>
            <a:ext cx="12980571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54461"/>
          <a:stretch>
            <a:fillRect/>
          </a:stretch>
        </p:blipFill>
        <p:spPr>
          <a:xfrm>
            <a:off x="3352800" y="3129741"/>
            <a:ext cx="13158036" cy="54427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5400000">
            <a:off x="-7337028" y="1579423"/>
            <a:ext cx="11650546" cy="71281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425365" y="8264327"/>
            <a:ext cx="2947462" cy="23542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9219903">
            <a:off x="15782412" y="-2672822"/>
            <a:ext cx="2995592" cy="496424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7280208" y="6362700"/>
            <a:ext cx="477002" cy="50306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685616" y="1543050"/>
            <a:ext cx="477002" cy="5030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4076700"/>
            <a:ext cx="4419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Chữ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Ngày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ưa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77075" y="5779532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0" y="6980065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Say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ưa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0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Quả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ung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820400" y="6980065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91325" y="7069288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153900" y="5779532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049000" y="7069288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77075" y="5779532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86562" y="7069288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153900" y="5779532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049000" y="7069288"/>
            <a:ext cx="533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29280" y="1565217"/>
            <a:ext cx="12980571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54461"/>
          <a:stretch>
            <a:fillRect/>
          </a:stretch>
        </p:blipFill>
        <p:spPr>
          <a:xfrm>
            <a:off x="3352800" y="3129741"/>
            <a:ext cx="13158036" cy="54427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5400000">
            <a:off x="-7337028" y="1579423"/>
            <a:ext cx="11650546" cy="71281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425365" y="8264327"/>
            <a:ext cx="2947462" cy="23542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9219903">
            <a:off x="15782412" y="-2672822"/>
            <a:ext cx="2995592" cy="496424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7280208" y="6362700"/>
            <a:ext cx="477002" cy="50306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685616" y="1543050"/>
            <a:ext cx="477002" cy="5030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4076700"/>
            <a:ext cx="4419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. Chữ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iê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Kim t      m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0" y="6980065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      m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0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u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820400" y="6980065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u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34200" y="5760481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34200" y="7063646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734800" y="7063646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801600" y="5760481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934200" y="5756981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iê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801600" y="5756981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ề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934200" y="7063646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734800" y="7058478"/>
            <a:ext cx="685800" cy="5715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ị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4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5" grpId="0"/>
      <p:bldP spid="16" grpId="0"/>
      <p:bldP spid="17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29280" y="1565217"/>
            <a:ext cx="12980571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500"/>
              </a:lnSpc>
            </a:pP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hoặc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dirty="0" err="1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dirty="0" smtClean="0">
                <a:solidFill>
                  <a:srgbClr val="2A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dirty="0">
              <a:solidFill>
                <a:srgbClr val="2A2A2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b="54461"/>
          <a:stretch>
            <a:fillRect/>
          </a:stretch>
        </p:blipFill>
        <p:spPr>
          <a:xfrm>
            <a:off x="3352800" y="3129741"/>
            <a:ext cx="13158036" cy="54427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5400000">
            <a:off x="-7337028" y="1579423"/>
            <a:ext cx="11650546" cy="71281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425365" y="8264327"/>
            <a:ext cx="2947462" cy="23542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9219903">
            <a:off x="15782412" y="-2672822"/>
            <a:ext cx="2995592" cy="496424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7280208" y="6362700"/>
            <a:ext cx="477002" cy="50306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2685616" y="1543050"/>
            <a:ext cx="477002" cy="5030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4076700"/>
            <a:ext cx="533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Vần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C  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0" y="6980065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Trầu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0400" y="5676900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Thứ s 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820400" y="6980065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019800" y="5779532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87234" y="7082697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420600" y="5779532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649200" y="7075940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019800" y="5779532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2420600" y="5795082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áu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187234" y="7075940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2648123" y="7075940"/>
            <a:ext cx="8382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22" grpId="0" animBg="1"/>
      <p:bldP spid="23" grpId="0" animBg="1"/>
      <p:bldP spid="24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439</Words>
  <Application>Microsoft Office PowerPoint</Application>
  <PresentationFormat>Custom</PresentationFormat>
  <Paragraphs>106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Ha_PC</cp:lastModifiedBy>
  <cp:revision>8</cp:revision>
  <dcterms:created xsi:type="dcterms:W3CDTF">2006-08-16T00:00:00Z</dcterms:created>
  <dcterms:modified xsi:type="dcterms:W3CDTF">2021-11-08T01:59:19Z</dcterms:modified>
  <dc:identifier>DAEt-d3kjac</dc:identifier>
</cp:coreProperties>
</file>