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71" r:id="rId2"/>
    <p:sldId id="256" r:id="rId3"/>
    <p:sldId id="269" r:id="rId4"/>
    <p:sldId id="285" r:id="rId5"/>
    <p:sldId id="286" r:id="rId6"/>
    <p:sldId id="287" r:id="rId7"/>
    <p:sldId id="260" r:id="rId8"/>
    <p:sldId id="258" r:id="rId9"/>
    <p:sldId id="257" r:id="rId10"/>
    <p:sldId id="273" r:id="rId11"/>
    <p:sldId id="261" r:id="rId12"/>
    <p:sldId id="259" r:id="rId13"/>
    <p:sldId id="276" r:id="rId14"/>
    <p:sldId id="277" r:id="rId15"/>
    <p:sldId id="274" r:id="rId16"/>
    <p:sldId id="263" r:id="rId17"/>
    <p:sldId id="279" r:id="rId18"/>
    <p:sldId id="280" r:id="rId19"/>
    <p:sldId id="275" r:id="rId20"/>
    <p:sldId id="266" r:id="rId21"/>
    <p:sldId id="264" r:id="rId22"/>
    <p:sldId id="281" r:id="rId23"/>
    <p:sldId id="282" r:id="rId24"/>
    <p:sldId id="283" r:id="rId25"/>
    <p:sldId id="284" r:id="rId26"/>
    <p:sldId id="272" r:id="rId27"/>
  </p:sldIdLst>
  <p:sldSz cx="18288000" cy="10287000"/>
  <p:notesSz cx="6858000" cy="9144000"/>
  <p:embeddedFontLst>
    <p:embeddedFont>
      <p:font typeface="Calibri" panose="020F0502020204030204" pitchFamily="34" charset="0"/>
      <p:regular r:id="rId28"/>
      <p:bold r:id="rId29"/>
      <p:italic r:id="rId30"/>
      <p:boldItalic r:id="rId31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56" d="100"/>
          <a:sy n="56" d="100"/>
        </p:scale>
        <p:origin x="610" y="3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1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4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font" Target="fonts/font3.fntdata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11/8/2021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11/8/2021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11/8/2021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11/8/2021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11/8/2021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11/8/2021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11/8/2021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svg"/><Relationship Id="rId13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4.png"/><Relationship Id="rId12" Type="http://schemas.openxmlformats.org/officeDocument/2006/relationships/image" Target="../media/image55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svg"/><Relationship Id="rId11" Type="http://schemas.openxmlformats.org/officeDocument/2006/relationships/image" Target="../media/image6.png"/><Relationship Id="rId5" Type="http://schemas.openxmlformats.org/officeDocument/2006/relationships/image" Target="../media/image3.png"/><Relationship Id="rId10" Type="http://schemas.openxmlformats.org/officeDocument/2006/relationships/image" Target="../media/image43.svg"/><Relationship Id="rId4" Type="http://schemas.openxmlformats.org/officeDocument/2006/relationships/image" Target="../media/image41.svg"/><Relationship Id="rId9" Type="http://schemas.openxmlformats.org/officeDocument/2006/relationships/image" Target="../media/image5.png"/><Relationship Id="rId14" Type="http://schemas.openxmlformats.org/officeDocument/2006/relationships/image" Target="../media/image25.sv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svg"/><Relationship Id="rId13" Type="http://schemas.openxmlformats.org/officeDocument/2006/relationships/image" Target="../media/image6.png"/><Relationship Id="rId3" Type="http://schemas.openxmlformats.org/officeDocument/2006/relationships/image" Target="../media/image2.svg"/><Relationship Id="rId7" Type="http://schemas.openxmlformats.org/officeDocument/2006/relationships/image" Target="../media/image24.png"/><Relationship Id="rId12" Type="http://schemas.openxmlformats.org/officeDocument/2006/relationships/image" Target="../media/image53.svg"/><Relationship Id="rId2" Type="http://schemas.openxmlformats.org/officeDocument/2006/relationships/image" Target="../media/image8.png"/><Relationship Id="rId16" Type="http://schemas.openxmlformats.org/officeDocument/2006/relationships/image" Target="../media/image57.sv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7.svg"/><Relationship Id="rId11" Type="http://schemas.openxmlformats.org/officeDocument/2006/relationships/image" Target="../media/image26.png"/><Relationship Id="rId5" Type="http://schemas.openxmlformats.org/officeDocument/2006/relationships/image" Target="../media/image23.png"/><Relationship Id="rId15" Type="http://schemas.openxmlformats.org/officeDocument/2006/relationships/image" Target="../media/image27.png"/><Relationship Id="rId10" Type="http://schemas.openxmlformats.org/officeDocument/2006/relationships/image" Target="../media/image51.svg"/><Relationship Id="rId4" Type="http://schemas.openxmlformats.org/officeDocument/2006/relationships/image" Target="../media/image1.png"/><Relationship Id="rId9" Type="http://schemas.openxmlformats.org/officeDocument/2006/relationships/image" Target="../media/image25.png"/><Relationship Id="rId14" Type="http://schemas.openxmlformats.org/officeDocument/2006/relationships/image" Target="../media/image55.sv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0.svg"/><Relationship Id="rId13" Type="http://schemas.openxmlformats.org/officeDocument/2006/relationships/image" Target="../media/image62.svg"/><Relationship Id="rId7" Type="http://schemas.openxmlformats.org/officeDocument/2006/relationships/image" Target="../media/image42.png"/><Relationship Id="rId12" Type="http://schemas.openxmlformats.org/officeDocument/2006/relationships/image" Target="../media/image44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svg"/><Relationship Id="rId11" Type="http://schemas.openxmlformats.org/officeDocument/2006/relationships/image" Target="../media/image33.svg"/><Relationship Id="rId5" Type="http://schemas.openxmlformats.org/officeDocument/2006/relationships/image" Target="../media/image40.png"/><Relationship Id="rId15" Type="http://schemas.openxmlformats.org/officeDocument/2006/relationships/image" Target="../media/image45.svg"/><Relationship Id="rId10" Type="http://schemas.openxmlformats.org/officeDocument/2006/relationships/image" Target="../media/image13.png"/><Relationship Id="rId4" Type="http://schemas.openxmlformats.org/officeDocument/2006/relationships/image" Target="../media/image19.svg"/><Relationship Id="rId9" Type="http://schemas.openxmlformats.org/officeDocument/2006/relationships/image" Target="../media/image43.png"/><Relationship Id="rId14" Type="http://schemas.openxmlformats.org/officeDocument/2006/relationships/image" Target="../media/image45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13" Type="http://schemas.openxmlformats.org/officeDocument/2006/relationships/image" Target="../media/image43.svg"/><Relationship Id="rId3" Type="http://schemas.openxmlformats.org/officeDocument/2006/relationships/image" Target="../media/image37.svg"/><Relationship Id="rId7" Type="http://schemas.openxmlformats.org/officeDocument/2006/relationships/image" Target="../media/image41.svg"/><Relationship Id="rId12" Type="http://schemas.openxmlformats.org/officeDocument/2006/relationships/image" Target="../media/image5.png"/><Relationship Id="rId17" Type="http://schemas.openxmlformats.org/officeDocument/2006/relationships/image" Target="../media/image45.svg"/><Relationship Id="rId2" Type="http://schemas.openxmlformats.org/officeDocument/2006/relationships/image" Target="../media/image46.png"/><Relationship Id="rId16" Type="http://schemas.openxmlformats.org/officeDocument/2006/relationships/image" Target="../media/image4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.png"/><Relationship Id="rId11" Type="http://schemas.openxmlformats.org/officeDocument/2006/relationships/image" Target="../media/image17.svg"/><Relationship Id="rId5" Type="http://schemas.openxmlformats.org/officeDocument/2006/relationships/image" Target="../media/image39.svg"/><Relationship Id="rId15" Type="http://schemas.openxmlformats.org/officeDocument/2006/relationships/image" Target="../media/image23.svg"/><Relationship Id="rId10" Type="http://schemas.openxmlformats.org/officeDocument/2006/relationships/image" Target="../media/image40.png"/><Relationship Id="rId4" Type="http://schemas.openxmlformats.org/officeDocument/2006/relationships/image" Target="../media/image47.png"/><Relationship Id="rId9" Type="http://schemas.openxmlformats.org/officeDocument/2006/relationships/image" Target="../media/image19.svg"/><Relationship Id="rId14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0.svg"/><Relationship Id="rId13" Type="http://schemas.openxmlformats.org/officeDocument/2006/relationships/image" Target="../media/image62.svg"/><Relationship Id="rId7" Type="http://schemas.openxmlformats.org/officeDocument/2006/relationships/image" Target="../media/image42.png"/><Relationship Id="rId12" Type="http://schemas.openxmlformats.org/officeDocument/2006/relationships/image" Target="../media/image44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svg"/><Relationship Id="rId11" Type="http://schemas.openxmlformats.org/officeDocument/2006/relationships/image" Target="../media/image33.svg"/><Relationship Id="rId5" Type="http://schemas.openxmlformats.org/officeDocument/2006/relationships/image" Target="../media/image40.png"/><Relationship Id="rId15" Type="http://schemas.openxmlformats.org/officeDocument/2006/relationships/image" Target="../media/image45.svg"/><Relationship Id="rId10" Type="http://schemas.openxmlformats.org/officeDocument/2006/relationships/image" Target="../media/image13.png"/><Relationship Id="rId4" Type="http://schemas.openxmlformats.org/officeDocument/2006/relationships/image" Target="../media/image19.svg"/><Relationship Id="rId9" Type="http://schemas.openxmlformats.org/officeDocument/2006/relationships/image" Target="../media/image43.png"/><Relationship Id="rId14" Type="http://schemas.openxmlformats.org/officeDocument/2006/relationships/image" Target="../media/image45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0.svg"/><Relationship Id="rId13" Type="http://schemas.openxmlformats.org/officeDocument/2006/relationships/image" Target="../media/image62.svg"/><Relationship Id="rId7" Type="http://schemas.openxmlformats.org/officeDocument/2006/relationships/image" Target="../media/image42.png"/><Relationship Id="rId12" Type="http://schemas.openxmlformats.org/officeDocument/2006/relationships/image" Target="../media/image44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svg"/><Relationship Id="rId11" Type="http://schemas.openxmlformats.org/officeDocument/2006/relationships/image" Target="../media/image33.svg"/><Relationship Id="rId5" Type="http://schemas.openxmlformats.org/officeDocument/2006/relationships/image" Target="../media/image40.png"/><Relationship Id="rId15" Type="http://schemas.openxmlformats.org/officeDocument/2006/relationships/image" Target="../media/image45.svg"/><Relationship Id="rId10" Type="http://schemas.openxmlformats.org/officeDocument/2006/relationships/image" Target="../media/image13.png"/><Relationship Id="rId4" Type="http://schemas.openxmlformats.org/officeDocument/2006/relationships/image" Target="../media/image19.svg"/><Relationship Id="rId9" Type="http://schemas.openxmlformats.org/officeDocument/2006/relationships/image" Target="../media/image43.png"/><Relationship Id="rId14" Type="http://schemas.openxmlformats.org/officeDocument/2006/relationships/image" Target="../media/image45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svg"/><Relationship Id="rId13" Type="http://schemas.openxmlformats.org/officeDocument/2006/relationships/image" Target="../media/image6.png"/><Relationship Id="rId3" Type="http://schemas.openxmlformats.org/officeDocument/2006/relationships/image" Target="../media/image2.svg"/><Relationship Id="rId7" Type="http://schemas.openxmlformats.org/officeDocument/2006/relationships/image" Target="../media/image24.png"/><Relationship Id="rId12" Type="http://schemas.openxmlformats.org/officeDocument/2006/relationships/image" Target="../media/image53.svg"/><Relationship Id="rId2" Type="http://schemas.openxmlformats.org/officeDocument/2006/relationships/image" Target="../media/image8.png"/><Relationship Id="rId16" Type="http://schemas.openxmlformats.org/officeDocument/2006/relationships/image" Target="../media/image57.sv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7.svg"/><Relationship Id="rId11" Type="http://schemas.openxmlformats.org/officeDocument/2006/relationships/image" Target="../media/image26.png"/><Relationship Id="rId5" Type="http://schemas.openxmlformats.org/officeDocument/2006/relationships/image" Target="../media/image23.png"/><Relationship Id="rId15" Type="http://schemas.openxmlformats.org/officeDocument/2006/relationships/image" Target="../media/image27.png"/><Relationship Id="rId10" Type="http://schemas.openxmlformats.org/officeDocument/2006/relationships/image" Target="../media/image51.svg"/><Relationship Id="rId4" Type="http://schemas.openxmlformats.org/officeDocument/2006/relationships/image" Target="../media/image1.png"/><Relationship Id="rId9" Type="http://schemas.openxmlformats.org/officeDocument/2006/relationships/image" Target="../media/image25.png"/><Relationship Id="rId14" Type="http://schemas.openxmlformats.org/officeDocument/2006/relationships/image" Target="../media/image55.sv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74.svg"/><Relationship Id="rId3" Type="http://schemas.openxmlformats.org/officeDocument/2006/relationships/image" Target="../media/image10.svg"/><Relationship Id="rId7" Type="http://schemas.openxmlformats.org/officeDocument/2006/relationships/image" Target="../media/image17.svg"/><Relationship Id="rId12" Type="http://schemas.openxmlformats.org/officeDocument/2006/relationships/image" Target="../media/image50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0.png"/><Relationship Id="rId11" Type="http://schemas.openxmlformats.org/officeDocument/2006/relationships/image" Target="../media/image72.svg"/><Relationship Id="rId5" Type="http://schemas.openxmlformats.org/officeDocument/2006/relationships/image" Target="../media/image19.svg"/><Relationship Id="rId15" Type="http://schemas.openxmlformats.org/officeDocument/2006/relationships/image" Target="../media/image76.svg"/><Relationship Id="rId10" Type="http://schemas.openxmlformats.org/officeDocument/2006/relationships/image" Target="../media/image49.png"/><Relationship Id="rId4" Type="http://schemas.openxmlformats.org/officeDocument/2006/relationships/image" Target="../media/image15.png"/><Relationship Id="rId9" Type="http://schemas.openxmlformats.org/officeDocument/2006/relationships/image" Target="../media/image6.svg"/><Relationship Id="rId14" Type="http://schemas.openxmlformats.org/officeDocument/2006/relationships/image" Target="../media/image51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74.svg"/><Relationship Id="rId3" Type="http://schemas.openxmlformats.org/officeDocument/2006/relationships/image" Target="../media/image10.svg"/><Relationship Id="rId7" Type="http://schemas.openxmlformats.org/officeDocument/2006/relationships/image" Target="../media/image17.svg"/><Relationship Id="rId12" Type="http://schemas.openxmlformats.org/officeDocument/2006/relationships/image" Target="../media/image50.png"/><Relationship Id="rId2" Type="http://schemas.openxmlformats.org/officeDocument/2006/relationships/image" Target="../media/image4.png"/><Relationship Id="rId16" Type="http://schemas.openxmlformats.org/officeDocument/2006/relationships/image" Target="../media/image5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0.png"/><Relationship Id="rId11" Type="http://schemas.openxmlformats.org/officeDocument/2006/relationships/image" Target="../media/image72.svg"/><Relationship Id="rId5" Type="http://schemas.openxmlformats.org/officeDocument/2006/relationships/image" Target="../media/image19.svg"/><Relationship Id="rId15" Type="http://schemas.openxmlformats.org/officeDocument/2006/relationships/image" Target="../media/image76.svg"/><Relationship Id="rId10" Type="http://schemas.openxmlformats.org/officeDocument/2006/relationships/image" Target="../media/image49.png"/><Relationship Id="rId4" Type="http://schemas.openxmlformats.org/officeDocument/2006/relationships/image" Target="../media/image15.png"/><Relationship Id="rId9" Type="http://schemas.openxmlformats.org/officeDocument/2006/relationships/image" Target="../media/image6.svg"/><Relationship Id="rId14" Type="http://schemas.openxmlformats.org/officeDocument/2006/relationships/image" Target="../media/image51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74.svg"/><Relationship Id="rId3" Type="http://schemas.openxmlformats.org/officeDocument/2006/relationships/image" Target="../media/image10.svg"/><Relationship Id="rId7" Type="http://schemas.openxmlformats.org/officeDocument/2006/relationships/image" Target="../media/image17.svg"/><Relationship Id="rId12" Type="http://schemas.openxmlformats.org/officeDocument/2006/relationships/image" Target="../media/image50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0.png"/><Relationship Id="rId11" Type="http://schemas.openxmlformats.org/officeDocument/2006/relationships/image" Target="../media/image72.svg"/><Relationship Id="rId5" Type="http://schemas.openxmlformats.org/officeDocument/2006/relationships/image" Target="../media/image19.svg"/><Relationship Id="rId15" Type="http://schemas.openxmlformats.org/officeDocument/2006/relationships/image" Target="../media/image76.svg"/><Relationship Id="rId10" Type="http://schemas.openxmlformats.org/officeDocument/2006/relationships/image" Target="../media/image49.png"/><Relationship Id="rId4" Type="http://schemas.openxmlformats.org/officeDocument/2006/relationships/image" Target="../media/image15.png"/><Relationship Id="rId9" Type="http://schemas.openxmlformats.org/officeDocument/2006/relationships/image" Target="../media/image6.svg"/><Relationship Id="rId14" Type="http://schemas.openxmlformats.org/officeDocument/2006/relationships/image" Target="../media/image51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svg"/><Relationship Id="rId13" Type="http://schemas.openxmlformats.org/officeDocument/2006/relationships/image" Target="../media/image6.png"/><Relationship Id="rId3" Type="http://schemas.openxmlformats.org/officeDocument/2006/relationships/image" Target="../media/image2.svg"/><Relationship Id="rId7" Type="http://schemas.openxmlformats.org/officeDocument/2006/relationships/image" Target="../media/image24.png"/><Relationship Id="rId12" Type="http://schemas.openxmlformats.org/officeDocument/2006/relationships/image" Target="../media/image53.svg"/><Relationship Id="rId2" Type="http://schemas.openxmlformats.org/officeDocument/2006/relationships/image" Target="../media/image8.png"/><Relationship Id="rId16" Type="http://schemas.openxmlformats.org/officeDocument/2006/relationships/image" Target="../media/image57.sv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7.svg"/><Relationship Id="rId11" Type="http://schemas.openxmlformats.org/officeDocument/2006/relationships/image" Target="../media/image26.png"/><Relationship Id="rId5" Type="http://schemas.openxmlformats.org/officeDocument/2006/relationships/image" Target="../media/image23.png"/><Relationship Id="rId15" Type="http://schemas.openxmlformats.org/officeDocument/2006/relationships/image" Target="../media/image27.png"/><Relationship Id="rId10" Type="http://schemas.openxmlformats.org/officeDocument/2006/relationships/image" Target="../media/image51.svg"/><Relationship Id="rId4" Type="http://schemas.openxmlformats.org/officeDocument/2006/relationships/image" Target="../media/image1.png"/><Relationship Id="rId9" Type="http://schemas.openxmlformats.org/officeDocument/2006/relationships/image" Target="../media/image25.png"/><Relationship Id="rId14" Type="http://schemas.openxmlformats.org/officeDocument/2006/relationships/image" Target="../media/image55.sv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2.svg"/><Relationship Id="rId7" Type="http://schemas.openxmlformats.org/officeDocument/2006/relationships/image" Target="../media/image6.sv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11" Type="http://schemas.openxmlformats.org/officeDocument/2006/relationships/image" Target="../media/image10.svg"/><Relationship Id="rId5" Type="http://schemas.openxmlformats.org/officeDocument/2006/relationships/image" Target="../media/image4.svg"/><Relationship Id="rId10" Type="http://schemas.openxmlformats.org/officeDocument/2006/relationships/image" Target="../media/image4.png"/><Relationship Id="rId4" Type="http://schemas.openxmlformats.org/officeDocument/2006/relationships/image" Target="../media/image3.png"/><Relationship Id="rId9" Type="http://schemas.openxmlformats.org/officeDocument/2006/relationships/image" Target="../media/image8.sv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93.svg"/><Relationship Id="rId7" Type="http://schemas.openxmlformats.org/officeDocument/2006/relationships/image" Target="../media/image54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1.svg"/><Relationship Id="rId11" Type="http://schemas.openxmlformats.org/officeDocument/2006/relationships/image" Target="../media/image55.png"/><Relationship Id="rId5" Type="http://schemas.openxmlformats.org/officeDocument/2006/relationships/image" Target="../media/image53.png"/><Relationship Id="rId10" Type="http://schemas.openxmlformats.org/officeDocument/2006/relationships/image" Target="../media/image8.svg"/><Relationship Id="rId4" Type="http://schemas.openxmlformats.org/officeDocument/2006/relationships/image" Target="../media/image2.svg"/><Relationship Id="rId9" Type="http://schemas.openxmlformats.org/officeDocument/2006/relationships/image" Target="../media/image10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1.svg"/><Relationship Id="rId13" Type="http://schemas.openxmlformats.org/officeDocument/2006/relationships/image" Target="../media/image58.png"/><Relationship Id="rId3" Type="http://schemas.openxmlformats.org/officeDocument/2006/relationships/image" Target="../media/image2.svg"/><Relationship Id="rId12" Type="http://schemas.openxmlformats.org/officeDocument/2006/relationships/image" Target="../media/image45.sv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png"/><Relationship Id="rId11" Type="http://schemas.openxmlformats.org/officeDocument/2006/relationships/image" Target="../media/image45.png"/><Relationship Id="rId5" Type="http://schemas.openxmlformats.org/officeDocument/2006/relationships/image" Target="../media/image78.svg"/><Relationship Id="rId10" Type="http://schemas.openxmlformats.org/officeDocument/2006/relationships/image" Target="../media/image83.svg"/><Relationship Id="rId4" Type="http://schemas.openxmlformats.org/officeDocument/2006/relationships/image" Target="../media/image56.png"/><Relationship Id="rId9" Type="http://schemas.openxmlformats.org/officeDocument/2006/relationships/image" Target="../media/image57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1.svg"/><Relationship Id="rId13" Type="http://schemas.openxmlformats.org/officeDocument/2006/relationships/image" Target="../media/image59.png"/><Relationship Id="rId3" Type="http://schemas.openxmlformats.org/officeDocument/2006/relationships/image" Target="../media/image2.svg"/><Relationship Id="rId12" Type="http://schemas.openxmlformats.org/officeDocument/2006/relationships/image" Target="../media/image45.sv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png"/><Relationship Id="rId11" Type="http://schemas.openxmlformats.org/officeDocument/2006/relationships/image" Target="../media/image45.png"/><Relationship Id="rId5" Type="http://schemas.openxmlformats.org/officeDocument/2006/relationships/image" Target="../media/image78.svg"/><Relationship Id="rId10" Type="http://schemas.openxmlformats.org/officeDocument/2006/relationships/image" Target="../media/image83.svg"/><Relationship Id="rId4" Type="http://schemas.openxmlformats.org/officeDocument/2006/relationships/image" Target="../media/image56.png"/><Relationship Id="rId9" Type="http://schemas.openxmlformats.org/officeDocument/2006/relationships/image" Target="../media/image57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1.svg"/><Relationship Id="rId13" Type="http://schemas.openxmlformats.org/officeDocument/2006/relationships/image" Target="../media/image60.png"/><Relationship Id="rId3" Type="http://schemas.openxmlformats.org/officeDocument/2006/relationships/image" Target="../media/image2.svg"/><Relationship Id="rId12" Type="http://schemas.openxmlformats.org/officeDocument/2006/relationships/image" Target="../media/image45.sv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png"/><Relationship Id="rId11" Type="http://schemas.openxmlformats.org/officeDocument/2006/relationships/image" Target="../media/image45.png"/><Relationship Id="rId5" Type="http://schemas.openxmlformats.org/officeDocument/2006/relationships/image" Target="../media/image78.svg"/><Relationship Id="rId10" Type="http://schemas.openxmlformats.org/officeDocument/2006/relationships/image" Target="../media/image83.svg"/><Relationship Id="rId4" Type="http://schemas.openxmlformats.org/officeDocument/2006/relationships/image" Target="../media/image56.png"/><Relationship Id="rId9" Type="http://schemas.openxmlformats.org/officeDocument/2006/relationships/image" Target="../media/image57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3.svg"/><Relationship Id="rId13" Type="http://schemas.openxmlformats.org/officeDocument/2006/relationships/image" Target="../media/image63.png"/><Relationship Id="rId7" Type="http://schemas.openxmlformats.org/officeDocument/2006/relationships/image" Target="../media/image54.png"/><Relationship Id="rId12" Type="http://schemas.openxmlformats.org/officeDocument/2006/relationships/image" Target="../media/image62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1.svg"/><Relationship Id="rId11" Type="http://schemas.openxmlformats.org/officeDocument/2006/relationships/image" Target="../media/image61.png"/><Relationship Id="rId5" Type="http://schemas.openxmlformats.org/officeDocument/2006/relationships/image" Target="../media/image53.png"/><Relationship Id="rId10" Type="http://schemas.openxmlformats.org/officeDocument/2006/relationships/image" Target="../media/image8.svg"/><Relationship Id="rId4" Type="http://schemas.openxmlformats.org/officeDocument/2006/relationships/image" Target="../media/image2.svg"/><Relationship Id="rId9" Type="http://schemas.openxmlformats.org/officeDocument/2006/relationships/image" Target="../media/image10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18" Type="http://schemas.openxmlformats.org/officeDocument/2006/relationships/image" Target="../media/image15.png"/><Relationship Id="rId3" Type="http://schemas.openxmlformats.org/officeDocument/2006/relationships/image" Target="../media/image107.svg"/><Relationship Id="rId21" Type="http://schemas.openxmlformats.org/officeDocument/2006/relationships/image" Target="../media/image81.svg"/><Relationship Id="rId7" Type="http://schemas.openxmlformats.org/officeDocument/2006/relationships/image" Target="../media/image33.svg"/><Relationship Id="rId17" Type="http://schemas.openxmlformats.org/officeDocument/2006/relationships/image" Target="../media/image17.svg"/><Relationship Id="rId25" Type="http://schemas.openxmlformats.org/officeDocument/2006/relationships/image" Target="../media/image70.svg"/><Relationship Id="rId2" Type="http://schemas.openxmlformats.org/officeDocument/2006/relationships/image" Target="../media/image11.png"/><Relationship Id="rId20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24" Type="http://schemas.openxmlformats.org/officeDocument/2006/relationships/image" Target="../media/image18.png"/><Relationship Id="rId5" Type="http://schemas.openxmlformats.org/officeDocument/2006/relationships/image" Target="../media/image109.svg"/><Relationship Id="rId23" Type="http://schemas.openxmlformats.org/officeDocument/2006/relationships/image" Target="../media/image23.svg"/><Relationship Id="rId19" Type="http://schemas.openxmlformats.org/officeDocument/2006/relationships/image" Target="../media/image19.svg"/><Relationship Id="rId4" Type="http://schemas.openxmlformats.org/officeDocument/2006/relationships/image" Target="../media/image12.png"/><Relationship Id="rId22" Type="http://schemas.openxmlformats.org/officeDocument/2006/relationships/image" Target="../media/image17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svg"/><Relationship Id="rId13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4.png"/><Relationship Id="rId12" Type="http://schemas.openxmlformats.org/officeDocument/2006/relationships/image" Target="../media/image55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svg"/><Relationship Id="rId11" Type="http://schemas.openxmlformats.org/officeDocument/2006/relationships/image" Target="../media/image6.png"/><Relationship Id="rId5" Type="http://schemas.openxmlformats.org/officeDocument/2006/relationships/image" Target="../media/image3.png"/><Relationship Id="rId10" Type="http://schemas.openxmlformats.org/officeDocument/2006/relationships/image" Target="../media/image43.svg"/><Relationship Id="rId4" Type="http://schemas.openxmlformats.org/officeDocument/2006/relationships/image" Target="../media/image41.svg"/><Relationship Id="rId9" Type="http://schemas.openxmlformats.org/officeDocument/2006/relationships/image" Target="../media/image5.png"/><Relationship Id="rId14" Type="http://schemas.openxmlformats.org/officeDocument/2006/relationships/image" Target="../media/image25.sv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18" Type="http://schemas.openxmlformats.org/officeDocument/2006/relationships/image" Target="../media/image15.png"/><Relationship Id="rId26" Type="http://schemas.openxmlformats.org/officeDocument/2006/relationships/image" Target="../media/image19.png"/><Relationship Id="rId3" Type="http://schemas.openxmlformats.org/officeDocument/2006/relationships/image" Target="../media/image107.svg"/><Relationship Id="rId21" Type="http://schemas.openxmlformats.org/officeDocument/2006/relationships/image" Target="../media/image81.svg"/><Relationship Id="rId7" Type="http://schemas.openxmlformats.org/officeDocument/2006/relationships/image" Target="../media/image33.svg"/><Relationship Id="rId17" Type="http://schemas.openxmlformats.org/officeDocument/2006/relationships/image" Target="../media/image17.svg"/><Relationship Id="rId25" Type="http://schemas.openxmlformats.org/officeDocument/2006/relationships/image" Target="../media/image70.svg"/><Relationship Id="rId2" Type="http://schemas.openxmlformats.org/officeDocument/2006/relationships/image" Target="../media/image11.png"/><Relationship Id="rId20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24" Type="http://schemas.openxmlformats.org/officeDocument/2006/relationships/image" Target="../media/image18.png"/><Relationship Id="rId5" Type="http://schemas.openxmlformats.org/officeDocument/2006/relationships/image" Target="../media/image109.svg"/><Relationship Id="rId23" Type="http://schemas.openxmlformats.org/officeDocument/2006/relationships/image" Target="../media/image23.svg"/><Relationship Id="rId19" Type="http://schemas.openxmlformats.org/officeDocument/2006/relationships/image" Target="../media/image19.svg"/><Relationship Id="rId4" Type="http://schemas.openxmlformats.org/officeDocument/2006/relationships/image" Target="../media/image12.png"/><Relationship Id="rId22" Type="http://schemas.openxmlformats.org/officeDocument/2006/relationships/image" Target="../media/image17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18" Type="http://schemas.openxmlformats.org/officeDocument/2006/relationships/image" Target="../media/image15.png"/><Relationship Id="rId26" Type="http://schemas.openxmlformats.org/officeDocument/2006/relationships/image" Target="../media/image20.png"/><Relationship Id="rId3" Type="http://schemas.openxmlformats.org/officeDocument/2006/relationships/image" Target="../media/image107.svg"/><Relationship Id="rId21" Type="http://schemas.openxmlformats.org/officeDocument/2006/relationships/image" Target="../media/image81.svg"/><Relationship Id="rId7" Type="http://schemas.openxmlformats.org/officeDocument/2006/relationships/image" Target="../media/image33.svg"/><Relationship Id="rId17" Type="http://schemas.openxmlformats.org/officeDocument/2006/relationships/image" Target="../media/image17.svg"/><Relationship Id="rId25" Type="http://schemas.openxmlformats.org/officeDocument/2006/relationships/image" Target="../media/image70.svg"/><Relationship Id="rId2" Type="http://schemas.openxmlformats.org/officeDocument/2006/relationships/image" Target="../media/image11.png"/><Relationship Id="rId20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24" Type="http://schemas.openxmlformats.org/officeDocument/2006/relationships/image" Target="../media/image18.png"/><Relationship Id="rId5" Type="http://schemas.openxmlformats.org/officeDocument/2006/relationships/image" Target="../media/image109.svg"/><Relationship Id="rId23" Type="http://schemas.openxmlformats.org/officeDocument/2006/relationships/image" Target="../media/image23.svg"/><Relationship Id="rId19" Type="http://schemas.openxmlformats.org/officeDocument/2006/relationships/image" Target="../media/image19.svg"/><Relationship Id="rId4" Type="http://schemas.openxmlformats.org/officeDocument/2006/relationships/image" Target="../media/image12.png"/><Relationship Id="rId22" Type="http://schemas.openxmlformats.org/officeDocument/2006/relationships/image" Target="../media/image17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18" Type="http://schemas.openxmlformats.org/officeDocument/2006/relationships/image" Target="../media/image15.png"/><Relationship Id="rId26" Type="http://schemas.openxmlformats.org/officeDocument/2006/relationships/image" Target="../media/image21.png"/><Relationship Id="rId3" Type="http://schemas.openxmlformats.org/officeDocument/2006/relationships/image" Target="../media/image107.svg"/><Relationship Id="rId21" Type="http://schemas.openxmlformats.org/officeDocument/2006/relationships/image" Target="../media/image81.svg"/><Relationship Id="rId7" Type="http://schemas.openxmlformats.org/officeDocument/2006/relationships/image" Target="../media/image33.svg"/><Relationship Id="rId17" Type="http://schemas.openxmlformats.org/officeDocument/2006/relationships/image" Target="../media/image17.svg"/><Relationship Id="rId25" Type="http://schemas.openxmlformats.org/officeDocument/2006/relationships/image" Target="../media/image70.svg"/><Relationship Id="rId2" Type="http://schemas.openxmlformats.org/officeDocument/2006/relationships/image" Target="../media/image11.png"/><Relationship Id="rId20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24" Type="http://schemas.openxmlformats.org/officeDocument/2006/relationships/image" Target="../media/image18.png"/><Relationship Id="rId5" Type="http://schemas.openxmlformats.org/officeDocument/2006/relationships/image" Target="../media/image109.svg"/><Relationship Id="rId23" Type="http://schemas.openxmlformats.org/officeDocument/2006/relationships/image" Target="../media/image23.svg"/><Relationship Id="rId19" Type="http://schemas.openxmlformats.org/officeDocument/2006/relationships/image" Target="../media/image19.svg"/><Relationship Id="rId4" Type="http://schemas.openxmlformats.org/officeDocument/2006/relationships/image" Target="../media/image12.png"/><Relationship Id="rId22" Type="http://schemas.openxmlformats.org/officeDocument/2006/relationships/image" Target="../media/image17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18" Type="http://schemas.openxmlformats.org/officeDocument/2006/relationships/image" Target="../media/image15.png"/><Relationship Id="rId26" Type="http://schemas.openxmlformats.org/officeDocument/2006/relationships/image" Target="../media/image22.png"/><Relationship Id="rId3" Type="http://schemas.openxmlformats.org/officeDocument/2006/relationships/image" Target="../media/image107.svg"/><Relationship Id="rId21" Type="http://schemas.openxmlformats.org/officeDocument/2006/relationships/image" Target="../media/image81.svg"/><Relationship Id="rId7" Type="http://schemas.openxmlformats.org/officeDocument/2006/relationships/image" Target="../media/image33.svg"/><Relationship Id="rId17" Type="http://schemas.openxmlformats.org/officeDocument/2006/relationships/image" Target="../media/image17.svg"/><Relationship Id="rId25" Type="http://schemas.openxmlformats.org/officeDocument/2006/relationships/image" Target="../media/image70.svg"/><Relationship Id="rId2" Type="http://schemas.openxmlformats.org/officeDocument/2006/relationships/image" Target="../media/image11.png"/><Relationship Id="rId20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24" Type="http://schemas.openxmlformats.org/officeDocument/2006/relationships/image" Target="../media/image18.png"/><Relationship Id="rId5" Type="http://schemas.openxmlformats.org/officeDocument/2006/relationships/image" Target="../media/image109.svg"/><Relationship Id="rId23" Type="http://schemas.openxmlformats.org/officeDocument/2006/relationships/image" Target="../media/image23.svg"/><Relationship Id="rId19" Type="http://schemas.openxmlformats.org/officeDocument/2006/relationships/image" Target="../media/image19.svg"/><Relationship Id="rId4" Type="http://schemas.openxmlformats.org/officeDocument/2006/relationships/image" Target="../media/image12.png"/><Relationship Id="rId22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svg"/><Relationship Id="rId13" Type="http://schemas.openxmlformats.org/officeDocument/2006/relationships/image" Target="../media/image6.png"/><Relationship Id="rId3" Type="http://schemas.openxmlformats.org/officeDocument/2006/relationships/image" Target="../media/image2.svg"/><Relationship Id="rId7" Type="http://schemas.openxmlformats.org/officeDocument/2006/relationships/image" Target="../media/image24.png"/><Relationship Id="rId12" Type="http://schemas.openxmlformats.org/officeDocument/2006/relationships/image" Target="../media/image53.svg"/><Relationship Id="rId2" Type="http://schemas.openxmlformats.org/officeDocument/2006/relationships/image" Target="../media/image8.png"/><Relationship Id="rId16" Type="http://schemas.openxmlformats.org/officeDocument/2006/relationships/image" Target="../media/image57.sv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7.svg"/><Relationship Id="rId11" Type="http://schemas.openxmlformats.org/officeDocument/2006/relationships/image" Target="../media/image26.png"/><Relationship Id="rId5" Type="http://schemas.openxmlformats.org/officeDocument/2006/relationships/image" Target="../media/image23.png"/><Relationship Id="rId15" Type="http://schemas.openxmlformats.org/officeDocument/2006/relationships/image" Target="../media/image27.png"/><Relationship Id="rId10" Type="http://schemas.openxmlformats.org/officeDocument/2006/relationships/image" Target="../media/image51.svg"/><Relationship Id="rId4" Type="http://schemas.openxmlformats.org/officeDocument/2006/relationships/image" Target="../media/image1.png"/><Relationship Id="rId9" Type="http://schemas.openxmlformats.org/officeDocument/2006/relationships/image" Target="../media/image25.png"/><Relationship Id="rId14" Type="http://schemas.openxmlformats.org/officeDocument/2006/relationships/image" Target="../media/image55.sv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13" Type="http://schemas.openxmlformats.org/officeDocument/2006/relationships/image" Target="../media/image33.svg"/><Relationship Id="rId18" Type="http://schemas.openxmlformats.org/officeDocument/2006/relationships/image" Target="../media/image33.png"/><Relationship Id="rId3" Type="http://schemas.openxmlformats.org/officeDocument/2006/relationships/image" Target="../media/image27.svg"/><Relationship Id="rId7" Type="http://schemas.openxmlformats.org/officeDocument/2006/relationships/image" Target="../media/image2.svg"/><Relationship Id="rId12" Type="http://schemas.openxmlformats.org/officeDocument/2006/relationships/image" Target="../media/image13.png"/><Relationship Id="rId17" Type="http://schemas.openxmlformats.org/officeDocument/2006/relationships/image" Target="../media/image32.png"/><Relationship Id="rId2" Type="http://schemas.openxmlformats.org/officeDocument/2006/relationships/image" Target="../media/image28.png"/><Relationship Id="rId16" Type="http://schemas.openxmlformats.org/officeDocument/2006/relationships/image" Target="../media/image31.png"/><Relationship Id="rId20" Type="http://schemas.openxmlformats.org/officeDocument/2006/relationships/image" Target="../media/image35.png"/><Relationship Id="rId1" Type="http://schemas.openxmlformats.org/officeDocument/2006/relationships/slideLayout" Target="../slideLayouts/slideLayout7.xml"/><Relationship Id="rId11" Type="http://schemas.openxmlformats.org/officeDocument/2006/relationships/image" Target="../media/image31.svg"/><Relationship Id="rId15" Type="http://schemas.openxmlformats.org/officeDocument/2006/relationships/image" Target="../media/image35.svg"/><Relationship Id="rId19" Type="http://schemas.openxmlformats.org/officeDocument/2006/relationships/image" Target="../media/image34.png"/><Relationship Id="rId4" Type="http://schemas.openxmlformats.org/officeDocument/2006/relationships/image" Target="../media/image8.png"/><Relationship Id="rId14" Type="http://schemas.openxmlformats.org/officeDocument/2006/relationships/image" Target="../media/image30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svg"/><Relationship Id="rId13" Type="http://schemas.openxmlformats.org/officeDocument/2006/relationships/image" Target="../media/image21.svg"/><Relationship Id="rId3" Type="http://schemas.openxmlformats.org/officeDocument/2006/relationships/image" Target="../media/image36.png"/><Relationship Id="rId7" Type="http://schemas.openxmlformats.org/officeDocument/2006/relationships/image" Target="../media/image38.png"/><Relationship Id="rId12" Type="http://schemas.openxmlformats.org/officeDocument/2006/relationships/image" Target="../media/image41.png"/><Relationship Id="rId17" Type="http://schemas.openxmlformats.org/officeDocument/2006/relationships/image" Target="../media/image25.svg"/><Relationship Id="rId2" Type="http://schemas.openxmlformats.org/officeDocument/2006/relationships/image" Target="../media/image1.png"/><Relationship Id="rId16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svg"/><Relationship Id="rId11" Type="http://schemas.openxmlformats.org/officeDocument/2006/relationships/image" Target="../media/image40.png"/><Relationship Id="rId5" Type="http://schemas.openxmlformats.org/officeDocument/2006/relationships/image" Target="../media/image37.png"/><Relationship Id="rId15" Type="http://schemas.openxmlformats.org/officeDocument/2006/relationships/image" Target="../media/image23.svg"/><Relationship Id="rId10" Type="http://schemas.openxmlformats.org/officeDocument/2006/relationships/image" Target="../media/image19.svg"/><Relationship Id="rId4" Type="http://schemas.openxmlformats.org/officeDocument/2006/relationships/image" Target="../media/image13.svg"/><Relationship Id="rId9" Type="http://schemas.openxmlformats.org/officeDocument/2006/relationships/image" Target="../media/image39.png"/><Relationship Id="rId1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BE3D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838201" y="723900"/>
            <a:ext cx="16611600" cy="7808508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4"/>
              </a:ext>
            </a:extLst>
          </a:blip>
          <a:srcRect/>
          <a:stretch>
            <a:fillRect/>
          </a:stretch>
        </p:blipFill>
        <p:spPr>
          <a:xfrm>
            <a:off x="687084" y="5588679"/>
            <a:ext cx="2263713" cy="3962736"/>
          </a:xfrm>
          <a:prstGeom prst="rect">
            <a:avLst/>
          </a:prstGeom>
        </p:spPr>
      </p:pic>
      <p:sp>
        <p:nvSpPr>
          <p:cNvPr id="4" name="TextBox 4"/>
          <p:cNvSpPr txBox="1"/>
          <p:nvPr/>
        </p:nvSpPr>
        <p:spPr>
          <a:xfrm>
            <a:off x="2133599" y="3089271"/>
            <a:ext cx="13706139" cy="290323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ctr">
              <a:lnSpc>
                <a:spcPts val="12000"/>
              </a:lnSpc>
              <a:spcBef>
                <a:spcPct val="0"/>
              </a:spcBef>
            </a:pPr>
            <a:r>
              <a:rPr lang="en-US" sz="7200" b="1" dirty="0" smtClean="0">
                <a:solidFill>
                  <a:srgbClr val="BB332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CHÀO MỪNG CÁC EM ĐẾN VỚI BÀI HỌC NGÀY HÔM NAY!</a:t>
            </a:r>
            <a:endParaRPr lang="en-US" sz="7200" b="1" u="none" dirty="0">
              <a:solidFill>
                <a:srgbClr val="BB332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5" name="Group 5"/>
          <p:cNvGrpSpPr/>
          <p:nvPr/>
        </p:nvGrpSpPr>
        <p:grpSpPr>
          <a:xfrm>
            <a:off x="-408340" y="8935481"/>
            <a:ext cx="19104680" cy="2293127"/>
            <a:chOff x="0" y="0"/>
            <a:chExt cx="6350000" cy="6350000"/>
          </a:xfrm>
        </p:grpSpPr>
        <p:sp>
          <p:nvSpPr>
            <p:cNvPr id="6" name="Freeform 6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6A9221"/>
            </a:solidFill>
          </p:spPr>
        </p:sp>
      </p:grpSp>
      <p:pic>
        <p:nvPicPr>
          <p:cNvPr id="7" name="Picture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6"/>
              </a:ext>
            </a:extLst>
          </a:blip>
          <a:srcRect/>
          <a:stretch>
            <a:fillRect/>
          </a:stretch>
        </p:blipFill>
        <p:spPr>
          <a:xfrm>
            <a:off x="7549970" y="6612048"/>
            <a:ext cx="3188059" cy="3469997"/>
          </a:xfrm>
          <a:prstGeom prst="rect">
            <a:avLst/>
          </a:prstGeom>
        </p:spPr>
      </p:pic>
      <p:pic>
        <p:nvPicPr>
          <p:cNvPr id="8" name="Picture 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8"/>
              </a:ext>
            </a:extLst>
          </a:blip>
          <a:srcRect r="2333" b="3053"/>
          <a:stretch>
            <a:fillRect/>
          </a:stretch>
        </p:blipFill>
        <p:spPr>
          <a:xfrm>
            <a:off x="14497719" y="8335273"/>
            <a:ext cx="3790281" cy="1951727"/>
          </a:xfrm>
          <a:prstGeom prst="rect">
            <a:avLst/>
          </a:prstGeom>
        </p:spPr>
      </p:pic>
      <p:pic>
        <p:nvPicPr>
          <p:cNvPr id="9" name="Picture 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8"/>
              </a:ext>
            </a:extLst>
          </a:blip>
          <a:srcRect l="2333" b="3053"/>
          <a:stretch>
            <a:fillRect/>
          </a:stretch>
        </p:blipFill>
        <p:spPr>
          <a:xfrm>
            <a:off x="0" y="8335273"/>
            <a:ext cx="3790281" cy="1951727"/>
          </a:xfrm>
          <a:prstGeom prst="rect">
            <a:avLst/>
          </a:prstGeom>
        </p:spPr>
      </p:pic>
      <p:pic>
        <p:nvPicPr>
          <p:cNvPr id="10" name="Picture 10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0"/>
              </a:ext>
            </a:extLst>
          </a:blip>
          <a:srcRect/>
          <a:stretch>
            <a:fillRect/>
          </a:stretch>
        </p:blipFill>
        <p:spPr>
          <a:xfrm>
            <a:off x="15479543" y="723900"/>
            <a:ext cx="2273427" cy="4114800"/>
          </a:xfrm>
          <a:prstGeom prst="rect">
            <a:avLst/>
          </a:prstGeom>
        </p:spPr>
      </p:pic>
      <p:pic>
        <p:nvPicPr>
          <p:cNvPr id="11" name="Picture 11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2"/>
              </a:ext>
            </a:extLst>
          </a:blip>
          <a:srcRect/>
          <a:stretch>
            <a:fillRect/>
          </a:stretch>
        </p:blipFill>
        <p:spPr>
          <a:xfrm rot="3175012">
            <a:off x="2530367" y="836740"/>
            <a:ext cx="840859" cy="1121145"/>
          </a:xfrm>
          <a:prstGeom prst="rect">
            <a:avLst/>
          </a:prstGeom>
        </p:spPr>
      </p:pic>
      <p:pic>
        <p:nvPicPr>
          <p:cNvPr id="12" name="Picture 12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4"/>
              </a:ext>
            </a:extLst>
          </a:blip>
          <a:srcRect b="77966"/>
          <a:stretch>
            <a:fillRect/>
          </a:stretch>
        </p:blipFill>
        <p:spPr>
          <a:xfrm>
            <a:off x="5493333" y="6280383"/>
            <a:ext cx="6986672" cy="10915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3250">
        <p15:prstTrans prst="origami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BE3D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 l="482" r="559" b="36052"/>
          <a:stretch>
            <a:fillRect/>
          </a:stretch>
        </p:blipFill>
        <p:spPr>
          <a:xfrm>
            <a:off x="0" y="8935342"/>
            <a:ext cx="18288000" cy="1351658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1671743" y="723900"/>
            <a:ext cx="14944513" cy="7808508"/>
          </a:xfrm>
          <a:prstGeom prst="rect">
            <a:avLst/>
          </a:prstGeom>
        </p:spPr>
      </p:pic>
      <p:sp>
        <p:nvSpPr>
          <p:cNvPr id="4" name="TextBox 4"/>
          <p:cNvSpPr txBox="1"/>
          <p:nvPr/>
        </p:nvSpPr>
        <p:spPr>
          <a:xfrm>
            <a:off x="4739632" y="4159307"/>
            <a:ext cx="8808733" cy="9376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7200"/>
              </a:lnSpc>
              <a:spcBef>
                <a:spcPct val="0"/>
              </a:spcBef>
            </a:pPr>
            <a:r>
              <a:rPr lang="en-US" sz="8400" b="1" dirty="0" smtClean="0">
                <a:solidFill>
                  <a:srgbClr val="D1581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ĐỌC</a:t>
            </a:r>
            <a:endParaRPr lang="en-US" sz="8400" b="1" u="none" dirty="0">
              <a:solidFill>
                <a:srgbClr val="D1581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Picture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6"/>
              </a:ext>
            </a:extLst>
          </a:blip>
          <a:srcRect/>
          <a:stretch>
            <a:fillRect/>
          </a:stretch>
        </p:blipFill>
        <p:spPr>
          <a:xfrm rot="-1929622">
            <a:off x="15797802" y="57988"/>
            <a:ext cx="2957276" cy="5540564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8"/>
              </a:ext>
            </a:extLst>
          </a:blip>
          <a:srcRect/>
          <a:stretch>
            <a:fillRect/>
          </a:stretch>
        </p:blipFill>
        <p:spPr>
          <a:xfrm>
            <a:off x="14996367" y="8075832"/>
            <a:ext cx="2647342" cy="1833285"/>
          </a:xfrm>
          <a:prstGeom prst="rect">
            <a:avLst/>
          </a:prstGeom>
        </p:spPr>
      </p:pic>
      <p:pic>
        <p:nvPicPr>
          <p:cNvPr id="7" name="Picture 7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0"/>
              </a:ext>
            </a:extLst>
          </a:blip>
          <a:srcRect/>
          <a:stretch>
            <a:fillRect/>
          </a:stretch>
        </p:blipFill>
        <p:spPr>
          <a:xfrm>
            <a:off x="16348721" y="6870256"/>
            <a:ext cx="535071" cy="498284"/>
          </a:xfrm>
          <a:prstGeom prst="rect">
            <a:avLst/>
          </a:prstGeom>
        </p:spPr>
      </p:pic>
      <p:pic>
        <p:nvPicPr>
          <p:cNvPr id="8" name="Picture 8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0"/>
              </a:ext>
            </a:extLst>
          </a:blip>
          <a:srcRect/>
          <a:stretch>
            <a:fillRect/>
          </a:stretch>
        </p:blipFill>
        <p:spPr>
          <a:xfrm>
            <a:off x="16950728" y="7482840"/>
            <a:ext cx="331393" cy="308610"/>
          </a:xfrm>
          <a:prstGeom prst="rect">
            <a:avLst/>
          </a:prstGeom>
        </p:spPr>
      </p:pic>
      <p:pic>
        <p:nvPicPr>
          <p:cNvPr id="9" name="Picture 9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2"/>
              </a:ext>
            </a:extLst>
          </a:blip>
          <a:srcRect b="3848"/>
          <a:stretch>
            <a:fillRect/>
          </a:stretch>
        </p:blipFill>
        <p:spPr>
          <a:xfrm>
            <a:off x="527228" y="7297623"/>
            <a:ext cx="2289031" cy="2989377"/>
          </a:xfrm>
          <a:prstGeom prst="rect">
            <a:avLst/>
          </a:prstGeom>
        </p:spPr>
      </p:pic>
      <p:pic>
        <p:nvPicPr>
          <p:cNvPr id="10" name="Picture 10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4"/>
              </a:ext>
            </a:extLst>
          </a:blip>
          <a:srcRect/>
          <a:stretch>
            <a:fillRect/>
          </a:stretch>
        </p:blipFill>
        <p:spPr>
          <a:xfrm rot="2263929">
            <a:off x="3071726" y="5742052"/>
            <a:ext cx="766808" cy="1022410"/>
          </a:xfrm>
          <a:prstGeom prst="rect">
            <a:avLst/>
          </a:prstGeom>
        </p:spPr>
      </p:pic>
      <p:pic>
        <p:nvPicPr>
          <p:cNvPr id="11" name="Picture 11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6"/>
              </a:ext>
            </a:extLst>
          </a:blip>
          <a:srcRect/>
          <a:stretch>
            <a:fillRect/>
          </a:stretch>
        </p:blipFill>
        <p:spPr>
          <a:xfrm>
            <a:off x="1671743" y="1028700"/>
            <a:ext cx="1018242" cy="5816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849359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BE3D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698747" y="249088"/>
            <a:ext cx="13087350" cy="17559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7200"/>
              </a:lnSpc>
              <a:spcBef>
                <a:spcPct val="0"/>
              </a:spcBef>
            </a:pPr>
            <a:r>
              <a:rPr lang="en-US" sz="4800" b="1" dirty="0" smtClean="0">
                <a:solidFill>
                  <a:srgbClr val="D1581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 ĐƯỜNG CỦA BÉ </a:t>
            </a:r>
          </a:p>
          <a:p>
            <a:pPr marL="0" lvl="0" indent="0" algn="ctr">
              <a:lnSpc>
                <a:spcPts val="7200"/>
              </a:lnSpc>
              <a:spcBef>
                <a:spcPct val="0"/>
              </a:spcBef>
            </a:pPr>
            <a:r>
              <a:rPr lang="en-US" sz="4800" i="1" u="none" dirty="0" smtClean="0">
                <a:solidFill>
                  <a:srgbClr val="D1581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en-US" sz="4800" i="1" u="none" dirty="0" err="1" smtClean="0">
                <a:solidFill>
                  <a:srgbClr val="D1581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Trích</a:t>
            </a:r>
            <a:r>
              <a:rPr lang="en-US" sz="4800" i="1" u="none" dirty="0" smtClean="0">
                <a:solidFill>
                  <a:srgbClr val="D1581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endParaRPr lang="en-US" sz="4800" i="1" u="none" dirty="0">
              <a:solidFill>
                <a:srgbClr val="D1581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3" name="Group 3"/>
          <p:cNvGrpSpPr/>
          <p:nvPr/>
        </p:nvGrpSpPr>
        <p:grpSpPr>
          <a:xfrm rot="-5400000">
            <a:off x="6062278" y="-2790452"/>
            <a:ext cx="6405640" cy="16421102"/>
            <a:chOff x="0" y="0"/>
            <a:chExt cx="7648433" cy="15175264"/>
          </a:xfrm>
        </p:grpSpPr>
        <p:sp>
          <p:nvSpPr>
            <p:cNvPr id="4" name="Freeform 4"/>
            <p:cNvSpPr/>
            <p:nvPr/>
          </p:nvSpPr>
          <p:spPr>
            <a:xfrm>
              <a:off x="26670" y="26670"/>
              <a:ext cx="7595093" cy="15080014"/>
            </a:xfrm>
            <a:custGeom>
              <a:avLst/>
              <a:gdLst/>
              <a:ahLst/>
              <a:cxnLst/>
              <a:rect l="l" t="t" r="r" b="b"/>
              <a:pathLst>
                <a:path w="7595093" h="15080014">
                  <a:moveTo>
                    <a:pt x="0" y="0"/>
                  </a:moveTo>
                  <a:lnTo>
                    <a:pt x="0" y="107950"/>
                  </a:lnTo>
                  <a:lnTo>
                    <a:pt x="0" y="148590"/>
                  </a:lnTo>
                  <a:lnTo>
                    <a:pt x="0" y="14634244"/>
                  </a:lnTo>
                  <a:lnTo>
                    <a:pt x="0" y="14709175"/>
                  </a:lnTo>
                  <a:lnTo>
                    <a:pt x="0" y="14794264"/>
                  </a:lnTo>
                  <a:lnTo>
                    <a:pt x="3641090" y="14794264"/>
                  </a:lnTo>
                  <a:lnTo>
                    <a:pt x="3759200" y="15080014"/>
                  </a:lnTo>
                  <a:lnTo>
                    <a:pt x="3877310" y="14794264"/>
                  </a:lnTo>
                  <a:lnTo>
                    <a:pt x="7595093" y="14794264"/>
                  </a:lnTo>
                  <a:lnTo>
                    <a:pt x="7595093" y="14709175"/>
                  </a:lnTo>
                  <a:lnTo>
                    <a:pt x="7595093" y="14634244"/>
                  </a:lnTo>
                  <a:lnTo>
                    <a:pt x="7595093" y="148590"/>
                  </a:lnTo>
                  <a:lnTo>
                    <a:pt x="7595093" y="107950"/>
                  </a:lnTo>
                  <a:lnTo>
                    <a:pt x="7595093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5" name="Group 5"/>
          <p:cNvGrpSpPr/>
          <p:nvPr/>
        </p:nvGrpSpPr>
        <p:grpSpPr>
          <a:xfrm>
            <a:off x="-408340" y="8935481"/>
            <a:ext cx="19104680" cy="2293127"/>
            <a:chOff x="0" y="0"/>
            <a:chExt cx="6350000" cy="6350000"/>
          </a:xfrm>
        </p:grpSpPr>
        <p:sp>
          <p:nvSpPr>
            <p:cNvPr id="6" name="Freeform 6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6A9221"/>
            </a:solidFill>
          </p:spPr>
        </p:sp>
      </p:grpSp>
      <p:sp>
        <p:nvSpPr>
          <p:cNvPr id="12" name="TextBox 12"/>
          <p:cNvSpPr txBox="1"/>
          <p:nvPr/>
        </p:nvSpPr>
        <p:spPr>
          <a:xfrm>
            <a:off x="3224232" y="2811252"/>
            <a:ext cx="4881831" cy="224548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just">
              <a:lnSpc>
                <a:spcPct val="114000"/>
              </a:lnSpc>
              <a:spcBef>
                <a:spcPct val="0"/>
              </a:spcBef>
            </a:pPr>
            <a:r>
              <a:rPr lang="en-US" sz="3200" dirty="0" smtClean="0">
                <a:solidFill>
                  <a:srgbClr val="06592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Đường của </a:t>
            </a:r>
            <a:r>
              <a:rPr lang="en-US" sz="3200" dirty="0" err="1" smtClean="0">
                <a:solidFill>
                  <a:srgbClr val="06592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chú</a:t>
            </a:r>
            <a:r>
              <a:rPr lang="en-US" sz="3200" dirty="0" smtClean="0">
                <a:solidFill>
                  <a:srgbClr val="06592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phi </a:t>
            </a:r>
            <a:r>
              <a:rPr lang="en-US" sz="3200" dirty="0" err="1" smtClean="0">
                <a:solidFill>
                  <a:srgbClr val="06592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công</a:t>
            </a:r>
            <a:endParaRPr lang="en-US" sz="3200" dirty="0" smtClean="0">
              <a:solidFill>
                <a:srgbClr val="065928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lvl="0" indent="0" algn="just">
              <a:lnSpc>
                <a:spcPct val="114000"/>
              </a:lnSpc>
              <a:spcBef>
                <a:spcPct val="0"/>
              </a:spcBef>
            </a:pPr>
            <a:r>
              <a:rPr lang="en-US" sz="3200" u="none" dirty="0" err="1" smtClean="0">
                <a:solidFill>
                  <a:srgbClr val="06592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Lẫn</a:t>
            </a:r>
            <a:r>
              <a:rPr lang="en-US" sz="3200" u="none" dirty="0" smtClean="0">
                <a:solidFill>
                  <a:srgbClr val="06592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trong </a:t>
            </a:r>
            <a:r>
              <a:rPr lang="en-US" sz="3200" u="none" dirty="0" err="1" smtClean="0">
                <a:solidFill>
                  <a:srgbClr val="06592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mây</a:t>
            </a:r>
            <a:r>
              <a:rPr lang="en-US" sz="3200" u="none" dirty="0" smtClean="0">
                <a:solidFill>
                  <a:srgbClr val="06592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u="none" dirty="0" err="1" smtClean="0">
                <a:solidFill>
                  <a:srgbClr val="06592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cao</a:t>
            </a:r>
            <a:r>
              <a:rPr lang="en-US" sz="3200" u="none" dirty="0" smtClean="0">
                <a:solidFill>
                  <a:srgbClr val="06592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u="none" dirty="0" err="1" smtClean="0">
                <a:solidFill>
                  <a:srgbClr val="06592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tít</a:t>
            </a:r>
            <a:endParaRPr lang="en-US" sz="3200" u="none" dirty="0" smtClean="0">
              <a:solidFill>
                <a:srgbClr val="065928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lvl="0" indent="0" algn="just">
              <a:lnSpc>
                <a:spcPct val="114000"/>
              </a:lnSpc>
              <a:spcBef>
                <a:spcPct val="0"/>
              </a:spcBef>
            </a:pPr>
            <a:r>
              <a:rPr lang="en-US" sz="3200" dirty="0" err="1" smtClean="0">
                <a:solidFill>
                  <a:srgbClr val="06592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Khắp</a:t>
            </a:r>
            <a:r>
              <a:rPr lang="en-US" sz="3200" dirty="0" smtClean="0">
                <a:solidFill>
                  <a:srgbClr val="06592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 smtClean="0">
                <a:solidFill>
                  <a:srgbClr val="06592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những</a:t>
            </a:r>
            <a:r>
              <a:rPr lang="en-US" sz="3200" dirty="0" smtClean="0">
                <a:solidFill>
                  <a:srgbClr val="06592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 smtClean="0">
                <a:solidFill>
                  <a:srgbClr val="06592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vùng</a:t>
            </a:r>
            <a:r>
              <a:rPr lang="en-US" sz="3200" dirty="0" smtClean="0">
                <a:solidFill>
                  <a:srgbClr val="06592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trời </a:t>
            </a:r>
            <a:r>
              <a:rPr lang="en-US" sz="3200" dirty="0" err="1" smtClean="0">
                <a:solidFill>
                  <a:srgbClr val="06592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xa</a:t>
            </a:r>
            <a:endParaRPr lang="en-US" sz="3200" dirty="0" smtClean="0">
              <a:solidFill>
                <a:srgbClr val="065928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lvl="0" indent="0" algn="just">
              <a:lnSpc>
                <a:spcPct val="114000"/>
              </a:lnSpc>
              <a:spcBef>
                <a:spcPct val="0"/>
              </a:spcBef>
            </a:pPr>
            <a:r>
              <a:rPr lang="en-US" sz="3200" u="none" dirty="0" err="1" smtClean="0">
                <a:solidFill>
                  <a:srgbClr val="06592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Những</a:t>
            </a:r>
            <a:r>
              <a:rPr lang="en-US" sz="3200" u="none" dirty="0" smtClean="0">
                <a:solidFill>
                  <a:srgbClr val="06592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vì </a:t>
            </a:r>
            <a:r>
              <a:rPr lang="en-US" sz="3200" u="none" dirty="0" err="1" smtClean="0">
                <a:solidFill>
                  <a:srgbClr val="06592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sao</a:t>
            </a:r>
            <a:r>
              <a:rPr lang="en-US" sz="3200" u="none" dirty="0" smtClean="0">
                <a:solidFill>
                  <a:srgbClr val="06592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chi </a:t>
            </a:r>
            <a:r>
              <a:rPr lang="en-US" sz="3200" u="none" dirty="0" err="1" smtClean="0">
                <a:solidFill>
                  <a:srgbClr val="06592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chít</a:t>
            </a:r>
            <a:r>
              <a:rPr lang="en-US" sz="3200" u="none" dirty="0" smtClean="0">
                <a:solidFill>
                  <a:srgbClr val="06592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pic>
        <p:nvPicPr>
          <p:cNvPr id="13" name="Picture 1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4"/>
              </a:ext>
            </a:extLst>
          </a:blip>
          <a:srcRect/>
          <a:stretch>
            <a:fillRect/>
          </a:stretch>
        </p:blipFill>
        <p:spPr>
          <a:xfrm rot="-231185">
            <a:off x="2609696" y="9550083"/>
            <a:ext cx="2247711" cy="354505"/>
          </a:xfrm>
          <a:prstGeom prst="rect">
            <a:avLst/>
          </a:prstGeom>
        </p:spPr>
      </p:pic>
      <p:pic>
        <p:nvPicPr>
          <p:cNvPr id="14" name="Picture 1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6"/>
              </a:ext>
            </a:extLst>
          </a:blip>
          <a:srcRect/>
          <a:stretch>
            <a:fillRect/>
          </a:stretch>
        </p:blipFill>
        <p:spPr>
          <a:xfrm>
            <a:off x="7315983" y="9258300"/>
            <a:ext cx="905913" cy="680259"/>
          </a:xfrm>
          <a:prstGeom prst="rect">
            <a:avLst/>
          </a:prstGeom>
        </p:spPr>
      </p:pic>
      <p:pic>
        <p:nvPicPr>
          <p:cNvPr id="15" name="Picture 1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8"/>
              </a:ext>
            </a:extLst>
          </a:blip>
          <a:srcRect b="19771"/>
          <a:stretch>
            <a:fillRect/>
          </a:stretch>
        </p:blipFill>
        <p:spPr>
          <a:xfrm flipH="1">
            <a:off x="9130987" y="7821389"/>
            <a:ext cx="1621126" cy="2465611"/>
          </a:xfrm>
          <a:prstGeom prst="rect">
            <a:avLst/>
          </a:prstGeom>
        </p:spPr>
      </p:pic>
      <p:pic>
        <p:nvPicPr>
          <p:cNvPr id="16" name="Picture 16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6"/>
              </a:ext>
            </a:extLst>
          </a:blip>
          <a:srcRect/>
          <a:stretch>
            <a:fillRect/>
          </a:stretch>
        </p:blipFill>
        <p:spPr>
          <a:xfrm>
            <a:off x="14298682" y="9474962"/>
            <a:ext cx="808463" cy="607082"/>
          </a:xfrm>
          <a:prstGeom prst="rect">
            <a:avLst/>
          </a:prstGeom>
        </p:spPr>
      </p:pic>
      <p:pic>
        <p:nvPicPr>
          <p:cNvPr id="17" name="Picture 17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1"/>
              </a:ext>
            </a:extLst>
          </a:blip>
          <a:srcRect/>
          <a:stretch>
            <a:fillRect/>
          </a:stretch>
        </p:blipFill>
        <p:spPr>
          <a:xfrm>
            <a:off x="16991814" y="8835180"/>
            <a:ext cx="1296186" cy="1103378"/>
          </a:xfrm>
          <a:prstGeom prst="rect">
            <a:avLst/>
          </a:prstGeom>
        </p:spPr>
      </p:pic>
      <p:pic>
        <p:nvPicPr>
          <p:cNvPr id="18" name="Picture 18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3"/>
              </a:ext>
            </a:extLst>
          </a:blip>
          <a:srcRect/>
          <a:stretch>
            <a:fillRect/>
          </a:stretch>
        </p:blipFill>
        <p:spPr>
          <a:xfrm rot="-450475">
            <a:off x="16619157" y="-49681"/>
            <a:ext cx="2723078" cy="2127404"/>
          </a:xfrm>
          <a:prstGeom prst="rect">
            <a:avLst/>
          </a:prstGeom>
        </p:spPr>
      </p:pic>
      <p:pic>
        <p:nvPicPr>
          <p:cNvPr id="19" name="Picture 1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3"/>
              </a:ext>
            </a:extLst>
          </a:blip>
          <a:srcRect/>
          <a:stretch>
            <a:fillRect/>
          </a:stretch>
        </p:blipFill>
        <p:spPr>
          <a:xfrm rot="492410" flipH="1">
            <a:off x="-1072227" y="-35002"/>
            <a:ext cx="2723078" cy="2127404"/>
          </a:xfrm>
          <a:prstGeom prst="rect">
            <a:avLst/>
          </a:prstGeom>
        </p:spPr>
      </p:pic>
      <p:pic>
        <p:nvPicPr>
          <p:cNvPr id="20" name="Picture 20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5"/>
              </a:ext>
            </a:extLst>
          </a:blip>
          <a:srcRect t="11764"/>
          <a:stretch>
            <a:fillRect/>
          </a:stretch>
        </p:blipFill>
        <p:spPr>
          <a:xfrm>
            <a:off x="208919" y="7610252"/>
            <a:ext cx="1639562" cy="1012667"/>
          </a:xfrm>
          <a:prstGeom prst="rect">
            <a:avLst/>
          </a:prstGeom>
        </p:spPr>
      </p:pic>
      <p:sp>
        <p:nvSpPr>
          <p:cNvPr id="23" name="TextBox 12"/>
          <p:cNvSpPr txBox="1"/>
          <p:nvPr/>
        </p:nvSpPr>
        <p:spPr>
          <a:xfrm>
            <a:off x="3224232" y="5431521"/>
            <a:ext cx="4881831" cy="224548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just">
              <a:lnSpc>
                <a:spcPct val="114000"/>
              </a:lnSpc>
              <a:spcBef>
                <a:spcPct val="0"/>
              </a:spcBef>
            </a:pPr>
            <a:r>
              <a:rPr lang="en-US" sz="3200" dirty="0" smtClean="0">
                <a:solidFill>
                  <a:srgbClr val="06592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Đường của </a:t>
            </a:r>
            <a:r>
              <a:rPr lang="en-US" sz="3200" dirty="0" err="1" smtClean="0">
                <a:solidFill>
                  <a:srgbClr val="06592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chú</a:t>
            </a:r>
            <a:r>
              <a:rPr lang="en-US" sz="3200" dirty="0" smtClean="0">
                <a:solidFill>
                  <a:srgbClr val="06592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 smtClean="0">
                <a:solidFill>
                  <a:srgbClr val="06592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hải</a:t>
            </a:r>
            <a:r>
              <a:rPr lang="en-US" sz="3200" dirty="0" smtClean="0">
                <a:solidFill>
                  <a:srgbClr val="06592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 smtClean="0">
                <a:solidFill>
                  <a:srgbClr val="06592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quân</a:t>
            </a:r>
            <a:endParaRPr lang="en-US" sz="3200" dirty="0" smtClean="0">
              <a:solidFill>
                <a:srgbClr val="065928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lvl="0" indent="0" algn="just">
              <a:lnSpc>
                <a:spcPct val="114000"/>
              </a:lnSpc>
              <a:spcBef>
                <a:spcPct val="0"/>
              </a:spcBef>
            </a:pPr>
            <a:r>
              <a:rPr lang="en-US" sz="3200" u="none" dirty="0" err="1" smtClean="0">
                <a:solidFill>
                  <a:srgbClr val="06592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Mênh</a:t>
            </a:r>
            <a:r>
              <a:rPr lang="en-US" sz="3200" u="none" dirty="0" smtClean="0">
                <a:solidFill>
                  <a:srgbClr val="06592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u="none" dirty="0" err="1" smtClean="0">
                <a:solidFill>
                  <a:srgbClr val="06592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mông</a:t>
            </a:r>
            <a:r>
              <a:rPr lang="en-US" sz="3200" u="none" dirty="0" smtClean="0">
                <a:solidFill>
                  <a:srgbClr val="06592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trên </a:t>
            </a:r>
            <a:r>
              <a:rPr lang="en-US" sz="3200" u="none" dirty="0" err="1" smtClean="0">
                <a:solidFill>
                  <a:srgbClr val="06592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biển</a:t>
            </a:r>
            <a:r>
              <a:rPr lang="en-US" sz="3200" u="none" dirty="0" smtClean="0">
                <a:solidFill>
                  <a:srgbClr val="06592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cả</a:t>
            </a:r>
          </a:p>
          <a:p>
            <a:pPr marL="0" lvl="0" indent="0" algn="just">
              <a:lnSpc>
                <a:spcPct val="114000"/>
              </a:lnSpc>
              <a:spcBef>
                <a:spcPct val="0"/>
              </a:spcBef>
            </a:pPr>
            <a:r>
              <a:rPr lang="en-US" sz="3200" dirty="0" err="1" smtClean="0">
                <a:solidFill>
                  <a:srgbClr val="06592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Tới</a:t>
            </a:r>
            <a:r>
              <a:rPr lang="en-US" sz="3200" dirty="0" smtClean="0">
                <a:solidFill>
                  <a:srgbClr val="06592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 smtClean="0">
                <a:solidFill>
                  <a:srgbClr val="06592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những</a:t>
            </a:r>
            <a:r>
              <a:rPr lang="en-US" sz="3200" dirty="0" smtClean="0">
                <a:solidFill>
                  <a:srgbClr val="06592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 smtClean="0">
                <a:solidFill>
                  <a:srgbClr val="06592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vùng</a:t>
            </a:r>
            <a:r>
              <a:rPr lang="en-US" sz="3200" dirty="0" smtClean="0">
                <a:solidFill>
                  <a:srgbClr val="06592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 smtClean="0">
                <a:solidFill>
                  <a:srgbClr val="06592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đảo</a:t>
            </a:r>
            <a:r>
              <a:rPr lang="en-US" sz="3200" dirty="0" smtClean="0">
                <a:solidFill>
                  <a:srgbClr val="06592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 smtClean="0">
                <a:solidFill>
                  <a:srgbClr val="06592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xa</a:t>
            </a:r>
            <a:endParaRPr lang="en-US" sz="3200" dirty="0">
              <a:solidFill>
                <a:srgbClr val="065928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lvl="0" indent="0" algn="just">
              <a:lnSpc>
                <a:spcPct val="114000"/>
              </a:lnSpc>
              <a:spcBef>
                <a:spcPct val="0"/>
              </a:spcBef>
            </a:pPr>
            <a:r>
              <a:rPr lang="en-US" sz="3200" u="none" dirty="0" err="1" smtClean="0">
                <a:solidFill>
                  <a:srgbClr val="06592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Và</a:t>
            </a:r>
            <a:r>
              <a:rPr lang="en-US" sz="3200" u="none" dirty="0" smtClean="0">
                <a:solidFill>
                  <a:srgbClr val="06592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u="none" dirty="0" err="1" smtClean="0">
                <a:solidFill>
                  <a:srgbClr val="06592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những</a:t>
            </a:r>
            <a:r>
              <a:rPr lang="en-US" sz="3200" u="none" dirty="0" smtClean="0">
                <a:solidFill>
                  <a:srgbClr val="06592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u="none" dirty="0" err="1" smtClean="0">
                <a:solidFill>
                  <a:srgbClr val="06592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bờ</a:t>
            </a:r>
            <a:r>
              <a:rPr lang="en-US" sz="3200" u="none" dirty="0" smtClean="0">
                <a:solidFill>
                  <a:srgbClr val="06592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u="none" dirty="0" err="1" smtClean="0">
                <a:solidFill>
                  <a:srgbClr val="06592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đê</a:t>
            </a:r>
            <a:endParaRPr lang="en-US" sz="3200" u="none" dirty="0" smtClean="0">
              <a:solidFill>
                <a:srgbClr val="065928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" name="TextBox 12"/>
          <p:cNvSpPr txBox="1"/>
          <p:nvPr/>
        </p:nvSpPr>
        <p:spPr>
          <a:xfrm>
            <a:off x="10363200" y="2809546"/>
            <a:ext cx="4881831" cy="224548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just">
              <a:lnSpc>
                <a:spcPct val="114000"/>
              </a:lnSpc>
              <a:spcBef>
                <a:spcPct val="0"/>
              </a:spcBef>
            </a:pPr>
            <a:r>
              <a:rPr lang="en-US" sz="3200" dirty="0" smtClean="0">
                <a:solidFill>
                  <a:srgbClr val="06592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 đường làm bằng </a:t>
            </a:r>
            <a:r>
              <a:rPr lang="en-US" sz="3200" dirty="0" err="1" smtClean="0">
                <a:solidFill>
                  <a:srgbClr val="06592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sắt</a:t>
            </a:r>
            <a:endParaRPr lang="en-US" sz="3200" dirty="0" smtClean="0">
              <a:solidFill>
                <a:srgbClr val="065928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lvl="0" indent="0" algn="just">
              <a:lnSpc>
                <a:spcPct val="114000"/>
              </a:lnSpc>
              <a:spcBef>
                <a:spcPct val="0"/>
              </a:spcBef>
            </a:pPr>
            <a:r>
              <a:rPr lang="en-US" sz="3200" u="none" dirty="0" smtClean="0">
                <a:solidFill>
                  <a:srgbClr val="06592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Là của </a:t>
            </a:r>
            <a:r>
              <a:rPr lang="en-US" sz="3200" u="none" dirty="0" err="1" smtClean="0">
                <a:solidFill>
                  <a:srgbClr val="06592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bác</a:t>
            </a:r>
            <a:r>
              <a:rPr lang="en-US" sz="3200" u="none" dirty="0" smtClean="0">
                <a:solidFill>
                  <a:srgbClr val="06592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u="none" dirty="0" err="1" smtClean="0">
                <a:solidFill>
                  <a:srgbClr val="06592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lái</a:t>
            </a:r>
            <a:r>
              <a:rPr lang="en-US" sz="3200" u="none" dirty="0" smtClean="0">
                <a:solidFill>
                  <a:srgbClr val="06592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u="none" dirty="0" err="1" smtClean="0">
                <a:solidFill>
                  <a:srgbClr val="06592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tàu</a:t>
            </a:r>
            <a:endParaRPr lang="en-US" sz="3200" u="none" dirty="0" smtClean="0">
              <a:solidFill>
                <a:srgbClr val="065928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lvl="0" indent="0" algn="just">
              <a:lnSpc>
                <a:spcPct val="114000"/>
              </a:lnSpc>
              <a:spcBef>
                <a:spcPct val="0"/>
              </a:spcBef>
            </a:pPr>
            <a:r>
              <a:rPr lang="en-US" sz="3200" dirty="0" smtClean="0">
                <a:solidFill>
                  <a:srgbClr val="06592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Chạy dài </a:t>
            </a:r>
            <a:r>
              <a:rPr lang="en-US" sz="3200" dirty="0" err="1" smtClean="0">
                <a:solidFill>
                  <a:srgbClr val="06592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theo</a:t>
            </a:r>
            <a:r>
              <a:rPr lang="en-US" sz="3200" dirty="0" smtClean="0">
                <a:solidFill>
                  <a:srgbClr val="06592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 smtClean="0">
                <a:solidFill>
                  <a:srgbClr val="06592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đất</a:t>
            </a:r>
            <a:r>
              <a:rPr lang="en-US" sz="3200" dirty="0" smtClean="0">
                <a:solidFill>
                  <a:srgbClr val="06592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 smtClean="0">
                <a:solidFill>
                  <a:srgbClr val="06592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nước</a:t>
            </a:r>
            <a:endParaRPr lang="en-US" sz="3200" dirty="0" smtClean="0">
              <a:solidFill>
                <a:srgbClr val="065928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lvl="0" indent="0" algn="just">
              <a:lnSpc>
                <a:spcPct val="114000"/>
              </a:lnSpc>
              <a:spcBef>
                <a:spcPct val="0"/>
              </a:spcBef>
            </a:pPr>
            <a:r>
              <a:rPr lang="en-US" sz="3200" dirty="0" smtClean="0">
                <a:solidFill>
                  <a:srgbClr val="06592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Đi song </a:t>
            </a:r>
            <a:r>
              <a:rPr lang="en-US" sz="3200" dirty="0" err="1" smtClean="0">
                <a:solidFill>
                  <a:srgbClr val="06592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hành</a:t>
            </a:r>
            <a:r>
              <a:rPr lang="en-US" sz="3200" dirty="0" smtClean="0">
                <a:solidFill>
                  <a:srgbClr val="06592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bên </a:t>
            </a:r>
            <a:r>
              <a:rPr lang="en-US" sz="3200" dirty="0" err="1" smtClean="0">
                <a:solidFill>
                  <a:srgbClr val="06592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nhau</a:t>
            </a:r>
            <a:r>
              <a:rPr lang="en-US" sz="3200" dirty="0" smtClean="0">
                <a:solidFill>
                  <a:srgbClr val="06592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n-US" sz="3200" u="none" dirty="0" smtClean="0">
              <a:solidFill>
                <a:srgbClr val="065928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" name="TextBox 12"/>
          <p:cNvSpPr txBox="1"/>
          <p:nvPr/>
        </p:nvSpPr>
        <p:spPr>
          <a:xfrm>
            <a:off x="10363200" y="5429754"/>
            <a:ext cx="5129232" cy="266649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just">
              <a:lnSpc>
                <a:spcPct val="114000"/>
              </a:lnSpc>
              <a:spcBef>
                <a:spcPct val="0"/>
              </a:spcBef>
            </a:pPr>
            <a:r>
              <a:rPr lang="en-US" sz="3200" dirty="0" smtClean="0">
                <a:solidFill>
                  <a:srgbClr val="06592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Bà bảo đường của bé</a:t>
            </a:r>
          </a:p>
          <a:p>
            <a:pPr marL="0" lvl="0" indent="0" algn="just">
              <a:lnSpc>
                <a:spcPct val="114000"/>
              </a:lnSpc>
              <a:spcBef>
                <a:spcPct val="0"/>
              </a:spcBef>
            </a:pPr>
            <a:r>
              <a:rPr lang="en-US" sz="3200" u="none" dirty="0" smtClean="0">
                <a:solidFill>
                  <a:srgbClr val="06592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Chỉ đi </a:t>
            </a:r>
            <a:r>
              <a:rPr lang="en-US" sz="3200" u="none" dirty="0" err="1" smtClean="0">
                <a:solidFill>
                  <a:srgbClr val="06592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tới</a:t>
            </a:r>
            <a:r>
              <a:rPr lang="en-US" sz="3200" u="none" dirty="0" smtClean="0">
                <a:solidFill>
                  <a:srgbClr val="06592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trường thôi</a:t>
            </a:r>
          </a:p>
          <a:p>
            <a:pPr marL="0" lvl="0" indent="0" algn="just">
              <a:lnSpc>
                <a:spcPct val="114000"/>
              </a:lnSpc>
              <a:spcBef>
                <a:spcPct val="0"/>
              </a:spcBef>
            </a:pPr>
            <a:r>
              <a:rPr lang="en-US" sz="3200" dirty="0" smtClean="0">
                <a:solidFill>
                  <a:srgbClr val="06592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Bé </a:t>
            </a:r>
            <a:r>
              <a:rPr lang="en-US" sz="3200" dirty="0" err="1" smtClean="0">
                <a:solidFill>
                  <a:srgbClr val="06592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tìm</a:t>
            </a:r>
            <a:r>
              <a:rPr lang="en-US" sz="3200" dirty="0" smtClean="0">
                <a:solidFill>
                  <a:srgbClr val="06592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mỗi sớm </a:t>
            </a:r>
            <a:r>
              <a:rPr lang="en-US" sz="3200" dirty="0" err="1" smtClean="0">
                <a:solidFill>
                  <a:srgbClr val="06592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mai</a:t>
            </a:r>
            <a:endParaRPr lang="en-US" sz="3200" dirty="0" smtClean="0">
              <a:solidFill>
                <a:srgbClr val="065928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lvl="0" indent="0" algn="just">
              <a:lnSpc>
                <a:spcPct val="114000"/>
              </a:lnSpc>
              <a:spcBef>
                <a:spcPct val="0"/>
              </a:spcBef>
            </a:pPr>
            <a:r>
              <a:rPr lang="en-US" sz="3200" u="none" dirty="0" smtClean="0">
                <a:solidFill>
                  <a:srgbClr val="06592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 đường trên </a:t>
            </a:r>
            <a:r>
              <a:rPr lang="en-US" sz="3200" u="none" dirty="0" err="1" smtClean="0">
                <a:solidFill>
                  <a:srgbClr val="06592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trang</a:t>
            </a:r>
            <a:r>
              <a:rPr lang="en-US" sz="3200" u="none" dirty="0" smtClean="0">
                <a:solidFill>
                  <a:srgbClr val="06592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u="none" dirty="0" err="1" smtClean="0">
                <a:solidFill>
                  <a:srgbClr val="06592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sách</a:t>
            </a:r>
            <a:r>
              <a:rPr lang="en-US" sz="3200" u="none" dirty="0" smtClean="0">
                <a:solidFill>
                  <a:srgbClr val="06592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0" lvl="0" indent="0" algn="r">
              <a:lnSpc>
                <a:spcPct val="114000"/>
              </a:lnSpc>
              <a:spcBef>
                <a:spcPct val="0"/>
              </a:spcBef>
            </a:pPr>
            <a:r>
              <a:rPr lang="en-US" sz="2400" b="1" dirty="0" smtClean="0">
                <a:solidFill>
                  <a:srgbClr val="06592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THANH THẢO</a:t>
            </a:r>
            <a:endParaRPr lang="en-US" sz="2400" b="1" u="none" dirty="0" smtClean="0">
              <a:solidFill>
                <a:srgbClr val="065928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2" grpId="0"/>
      <p:bldP spid="23" grpId="0"/>
      <p:bldP spid="28" grpId="0"/>
      <p:bldP spid="2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BE3D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-408340" y="8935481"/>
            <a:ext cx="19104680" cy="2293127"/>
            <a:chOff x="0" y="0"/>
            <a:chExt cx="6350000" cy="6350000"/>
          </a:xfrm>
        </p:grpSpPr>
        <p:sp>
          <p:nvSpPr>
            <p:cNvPr id="3" name="Freeform 3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6A9221"/>
            </a:solidFill>
          </p:spPr>
        </p:sp>
      </p:grpSp>
      <p:grpSp>
        <p:nvGrpSpPr>
          <p:cNvPr id="5" name="Group 5"/>
          <p:cNvGrpSpPr/>
          <p:nvPr/>
        </p:nvGrpSpPr>
        <p:grpSpPr>
          <a:xfrm>
            <a:off x="3352800" y="3245197"/>
            <a:ext cx="12115799" cy="5102008"/>
            <a:chOff x="0" y="0"/>
            <a:chExt cx="1913890" cy="1533783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1913890" cy="1533782"/>
            </a:xfrm>
            <a:custGeom>
              <a:avLst/>
              <a:gdLst/>
              <a:ahLst/>
              <a:cxnLst/>
              <a:rect l="l" t="t" r="r" b="b"/>
              <a:pathLst>
                <a:path w="1913890" h="1533782">
                  <a:moveTo>
                    <a:pt x="0" y="0"/>
                  </a:moveTo>
                  <a:lnTo>
                    <a:pt x="1913890" y="0"/>
                  </a:lnTo>
                  <a:lnTo>
                    <a:pt x="1913890" y="1533782"/>
                  </a:lnTo>
                  <a:lnTo>
                    <a:pt x="0" y="1533782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7" name="Group 7"/>
          <p:cNvGrpSpPr/>
          <p:nvPr/>
        </p:nvGrpSpPr>
        <p:grpSpPr>
          <a:xfrm>
            <a:off x="3359624" y="649107"/>
            <a:ext cx="12115799" cy="2311529"/>
            <a:chOff x="0" y="0"/>
            <a:chExt cx="7741310" cy="4143588"/>
          </a:xfrm>
        </p:grpSpPr>
        <p:sp>
          <p:nvSpPr>
            <p:cNvPr id="8" name="Freeform 8"/>
            <p:cNvSpPr/>
            <p:nvPr/>
          </p:nvSpPr>
          <p:spPr>
            <a:xfrm>
              <a:off x="26670" y="26670"/>
              <a:ext cx="7687971" cy="4048338"/>
            </a:xfrm>
            <a:custGeom>
              <a:avLst/>
              <a:gdLst/>
              <a:ahLst/>
              <a:cxnLst/>
              <a:rect l="l" t="t" r="r" b="b"/>
              <a:pathLst>
                <a:path w="7687971" h="4048338">
                  <a:moveTo>
                    <a:pt x="0" y="0"/>
                  </a:moveTo>
                  <a:lnTo>
                    <a:pt x="0" y="107950"/>
                  </a:lnTo>
                  <a:lnTo>
                    <a:pt x="0" y="148590"/>
                  </a:lnTo>
                  <a:lnTo>
                    <a:pt x="0" y="3602568"/>
                  </a:lnTo>
                  <a:lnTo>
                    <a:pt x="0" y="3677498"/>
                  </a:lnTo>
                  <a:lnTo>
                    <a:pt x="0" y="3762588"/>
                  </a:lnTo>
                  <a:lnTo>
                    <a:pt x="3641090" y="3762588"/>
                  </a:lnTo>
                  <a:lnTo>
                    <a:pt x="3759200" y="4048338"/>
                  </a:lnTo>
                  <a:lnTo>
                    <a:pt x="3877310" y="3762588"/>
                  </a:lnTo>
                  <a:lnTo>
                    <a:pt x="7687971" y="3762588"/>
                  </a:lnTo>
                  <a:lnTo>
                    <a:pt x="7687971" y="3677498"/>
                  </a:lnTo>
                  <a:lnTo>
                    <a:pt x="7687971" y="3602568"/>
                  </a:lnTo>
                  <a:lnTo>
                    <a:pt x="7687971" y="148590"/>
                  </a:lnTo>
                  <a:lnTo>
                    <a:pt x="7687971" y="107950"/>
                  </a:lnTo>
                  <a:lnTo>
                    <a:pt x="768797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A9221"/>
            </a:solidFill>
          </p:spPr>
        </p:sp>
      </p:grpSp>
      <p:sp>
        <p:nvSpPr>
          <p:cNvPr id="9" name="TextBox 9"/>
          <p:cNvSpPr txBox="1"/>
          <p:nvPr/>
        </p:nvSpPr>
        <p:spPr>
          <a:xfrm>
            <a:off x="7043257" y="1376400"/>
            <a:ext cx="4748533" cy="8335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6480"/>
              </a:lnSpc>
              <a:spcBef>
                <a:spcPct val="0"/>
              </a:spcBef>
            </a:pPr>
            <a:r>
              <a:rPr lang="en-US" sz="5600" b="1" u="none" dirty="0" smtClean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CHÚ THÍCH</a:t>
            </a:r>
            <a:endParaRPr lang="en-US" sz="5600" b="1" u="none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extBox 10"/>
          <p:cNvSpPr txBox="1"/>
          <p:nvPr/>
        </p:nvSpPr>
        <p:spPr>
          <a:xfrm>
            <a:off x="4825457" y="3684288"/>
            <a:ext cx="9504897" cy="367741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457200" lvl="0" indent="-457200" algn="just">
              <a:lnSpc>
                <a:spcPct val="200000"/>
              </a:lnSpc>
              <a:spcBef>
                <a:spcPct val="0"/>
              </a:spcBef>
              <a:buFontTx/>
              <a:buChar char="-"/>
            </a:pPr>
            <a:r>
              <a:rPr lang="en-US" sz="4200" b="1" u="none" dirty="0" smtClean="0">
                <a:solidFill>
                  <a:srgbClr val="06592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Phi </a:t>
            </a:r>
            <a:r>
              <a:rPr lang="en-US" sz="4200" b="1" u="none" dirty="0" err="1" smtClean="0">
                <a:solidFill>
                  <a:srgbClr val="06592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công</a:t>
            </a:r>
            <a:r>
              <a:rPr lang="en-US" sz="4200" b="1" u="none" dirty="0" smtClean="0">
                <a:solidFill>
                  <a:srgbClr val="06592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en-US" sz="4200" u="none" dirty="0" smtClean="0">
                <a:solidFill>
                  <a:srgbClr val="06592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người </a:t>
            </a:r>
            <a:r>
              <a:rPr lang="en-US" sz="4200" u="none" dirty="0" err="1" smtClean="0">
                <a:solidFill>
                  <a:srgbClr val="06592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lái</a:t>
            </a:r>
            <a:r>
              <a:rPr lang="en-US" sz="4200" u="none" dirty="0" smtClean="0">
                <a:solidFill>
                  <a:srgbClr val="06592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máy bay</a:t>
            </a:r>
          </a:p>
          <a:p>
            <a:pPr marL="457200" lvl="0" indent="-457200" algn="just">
              <a:lnSpc>
                <a:spcPct val="200000"/>
              </a:lnSpc>
              <a:spcBef>
                <a:spcPct val="0"/>
              </a:spcBef>
              <a:buFontTx/>
              <a:buChar char="-"/>
            </a:pPr>
            <a:r>
              <a:rPr lang="en-US" sz="4200" b="1" dirty="0" err="1" smtClean="0">
                <a:solidFill>
                  <a:srgbClr val="06592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Hải</a:t>
            </a:r>
            <a:r>
              <a:rPr lang="en-US" sz="4200" b="1" dirty="0" smtClean="0">
                <a:solidFill>
                  <a:srgbClr val="06592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200" b="1" dirty="0" err="1" smtClean="0">
                <a:solidFill>
                  <a:srgbClr val="06592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quân</a:t>
            </a:r>
            <a:r>
              <a:rPr lang="en-US" sz="4200" b="1" dirty="0" smtClean="0">
                <a:solidFill>
                  <a:srgbClr val="06592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en-US" sz="4200" dirty="0" smtClean="0">
                <a:solidFill>
                  <a:srgbClr val="06592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bộ </a:t>
            </a:r>
            <a:r>
              <a:rPr lang="en-US" sz="4200" dirty="0" err="1" smtClean="0">
                <a:solidFill>
                  <a:srgbClr val="06592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đội</a:t>
            </a:r>
            <a:r>
              <a:rPr lang="en-US" sz="4200" dirty="0" smtClean="0">
                <a:solidFill>
                  <a:srgbClr val="06592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bảo </a:t>
            </a:r>
            <a:r>
              <a:rPr lang="en-US" sz="4200" dirty="0" err="1" smtClean="0">
                <a:solidFill>
                  <a:srgbClr val="06592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vệ</a:t>
            </a:r>
            <a:r>
              <a:rPr lang="en-US" sz="4200" dirty="0" smtClean="0">
                <a:solidFill>
                  <a:srgbClr val="06592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200" dirty="0" err="1" smtClean="0">
                <a:solidFill>
                  <a:srgbClr val="06592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biển</a:t>
            </a:r>
            <a:r>
              <a:rPr lang="en-US" sz="4200" dirty="0" smtClean="0">
                <a:solidFill>
                  <a:srgbClr val="06592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4200" dirty="0" err="1" smtClean="0">
                <a:solidFill>
                  <a:srgbClr val="06592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đảo</a:t>
            </a:r>
            <a:endParaRPr lang="en-US" sz="4200" dirty="0" smtClean="0">
              <a:solidFill>
                <a:srgbClr val="065928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lvl="0" indent="-457200" algn="just">
              <a:lnSpc>
                <a:spcPct val="200000"/>
              </a:lnSpc>
              <a:spcBef>
                <a:spcPct val="0"/>
              </a:spcBef>
              <a:buFontTx/>
              <a:buChar char="-"/>
            </a:pPr>
            <a:r>
              <a:rPr lang="en-US" sz="4200" b="1" u="none" dirty="0" smtClean="0">
                <a:solidFill>
                  <a:srgbClr val="06592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Song </a:t>
            </a:r>
            <a:r>
              <a:rPr lang="en-US" sz="4200" b="1" u="none" dirty="0" err="1" smtClean="0">
                <a:solidFill>
                  <a:srgbClr val="06592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hành</a:t>
            </a:r>
            <a:r>
              <a:rPr lang="en-US" sz="4200" b="1" u="none" dirty="0" smtClean="0">
                <a:solidFill>
                  <a:srgbClr val="06592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en-US" sz="4200" u="none" dirty="0" smtClean="0">
                <a:solidFill>
                  <a:srgbClr val="06592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đi song </a:t>
            </a:r>
            <a:r>
              <a:rPr lang="en-US" sz="4200" u="none" dirty="0" err="1" smtClean="0">
                <a:solidFill>
                  <a:srgbClr val="06592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song</a:t>
            </a:r>
            <a:r>
              <a:rPr lang="en-US" sz="4200" u="none" dirty="0" smtClean="0">
                <a:solidFill>
                  <a:srgbClr val="06592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với </a:t>
            </a:r>
            <a:r>
              <a:rPr lang="en-US" sz="4200" u="none" dirty="0" err="1" smtClean="0">
                <a:solidFill>
                  <a:srgbClr val="06592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nhau</a:t>
            </a:r>
            <a:endParaRPr lang="en-US" sz="4200" u="none" dirty="0">
              <a:solidFill>
                <a:srgbClr val="065928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7" name="Picture 1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 l="332" b="6382"/>
          <a:stretch>
            <a:fillRect/>
          </a:stretch>
        </p:blipFill>
        <p:spPr>
          <a:xfrm>
            <a:off x="1028700" y="8347204"/>
            <a:ext cx="3615141" cy="1939796"/>
          </a:xfrm>
          <a:prstGeom prst="rect">
            <a:avLst/>
          </a:prstGeom>
        </p:spPr>
      </p:pic>
      <p:pic>
        <p:nvPicPr>
          <p:cNvPr id="18" name="Picture 1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rcRect/>
          <a:stretch>
            <a:fillRect/>
          </a:stretch>
        </p:blipFill>
        <p:spPr>
          <a:xfrm flipH="1">
            <a:off x="1879814" y="6205031"/>
            <a:ext cx="2255089" cy="2526711"/>
          </a:xfrm>
          <a:prstGeom prst="rect">
            <a:avLst/>
          </a:prstGeom>
        </p:spPr>
      </p:pic>
      <p:pic>
        <p:nvPicPr>
          <p:cNvPr id="19" name="Picture 1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rcRect/>
          <a:stretch>
            <a:fillRect/>
          </a:stretch>
        </p:blipFill>
        <p:spPr>
          <a:xfrm>
            <a:off x="11241811" y="7258962"/>
            <a:ext cx="1243317" cy="2176484"/>
          </a:xfrm>
          <a:prstGeom prst="rect">
            <a:avLst/>
          </a:prstGeom>
        </p:spPr>
      </p:pic>
      <p:pic>
        <p:nvPicPr>
          <p:cNvPr id="20" name="Picture 2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9"/>
              </a:ext>
            </a:extLst>
          </a:blip>
          <a:srcRect/>
          <a:stretch>
            <a:fillRect/>
          </a:stretch>
        </p:blipFill>
        <p:spPr>
          <a:xfrm rot="413040">
            <a:off x="14320752" y="9594112"/>
            <a:ext cx="2247711" cy="354505"/>
          </a:xfrm>
          <a:prstGeom prst="rect">
            <a:avLst/>
          </a:prstGeom>
        </p:spPr>
      </p:pic>
      <p:pic>
        <p:nvPicPr>
          <p:cNvPr id="21" name="Picture 21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1"/>
              </a:ext>
            </a:extLst>
          </a:blip>
          <a:srcRect/>
          <a:stretch>
            <a:fillRect/>
          </a:stretch>
        </p:blipFill>
        <p:spPr>
          <a:xfrm>
            <a:off x="7535932" y="9258300"/>
            <a:ext cx="905913" cy="680259"/>
          </a:xfrm>
          <a:prstGeom prst="rect">
            <a:avLst/>
          </a:prstGeom>
        </p:spPr>
      </p:pic>
      <p:pic>
        <p:nvPicPr>
          <p:cNvPr id="22" name="Picture 22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3"/>
              </a:ext>
            </a:extLst>
          </a:blip>
          <a:srcRect/>
          <a:stretch>
            <a:fillRect/>
          </a:stretch>
        </p:blipFill>
        <p:spPr>
          <a:xfrm>
            <a:off x="16677130" y="0"/>
            <a:ext cx="1610870" cy="2915602"/>
          </a:xfrm>
          <a:prstGeom prst="rect">
            <a:avLst/>
          </a:prstGeom>
        </p:spPr>
      </p:pic>
      <p:pic>
        <p:nvPicPr>
          <p:cNvPr id="23" name="Picture 23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5"/>
              </a:ext>
            </a:extLst>
          </a:blip>
          <a:srcRect/>
          <a:stretch>
            <a:fillRect/>
          </a:stretch>
        </p:blipFill>
        <p:spPr>
          <a:xfrm>
            <a:off x="435661" y="5804999"/>
            <a:ext cx="1186079" cy="800064"/>
          </a:xfrm>
          <a:prstGeom prst="rect">
            <a:avLst/>
          </a:prstGeom>
        </p:spPr>
      </p:pic>
      <p:pic>
        <p:nvPicPr>
          <p:cNvPr id="24" name="Picture 24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7"/>
              </a:ext>
            </a:extLst>
          </a:blip>
          <a:srcRect/>
          <a:stretch>
            <a:fillRect/>
          </a:stretch>
        </p:blipFill>
        <p:spPr>
          <a:xfrm>
            <a:off x="1879814" y="5138798"/>
            <a:ext cx="951716" cy="66620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BE3D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698747" y="672681"/>
            <a:ext cx="13087350" cy="8326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7200"/>
              </a:lnSpc>
              <a:spcBef>
                <a:spcPct val="0"/>
              </a:spcBef>
            </a:pPr>
            <a:r>
              <a:rPr lang="en-US" sz="4800" b="1" dirty="0" smtClean="0">
                <a:solidFill>
                  <a:srgbClr val="D1581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LUYỆN ĐỌC TỪNG ĐOẠN</a:t>
            </a:r>
          </a:p>
        </p:txBody>
      </p:sp>
      <p:grpSp>
        <p:nvGrpSpPr>
          <p:cNvPr id="3" name="Group 3"/>
          <p:cNvGrpSpPr/>
          <p:nvPr/>
        </p:nvGrpSpPr>
        <p:grpSpPr>
          <a:xfrm rot="-5400000">
            <a:off x="6062278" y="-2790452"/>
            <a:ext cx="6405640" cy="16421102"/>
            <a:chOff x="0" y="0"/>
            <a:chExt cx="7648433" cy="15175264"/>
          </a:xfrm>
        </p:grpSpPr>
        <p:sp>
          <p:nvSpPr>
            <p:cNvPr id="4" name="Freeform 4"/>
            <p:cNvSpPr/>
            <p:nvPr/>
          </p:nvSpPr>
          <p:spPr>
            <a:xfrm>
              <a:off x="26670" y="26670"/>
              <a:ext cx="7595093" cy="15080014"/>
            </a:xfrm>
            <a:custGeom>
              <a:avLst/>
              <a:gdLst/>
              <a:ahLst/>
              <a:cxnLst/>
              <a:rect l="l" t="t" r="r" b="b"/>
              <a:pathLst>
                <a:path w="7595093" h="15080014">
                  <a:moveTo>
                    <a:pt x="0" y="0"/>
                  </a:moveTo>
                  <a:lnTo>
                    <a:pt x="0" y="107950"/>
                  </a:lnTo>
                  <a:lnTo>
                    <a:pt x="0" y="148590"/>
                  </a:lnTo>
                  <a:lnTo>
                    <a:pt x="0" y="14634244"/>
                  </a:lnTo>
                  <a:lnTo>
                    <a:pt x="0" y="14709175"/>
                  </a:lnTo>
                  <a:lnTo>
                    <a:pt x="0" y="14794264"/>
                  </a:lnTo>
                  <a:lnTo>
                    <a:pt x="3641090" y="14794264"/>
                  </a:lnTo>
                  <a:lnTo>
                    <a:pt x="3759200" y="15080014"/>
                  </a:lnTo>
                  <a:lnTo>
                    <a:pt x="3877310" y="14794264"/>
                  </a:lnTo>
                  <a:lnTo>
                    <a:pt x="7595093" y="14794264"/>
                  </a:lnTo>
                  <a:lnTo>
                    <a:pt x="7595093" y="14709175"/>
                  </a:lnTo>
                  <a:lnTo>
                    <a:pt x="7595093" y="14634244"/>
                  </a:lnTo>
                  <a:lnTo>
                    <a:pt x="7595093" y="148590"/>
                  </a:lnTo>
                  <a:lnTo>
                    <a:pt x="7595093" y="107950"/>
                  </a:lnTo>
                  <a:lnTo>
                    <a:pt x="7595093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5" name="Group 5"/>
          <p:cNvGrpSpPr/>
          <p:nvPr/>
        </p:nvGrpSpPr>
        <p:grpSpPr>
          <a:xfrm>
            <a:off x="-408340" y="8935481"/>
            <a:ext cx="19104680" cy="2293127"/>
            <a:chOff x="0" y="0"/>
            <a:chExt cx="6350000" cy="6350000"/>
          </a:xfrm>
        </p:grpSpPr>
        <p:sp>
          <p:nvSpPr>
            <p:cNvPr id="6" name="Freeform 6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6A9221"/>
            </a:solidFill>
          </p:spPr>
        </p:sp>
      </p:grpSp>
      <p:sp>
        <p:nvSpPr>
          <p:cNvPr id="12" name="TextBox 12"/>
          <p:cNvSpPr txBox="1"/>
          <p:nvPr/>
        </p:nvSpPr>
        <p:spPr>
          <a:xfrm>
            <a:off x="3224232" y="2811252"/>
            <a:ext cx="4881831" cy="224548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just">
              <a:lnSpc>
                <a:spcPct val="114000"/>
              </a:lnSpc>
              <a:spcBef>
                <a:spcPct val="0"/>
              </a:spcBef>
            </a:pPr>
            <a:r>
              <a:rPr lang="en-US" sz="3200" dirty="0" smtClean="0">
                <a:solidFill>
                  <a:srgbClr val="06592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Đường của </a:t>
            </a:r>
            <a:r>
              <a:rPr lang="en-US" sz="3200" dirty="0" err="1" smtClean="0">
                <a:solidFill>
                  <a:srgbClr val="06592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chú</a:t>
            </a:r>
            <a:r>
              <a:rPr lang="en-US" sz="3200" dirty="0" smtClean="0">
                <a:solidFill>
                  <a:srgbClr val="06592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phi </a:t>
            </a:r>
            <a:r>
              <a:rPr lang="en-US" sz="3200" dirty="0" err="1" smtClean="0">
                <a:solidFill>
                  <a:srgbClr val="06592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công</a:t>
            </a:r>
            <a:endParaRPr lang="en-US" sz="3200" dirty="0" smtClean="0">
              <a:solidFill>
                <a:srgbClr val="065928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lvl="0" indent="0" algn="just">
              <a:lnSpc>
                <a:spcPct val="114000"/>
              </a:lnSpc>
              <a:spcBef>
                <a:spcPct val="0"/>
              </a:spcBef>
            </a:pPr>
            <a:r>
              <a:rPr lang="en-US" sz="3200" u="none" dirty="0" err="1" smtClean="0">
                <a:solidFill>
                  <a:srgbClr val="06592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Lẫn</a:t>
            </a:r>
            <a:r>
              <a:rPr lang="en-US" sz="3200" u="none" dirty="0" smtClean="0">
                <a:solidFill>
                  <a:srgbClr val="06592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trong </a:t>
            </a:r>
            <a:r>
              <a:rPr lang="en-US" sz="3200" u="none" dirty="0" err="1" smtClean="0">
                <a:solidFill>
                  <a:srgbClr val="06592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mây</a:t>
            </a:r>
            <a:r>
              <a:rPr lang="en-US" sz="3200" u="none" dirty="0" smtClean="0">
                <a:solidFill>
                  <a:srgbClr val="06592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u="none" dirty="0" err="1" smtClean="0">
                <a:solidFill>
                  <a:srgbClr val="06592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cao</a:t>
            </a:r>
            <a:r>
              <a:rPr lang="en-US" sz="3200" u="none" dirty="0" smtClean="0">
                <a:solidFill>
                  <a:srgbClr val="06592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u="none" dirty="0" err="1" smtClean="0">
                <a:solidFill>
                  <a:srgbClr val="06592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tít</a:t>
            </a:r>
            <a:endParaRPr lang="en-US" sz="3200" u="none" dirty="0" smtClean="0">
              <a:solidFill>
                <a:srgbClr val="065928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lvl="0" indent="0" algn="just">
              <a:lnSpc>
                <a:spcPct val="114000"/>
              </a:lnSpc>
              <a:spcBef>
                <a:spcPct val="0"/>
              </a:spcBef>
            </a:pPr>
            <a:r>
              <a:rPr lang="en-US" sz="3200" dirty="0" err="1" smtClean="0">
                <a:solidFill>
                  <a:srgbClr val="06592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Khắp</a:t>
            </a:r>
            <a:r>
              <a:rPr lang="en-US" sz="3200" dirty="0" smtClean="0">
                <a:solidFill>
                  <a:srgbClr val="06592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 smtClean="0">
                <a:solidFill>
                  <a:srgbClr val="06592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những</a:t>
            </a:r>
            <a:r>
              <a:rPr lang="en-US" sz="3200" dirty="0" smtClean="0">
                <a:solidFill>
                  <a:srgbClr val="06592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 smtClean="0">
                <a:solidFill>
                  <a:srgbClr val="06592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vùng</a:t>
            </a:r>
            <a:r>
              <a:rPr lang="en-US" sz="3200" dirty="0" smtClean="0">
                <a:solidFill>
                  <a:srgbClr val="06592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trời </a:t>
            </a:r>
            <a:r>
              <a:rPr lang="en-US" sz="3200" dirty="0" err="1" smtClean="0">
                <a:solidFill>
                  <a:srgbClr val="06592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xa</a:t>
            </a:r>
            <a:endParaRPr lang="en-US" sz="3200" dirty="0" smtClean="0">
              <a:solidFill>
                <a:srgbClr val="065928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lvl="0" indent="0" algn="just">
              <a:lnSpc>
                <a:spcPct val="114000"/>
              </a:lnSpc>
              <a:spcBef>
                <a:spcPct val="0"/>
              </a:spcBef>
            </a:pPr>
            <a:r>
              <a:rPr lang="en-US" sz="3200" u="none" dirty="0" err="1" smtClean="0">
                <a:solidFill>
                  <a:srgbClr val="06592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Những</a:t>
            </a:r>
            <a:r>
              <a:rPr lang="en-US" sz="3200" u="none" dirty="0" smtClean="0">
                <a:solidFill>
                  <a:srgbClr val="06592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vì </a:t>
            </a:r>
            <a:r>
              <a:rPr lang="en-US" sz="3200" u="none" dirty="0" err="1" smtClean="0">
                <a:solidFill>
                  <a:srgbClr val="06592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sao</a:t>
            </a:r>
            <a:r>
              <a:rPr lang="en-US" sz="3200" u="none" dirty="0" smtClean="0">
                <a:solidFill>
                  <a:srgbClr val="06592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chi </a:t>
            </a:r>
            <a:r>
              <a:rPr lang="en-US" sz="3200" u="none" dirty="0" err="1" smtClean="0">
                <a:solidFill>
                  <a:srgbClr val="06592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chít</a:t>
            </a:r>
            <a:r>
              <a:rPr lang="en-US" sz="3200" u="none" dirty="0" smtClean="0">
                <a:solidFill>
                  <a:srgbClr val="06592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pic>
        <p:nvPicPr>
          <p:cNvPr id="13" name="Picture 1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4"/>
              </a:ext>
            </a:extLst>
          </a:blip>
          <a:srcRect/>
          <a:stretch>
            <a:fillRect/>
          </a:stretch>
        </p:blipFill>
        <p:spPr>
          <a:xfrm rot="-231185">
            <a:off x="2609696" y="9550083"/>
            <a:ext cx="2247711" cy="354505"/>
          </a:xfrm>
          <a:prstGeom prst="rect">
            <a:avLst/>
          </a:prstGeom>
        </p:spPr>
      </p:pic>
      <p:pic>
        <p:nvPicPr>
          <p:cNvPr id="14" name="Picture 1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6"/>
              </a:ext>
            </a:extLst>
          </a:blip>
          <a:srcRect/>
          <a:stretch>
            <a:fillRect/>
          </a:stretch>
        </p:blipFill>
        <p:spPr>
          <a:xfrm>
            <a:off x="7315983" y="9258300"/>
            <a:ext cx="905913" cy="680259"/>
          </a:xfrm>
          <a:prstGeom prst="rect">
            <a:avLst/>
          </a:prstGeom>
        </p:spPr>
      </p:pic>
      <p:pic>
        <p:nvPicPr>
          <p:cNvPr id="15" name="Picture 1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8"/>
              </a:ext>
            </a:extLst>
          </a:blip>
          <a:srcRect b="19771"/>
          <a:stretch>
            <a:fillRect/>
          </a:stretch>
        </p:blipFill>
        <p:spPr>
          <a:xfrm flipH="1">
            <a:off x="9130987" y="7821389"/>
            <a:ext cx="1621126" cy="2465611"/>
          </a:xfrm>
          <a:prstGeom prst="rect">
            <a:avLst/>
          </a:prstGeom>
        </p:spPr>
      </p:pic>
      <p:pic>
        <p:nvPicPr>
          <p:cNvPr id="16" name="Picture 16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6"/>
              </a:ext>
            </a:extLst>
          </a:blip>
          <a:srcRect/>
          <a:stretch>
            <a:fillRect/>
          </a:stretch>
        </p:blipFill>
        <p:spPr>
          <a:xfrm>
            <a:off x="14298682" y="9474962"/>
            <a:ext cx="808463" cy="607082"/>
          </a:xfrm>
          <a:prstGeom prst="rect">
            <a:avLst/>
          </a:prstGeom>
        </p:spPr>
      </p:pic>
      <p:pic>
        <p:nvPicPr>
          <p:cNvPr id="17" name="Picture 17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1"/>
              </a:ext>
            </a:extLst>
          </a:blip>
          <a:srcRect/>
          <a:stretch>
            <a:fillRect/>
          </a:stretch>
        </p:blipFill>
        <p:spPr>
          <a:xfrm>
            <a:off x="16991814" y="8835180"/>
            <a:ext cx="1296186" cy="1103378"/>
          </a:xfrm>
          <a:prstGeom prst="rect">
            <a:avLst/>
          </a:prstGeom>
        </p:spPr>
      </p:pic>
      <p:pic>
        <p:nvPicPr>
          <p:cNvPr id="18" name="Picture 18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3"/>
              </a:ext>
            </a:extLst>
          </a:blip>
          <a:srcRect/>
          <a:stretch>
            <a:fillRect/>
          </a:stretch>
        </p:blipFill>
        <p:spPr>
          <a:xfrm rot="-450475">
            <a:off x="16619157" y="-49681"/>
            <a:ext cx="2723078" cy="2127404"/>
          </a:xfrm>
          <a:prstGeom prst="rect">
            <a:avLst/>
          </a:prstGeom>
        </p:spPr>
      </p:pic>
      <p:pic>
        <p:nvPicPr>
          <p:cNvPr id="19" name="Picture 1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3"/>
              </a:ext>
            </a:extLst>
          </a:blip>
          <a:srcRect/>
          <a:stretch>
            <a:fillRect/>
          </a:stretch>
        </p:blipFill>
        <p:spPr>
          <a:xfrm rot="492410" flipH="1">
            <a:off x="-1072227" y="-35002"/>
            <a:ext cx="2723078" cy="2127404"/>
          </a:xfrm>
          <a:prstGeom prst="rect">
            <a:avLst/>
          </a:prstGeom>
        </p:spPr>
      </p:pic>
      <p:pic>
        <p:nvPicPr>
          <p:cNvPr id="20" name="Picture 20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5"/>
              </a:ext>
            </a:extLst>
          </a:blip>
          <a:srcRect t="11764"/>
          <a:stretch>
            <a:fillRect/>
          </a:stretch>
        </p:blipFill>
        <p:spPr>
          <a:xfrm>
            <a:off x="208919" y="7610252"/>
            <a:ext cx="1639562" cy="1012667"/>
          </a:xfrm>
          <a:prstGeom prst="rect">
            <a:avLst/>
          </a:prstGeom>
        </p:spPr>
      </p:pic>
      <p:sp>
        <p:nvSpPr>
          <p:cNvPr id="23" name="TextBox 12"/>
          <p:cNvSpPr txBox="1"/>
          <p:nvPr/>
        </p:nvSpPr>
        <p:spPr>
          <a:xfrm>
            <a:off x="3224232" y="5431521"/>
            <a:ext cx="4881831" cy="224548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just">
              <a:lnSpc>
                <a:spcPct val="114000"/>
              </a:lnSpc>
              <a:spcBef>
                <a:spcPct val="0"/>
              </a:spcBef>
            </a:pPr>
            <a:r>
              <a:rPr lang="en-US" sz="3200" dirty="0" smtClean="0">
                <a:solidFill>
                  <a:srgbClr val="06592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Đường của </a:t>
            </a:r>
            <a:r>
              <a:rPr lang="en-US" sz="3200" dirty="0" err="1" smtClean="0">
                <a:solidFill>
                  <a:srgbClr val="06592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chú</a:t>
            </a:r>
            <a:r>
              <a:rPr lang="en-US" sz="3200" dirty="0" smtClean="0">
                <a:solidFill>
                  <a:srgbClr val="06592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 smtClean="0">
                <a:solidFill>
                  <a:srgbClr val="06592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hải</a:t>
            </a:r>
            <a:r>
              <a:rPr lang="en-US" sz="3200" dirty="0" smtClean="0">
                <a:solidFill>
                  <a:srgbClr val="06592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 smtClean="0">
                <a:solidFill>
                  <a:srgbClr val="06592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quân</a:t>
            </a:r>
            <a:endParaRPr lang="en-US" sz="3200" dirty="0" smtClean="0">
              <a:solidFill>
                <a:srgbClr val="065928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lvl="0" indent="0" algn="just">
              <a:lnSpc>
                <a:spcPct val="114000"/>
              </a:lnSpc>
              <a:spcBef>
                <a:spcPct val="0"/>
              </a:spcBef>
            </a:pPr>
            <a:r>
              <a:rPr lang="en-US" sz="3200" u="none" dirty="0" err="1" smtClean="0">
                <a:solidFill>
                  <a:srgbClr val="06592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Mênh</a:t>
            </a:r>
            <a:r>
              <a:rPr lang="en-US" sz="3200" u="none" dirty="0" smtClean="0">
                <a:solidFill>
                  <a:srgbClr val="06592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u="none" dirty="0" err="1" smtClean="0">
                <a:solidFill>
                  <a:srgbClr val="06592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mông</a:t>
            </a:r>
            <a:r>
              <a:rPr lang="en-US" sz="3200" u="none" dirty="0" smtClean="0">
                <a:solidFill>
                  <a:srgbClr val="06592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trên </a:t>
            </a:r>
            <a:r>
              <a:rPr lang="en-US" sz="3200" u="none" dirty="0" err="1" smtClean="0">
                <a:solidFill>
                  <a:srgbClr val="06592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biển</a:t>
            </a:r>
            <a:r>
              <a:rPr lang="en-US" sz="3200" u="none" dirty="0" smtClean="0">
                <a:solidFill>
                  <a:srgbClr val="06592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cả</a:t>
            </a:r>
          </a:p>
          <a:p>
            <a:pPr marL="0" lvl="0" indent="0" algn="just">
              <a:lnSpc>
                <a:spcPct val="114000"/>
              </a:lnSpc>
              <a:spcBef>
                <a:spcPct val="0"/>
              </a:spcBef>
            </a:pPr>
            <a:r>
              <a:rPr lang="en-US" sz="3200" dirty="0" err="1" smtClean="0">
                <a:solidFill>
                  <a:srgbClr val="06592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Tới</a:t>
            </a:r>
            <a:r>
              <a:rPr lang="en-US" sz="3200" dirty="0" smtClean="0">
                <a:solidFill>
                  <a:srgbClr val="06592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 smtClean="0">
                <a:solidFill>
                  <a:srgbClr val="06592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những</a:t>
            </a:r>
            <a:r>
              <a:rPr lang="en-US" sz="3200" dirty="0" smtClean="0">
                <a:solidFill>
                  <a:srgbClr val="06592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 smtClean="0">
                <a:solidFill>
                  <a:srgbClr val="06592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vùng</a:t>
            </a:r>
            <a:r>
              <a:rPr lang="en-US" sz="3200" dirty="0" smtClean="0">
                <a:solidFill>
                  <a:srgbClr val="06592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 smtClean="0">
                <a:solidFill>
                  <a:srgbClr val="06592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đảo</a:t>
            </a:r>
            <a:r>
              <a:rPr lang="en-US" sz="3200" dirty="0" smtClean="0">
                <a:solidFill>
                  <a:srgbClr val="06592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 smtClean="0">
                <a:solidFill>
                  <a:srgbClr val="06592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xa</a:t>
            </a:r>
            <a:endParaRPr lang="en-US" sz="3200" dirty="0">
              <a:solidFill>
                <a:srgbClr val="065928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lvl="0" indent="0" algn="just">
              <a:lnSpc>
                <a:spcPct val="114000"/>
              </a:lnSpc>
              <a:spcBef>
                <a:spcPct val="0"/>
              </a:spcBef>
            </a:pPr>
            <a:r>
              <a:rPr lang="en-US" sz="3200" u="none" dirty="0" err="1" smtClean="0">
                <a:solidFill>
                  <a:srgbClr val="06592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Và</a:t>
            </a:r>
            <a:r>
              <a:rPr lang="en-US" sz="3200" u="none" dirty="0" smtClean="0">
                <a:solidFill>
                  <a:srgbClr val="06592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u="none" dirty="0" err="1" smtClean="0">
                <a:solidFill>
                  <a:srgbClr val="06592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những</a:t>
            </a:r>
            <a:r>
              <a:rPr lang="en-US" sz="3200" u="none" dirty="0" smtClean="0">
                <a:solidFill>
                  <a:srgbClr val="06592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u="none" dirty="0" err="1" smtClean="0">
                <a:solidFill>
                  <a:srgbClr val="06592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bờ</a:t>
            </a:r>
            <a:r>
              <a:rPr lang="en-US" sz="3200" u="none" dirty="0" smtClean="0">
                <a:solidFill>
                  <a:srgbClr val="06592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u="none" dirty="0" err="1" smtClean="0">
                <a:solidFill>
                  <a:srgbClr val="06592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đê</a:t>
            </a:r>
            <a:endParaRPr lang="en-US" sz="3200" u="none" dirty="0" smtClean="0">
              <a:solidFill>
                <a:srgbClr val="065928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" name="TextBox 12"/>
          <p:cNvSpPr txBox="1"/>
          <p:nvPr/>
        </p:nvSpPr>
        <p:spPr>
          <a:xfrm>
            <a:off x="10363200" y="2809546"/>
            <a:ext cx="4881831" cy="224548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just">
              <a:lnSpc>
                <a:spcPct val="114000"/>
              </a:lnSpc>
              <a:spcBef>
                <a:spcPct val="0"/>
              </a:spcBef>
            </a:pPr>
            <a:r>
              <a:rPr lang="en-US" sz="3200" dirty="0" smtClean="0">
                <a:solidFill>
                  <a:srgbClr val="06592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 đường làm bằng </a:t>
            </a:r>
            <a:r>
              <a:rPr lang="en-US" sz="3200" dirty="0" err="1" smtClean="0">
                <a:solidFill>
                  <a:srgbClr val="06592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sắt</a:t>
            </a:r>
            <a:endParaRPr lang="en-US" sz="3200" dirty="0" smtClean="0">
              <a:solidFill>
                <a:srgbClr val="065928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lvl="0" indent="0" algn="just">
              <a:lnSpc>
                <a:spcPct val="114000"/>
              </a:lnSpc>
              <a:spcBef>
                <a:spcPct val="0"/>
              </a:spcBef>
            </a:pPr>
            <a:r>
              <a:rPr lang="en-US" sz="3200" u="none" dirty="0" smtClean="0">
                <a:solidFill>
                  <a:srgbClr val="06592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Là của </a:t>
            </a:r>
            <a:r>
              <a:rPr lang="en-US" sz="3200" u="none" dirty="0" err="1" smtClean="0">
                <a:solidFill>
                  <a:srgbClr val="06592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bác</a:t>
            </a:r>
            <a:r>
              <a:rPr lang="en-US" sz="3200" u="none" dirty="0" smtClean="0">
                <a:solidFill>
                  <a:srgbClr val="06592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u="none" dirty="0" err="1" smtClean="0">
                <a:solidFill>
                  <a:srgbClr val="06592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lái</a:t>
            </a:r>
            <a:r>
              <a:rPr lang="en-US" sz="3200" u="none" dirty="0" smtClean="0">
                <a:solidFill>
                  <a:srgbClr val="06592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u="none" dirty="0" err="1" smtClean="0">
                <a:solidFill>
                  <a:srgbClr val="06592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tàu</a:t>
            </a:r>
            <a:endParaRPr lang="en-US" sz="3200" u="none" dirty="0" smtClean="0">
              <a:solidFill>
                <a:srgbClr val="065928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lvl="0" indent="0" algn="just">
              <a:lnSpc>
                <a:spcPct val="114000"/>
              </a:lnSpc>
              <a:spcBef>
                <a:spcPct val="0"/>
              </a:spcBef>
            </a:pPr>
            <a:r>
              <a:rPr lang="en-US" sz="3200" dirty="0" smtClean="0">
                <a:solidFill>
                  <a:srgbClr val="06592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Chạy dài </a:t>
            </a:r>
            <a:r>
              <a:rPr lang="en-US" sz="3200" dirty="0" err="1" smtClean="0">
                <a:solidFill>
                  <a:srgbClr val="06592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theo</a:t>
            </a:r>
            <a:r>
              <a:rPr lang="en-US" sz="3200" dirty="0" smtClean="0">
                <a:solidFill>
                  <a:srgbClr val="06592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 smtClean="0">
                <a:solidFill>
                  <a:srgbClr val="06592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đất</a:t>
            </a:r>
            <a:r>
              <a:rPr lang="en-US" sz="3200" dirty="0" smtClean="0">
                <a:solidFill>
                  <a:srgbClr val="06592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 smtClean="0">
                <a:solidFill>
                  <a:srgbClr val="06592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nước</a:t>
            </a:r>
            <a:endParaRPr lang="en-US" sz="3200" dirty="0" smtClean="0">
              <a:solidFill>
                <a:srgbClr val="065928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lvl="0" indent="0" algn="just">
              <a:lnSpc>
                <a:spcPct val="114000"/>
              </a:lnSpc>
              <a:spcBef>
                <a:spcPct val="0"/>
              </a:spcBef>
            </a:pPr>
            <a:r>
              <a:rPr lang="en-US" sz="3200" dirty="0" smtClean="0">
                <a:solidFill>
                  <a:srgbClr val="06592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Đi song </a:t>
            </a:r>
            <a:r>
              <a:rPr lang="en-US" sz="3200" dirty="0" err="1" smtClean="0">
                <a:solidFill>
                  <a:srgbClr val="06592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hành</a:t>
            </a:r>
            <a:r>
              <a:rPr lang="en-US" sz="3200" dirty="0" smtClean="0">
                <a:solidFill>
                  <a:srgbClr val="06592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bên </a:t>
            </a:r>
            <a:r>
              <a:rPr lang="en-US" sz="3200" dirty="0" err="1" smtClean="0">
                <a:solidFill>
                  <a:srgbClr val="06592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nhau</a:t>
            </a:r>
            <a:r>
              <a:rPr lang="en-US" sz="3200" dirty="0" smtClean="0">
                <a:solidFill>
                  <a:srgbClr val="06592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n-US" sz="3200" u="none" dirty="0" smtClean="0">
              <a:solidFill>
                <a:srgbClr val="065928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" name="TextBox 12"/>
          <p:cNvSpPr txBox="1"/>
          <p:nvPr/>
        </p:nvSpPr>
        <p:spPr>
          <a:xfrm>
            <a:off x="10363200" y="5429754"/>
            <a:ext cx="5129232" cy="266649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just">
              <a:lnSpc>
                <a:spcPct val="114000"/>
              </a:lnSpc>
              <a:spcBef>
                <a:spcPct val="0"/>
              </a:spcBef>
            </a:pPr>
            <a:r>
              <a:rPr lang="en-US" sz="3200" dirty="0" smtClean="0">
                <a:solidFill>
                  <a:srgbClr val="06592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Bà bảo đường của bé</a:t>
            </a:r>
          </a:p>
          <a:p>
            <a:pPr marL="0" lvl="0" indent="0" algn="just">
              <a:lnSpc>
                <a:spcPct val="114000"/>
              </a:lnSpc>
              <a:spcBef>
                <a:spcPct val="0"/>
              </a:spcBef>
            </a:pPr>
            <a:r>
              <a:rPr lang="en-US" sz="3200" u="none" dirty="0" smtClean="0">
                <a:solidFill>
                  <a:srgbClr val="06592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Chỉ đi </a:t>
            </a:r>
            <a:r>
              <a:rPr lang="en-US" sz="3200" u="none" dirty="0" err="1" smtClean="0">
                <a:solidFill>
                  <a:srgbClr val="06592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tới</a:t>
            </a:r>
            <a:r>
              <a:rPr lang="en-US" sz="3200" u="none" dirty="0" smtClean="0">
                <a:solidFill>
                  <a:srgbClr val="06592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trường thôi</a:t>
            </a:r>
          </a:p>
          <a:p>
            <a:pPr marL="0" lvl="0" indent="0" algn="just">
              <a:lnSpc>
                <a:spcPct val="114000"/>
              </a:lnSpc>
              <a:spcBef>
                <a:spcPct val="0"/>
              </a:spcBef>
            </a:pPr>
            <a:r>
              <a:rPr lang="en-US" sz="3200" dirty="0" smtClean="0">
                <a:solidFill>
                  <a:srgbClr val="06592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Bé </a:t>
            </a:r>
            <a:r>
              <a:rPr lang="en-US" sz="3200" dirty="0" err="1" smtClean="0">
                <a:solidFill>
                  <a:srgbClr val="06592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tìm</a:t>
            </a:r>
            <a:r>
              <a:rPr lang="en-US" sz="3200" dirty="0" smtClean="0">
                <a:solidFill>
                  <a:srgbClr val="06592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mỗi sớm </a:t>
            </a:r>
            <a:r>
              <a:rPr lang="en-US" sz="3200" dirty="0" err="1" smtClean="0">
                <a:solidFill>
                  <a:srgbClr val="06592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mai</a:t>
            </a:r>
            <a:endParaRPr lang="en-US" sz="3200" dirty="0" smtClean="0">
              <a:solidFill>
                <a:srgbClr val="065928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lvl="0" indent="0" algn="just">
              <a:lnSpc>
                <a:spcPct val="114000"/>
              </a:lnSpc>
              <a:spcBef>
                <a:spcPct val="0"/>
              </a:spcBef>
            </a:pPr>
            <a:r>
              <a:rPr lang="en-US" sz="3200" u="none" dirty="0" smtClean="0">
                <a:solidFill>
                  <a:srgbClr val="06592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 đường trên </a:t>
            </a:r>
            <a:r>
              <a:rPr lang="en-US" sz="3200" u="none" dirty="0" err="1" smtClean="0">
                <a:solidFill>
                  <a:srgbClr val="06592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trang</a:t>
            </a:r>
            <a:r>
              <a:rPr lang="en-US" sz="3200" u="none" dirty="0" smtClean="0">
                <a:solidFill>
                  <a:srgbClr val="06592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u="none" dirty="0" err="1" smtClean="0">
                <a:solidFill>
                  <a:srgbClr val="06592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sách</a:t>
            </a:r>
            <a:r>
              <a:rPr lang="en-US" sz="3200" u="none" dirty="0" smtClean="0">
                <a:solidFill>
                  <a:srgbClr val="06592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0" lvl="0" indent="0" algn="r">
              <a:lnSpc>
                <a:spcPct val="114000"/>
              </a:lnSpc>
              <a:spcBef>
                <a:spcPct val="0"/>
              </a:spcBef>
            </a:pPr>
            <a:r>
              <a:rPr lang="en-US" sz="2400" b="1" dirty="0" smtClean="0">
                <a:solidFill>
                  <a:srgbClr val="06592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THANH THẢO</a:t>
            </a:r>
            <a:endParaRPr lang="en-US" sz="2400" b="1" u="none" dirty="0" smtClean="0">
              <a:solidFill>
                <a:srgbClr val="065928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Oval 6"/>
          <p:cNvSpPr/>
          <p:nvPr/>
        </p:nvSpPr>
        <p:spPr>
          <a:xfrm>
            <a:off x="2355847" y="2823762"/>
            <a:ext cx="685800" cy="685800"/>
          </a:xfrm>
          <a:prstGeom prst="ellipse">
            <a:avLst/>
          </a:prstGeom>
          <a:solidFill>
            <a:srgbClr val="FFFF00"/>
          </a:solidFill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8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endParaRPr lang="en-US" sz="38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Oval 20"/>
          <p:cNvSpPr/>
          <p:nvPr/>
        </p:nvSpPr>
        <p:spPr>
          <a:xfrm>
            <a:off x="2355847" y="5409313"/>
            <a:ext cx="685800" cy="685800"/>
          </a:xfrm>
          <a:prstGeom prst="ellipse">
            <a:avLst/>
          </a:prstGeom>
          <a:solidFill>
            <a:srgbClr val="FFFF00"/>
          </a:solidFill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</a:p>
        </p:txBody>
      </p:sp>
      <p:sp>
        <p:nvSpPr>
          <p:cNvPr id="22" name="Oval 21"/>
          <p:cNvSpPr/>
          <p:nvPr/>
        </p:nvSpPr>
        <p:spPr>
          <a:xfrm>
            <a:off x="9531990" y="2823762"/>
            <a:ext cx="685800" cy="685800"/>
          </a:xfrm>
          <a:prstGeom prst="ellipse">
            <a:avLst/>
          </a:prstGeom>
          <a:solidFill>
            <a:srgbClr val="FFFF00"/>
          </a:solidFill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</a:p>
        </p:txBody>
      </p:sp>
      <p:sp>
        <p:nvSpPr>
          <p:cNvPr id="24" name="Oval 23"/>
          <p:cNvSpPr/>
          <p:nvPr/>
        </p:nvSpPr>
        <p:spPr>
          <a:xfrm>
            <a:off x="9530186" y="5429754"/>
            <a:ext cx="685800" cy="685800"/>
          </a:xfrm>
          <a:prstGeom prst="ellipse">
            <a:avLst/>
          </a:prstGeom>
          <a:solidFill>
            <a:srgbClr val="FFFF00"/>
          </a:solidFill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26091562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9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9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900" decel="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900" decel="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900" decel="100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900" decel="100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900" decel="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900" decel="10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2" grpId="0"/>
      <p:bldP spid="23" grpId="0"/>
      <p:bldP spid="28" grpId="0"/>
      <p:bldP spid="29" grpId="0"/>
      <p:bldP spid="7" grpId="0" animBg="1"/>
      <p:bldP spid="21" grpId="0" animBg="1"/>
      <p:bldP spid="22" grpId="0" animBg="1"/>
      <p:bldP spid="2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BE3D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698747" y="672681"/>
            <a:ext cx="13087350" cy="8326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7200"/>
              </a:lnSpc>
              <a:spcBef>
                <a:spcPct val="0"/>
              </a:spcBef>
            </a:pPr>
            <a:r>
              <a:rPr lang="en-US" sz="4800" b="1" dirty="0" smtClean="0">
                <a:solidFill>
                  <a:srgbClr val="D1581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ĐỌC TOÀN BÀI</a:t>
            </a:r>
          </a:p>
        </p:txBody>
      </p:sp>
      <p:grpSp>
        <p:nvGrpSpPr>
          <p:cNvPr id="3" name="Group 3"/>
          <p:cNvGrpSpPr/>
          <p:nvPr/>
        </p:nvGrpSpPr>
        <p:grpSpPr>
          <a:xfrm rot="-5400000">
            <a:off x="6062278" y="-2790452"/>
            <a:ext cx="6405640" cy="16421102"/>
            <a:chOff x="0" y="0"/>
            <a:chExt cx="7648433" cy="15175264"/>
          </a:xfrm>
        </p:grpSpPr>
        <p:sp>
          <p:nvSpPr>
            <p:cNvPr id="4" name="Freeform 4"/>
            <p:cNvSpPr/>
            <p:nvPr/>
          </p:nvSpPr>
          <p:spPr>
            <a:xfrm>
              <a:off x="26670" y="26670"/>
              <a:ext cx="7595093" cy="15080014"/>
            </a:xfrm>
            <a:custGeom>
              <a:avLst/>
              <a:gdLst/>
              <a:ahLst/>
              <a:cxnLst/>
              <a:rect l="l" t="t" r="r" b="b"/>
              <a:pathLst>
                <a:path w="7595093" h="15080014">
                  <a:moveTo>
                    <a:pt x="0" y="0"/>
                  </a:moveTo>
                  <a:lnTo>
                    <a:pt x="0" y="107950"/>
                  </a:lnTo>
                  <a:lnTo>
                    <a:pt x="0" y="148590"/>
                  </a:lnTo>
                  <a:lnTo>
                    <a:pt x="0" y="14634244"/>
                  </a:lnTo>
                  <a:lnTo>
                    <a:pt x="0" y="14709175"/>
                  </a:lnTo>
                  <a:lnTo>
                    <a:pt x="0" y="14794264"/>
                  </a:lnTo>
                  <a:lnTo>
                    <a:pt x="3641090" y="14794264"/>
                  </a:lnTo>
                  <a:lnTo>
                    <a:pt x="3759200" y="15080014"/>
                  </a:lnTo>
                  <a:lnTo>
                    <a:pt x="3877310" y="14794264"/>
                  </a:lnTo>
                  <a:lnTo>
                    <a:pt x="7595093" y="14794264"/>
                  </a:lnTo>
                  <a:lnTo>
                    <a:pt x="7595093" y="14709175"/>
                  </a:lnTo>
                  <a:lnTo>
                    <a:pt x="7595093" y="14634244"/>
                  </a:lnTo>
                  <a:lnTo>
                    <a:pt x="7595093" y="148590"/>
                  </a:lnTo>
                  <a:lnTo>
                    <a:pt x="7595093" y="107950"/>
                  </a:lnTo>
                  <a:lnTo>
                    <a:pt x="7595093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5" name="Group 5"/>
          <p:cNvGrpSpPr/>
          <p:nvPr/>
        </p:nvGrpSpPr>
        <p:grpSpPr>
          <a:xfrm>
            <a:off x="-408340" y="8935481"/>
            <a:ext cx="19104680" cy="2293127"/>
            <a:chOff x="0" y="0"/>
            <a:chExt cx="6350000" cy="6350000"/>
          </a:xfrm>
        </p:grpSpPr>
        <p:sp>
          <p:nvSpPr>
            <p:cNvPr id="6" name="Freeform 6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6A9221"/>
            </a:solidFill>
          </p:spPr>
        </p:sp>
      </p:grpSp>
      <p:sp>
        <p:nvSpPr>
          <p:cNvPr id="12" name="TextBox 12"/>
          <p:cNvSpPr txBox="1"/>
          <p:nvPr/>
        </p:nvSpPr>
        <p:spPr>
          <a:xfrm>
            <a:off x="3224232" y="2811252"/>
            <a:ext cx="4881831" cy="224548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just">
              <a:lnSpc>
                <a:spcPct val="114000"/>
              </a:lnSpc>
              <a:spcBef>
                <a:spcPct val="0"/>
              </a:spcBef>
            </a:pPr>
            <a:r>
              <a:rPr lang="en-US" sz="3200" dirty="0" smtClean="0">
                <a:solidFill>
                  <a:srgbClr val="06592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Đường của </a:t>
            </a:r>
            <a:r>
              <a:rPr lang="en-US" sz="3200" dirty="0" err="1" smtClean="0">
                <a:solidFill>
                  <a:srgbClr val="06592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chú</a:t>
            </a:r>
            <a:r>
              <a:rPr lang="en-US" sz="3200" dirty="0" smtClean="0">
                <a:solidFill>
                  <a:srgbClr val="06592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phi </a:t>
            </a:r>
            <a:r>
              <a:rPr lang="en-US" sz="3200" dirty="0" err="1" smtClean="0">
                <a:solidFill>
                  <a:srgbClr val="06592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công</a:t>
            </a:r>
            <a:endParaRPr lang="en-US" sz="3200" dirty="0" smtClean="0">
              <a:solidFill>
                <a:srgbClr val="065928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lvl="0" indent="0" algn="just">
              <a:lnSpc>
                <a:spcPct val="114000"/>
              </a:lnSpc>
              <a:spcBef>
                <a:spcPct val="0"/>
              </a:spcBef>
            </a:pPr>
            <a:r>
              <a:rPr lang="en-US" sz="3200" u="none" dirty="0" err="1" smtClean="0">
                <a:solidFill>
                  <a:srgbClr val="06592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Lẫn</a:t>
            </a:r>
            <a:r>
              <a:rPr lang="en-US" sz="3200" u="none" dirty="0" smtClean="0">
                <a:solidFill>
                  <a:srgbClr val="06592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trong </a:t>
            </a:r>
            <a:r>
              <a:rPr lang="en-US" sz="3200" u="none" dirty="0" err="1" smtClean="0">
                <a:solidFill>
                  <a:srgbClr val="06592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mây</a:t>
            </a:r>
            <a:r>
              <a:rPr lang="en-US" sz="3200" u="none" dirty="0" smtClean="0">
                <a:solidFill>
                  <a:srgbClr val="06592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u="none" dirty="0" err="1" smtClean="0">
                <a:solidFill>
                  <a:srgbClr val="06592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cao</a:t>
            </a:r>
            <a:r>
              <a:rPr lang="en-US" sz="3200" u="none" dirty="0" smtClean="0">
                <a:solidFill>
                  <a:srgbClr val="06592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u="none" dirty="0" err="1" smtClean="0">
                <a:solidFill>
                  <a:srgbClr val="06592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tít</a:t>
            </a:r>
            <a:endParaRPr lang="en-US" sz="3200" u="none" dirty="0" smtClean="0">
              <a:solidFill>
                <a:srgbClr val="065928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lvl="0" indent="0" algn="just">
              <a:lnSpc>
                <a:spcPct val="114000"/>
              </a:lnSpc>
              <a:spcBef>
                <a:spcPct val="0"/>
              </a:spcBef>
            </a:pPr>
            <a:r>
              <a:rPr lang="en-US" sz="3200" dirty="0" err="1" smtClean="0">
                <a:solidFill>
                  <a:srgbClr val="06592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Khắp</a:t>
            </a:r>
            <a:r>
              <a:rPr lang="en-US" sz="3200" dirty="0" smtClean="0">
                <a:solidFill>
                  <a:srgbClr val="06592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 smtClean="0">
                <a:solidFill>
                  <a:srgbClr val="06592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những</a:t>
            </a:r>
            <a:r>
              <a:rPr lang="en-US" sz="3200" dirty="0" smtClean="0">
                <a:solidFill>
                  <a:srgbClr val="06592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 smtClean="0">
                <a:solidFill>
                  <a:srgbClr val="06592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vùng</a:t>
            </a:r>
            <a:r>
              <a:rPr lang="en-US" sz="3200" dirty="0" smtClean="0">
                <a:solidFill>
                  <a:srgbClr val="06592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trời </a:t>
            </a:r>
            <a:r>
              <a:rPr lang="en-US" sz="3200" dirty="0" err="1" smtClean="0">
                <a:solidFill>
                  <a:srgbClr val="06592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xa</a:t>
            </a:r>
            <a:endParaRPr lang="en-US" sz="3200" dirty="0" smtClean="0">
              <a:solidFill>
                <a:srgbClr val="065928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lvl="0" indent="0" algn="just">
              <a:lnSpc>
                <a:spcPct val="114000"/>
              </a:lnSpc>
              <a:spcBef>
                <a:spcPct val="0"/>
              </a:spcBef>
            </a:pPr>
            <a:r>
              <a:rPr lang="en-US" sz="3200" u="none" dirty="0" err="1" smtClean="0">
                <a:solidFill>
                  <a:srgbClr val="06592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Những</a:t>
            </a:r>
            <a:r>
              <a:rPr lang="en-US" sz="3200" u="none" dirty="0" smtClean="0">
                <a:solidFill>
                  <a:srgbClr val="06592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vì </a:t>
            </a:r>
            <a:r>
              <a:rPr lang="en-US" sz="3200" u="none" dirty="0" err="1" smtClean="0">
                <a:solidFill>
                  <a:srgbClr val="06592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sao</a:t>
            </a:r>
            <a:r>
              <a:rPr lang="en-US" sz="3200" u="none" dirty="0" smtClean="0">
                <a:solidFill>
                  <a:srgbClr val="06592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chi </a:t>
            </a:r>
            <a:r>
              <a:rPr lang="en-US" sz="3200" u="none" dirty="0" err="1" smtClean="0">
                <a:solidFill>
                  <a:srgbClr val="06592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chít</a:t>
            </a:r>
            <a:r>
              <a:rPr lang="en-US" sz="3200" u="none" dirty="0" smtClean="0">
                <a:solidFill>
                  <a:srgbClr val="06592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pic>
        <p:nvPicPr>
          <p:cNvPr id="13" name="Picture 1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4"/>
              </a:ext>
            </a:extLst>
          </a:blip>
          <a:srcRect/>
          <a:stretch>
            <a:fillRect/>
          </a:stretch>
        </p:blipFill>
        <p:spPr>
          <a:xfrm rot="-231185">
            <a:off x="2609696" y="9550083"/>
            <a:ext cx="2247711" cy="354505"/>
          </a:xfrm>
          <a:prstGeom prst="rect">
            <a:avLst/>
          </a:prstGeom>
        </p:spPr>
      </p:pic>
      <p:pic>
        <p:nvPicPr>
          <p:cNvPr id="14" name="Picture 1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6"/>
              </a:ext>
            </a:extLst>
          </a:blip>
          <a:srcRect/>
          <a:stretch>
            <a:fillRect/>
          </a:stretch>
        </p:blipFill>
        <p:spPr>
          <a:xfrm>
            <a:off x="7315983" y="9258300"/>
            <a:ext cx="905913" cy="680259"/>
          </a:xfrm>
          <a:prstGeom prst="rect">
            <a:avLst/>
          </a:prstGeom>
        </p:spPr>
      </p:pic>
      <p:pic>
        <p:nvPicPr>
          <p:cNvPr id="15" name="Picture 1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8"/>
              </a:ext>
            </a:extLst>
          </a:blip>
          <a:srcRect b="19771"/>
          <a:stretch>
            <a:fillRect/>
          </a:stretch>
        </p:blipFill>
        <p:spPr>
          <a:xfrm flipH="1">
            <a:off x="9130987" y="7821389"/>
            <a:ext cx="1621126" cy="2465611"/>
          </a:xfrm>
          <a:prstGeom prst="rect">
            <a:avLst/>
          </a:prstGeom>
        </p:spPr>
      </p:pic>
      <p:pic>
        <p:nvPicPr>
          <p:cNvPr id="16" name="Picture 16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6"/>
              </a:ext>
            </a:extLst>
          </a:blip>
          <a:srcRect/>
          <a:stretch>
            <a:fillRect/>
          </a:stretch>
        </p:blipFill>
        <p:spPr>
          <a:xfrm>
            <a:off x="14298682" y="9474962"/>
            <a:ext cx="808463" cy="607082"/>
          </a:xfrm>
          <a:prstGeom prst="rect">
            <a:avLst/>
          </a:prstGeom>
        </p:spPr>
      </p:pic>
      <p:pic>
        <p:nvPicPr>
          <p:cNvPr id="17" name="Picture 17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1"/>
              </a:ext>
            </a:extLst>
          </a:blip>
          <a:srcRect/>
          <a:stretch>
            <a:fillRect/>
          </a:stretch>
        </p:blipFill>
        <p:spPr>
          <a:xfrm>
            <a:off x="16991814" y="8835180"/>
            <a:ext cx="1296186" cy="1103378"/>
          </a:xfrm>
          <a:prstGeom prst="rect">
            <a:avLst/>
          </a:prstGeom>
        </p:spPr>
      </p:pic>
      <p:pic>
        <p:nvPicPr>
          <p:cNvPr id="18" name="Picture 18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3"/>
              </a:ext>
            </a:extLst>
          </a:blip>
          <a:srcRect/>
          <a:stretch>
            <a:fillRect/>
          </a:stretch>
        </p:blipFill>
        <p:spPr>
          <a:xfrm rot="-450475">
            <a:off x="16619157" y="-49681"/>
            <a:ext cx="2723078" cy="2127404"/>
          </a:xfrm>
          <a:prstGeom prst="rect">
            <a:avLst/>
          </a:prstGeom>
        </p:spPr>
      </p:pic>
      <p:pic>
        <p:nvPicPr>
          <p:cNvPr id="19" name="Picture 1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3"/>
              </a:ext>
            </a:extLst>
          </a:blip>
          <a:srcRect/>
          <a:stretch>
            <a:fillRect/>
          </a:stretch>
        </p:blipFill>
        <p:spPr>
          <a:xfrm rot="492410" flipH="1">
            <a:off x="-1072227" y="-35002"/>
            <a:ext cx="2723078" cy="2127404"/>
          </a:xfrm>
          <a:prstGeom prst="rect">
            <a:avLst/>
          </a:prstGeom>
        </p:spPr>
      </p:pic>
      <p:pic>
        <p:nvPicPr>
          <p:cNvPr id="20" name="Picture 20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5"/>
              </a:ext>
            </a:extLst>
          </a:blip>
          <a:srcRect t="11764"/>
          <a:stretch>
            <a:fillRect/>
          </a:stretch>
        </p:blipFill>
        <p:spPr>
          <a:xfrm>
            <a:off x="208919" y="7610252"/>
            <a:ext cx="1639562" cy="1012667"/>
          </a:xfrm>
          <a:prstGeom prst="rect">
            <a:avLst/>
          </a:prstGeom>
        </p:spPr>
      </p:pic>
      <p:sp>
        <p:nvSpPr>
          <p:cNvPr id="23" name="TextBox 12"/>
          <p:cNvSpPr txBox="1"/>
          <p:nvPr/>
        </p:nvSpPr>
        <p:spPr>
          <a:xfrm>
            <a:off x="3224232" y="5431521"/>
            <a:ext cx="4881831" cy="224548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just">
              <a:lnSpc>
                <a:spcPct val="114000"/>
              </a:lnSpc>
              <a:spcBef>
                <a:spcPct val="0"/>
              </a:spcBef>
            </a:pPr>
            <a:r>
              <a:rPr lang="en-US" sz="3200" dirty="0" smtClean="0">
                <a:solidFill>
                  <a:srgbClr val="06592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Đường của </a:t>
            </a:r>
            <a:r>
              <a:rPr lang="en-US" sz="3200" dirty="0" err="1" smtClean="0">
                <a:solidFill>
                  <a:srgbClr val="06592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chú</a:t>
            </a:r>
            <a:r>
              <a:rPr lang="en-US" sz="3200" dirty="0" smtClean="0">
                <a:solidFill>
                  <a:srgbClr val="06592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 smtClean="0">
                <a:solidFill>
                  <a:srgbClr val="06592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hải</a:t>
            </a:r>
            <a:r>
              <a:rPr lang="en-US" sz="3200" dirty="0" smtClean="0">
                <a:solidFill>
                  <a:srgbClr val="06592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 smtClean="0">
                <a:solidFill>
                  <a:srgbClr val="06592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quân</a:t>
            </a:r>
            <a:endParaRPr lang="en-US" sz="3200" dirty="0" smtClean="0">
              <a:solidFill>
                <a:srgbClr val="065928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lvl="0" indent="0" algn="just">
              <a:lnSpc>
                <a:spcPct val="114000"/>
              </a:lnSpc>
              <a:spcBef>
                <a:spcPct val="0"/>
              </a:spcBef>
            </a:pPr>
            <a:r>
              <a:rPr lang="en-US" sz="3200" u="none" dirty="0" err="1" smtClean="0">
                <a:solidFill>
                  <a:srgbClr val="06592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Mênh</a:t>
            </a:r>
            <a:r>
              <a:rPr lang="en-US" sz="3200" u="none" dirty="0" smtClean="0">
                <a:solidFill>
                  <a:srgbClr val="06592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u="none" dirty="0" err="1" smtClean="0">
                <a:solidFill>
                  <a:srgbClr val="06592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mông</a:t>
            </a:r>
            <a:r>
              <a:rPr lang="en-US" sz="3200" u="none" dirty="0" smtClean="0">
                <a:solidFill>
                  <a:srgbClr val="06592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trên </a:t>
            </a:r>
            <a:r>
              <a:rPr lang="en-US" sz="3200" u="none" dirty="0" err="1" smtClean="0">
                <a:solidFill>
                  <a:srgbClr val="06592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biển</a:t>
            </a:r>
            <a:r>
              <a:rPr lang="en-US" sz="3200" u="none" dirty="0" smtClean="0">
                <a:solidFill>
                  <a:srgbClr val="06592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cả</a:t>
            </a:r>
          </a:p>
          <a:p>
            <a:pPr marL="0" lvl="0" indent="0" algn="just">
              <a:lnSpc>
                <a:spcPct val="114000"/>
              </a:lnSpc>
              <a:spcBef>
                <a:spcPct val="0"/>
              </a:spcBef>
            </a:pPr>
            <a:r>
              <a:rPr lang="en-US" sz="3200" dirty="0" err="1" smtClean="0">
                <a:solidFill>
                  <a:srgbClr val="06592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Tới</a:t>
            </a:r>
            <a:r>
              <a:rPr lang="en-US" sz="3200" dirty="0" smtClean="0">
                <a:solidFill>
                  <a:srgbClr val="06592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 smtClean="0">
                <a:solidFill>
                  <a:srgbClr val="06592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những</a:t>
            </a:r>
            <a:r>
              <a:rPr lang="en-US" sz="3200" dirty="0" smtClean="0">
                <a:solidFill>
                  <a:srgbClr val="06592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 smtClean="0">
                <a:solidFill>
                  <a:srgbClr val="06592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vùng</a:t>
            </a:r>
            <a:r>
              <a:rPr lang="en-US" sz="3200" dirty="0" smtClean="0">
                <a:solidFill>
                  <a:srgbClr val="06592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 smtClean="0">
                <a:solidFill>
                  <a:srgbClr val="06592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đảo</a:t>
            </a:r>
            <a:r>
              <a:rPr lang="en-US" sz="3200" dirty="0" smtClean="0">
                <a:solidFill>
                  <a:srgbClr val="06592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 smtClean="0">
                <a:solidFill>
                  <a:srgbClr val="06592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xa</a:t>
            </a:r>
            <a:endParaRPr lang="en-US" sz="3200" dirty="0">
              <a:solidFill>
                <a:srgbClr val="065928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lvl="0" indent="0" algn="just">
              <a:lnSpc>
                <a:spcPct val="114000"/>
              </a:lnSpc>
              <a:spcBef>
                <a:spcPct val="0"/>
              </a:spcBef>
            </a:pPr>
            <a:r>
              <a:rPr lang="en-US" sz="3200" u="none" dirty="0" err="1" smtClean="0">
                <a:solidFill>
                  <a:srgbClr val="06592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Và</a:t>
            </a:r>
            <a:r>
              <a:rPr lang="en-US" sz="3200" u="none" dirty="0" smtClean="0">
                <a:solidFill>
                  <a:srgbClr val="06592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u="none" dirty="0" err="1" smtClean="0">
                <a:solidFill>
                  <a:srgbClr val="06592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những</a:t>
            </a:r>
            <a:r>
              <a:rPr lang="en-US" sz="3200" u="none" dirty="0" smtClean="0">
                <a:solidFill>
                  <a:srgbClr val="06592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u="none" dirty="0" err="1" smtClean="0">
                <a:solidFill>
                  <a:srgbClr val="06592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bờ</a:t>
            </a:r>
            <a:r>
              <a:rPr lang="en-US" sz="3200" u="none" dirty="0" smtClean="0">
                <a:solidFill>
                  <a:srgbClr val="06592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u="none" dirty="0" err="1" smtClean="0">
                <a:solidFill>
                  <a:srgbClr val="06592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đê</a:t>
            </a:r>
            <a:endParaRPr lang="en-US" sz="3200" u="none" dirty="0" smtClean="0">
              <a:solidFill>
                <a:srgbClr val="065928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" name="TextBox 12"/>
          <p:cNvSpPr txBox="1"/>
          <p:nvPr/>
        </p:nvSpPr>
        <p:spPr>
          <a:xfrm>
            <a:off x="10363200" y="2809546"/>
            <a:ext cx="4881831" cy="224548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just">
              <a:lnSpc>
                <a:spcPct val="114000"/>
              </a:lnSpc>
              <a:spcBef>
                <a:spcPct val="0"/>
              </a:spcBef>
            </a:pPr>
            <a:r>
              <a:rPr lang="en-US" sz="3200" dirty="0" smtClean="0">
                <a:solidFill>
                  <a:srgbClr val="06592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 đường làm bằng </a:t>
            </a:r>
            <a:r>
              <a:rPr lang="en-US" sz="3200" dirty="0" err="1" smtClean="0">
                <a:solidFill>
                  <a:srgbClr val="06592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sắt</a:t>
            </a:r>
            <a:endParaRPr lang="en-US" sz="3200" dirty="0" smtClean="0">
              <a:solidFill>
                <a:srgbClr val="065928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lvl="0" indent="0" algn="just">
              <a:lnSpc>
                <a:spcPct val="114000"/>
              </a:lnSpc>
              <a:spcBef>
                <a:spcPct val="0"/>
              </a:spcBef>
            </a:pPr>
            <a:r>
              <a:rPr lang="en-US" sz="3200" u="none" dirty="0" smtClean="0">
                <a:solidFill>
                  <a:srgbClr val="06592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Là của </a:t>
            </a:r>
            <a:r>
              <a:rPr lang="en-US" sz="3200" u="none" dirty="0" err="1" smtClean="0">
                <a:solidFill>
                  <a:srgbClr val="06592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bác</a:t>
            </a:r>
            <a:r>
              <a:rPr lang="en-US" sz="3200" u="none" dirty="0" smtClean="0">
                <a:solidFill>
                  <a:srgbClr val="06592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u="none" dirty="0" err="1" smtClean="0">
                <a:solidFill>
                  <a:srgbClr val="06592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lái</a:t>
            </a:r>
            <a:r>
              <a:rPr lang="en-US" sz="3200" u="none" dirty="0" smtClean="0">
                <a:solidFill>
                  <a:srgbClr val="06592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u="none" dirty="0" err="1" smtClean="0">
                <a:solidFill>
                  <a:srgbClr val="06592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tàu</a:t>
            </a:r>
            <a:endParaRPr lang="en-US" sz="3200" u="none" dirty="0" smtClean="0">
              <a:solidFill>
                <a:srgbClr val="065928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lvl="0" indent="0" algn="just">
              <a:lnSpc>
                <a:spcPct val="114000"/>
              </a:lnSpc>
              <a:spcBef>
                <a:spcPct val="0"/>
              </a:spcBef>
            </a:pPr>
            <a:r>
              <a:rPr lang="en-US" sz="3200" dirty="0" smtClean="0">
                <a:solidFill>
                  <a:srgbClr val="06592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Chạy dài </a:t>
            </a:r>
            <a:r>
              <a:rPr lang="en-US" sz="3200" dirty="0" err="1" smtClean="0">
                <a:solidFill>
                  <a:srgbClr val="06592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theo</a:t>
            </a:r>
            <a:r>
              <a:rPr lang="en-US" sz="3200" dirty="0" smtClean="0">
                <a:solidFill>
                  <a:srgbClr val="06592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 smtClean="0">
                <a:solidFill>
                  <a:srgbClr val="06592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đất</a:t>
            </a:r>
            <a:r>
              <a:rPr lang="en-US" sz="3200" dirty="0" smtClean="0">
                <a:solidFill>
                  <a:srgbClr val="06592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 smtClean="0">
                <a:solidFill>
                  <a:srgbClr val="06592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nước</a:t>
            </a:r>
            <a:endParaRPr lang="en-US" sz="3200" dirty="0" smtClean="0">
              <a:solidFill>
                <a:srgbClr val="065928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lvl="0" indent="0" algn="just">
              <a:lnSpc>
                <a:spcPct val="114000"/>
              </a:lnSpc>
              <a:spcBef>
                <a:spcPct val="0"/>
              </a:spcBef>
            </a:pPr>
            <a:r>
              <a:rPr lang="en-US" sz="3200" dirty="0" smtClean="0">
                <a:solidFill>
                  <a:srgbClr val="06592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Đi song </a:t>
            </a:r>
            <a:r>
              <a:rPr lang="en-US" sz="3200" dirty="0" err="1" smtClean="0">
                <a:solidFill>
                  <a:srgbClr val="06592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hành</a:t>
            </a:r>
            <a:r>
              <a:rPr lang="en-US" sz="3200" dirty="0" smtClean="0">
                <a:solidFill>
                  <a:srgbClr val="06592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bên </a:t>
            </a:r>
            <a:r>
              <a:rPr lang="en-US" sz="3200" dirty="0" err="1" smtClean="0">
                <a:solidFill>
                  <a:srgbClr val="06592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nhau</a:t>
            </a:r>
            <a:r>
              <a:rPr lang="en-US" sz="3200" dirty="0" smtClean="0">
                <a:solidFill>
                  <a:srgbClr val="06592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n-US" sz="3200" u="none" dirty="0" smtClean="0">
              <a:solidFill>
                <a:srgbClr val="065928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" name="TextBox 12"/>
          <p:cNvSpPr txBox="1"/>
          <p:nvPr/>
        </p:nvSpPr>
        <p:spPr>
          <a:xfrm>
            <a:off x="10363200" y="5429754"/>
            <a:ext cx="5129232" cy="266649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just">
              <a:lnSpc>
                <a:spcPct val="114000"/>
              </a:lnSpc>
              <a:spcBef>
                <a:spcPct val="0"/>
              </a:spcBef>
            </a:pPr>
            <a:r>
              <a:rPr lang="en-US" sz="3200" dirty="0" smtClean="0">
                <a:solidFill>
                  <a:srgbClr val="06592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Bà bảo đường của bé</a:t>
            </a:r>
          </a:p>
          <a:p>
            <a:pPr marL="0" lvl="0" indent="0" algn="just">
              <a:lnSpc>
                <a:spcPct val="114000"/>
              </a:lnSpc>
              <a:spcBef>
                <a:spcPct val="0"/>
              </a:spcBef>
            </a:pPr>
            <a:r>
              <a:rPr lang="en-US" sz="3200" u="none" dirty="0" smtClean="0">
                <a:solidFill>
                  <a:srgbClr val="06592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Chỉ đi </a:t>
            </a:r>
            <a:r>
              <a:rPr lang="en-US" sz="3200" u="none" dirty="0" err="1" smtClean="0">
                <a:solidFill>
                  <a:srgbClr val="06592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tới</a:t>
            </a:r>
            <a:r>
              <a:rPr lang="en-US" sz="3200" u="none" dirty="0" smtClean="0">
                <a:solidFill>
                  <a:srgbClr val="06592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trường thôi</a:t>
            </a:r>
          </a:p>
          <a:p>
            <a:pPr marL="0" lvl="0" indent="0" algn="just">
              <a:lnSpc>
                <a:spcPct val="114000"/>
              </a:lnSpc>
              <a:spcBef>
                <a:spcPct val="0"/>
              </a:spcBef>
            </a:pPr>
            <a:r>
              <a:rPr lang="en-US" sz="3200" dirty="0" smtClean="0">
                <a:solidFill>
                  <a:srgbClr val="06592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Bé </a:t>
            </a:r>
            <a:r>
              <a:rPr lang="en-US" sz="3200" dirty="0" err="1" smtClean="0">
                <a:solidFill>
                  <a:srgbClr val="06592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tìm</a:t>
            </a:r>
            <a:r>
              <a:rPr lang="en-US" sz="3200" dirty="0" smtClean="0">
                <a:solidFill>
                  <a:srgbClr val="06592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mỗi sớm </a:t>
            </a:r>
            <a:r>
              <a:rPr lang="en-US" sz="3200" dirty="0" err="1" smtClean="0">
                <a:solidFill>
                  <a:srgbClr val="06592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mai</a:t>
            </a:r>
            <a:endParaRPr lang="en-US" sz="3200" dirty="0" smtClean="0">
              <a:solidFill>
                <a:srgbClr val="065928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lvl="0" indent="0" algn="just">
              <a:lnSpc>
                <a:spcPct val="114000"/>
              </a:lnSpc>
              <a:spcBef>
                <a:spcPct val="0"/>
              </a:spcBef>
            </a:pPr>
            <a:r>
              <a:rPr lang="en-US" sz="3200" u="none" dirty="0" smtClean="0">
                <a:solidFill>
                  <a:srgbClr val="06592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 đường trên </a:t>
            </a:r>
            <a:r>
              <a:rPr lang="en-US" sz="3200" u="none" dirty="0" err="1" smtClean="0">
                <a:solidFill>
                  <a:srgbClr val="06592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trang</a:t>
            </a:r>
            <a:r>
              <a:rPr lang="en-US" sz="3200" u="none" dirty="0" smtClean="0">
                <a:solidFill>
                  <a:srgbClr val="06592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u="none" dirty="0" err="1" smtClean="0">
                <a:solidFill>
                  <a:srgbClr val="06592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sách</a:t>
            </a:r>
            <a:r>
              <a:rPr lang="en-US" sz="3200" u="none" dirty="0" smtClean="0">
                <a:solidFill>
                  <a:srgbClr val="06592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0" lvl="0" indent="0" algn="r">
              <a:lnSpc>
                <a:spcPct val="114000"/>
              </a:lnSpc>
              <a:spcBef>
                <a:spcPct val="0"/>
              </a:spcBef>
            </a:pPr>
            <a:r>
              <a:rPr lang="en-US" sz="2400" b="1" dirty="0" smtClean="0">
                <a:solidFill>
                  <a:srgbClr val="06592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THANH THẢO</a:t>
            </a:r>
            <a:endParaRPr lang="en-US" sz="2400" b="1" u="none" dirty="0" smtClean="0">
              <a:solidFill>
                <a:srgbClr val="065928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05534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2" grpId="0"/>
      <p:bldP spid="23" grpId="0"/>
      <p:bldP spid="28" grpId="0"/>
      <p:bldP spid="2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BE3D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 l="482" r="559" b="36052"/>
          <a:stretch>
            <a:fillRect/>
          </a:stretch>
        </p:blipFill>
        <p:spPr>
          <a:xfrm>
            <a:off x="0" y="8935342"/>
            <a:ext cx="18288000" cy="1351658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1671743" y="723900"/>
            <a:ext cx="14944513" cy="7808508"/>
          </a:xfrm>
          <a:prstGeom prst="rect">
            <a:avLst/>
          </a:prstGeom>
        </p:spPr>
      </p:pic>
      <p:sp>
        <p:nvSpPr>
          <p:cNvPr id="4" name="TextBox 4"/>
          <p:cNvSpPr txBox="1"/>
          <p:nvPr/>
        </p:nvSpPr>
        <p:spPr>
          <a:xfrm>
            <a:off x="4739632" y="4159307"/>
            <a:ext cx="8808733" cy="9376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7200"/>
              </a:lnSpc>
              <a:spcBef>
                <a:spcPct val="0"/>
              </a:spcBef>
            </a:pPr>
            <a:r>
              <a:rPr lang="en-US" sz="8400" b="1" dirty="0" smtClean="0">
                <a:solidFill>
                  <a:srgbClr val="D1581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ĐỌC HIỂU</a:t>
            </a:r>
            <a:endParaRPr lang="en-US" sz="8400" b="1" u="none" dirty="0">
              <a:solidFill>
                <a:srgbClr val="D1581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Picture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6"/>
              </a:ext>
            </a:extLst>
          </a:blip>
          <a:srcRect/>
          <a:stretch>
            <a:fillRect/>
          </a:stretch>
        </p:blipFill>
        <p:spPr>
          <a:xfrm rot="-1929622">
            <a:off x="15797802" y="57988"/>
            <a:ext cx="2957276" cy="5540564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8"/>
              </a:ext>
            </a:extLst>
          </a:blip>
          <a:srcRect/>
          <a:stretch>
            <a:fillRect/>
          </a:stretch>
        </p:blipFill>
        <p:spPr>
          <a:xfrm>
            <a:off x="14996367" y="8075832"/>
            <a:ext cx="2647342" cy="1833285"/>
          </a:xfrm>
          <a:prstGeom prst="rect">
            <a:avLst/>
          </a:prstGeom>
        </p:spPr>
      </p:pic>
      <p:pic>
        <p:nvPicPr>
          <p:cNvPr id="7" name="Picture 7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0"/>
              </a:ext>
            </a:extLst>
          </a:blip>
          <a:srcRect/>
          <a:stretch>
            <a:fillRect/>
          </a:stretch>
        </p:blipFill>
        <p:spPr>
          <a:xfrm>
            <a:off x="16348721" y="6870256"/>
            <a:ext cx="535071" cy="498284"/>
          </a:xfrm>
          <a:prstGeom prst="rect">
            <a:avLst/>
          </a:prstGeom>
        </p:spPr>
      </p:pic>
      <p:pic>
        <p:nvPicPr>
          <p:cNvPr id="8" name="Picture 8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0"/>
              </a:ext>
            </a:extLst>
          </a:blip>
          <a:srcRect/>
          <a:stretch>
            <a:fillRect/>
          </a:stretch>
        </p:blipFill>
        <p:spPr>
          <a:xfrm>
            <a:off x="16950728" y="7482840"/>
            <a:ext cx="331393" cy="308610"/>
          </a:xfrm>
          <a:prstGeom prst="rect">
            <a:avLst/>
          </a:prstGeom>
        </p:spPr>
      </p:pic>
      <p:pic>
        <p:nvPicPr>
          <p:cNvPr id="9" name="Picture 9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2"/>
              </a:ext>
            </a:extLst>
          </a:blip>
          <a:srcRect b="3848"/>
          <a:stretch>
            <a:fillRect/>
          </a:stretch>
        </p:blipFill>
        <p:spPr>
          <a:xfrm>
            <a:off x="527228" y="7297623"/>
            <a:ext cx="2289031" cy="2989377"/>
          </a:xfrm>
          <a:prstGeom prst="rect">
            <a:avLst/>
          </a:prstGeom>
        </p:spPr>
      </p:pic>
      <p:pic>
        <p:nvPicPr>
          <p:cNvPr id="10" name="Picture 10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4"/>
              </a:ext>
            </a:extLst>
          </a:blip>
          <a:srcRect/>
          <a:stretch>
            <a:fillRect/>
          </a:stretch>
        </p:blipFill>
        <p:spPr>
          <a:xfrm rot="2263929">
            <a:off x="3071726" y="5742052"/>
            <a:ext cx="766808" cy="1022410"/>
          </a:xfrm>
          <a:prstGeom prst="rect">
            <a:avLst/>
          </a:prstGeom>
        </p:spPr>
      </p:pic>
      <p:pic>
        <p:nvPicPr>
          <p:cNvPr id="11" name="Picture 11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6"/>
              </a:ext>
            </a:extLst>
          </a:blip>
          <a:srcRect/>
          <a:stretch>
            <a:fillRect/>
          </a:stretch>
        </p:blipFill>
        <p:spPr>
          <a:xfrm>
            <a:off x="1671743" y="1028700"/>
            <a:ext cx="1018242" cy="5816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705982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BE3D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2311322" y="3238500"/>
            <a:ext cx="13580751" cy="4608847"/>
            <a:chOff x="0" y="0"/>
            <a:chExt cx="4861865" cy="2017991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4861865" cy="2017991"/>
            </a:xfrm>
            <a:custGeom>
              <a:avLst/>
              <a:gdLst/>
              <a:ahLst/>
              <a:cxnLst/>
              <a:rect l="l" t="t" r="r" b="b"/>
              <a:pathLst>
                <a:path w="4861865" h="2017991">
                  <a:moveTo>
                    <a:pt x="0" y="0"/>
                  </a:moveTo>
                  <a:lnTo>
                    <a:pt x="4861865" y="0"/>
                  </a:lnTo>
                  <a:lnTo>
                    <a:pt x="4861865" y="2017991"/>
                  </a:lnTo>
                  <a:lnTo>
                    <a:pt x="0" y="2017991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4" name="Group 4"/>
          <p:cNvGrpSpPr/>
          <p:nvPr/>
        </p:nvGrpSpPr>
        <p:grpSpPr>
          <a:xfrm>
            <a:off x="2353624" y="866775"/>
            <a:ext cx="13580751" cy="3165983"/>
            <a:chOff x="0" y="0"/>
            <a:chExt cx="7533409" cy="1115833"/>
          </a:xfrm>
        </p:grpSpPr>
        <p:sp>
          <p:nvSpPr>
            <p:cNvPr id="5" name="Freeform 5"/>
            <p:cNvSpPr/>
            <p:nvPr/>
          </p:nvSpPr>
          <p:spPr>
            <a:xfrm>
              <a:off x="26670" y="26670"/>
              <a:ext cx="7480069" cy="1020583"/>
            </a:xfrm>
            <a:custGeom>
              <a:avLst/>
              <a:gdLst/>
              <a:ahLst/>
              <a:cxnLst/>
              <a:rect l="l" t="t" r="r" b="b"/>
              <a:pathLst>
                <a:path w="7480069" h="1020583">
                  <a:moveTo>
                    <a:pt x="0" y="0"/>
                  </a:moveTo>
                  <a:lnTo>
                    <a:pt x="0" y="107950"/>
                  </a:lnTo>
                  <a:lnTo>
                    <a:pt x="0" y="148590"/>
                  </a:lnTo>
                  <a:lnTo>
                    <a:pt x="0" y="574813"/>
                  </a:lnTo>
                  <a:lnTo>
                    <a:pt x="0" y="649743"/>
                  </a:lnTo>
                  <a:lnTo>
                    <a:pt x="0" y="734833"/>
                  </a:lnTo>
                  <a:lnTo>
                    <a:pt x="3641090" y="734833"/>
                  </a:lnTo>
                  <a:lnTo>
                    <a:pt x="3759200" y="1020583"/>
                  </a:lnTo>
                  <a:lnTo>
                    <a:pt x="3877310" y="734833"/>
                  </a:lnTo>
                  <a:lnTo>
                    <a:pt x="7480069" y="734833"/>
                  </a:lnTo>
                  <a:lnTo>
                    <a:pt x="7480069" y="649743"/>
                  </a:lnTo>
                  <a:lnTo>
                    <a:pt x="7480069" y="574813"/>
                  </a:lnTo>
                  <a:lnTo>
                    <a:pt x="7480069" y="148590"/>
                  </a:lnTo>
                  <a:lnTo>
                    <a:pt x="7480069" y="107950"/>
                  </a:lnTo>
                  <a:lnTo>
                    <a:pt x="7480069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A9221"/>
            </a:solidFill>
          </p:spPr>
        </p:sp>
      </p:grpSp>
      <p:grpSp>
        <p:nvGrpSpPr>
          <p:cNvPr id="6" name="Group 6"/>
          <p:cNvGrpSpPr/>
          <p:nvPr/>
        </p:nvGrpSpPr>
        <p:grpSpPr>
          <a:xfrm>
            <a:off x="-408340" y="8935481"/>
            <a:ext cx="19104680" cy="2293127"/>
            <a:chOff x="0" y="0"/>
            <a:chExt cx="6350000" cy="6350000"/>
          </a:xfrm>
        </p:grpSpPr>
        <p:sp>
          <p:nvSpPr>
            <p:cNvPr id="7" name="Freeform 7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6A9221"/>
            </a:solidFill>
          </p:spPr>
        </p:sp>
      </p:grpSp>
      <p:pic>
        <p:nvPicPr>
          <p:cNvPr id="8" name="Picture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 r="2333" b="3053"/>
          <a:stretch>
            <a:fillRect/>
          </a:stretch>
        </p:blipFill>
        <p:spPr>
          <a:xfrm>
            <a:off x="14767097" y="8473984"/>
            <a:ext cx="3520903" cy="1813016"/>
          </a:xfrm>
          <a:prstGeom prst="rect">
            <a:avLst/>
          </a:prstGeom>
        </p:spPr>
      </p:pic>
      <p:pic>
        <p:nvPicPr>
          <p:cNvPr id="9" name="Picture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rcRect/>
          <a:stretch>
            <a:fillRect/>
          </a:stretch>
        </p:blipFill>
        <p:spPr>
          <a:xfrm rot="-231185">
            <a:off x="5136878" y="9495278"/>
            <a:ext cx="1829867" cy="288603"/>
          </a:xfrm>
          <a:prstGeom prst="rect">
            <a:avLst/>
          </a:prstGeom>
        </p:spPr>
      </p:pic>
      <p:pic>
        <p:nvPicPr>
          <p:cNvPr id="10" name="Picture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 l="2333" b="3053"/>
          <a:stretch>
            <a:fillRect/>
          </a:stretch>
        </p:blipFill>
        <p:spPr>
          <a:xfrm>
            <a:off x="0" y="8473984"/>
            <a:ext cx="3520903" cy="1813016"/>
          </a:xfrm>
          <a:prstGeom prst="rect">
            <a:avLst/>
          </a:prstGeom>
        </p:spPr>
      </p:pic>
      <p:pic>
        <p:nvPicPr>
          <p:cNvPr id="11" name="Picture 1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rcRect/>
          <a:stretch>
            <a:fillRect/>
          </a:stretch>
        </p:blipFill>
        <p:spPr>
          <a:xfrm>
            <a:off x="11735583" y="9299450"/>
            <a:ext cx="905913" cy="680259"/>
          </a:xfrm>
          <a:prstGeom prst="rect">
            <a:avLst/>
          </a:prstGeom>
        </p:spPr>
      </p:pic>
      <p:pic>
        <p:nvPicPr>
          <p:cNvPr id="12" name="Picture 12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9"/>
              </a:ext>
            </a:extLst>
          </a:blip>
          <a:srcRect l="18384" t="9330"/>
          <a:stretch>
            <a:fillRect/>
          </a:stretch>
        </p:blipFill>
        <p:spPr>
          <a:xfrm>
            <a:off x="0" y="0"/>
            <a:ext cx="2559192" cy="4032758"/>
          </a:xfrm>
          <a:prstGeom prst="rect">
            <a:avLst/>
          </a:prstGeom>
        </p:spPr>
      </p:pic>
      <p:pic>
        <p:nvPicPr>
          <p:cNvPr id="13" name="Picture 13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9"/>
              </a:ext>
            </a:extLst>
          </a:blip>
          <a:srcRect l="18384" t="9330"/>
          <a:stretch>
            <a:fillRect/>
          </a:stretch>
        </p:blipFill>
        <p:spPr>
          <a:xfrm rot="-10800000" flipV="1">
            <a:off x="15728808" y="0"/>
            <a:ext cx="2559192" cy="4032758"/>
          </a:xfrm>
          <a:prstGeom prst="rect">
            <a:avLst/>
          </a:prstGeom>
        </p:spPr>
      </p:pic>
      <p:sp>
        <p:nvSpPr>
          <p:cNvPr id="14" name="TextBox 14"/>
          <p:cNvSpPr txBox="1"/>
          <p:nvPr/>
        </p:nvSpPr>
        <p:spPr>
          <a:xfrm>
            <a:off x="3556573" y="4256279"/>
            <a:ext cx="11174849" cy="193899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lvl="0" algn="just">
              <a:lnSpc>
                <a:spcPct val="150000"/>
              </a:lnSpc>
              <a:spcBef>
                <a:spcPct val="0"/>
              </a:spcBef>
            </a:pPr>
            <a:r>
              <a:rPr lang="vi-VN" sz="4200" spc="-84" dirty="0">
                <a:solidFill>
                  <a:srgbClr val="065928"/>
                </a:solidFill>
              </a:rPr>
              <a:t>Bài thơ nói về công việc của chú phi công, chú hải quân, bác lái tàu, công việc của bé. </a:t>
            </a:r>
            <a:endParaRPr lang="en-US" sz="4200" spc="-84" dirty="0">
              <a:solidFill>
                <a:srgbClr val="065928"/>
              </a:solidFill>
            </a:endParaRPr>
          </a:p>
        </p:txBody>
      </p:sp>
      <p:sp>
        <p:nvSpPr>
          <p:cNvPr id="15" name="TextBox 15"/>
          <p:cNvSpPr txBox="1"/>
          <p:nvPr/>
        </p:nvSpPr>
        <p:spPr>
          <a:xfrm>
            <a:off x="2671810" y="1360551"/>
            <a:ext cx="12568754" cy="92333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ctr">
              <a:lnSpc>
                <a:spcPts val="7200"/>
              </a:lnSpc>
              <a:spcBef>
                <a:spcPct val="0"/>
              </a:spcBef>
            </a:pPr>
            <a:r>
              <a:rPr lang="en-US" sz="4800" b="1" i="1" u="none" dirty="0" smtClean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1. Bài </a:t>
            </a:r>
            <a:r>
              <a:rPr lang="en-US" sz="4800" b="1" i="1" u="none" dirty="0" err="1" smtClean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thơ</a:t>
            </a:r>
            <a:r>
              <a:rPr lang="en-US" sz="4800" b="1" i="1" u="none" dirty="0" smtClean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nói về </a:t>
            </a:r>
            <a:r>
              <a:rPr lang="en-US" sz="4800" b="1" i="1" u="none" dirty="0" err="1" smtClean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công</a:t>
            </a:r>
            <a:r>
              <a:rPr lang="en-US" sz="4800" b="1" i="1" u="none" dirty="0" smtClean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việc của </a:t>
            </a:r>
            <a:r>
              <a:rPr lang="en-US" sz="4800" b="1" i="1" u="none" dirty="0" err="1" smtClean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những</a:t>
            </a:r>
            <a:r>
              <a:rPr lang="en-US" sz="4800" b="1" i="1" u="none" dirty="0" smtClean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800" b="1" i="1" u="none" dirty="0" err="1" smtClean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ai</a:t>
            </a:r>
            <a:r>
              <a:rPr lang="en-US" sz="4800" b="1" i="1" u="none" dirty="0" smtClean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  <a:endParaRPr lang="en-US" sz="4800" b="1" i="1" u="none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8" name="Picture 18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1"/>
              </a:ext>
            </a:extLst>
          </a:blip>
          <a:srcRect/>
          <a:stretch>
            <a:fillRect/>
          </a:stretch>
        </p:blipFill>
        <p:spPr>
          <a:xfrm>
            <a:off x="8072008" y="6971788"/>
            <a:ext cx="2059380" cy="2705261"/>
          </a:xfrm>
          <a:prstGeom prst="rect">
            <a:avLst/>
          </a:prstGeom>
        </p:spPr>
      </p:pic>
      <p:pic>
        <p:nvPicPr>
          <p:cNvPr id="19" name="Picture 1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3"/>
              </a:ext>
            </a:extLst>
          </a:blip>
          <a:srcRect/>
          <a:stretch>
            <a:fillRect/>
          </a:stretch>
        </p:blipFill>
        <p:spPr>
          <a:xfrm rot="-551502">
            <a:off x="1646344" y="3929413"/>
            <a:ext cx="1239799" cy="1310223"/>
          </a:xfrm>
          <a:prstGeom prst="rect">
            <a:avLst/>
          </a:prstGeom>
        </p:spPr>
      </p:pic>
      <p:pic>
        <p:nvPicPr>
          <p:cNvPr id="20" name="Picture 20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5"/>
              </a:ext>
            </a:extLst>
          </a:blip>
          <a:srcRect/>
          <a:stretch>
            <a:fillRect/>
          </a:stretch>
        </p:blipFill>
        <p:spPr>
          <a:xfrm rot="671081">
            <a:off x="15011416" y="3915094"/>
            <a:ext cx="1592428" cy="141527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9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9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90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90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BE3D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2311322" y="3238500"/>
            <a:ext cx="13580751" cy="5040901"/>
            <a:chOff x="0" y="0"/>
            <a:chExt cx="4861865" cy="2017991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4861865" cy="2017991"/>
            </a:xfrm>
            <a:custGeom>
              <a:avLst/>
              <a:gdLst/>
              <a:ahLst/>
              <a:cxnLst/>
              <a:rect l="l" t="t" r="r" b="b"/>
              <a:pathLst>
                <a:path w="4861865" h="2017991">
                  <a:moveTo>
                    <a:pt x="0" y="0"/>
                  </a:moveTo>
                  <a:lnTo>
                    <a:pt x="4861865" y="0"/>
                  </a:lnTo>
                  <a:lnTo>
                    <a:pt x="4861865" y="2017991"/>
                  </a:lnTo>
                  <a:lnTo>
                    <a:pt x="0" y="2017991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4" name="Group 4"/>
          <p:cNvGrpSpPr/>
          <p:nvPr/>
        </p:nvGrpSpPr>
        <p:grpSpPr>
          <a:xfrm>
            <a:off x="2353624" y="866775"/>
            <a:ext cx="13580751" cy="3165983"/>
            <a:chOff x="0" y="0"/>
            <a:chExt cx="7533409" cy="1115833"/>
          </a:xfrm>
        </p:grpSpPr>
        <p:sp>
          <p:nvSpPr>
            <p:cNvPr id="5" name="Freeform 5"/>
            <p:cNvSpPr/>
            <p:nvPr/>
          </p:nvSpPr>
          <p:spPr>
            <a:xfrm>
              <a:off x="26670" y="26670"/>
              <a:ext cx="7480069" cy="1020583"/>
            </a:xfrm>
            <a:custGeom>
              <a:avLst/>
              <a:gdLst/>
              <a:ahLst/>
              <a:cxnLst/>
              <a:rect l="l" t="t" r="r" b="b"/>
              <a:pathLst>
                <a:path w="7480069" h="1020583">
                  <a:moveTo>
                    <a:pt x="0" y="0"/>
                  </a:moveTo>
                  <a:lnTo>
                    <a:pt x="0" y="107950"/>
                  </a:lnTo>
                  <a:lnTo>
                    <a:pt x="0" y="148590"/>
                  </a:lnTo>
                  <a:lnTo>
                    <a:pt x="0" y="574813"/>
                  </a:lnTo>
                  <a:lnTo>
                    <a:pt x="0" y="649743"/>
                  </a:lnTo>
                  <a:lnTo>
                    <a:pt x="0" y="734833"/>
                  </a:lnTo>
                  <a:lnTo>
                    <a:pt x="3641090" y="734833"/>
                  </a:lnTo>
                  <a:lnTo>
                    <a:pt x="3759200" y="1020583"/>
                  </a:lnTo>
                  <a:lnTo>
                    <a:pt x="3877310" y="734833"/>
                  </a:lnTo>
                  <a:lnTo>
                    <a:pt x="7480069" y="734833"/>
                  </a:lnTo>
                  <a:lnTo>
                    <a:pt x="7480069" y="649743"/>
                  </a:lnTo>
                  <a:lnTo>
                    <a:pt x="7480069" y="574813"/>
                  </a:lnTo>
                  <a:lnTo>
                    <a:pt x="7480069" y="148590"/>
                  </a:lnTo>
                  <a:lnTo>
                    <a:pt x="7480069" y="107950"/>
                  </a:lnTo>
                  <a:lnTo>
                    <a:pt x="7480069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A9221"/>
            </a:solidFill>
          </p:spPr>
        </p:sp>
      </p:grpSp>
      <p:grpSp>
        <p:nvGrpSpPr>
          <p:cNvPr id="6" name="Group 6"/>
          <p:cNvGrpSpPr/>
          <p:nvPr/>
        </p:nvGrpSpPr>
        <p:grpSpPr>
          <a:xfrm>
            <a:off x="-408340" y="8935481"/>
            <a:ext cx="19104680" cy="2293127"/>
            <a:chOff x="0" y="0"/>
            <a:chExt cx="6350000" cy="6350000"/>
          </a:xfrm>
        </p:grpSpPr>
        <p:sp>
          <p:nvSpPr>
            <p:cNvPr id="7" name="Freeform 7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6A9221"/>
            </a:solidFill>
          </p:spPr>
        </p:sp>
      </p:grpSp>
      <p:pic>
        <p:nvPicPr>
          <p:cNvPr id="8" name="Picture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 r="2333" b="3053"/>
          <a:stretch>
            <a:fillRect/>
          </a:stretch>
        </p:blipFill>
        <p:spPr>
          <a:xfrm>
            <a:off x="14767097" y="8473984"/>
            <a:ext cx="3520903" cy="1813016"/>
          </a:xfrm>
          <a:prstGeom prst="rect">
            <a:avLst/>
          </a:prstGeom>
        </p:spPr>
      </p:pic>
      <p:pic>
        <p:nvPicPr>
          <p:cNvPr id="9" name="Picture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rcRect/>
          <a:stretch>
            <a:fillRect/>
          </a:stretch>
        </p:blipFill>
        <p:spPr>
          <a:xfrm rot="-231185">
            <a:off x="5136878" y="9495278"/>
            <a:ext cx="1829867" cy="288603"/>
          </a:xfrm>
          <a:prstGeom prst="rect">
            <a:avLst/>
          </a:prstGeom>
        </p:spPr>
      </p:pic>
      <p:pic>
        <p:nvPicPr>
          <p:cNvPr id="10" name="Picture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 l="2333" b="3053"/>
          <a:stretch>
            <a:fillRect/>
          </a:stretch>
        </p:blipFill>
        <p:spPr>
          <a:xfrm>
            <a:off x="0" y="8473984"/>
            <a:ext cx="3520903" cy="1813016"/>
          </a:xfrm>
          <a:prstGeom prst="rect">
            <a:avLst/>
          </a:prstGeom>
        </p:spPr>
      </p:pic>
      <p:pic>
        <p:nvPicPr>
          <p:cNvPr id="11" name="Picture 1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rcRect/>
          <a:stretch>
            <a:fillRect/>
          </a:stretch>
        </p:blipFill>
        <p:spPr>
          <a:xfrm>
            <a:off x="11735583" y="9299450"/>
            <a:ext cx="905913" cy="680259"/>
          </a:xfrm>
          <a:prstGeom prst="rect">
            <a:avLst/>
          </a:prstGeom>
        </p:spPr>
      </p:pic>
      <p:pic>
        <p:nvPicPr>
          <p:cNvPr id="12" name="Picture 12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9"/>
              </a:ext>
            </a:extLst>
          </a:blip>
          <a:srcRect l="18384" t="9330"/>
          <a:stretch>
            <a:fillRect/>
          </a:stretch>
        </p:blipFill>
        <p:spPr>
          <a:xfrm>
            <a:off x="0" y="0"/>
            <a:ext cx="2559192" cy="4032758"/>
          </a:xfrm>
          <a:prstGeom prst="rect">
            <a:avLst/>
          </a:prstGeom>
        </p:spPr>
      </p:pic>
      <p:pic>
        <p:nvPicPr>
          <p:cNvPr id="13" name="Picture 13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9"/>
              </a:ext>
            </a:extLst>
          </a:blip>
          <a:srcRect l="18384" t="9330"/>
          <a:stretch>
            <a:fillRect/>
          </a:stretch>
        </p:blipFill>
        <p:spPr>
          <a:xfrm rot="-10800000" flipV="1">
            <a:off x="15728808" y="0"/>
            <a:ext cx="2559192" cy="4032758"/>
          </a:xfrm>
          <a:prstGeom prst="rect">
            <a:avLst/>
          </a:prstGeom>
        </p:spPr>
      </p:pic>
      <p:sp>
        <p:nvSpPr>
          <p:cNvPr id="15" name="TextBox 15"/>
          <p:cNvSpPr txBox="1"/>
          <p:nvPr/>
        </p:nvSpPr>
        <p:spPr>
          <a:xfrm>
            <a:off x="2649573" y="1064466"/>
            <a:ext cx="12568754" cy="175593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just">
              <a:lnSpc>
                <a:spcPts val="7200"/>
              </a:lnSpc>
              <a:spcBef>
                <a:spcPct val="0"/>
              </a:spcBef>
            </a:pPr>
            <a:r>
              <a:rPr lang="en-US" sz="4800" b="1" i="1" u="none" dirty="0" smtClean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2. </a:t>
            </a:r>
            <a:r>
              <a:rPr lang="en-US" sz="4800" b="1" i="1" u="none" dirty="0" err="1" smtClean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Côn</a:t>
            </a:r>
            <a:r>
              <a:rPr lang="en-US" sz="4800" b="1" i="1" dirty="0" err="1" smtClean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</a:t>
            </a:r>
            <a:r>
              <a:rPr lang="en-US" sz="4800" b="1" i="1" dirty="0" smtClean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việc của mỗi người </a:t>
            </a:r>
            <a:r>
              <a:rPr lang="en-US" sz="4800" b="1" i="1" dirty="0" err="1" smtClean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gắn</a:t>
            </a:r>
            <a:r>
              <a:rPr lang="en-US" sz="4800" b="1" i="1" dirty="0" smtClean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với </a:t>
            </a:r>
            <a:r>
              <a:rPr lang="en-US" sz="4800" b="1" i="1" dirty="0" err="1" smtClean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một</a:t>
            </a:r>
            <a:r>
              <a:rPr lang="en-US" sz="4800" b="1" i="1" dirty="0" smtClean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con đường. </a:t>
            </a:r>
            <a:r>
              <a:rPr lang="en-US" sz="4800" b="1" i="1" dirty="0" err="1" smtClean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Ghép</a:t>
            </a:r>
            <a:r>
              <a:rPr lang="en-US" sz="4800" b="1" i="1" dirty="0" smtClean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đúng:</a:t>
            </a:r>
            <a:endParaRPr lang="en-US" sz="4800" b="1" i="1" u="none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8" name="Picture 18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1"/>
              </a:ext>
            </a:extLst>
          </a:blip>
          <a:srcRect/>
          <a:stretch>
            <a:fillRect/>
          </a:stretch>
        </p:blipFill>
        <p:spPr>
          <a:xfrm>
            <a:off x="8199249" y="7725651"/>
            <a:ext cx="2059380" cy="2705261"/>
          </a:xfrm>
          <a:prstGeom prst="rect">
            <a:avLst/>
          </a:prstGeom>
        </p:spPr>
      </p:pic>
      <p:pic>
        <p:nvPicPr>
          <p:cNvPr id="19" name="Picture 1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3"/>
              </a:ext>
            </a:extLst>
          </a:blip>
          <a:srcRect/>
          <a:stretch>
            <a:fillRect/>
          </a:stretch>
        </p:blipFill>
        <p:spPr>
          <a:xfrm rot="-551502">
            <a:off x="1646344" y="3929413"/>
            <a:ext cx="1239799" cy="1310223"/>
          </a:xfrm>
          <a:prstGeom prst="rect">
            <a:avLst/>
          </a:prstGeom>
        </p:spPr>
      </p:pic>
      <p:pic>
        <p:nvPicPr>
          <p:cNvPr id="20" name="Picture 20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5"/>
              </a:ext>
            </a:extLst>
          </a:blip>
          <a:srcRect/>
          <a:stretch>
            <a:fillRect/>
          </a:stretch>
        </p:blipFill>
        <p:spPr>
          <a:xfrm rot="671081">
            <a:off x="15011416" y="3915094"/>
            <a:ext cx="1592428" cy="1415271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8560" y="3660343"/>
            <a:ext cx="10810880" cy="4026239"/>
          </a:xfrm>
          <a:prstGeom prst="rect">
            <a:avLst/>
          </a:prstGeom>
        </p:spPr>
      </p:pic>
      <p:cxnSp>
        <p:nvCxnSpPr>
          <p:cNvPr id="17" name="Straight Connector 16"/>
          <p:cNvCxnSpPr/>
          <p:nvPr/>
        </p:nvCxnSpPr>
        <p:spPr>
          <a:xfrm>
            <a:off x="7848600" y="4032758"/>
            <a:ext cx="1981200" cy="2025142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/>
        </p:nvCxnSpPr>
        <p:spPr>
          <a:xfrm flipV="1">
            <a:off x="7848600" y="4152900"/>
            <a:ext cx="1981200" cy="99060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4" name="Straight Connector 23"/>
          <p:cNvCxnSpPr/>
          <p:nvPr/>
        </p:nvCxnSpPr>
        <p:spPr>
          <a:xfrm flipV="1">
            <a:off x="7848600" y="5143500"/>
            <a:ext cx="1981200" cy="91440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6" name="Straight Connector 25"/>
          <p:cNvCxnSpPr/>
          <p:nvPr/>
        </p:nvCxnSpPr>
        <p:spPr>
          <a:xfrm>
            <a:off x="7848600" y="7048500"/>
            <a:ext cx="1981200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19755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9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90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90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BE3D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2311322" y="3238500"/>
            <a:ext cx="13580751" cy="5040901"/>
            <a:chOff x="0" y="0"/>
            <a:chExt cx="4861865" cy="2017991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4861865" cy="2017991"/>
            </a:xfrm>
            <a:custGeom>
              <a:avLst/>
              <a:gdLst/>
              <a:ahLst/>
              <a:cxnLst/>
              <a:rect l="l" t="t" r="r" b="b"/>
              <a:pathLst>
                <a:path w="4861865" h="2017991">
                  <a:moveTo>
                    <a:pt x="0" y="0"/>
                  </a:moveTo>
                  <a:lnTo>
                    <a:pt x="4861865" y="0"/>
                  </a:lnTo>
                  <a:lnTo>
                    <a:pt x="4861865" y="2017991"/>
                  </a:lnTo>
                  <a:lnTo>
                    <a:pt x="0" y="2017991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4" name="Group 4"/>
          <p:cNvGrpSpPr/>
          <p:nvPr/>
        </p:nvGrpSpPr>
        <p:grpSpPr>
          <a:xfrm>
            <a:off x="2353624" y="866775"/>
            <a:ext cx="13580751" cy="3165983"/>
            <a:chOff x="0" y="0"/>
            <a:chExt cx="7533409" cy="1115833"/>
          </a:xfrm>
        </p:grpSpPr>
        <p:sp>
          <p:nvSpPr>
            <p:cNvPr id="5" name="Freeform 5"/>
            <p:cNvSpPr/>
            <p:nvPr/>
          </p:nvSpPr>
          <p:spPr>
            <a:xfrm>
              <a:off x="26670" y="26670"/>
              <a:ext cx="7480069" cy="1020583"/>
            </a:xfrm>
            <a:custGeom>
              <a:avLst/>
              <a:gdLst/>
              <a:ahLst/>
              <a:cxnLst/>
              <a:rect l="l" t="t" r="r" b="b"/>
              <a:pathLst>
                <a:path w="7480069" h="1020583">
                  <a:moveTo>
                    <a:pt x="0" y="0"/>
                  </a:moveTo>
                  <a:lnTo>
                    <a:pt x="0" y="107950"/>
                  </a:lnTo>
                  <a:lnTo>
                    <a:pt x="0" y="148590"/>
                  </a:lnTo>
                  <a:lnTo>
                    <a:pt x="0" y="574813"/>
                  </a:lnTo>
                  <a:lnTo>
                    <a:pt x="0" y="649743"/>
                  </a:lnTo>
                  <a:lnTo>
                    <a:pt x="0" y="734833"/>
                  </a:lnTo>
                  <a:lnTo>
                    <a:pt x="3641090" y="734833"/>
                  </a:lnTo>
                  <a:lnTo>
                    <a:pt x="3759200" y="1020583"/>
                  </a:lnTo>
                  <a:lnTo>
                    <a:pt x="3877310" y="734833"/>
                  </a:lnTo>
                  <a:lnTo>
                    <a:pt x="7480069" y="734833"/>
                  </a:lnTo>
                  <a:lnTo>
                    <a:pt x="7480069" y="649743"/>
                  </a:lnTo>
                  <a:lnTo>
                    <a:pt x="7480069" y="574813"/>
                  </a:lnTo>
                  <a:lnTo>
                    <a:pt x="7480069" y="148590"/>
                  </a:lnTo>
                  <a:lnTo>
                    <a:pt x="7480069" y="107950"/>
                  </a:lnTo>
                  <a:lnTo>
                    <a:pt x="7480069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A9221"/>
            </a:solidFill>
          </p:spPr>
        </p:sp>
      </p:grpSp>
      <p:grpSp>
        <p:nvGrpSpPr>
          <p:cNvPr id="6" name="Group 6"/>
          <p:cNvGrpSpPr/>
          <p:nvPr/>
        </p:nvGrpSpPr>
        <p:grpSpPr>
          <a:xfrm>
            <a:off x="-408340" y="8935481"/>
            <a:ext cx="19104680" cy="2293127"/>
            <a:chOff x="0" y="0"/>
            <a:chExt cx="6350000" cy="6350000"/>
          </a:xfrm>
        </p:grpSpPr>
        <p:sp>
          <p:nvSpPr>
            <p:cNvPr id="7" name="Freeform 7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6A9221"/>
            </a:solidFill>
          </p:spPr>
        </p:sp>
      </p:grpSp>
      <p:pic>
        <p:nvPicPr>
          <p:cNvPr id="8" name="Picture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 r="2333" b="3053"/>
          <a:stretch>
            <a:fillRect/>
          </a:stretch>
        </p:blipFill>
        <p:spPr>
          <a:xfrm>
            <a:off x="14767097" y="8473984"/>
            <a:ext cx="3520903" cy="1813016"/>
          </a:xfrm>
          <a:prstGeom prst="rect">
            <a:avLst/>
          </a:prstGeom>
        </p:spPr>
      </p:pic>
      <p:pic>
        <p:nvPicPr>
          <p:cNvPr id="9" name="Picture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rcRect/>
          <a:stretch>
            <a:fillRect/>
          </a:stretch>
        </p:blipFill>
        <p:spPr>
          <a:xfrm rot="-231185">
            <a:off x="5136878" y="9495278"/>
            <a:ext cx="1829867" cy="288603"/>
          </a:xfrm>
          <a:prstGeom prst="rect">
            <a:avLst/>
          </a:prstGeom>
        </p:spPr>
      </p:pic>
      <p:pic>
        <p:nvPicPr>
          <p:cNvPr id="10" name="Picture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 l="2333" b="3053"/>
          <a:stretch>
            <a:fillRect/>
          </a:stretch>
        </p:blipFill>
        <p:spPr>
          <a:xfrm>
            <a:off x="0" y="8473984"/>
            <a:ext cx="3520903" cy="1813016"/>
          </a:xfrm>
          <a:prstGeom prst="rect">
            <a:avLst/>
          </a:prstGeom>
        </p:spPr>
      </p:pic>
      <p:pic>
        <p:nvPicPr>
          <p:cNvPr id="11" name="Picture 1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rcRect/>
          <a:stretch>
            <a:fillRect/>
          </a:stretch>
        </p:blipFill>
        <p:spPr>
          <a:xfrm>
            <a:off x="11735583" y="9299450"/>
            <a:ext cx="905913" cy="680259"/>
          </a:xfrm>
          <a:prstGeom prst="rect">
            <a:avLst/>
          </a:prstGeom>
        </p:spPr>
      </p:pic>
      <p:pic>
        <p:nvPicPr>
          <p:cNvPr id="12" name="Picture 12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9"/>
              </a:ext>
            </a:extLst>
          </a:blip>
          <a:srcRect l="18384" t="9330"/>
          <a:stretch>
            <a:fillRect/>
          </a:stretch>
        </p:blipFill>
        <p:spPr>
          <a:xfrm>
            <a:off x="0" y="0"/>
            <a:ext cx="2559192" cy="4032758"/>
          </a:xfrm>
          <a:prstGeom prst="rect">
            <a:avLst/>
          </a:prstGeom>
        </p:spPr>
      </p:pic>
      <p:pic>
        <p:nvPicPr>
          <p:cNvPr id="13" name="Picture 13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9"/>
              </a:ext>
            </a:extLst>
          </a:blip>
          <a:srcRect l="18384" t="9330"/>
          <a:stretch>
            <a:fillRect/>
          </a:stretch>
        </p:blipFill>
        <p:spPr>
          <a:xfrm rot="-10800000" flipV="1">
            <a:off x="15728808" y="0"/>
            <a:ext cx="2559192" cy="4032758"/>
          </a:xfrm>
          <a:prstGeom prst="rect">
            <a:avLst/>
          </a:prstGeom>
        </p:spPr>
      </p:pic>
      <p:sp>
        <p:nvSpPr>
          <p:cNvPr id="15" name="TextBox 15"/>
          <p:cNvSpPr txBox="1"/>
          <p:nvPr/>
        </p:nvSpPr>
        <p:spPr>
          <a:xfrm>
            <a:off x="2649573" y="1064466"/>
            <a:ext cx="12568754" cy="184665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just">
              <a:lnSpc>
                <a:spcPts val="7200"/>
              </a:lnSpc>
              <a:spcBef>
                <a:spcPct val="0"/>
              </a:spcBef>
            </a:pPr>
            <a:r>
              <a:rPr lang="en-US" sz="4800" b="1" i="1" u="none" dirty="0" smtClean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3. </a:t>
            </a:r>
            <a:r>
              <a:rPr lang="en-US" sz="4800" b="1" i="1" u="none" dirty="0" err="1" smtClean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Em</a:t>
            </a:r>
            <a:r>
              <a:rPr lang="en-US" sz="4800" b="1" i="1" u="none" dirty="0" smtClean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hiểu </a:t>
            </a:r>
            <a:r>
              <a:rPr lang="en-US" sz="4800" b="1" i="1" u="none" dirty="0" err="1" smtClean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hai</a:t>
            </a:r>
            <a:r>
              <a:rPr lang="en-US" sz="4800" b="1" i="1" u="none" dirty="0" smtClean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800" b="1" i="1" u="none" dirty="0" err="1" smtClean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dòng</a:t>
            </a:r>
            <a:r>
              <a:rPr lang="en-US" sz="4800" b="1" i="1" u="none" dirty="0" smtClean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cuối bài </a:t>
            </a:r>
            <a:r>
              <a:rPr lang="en-US" sz="4800" b="1" i="1" u="none" dirty="0" err="1" smtClean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thơ</a:t>
            </a:r>
            <a:r>
              <a:rPr lang="en-US" sz="4800" b="1" i="1" u="none" dirty="0" smtClean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thế nào? </a:t>
            </a:r>
            <a:r>
              <a:rPr lang="en-US" sz="4800" b="1" i="1" u="none" dirty="0" err="1" smtClean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Chọn</a:t>
            </a:r>
            <a:r>
              <a:rPr lang="en-US" sz="4800" b="1" i="1" u="none" dirty="0" smtClean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ý đúng:</a:t>
            </a:r>
            <a:endParaRPr lang="en-US" sz="4800" b="1" i="1" u="none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8" name="Picture 18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1"/>
              </a:ext>
            </a:extLst>
          </a:blip>
          <a:srcRect/>
          <a:stretch>
            <a:fillRect/>
          </a:stretch>
        </p:blipFill>
        <p:spPr>
          <a:xfrm>
            <a:off x="8199249" y="7725651"/>
            <a:ext cx="2059380" cy="2705261"/>
          </a:xfrm>
          <a:prstGeom prst="rect">
            <a:avLst/>
          </a:prstGeom>
        </p:spPr>
      </p:pic>
      <p:pic>
        <p:nvPicPr>
          <p:cNvPr id="19" name="Picture 1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3"/>
              </a:ext>
            </a:extLst>
          </a:blip>
          <a:srcRect/>
          <a:stretch>
            <a:fillRect/>
          </a:stretch>
        </p:blipFill>
        <p:spPr>
          <a:xfrm rot="-551502">
            <a:off x="1646344" y="3929413"/>
            <a:ext cx="1239799" cy="1310223"/>
          </a:xfrm>
          <a:prstGeom prst="rect">
            <a:avLst/>
          </a:prstGeom>
        </p:spPr>
      </p:pic>
      <p:pic>
        <p:nvPicPr>
          <p:cNvPr id="20" name="Picture 20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5"/>
              </a:ext>
            </a:extLst>
          </a:blip>
          <a:srcRect/>
          <a:stretch>
            <a:fillRect/>
          </a:stretch>
        </p:blipFill>
        <p:spPr>
          <a:xfrm rot="671081">
            <a:off x="15011416" y="3915094"/>
            <a:ext cx="1592428" cy="1415271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3271680" y="3627861"/>
            <a:ext cx="12076296" cy="37697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42950" indent="-742950">
              <a:lnSpc>
                <a:spcPct val="200000"/>
              </a:lnSpc>
              <a:buAutoNum type="alphaLcPeriod"/>
            </a:pPr>
            <a:r>
              <a:rPr lang="en-US" sz="4200" dirty="0" smtClean="0">
                <a:latin typeface="Arial" panose="020B0604020202020204" pitchFamily="34" charset="0"/>
                <a:cs typeface="Arial" panose="020B0604020202020204" pitchFamily="34" charset="0"/>
              </a:rPr>
              <a:t>Bé </a:t>
            </a:r>
            <a:r>
              <a:rPr lang="en-US" sz="4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tìm</a:t>
            </a:r>
            <a:r>
              <a:rPr lang="en-US" sz="4200" dirty="0" smtClean="0">
                <a:latin typeface="Arial" panose="020B0604020202020204" pitchFamily="34" charset="0"/>
                <a:cs typeface="Arial" panose="020B0604020202020204" pitchFamily="34" charset="0"/>
              </a:rPr>
              <a:t> đường </a:t>
            </a:r>
            <a:r>
              <a:rPr lang="en-US" sz="4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tới</a:t>
            </a:r>
            <a:r>
              <a:rPr lang="en-US" sz="4200" dirty="0" smtClean="0">
                <a:latin typeface="Arial" panose="020B0604020202020204" pitchFamily="34" charset="0"/>
                <a:cs typeface="Arial" panose="020B0604020202020204" pitchFamily="34" charset="0"/>
              </a:rPr>
              <a:t> trường</a:t>
            </a:r>
          </a:p>
          <a:p>
            <a:pPr marL="742950" indent="-742950">
              <a:lnSpc>
                <a:spcPct val="200000"/>
              </a:lnSpc>
              <a:buAutoNum type="alphaLcPeriod"/>
            </a:pPr>
            <a:r>
              <a:rPr lang="en-US" sz="4200" dirty="0" smtClean="0">
                <a:latin typeface="Arial" panose="020B0604020202020204" pitchFamily="34" charset="0"/>
                <a:cs typeface="Arial" panose="020B0604020202020204" pitchFamily="34" charset="0"/>
              </a:rPr>
              <a:t>Bé </a:t>
            </a:r>
            <a:r>
              <a:rPr lang="en-US" sz="4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tìm</a:t>
            </a:r>
            <a:r>
              <a:rPr lang="en-US" sz="4200" dirty="0" smtClean="0">
                <a:latin typeface="Arial" panose="020B0604020202020204" pitchFamily="34" charset="0"/>
                <a:cs typeface="Arial" panose="020B0604020202020204" pitchFamily="34" charset="0"/>
              </a:rPr>
              <a:t> đường của các </a:t>
            </a:r>
            <a:r>
              <a:rPr lang="en-US" sz="4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chú</a:t>
            </a:r>
            <a:r>
              <a:rPr lang="en-US" sz="4200" dirty="0" smtClean="0">
                <a:latin typeface="Arial" panose="020B0604020202020204" pitchFamily="34" charset="0"/>
                <a:cs typeface="Arial" panose="020B0604020202020204" pitchFamily="34" charset="0"/>
              </a:rPr>
              <a:t>, các </a:t>
            </a:r>
            <a:r>
              <a:rPr lang="en-US" sz="4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bác</a:t>
            </a:r>
            <a:endParaRPr lang="en-US" sz="4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742950" indent="-742950">
              <a:lnSpc>
                <a:spcPct val="200000"/>
              </a:lnSpc>
              <a:buAutoNum type="alphaLcPeriod"/>
            </a:pPr>
            <a:r>
              <a:rPr lang="en-US" sz="4200" dirty="0" smtClean="0">
                <a:latin typeface="Arial" panose="020B0604020202020204" pitchFamily="34" charset="0"/>
                <a:cs typeface="Arial" panose="020B0604020202020204" pitchFamily="34" charset="0"/>
              </a:rPr>
              <a:t>Bé </a:t>
            </a:r>
            <a:r>
              <a:rPr lang="en-US" sz="4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tìm</a:t>
            </a:r>
            <a:r>
              <a:rPr lang="en-US" sz="4200" dirty="0" smtClean="0">
                <a:latin typeface="Arial" panose="020B0604020202020204" pitchFamily="34" charset="0"/>
                <a:cs typeface="Arial" panose="020B0604020202020204" pitchFamily="34" charset="0"/>
              </a:rPr>
              <a:t> con đường </a:t>
            </a:r>
            <a:r>
              <a:rPr lang="en-US" sz="4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tương</a:t>
            </a:r>
            <a:r>
              <a:rPr lang="en-US" sz="42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lai</a:t>
            </a:r>
            <a:r>
              <a:rPr lang="en-US" sz="4200" dirty="0" smtClean="0">
                <a:latin typeface="Arial" panose="020B0604020202020204" pitchFamily="34" charset="0"/>
                <a:cs typeface="Arial" panose="020B0604020202020204" pitchFamily="34" charset="0"/>
              </a:rPr>
              <a:t> trong các bài học</a:t>
            </a:r>
            <a:endParaRPr lang="en-US" sz="4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Oval 20"/>
          <p:cNvSpPr/>
          <p:nvPr/>
        </p:nvSpPr>
        <p:spPr>
          <a:xfrm>
            <a:off x="3139903" y="6695506"/>
            <a:ext cx="762000" cy="762000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3456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9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90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90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9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4" grpId="0"/>
      <p:bldP spid="21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BE3D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 l="482" r="559" b="36052"/>
          <a:stretch>
            <a:fillRect/>
          </a:stretch>
        </p:blipFill>
        <p:spPr>
          <a:xfrm>
            <a:off x="0" y="8935342"/>
            <a:ext cx="18288000" cy="1351658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1671743" y="723900"/>
            <a:ext cx="14944513" cy="7808508"/>
          </a:xfrm>
          <a:prstGeom prst="rect">
            <a:avLst/>
          </a:prstGeom>
        </p:spPr>
      </p:pic>
      <p:sp>
        <p:nvSpPr>
          <p:cNvPr id="4" name="TextBox 4"/>
          <p:cNvSpPr txBox="1"/>
          <p:nvPr/>
        </p:nvSpPr>
        <p:spPr>
          <a:xfrm>
            <a:off x="4739632" y="4159307"/>
            <a:ext cx="8808733" cy="9376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7200"/>
              </a:lnSpc>
              <a:spcBef>
                <a:spcPct val="0"/>
              </a:spcBef>
            </a:pPr>
            <a:r>
              <a:rPr lang="en-US" sz="8400" b="1" dirty="0" smtClean="0">
                <a:solidFill>
                  <a:srgbClr val="D1581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LUYỆN TẬP</a:t>
            </a:r>
            <a:endParaRPr lang="en-US" sz="8400" b="1" u="none" dirty="0">
              <a:solidFill>
                <a:srgbClr val="D1581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Picture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6"/>
              </a:ext>
            </a:extLst>
          </a:blip>
          <a:srcRect/>
          <a:stretch>
            <a:fillRect/>
          </a:stretch>
        </p:blipFill>
        <p:spPr>
          <a:xfrm rot="-1929622">
            <a:off x="15797802" y="57988"/>
            <a:ext cx="2957276" cy="5540564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8"/>
              </a:ext>
            </a:extLst>
          </a:blip>
          <a:srcRect/>
          <a:stretch>
            <a:fillRect/>
          </a:stretch>
        </p:blipFill>
        <p:spPr>
          <a:xfrm>
            <a:off x="14996367" y="8075832"/>
            <a:ext cx="2647342" cy="1833285"/>
          </a:xfrm>
          <a:prstGeom prst="rect">
            <a:avLst/>
          </a:prstGeom>
        </p:spPr>
      </p:pic>
      <p:pic>
        <p:nvPicPr>
          <p:cNvPr id="7" name="Picture 7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0"/>
              </a:ext>
            </a:extLst>
          </a:blip>
          <a:srcRect/>
          <a:stretch>
            <a:fillRect/>
          </a:stretch>
        </p:blipFill>
        <p:spPr>
          <a:xfrm>
            <a:off x="16348721" y="6870256"/>
            <a:ext cx="535071" cy="498284"/>
          </a:xfrm>
          <a:prstGeom prst="rect">
            <a:avLst/>
          </a:prstGeom>
        </p:spPr>
      </p:pic>
      <p:pic>
        <p:nvPicPr>
          <p:cNvPr id="8" name="Picture 8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0"/>
              </a:ext>
            </a:extLst>
          </a:blip>
          <a:srcRect/>
          <a:stretch>
            <a:fillRect/>
          </a:stretch>
        </p:blipFill>
        <p:spPr>
          <a:xfrm>
            <a:off x="16950728" y="7482840"/>
            <a:ext cx="331393" cy="308610"/>
          </a:xfrm>
          <a:prstGeom prst="rect">
            <a:avLst/>
          </a:prstGeom>
        </p:spPr>
      </p:pic>
      <p:pic>
        <p:nvPicPr>
          <p:cNvPr id="9" name="Picture 9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2"/>
              </a:ext>
            </a:extLst>
          </a:blip>
          <a:srcRect b="3848"/>
          <a:stretch>
            <a:fillRect/>
          </a:stretch>
        </p:blipFill>
        <p:spPr>
          <a:xfrm>
            <a:off x="527228" y="7297623"/>
            <a:ext cx="2289031" cy="2989377"/>
          </a:xfrm>
          <a:prstGeom prst="rect">
            <a:avLst/>
          </a:prstGeom>
        </p:spPr>
      </p:pic>
      <p:pic>
        <p:nvPicPr>
          <p:cNvPr id="10" name="Picture 10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4"/>
              </a:ext>
            </a:extLst>
          </a:blip>
          <a:srcRect/>
          <a:stretch>
            <a:fillRect/>
          </a:stretch>
        </p:blipFill>
        <p:spPr>
          <a:xfrm rot="2263929">
            <a:off x="3071726" y="5742052"/>
            <a:ext cx="766808" cy="1022410"/>
          </a:xfrm>
          <a:prstGeom prst="rect">
            <a:avLst/>
          </a:prstGeom>
        </p:spPr>
      </p:pic>
      <p:pic>
        <p:nvPicPr>
          <p:cNvPr id="11" name="Picture 11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6"/>
              </a:ext>
            </a:extLst>
          </a:blip>
          <a:srcRect/>
          <a:stretch>
            <a:fillRect/>
          </a:stretch>
        </p:blipFill>
        <p:spPr>
          <a:xfrm>
            <a:off x="1671743" y="1028700"/>
            <a:ext cx="1018242" cy="5816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52579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BE3D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 l="482" r="559" b="36052"/>
          <a:stretch>
            <a:fillRect/>
          </a:stretch>
        </p:blipFill>
        <p:spPr>
          <a:xfrm>
            <a:off x="0" y="8935342"/>
            <a:ext cx="18288000" cy="1351658"/>
          </a:xfrm>
          <a:prstGeom prst="rect">
            <a:avLst/>
          </a:prstGeom>
        </p:spPr>
      </p:pic>
      <p:grpSp>
        <p:nvGrpSpPr>
          <p:cNvPr id="3" name="Group 3"/>
          <p:cNvGrpSpPr/>
          <p:nvPr/>
        </p:nvGrpSpPr>
        <p:grpSpPr>
          <a:xfrm>
            <a:off x="1028700" y="1348733"/>
            <a:ext cx="16230600" cy="7798574"/>
            <a:chOff x="0" y="0"/>
            <a:chExt cx="7533409" cy="3619697"/>
          </a:xfrm>
        </p:grpSpPr>
        <p:sp>
          <p:nvSpPr>
            <p:cNvPr id="4" name="Freeform 4"/>
            <p:cNvSpPr/>
            <p:nvPr/>
          </p:nvSpPr>
          <p:spPr>
            <a:xfrm>
              <a:off x="26670" y="26670"/>
              <a:ext cx="7480069" cy="3524447"/>
            </a:xfrm>
            <a:custGeom>
              <a:avLst/>
              <a:gdLst/>
              <a:ahLst/>
              <a:cxnLst/>
              <a:rect l="l" t="t" r="r" b="b"/>
              <a:pathLst>
                <a:path w="7480069" h="3524447">
                  <a:moveTo>
                    <a:pt x="0" y="0"/>
                  </a:moveTo>
                  <a:lnTo>
                    <a:pt x="0" y="107950"/>
                  </a:lnTo>
                  <a:lnTo>
                    <a:pt x="0" y="148590"/>
                  </a:lnTo>
                  <a:lnTo>
                    <a:pt x="0" y="3078677"/>
                  </a:lnTo>
                  <a:lnTo>
                    <a:pt x="0" y="3153607"/>
                  </a:lnTo>
                  <a:lnTo>
                    <a:pt x="0" y="3238697"/>
                  </a:lnTo>
                  <a:lnTo>
                    <a:pt x="3641090" y="3238697"/>
                  </a:lnTo>
                  <a:lnTo>
                    <a:pt x="3759200" y="3524447"/>
                  </a:lnTo>
                  <a:lnTo>
                    <a:pt x="3877310" y="3238697"/>
                  </a:lnTo>
                  <a:lnTo>
                    <a:pt x="7480069" y="3238697"/>
                  </a:lnTo>
                  <a:lnTo>
                    <a:pt x="7480069" y="3153607"/>
                  </a:lnTo>
                  <a:lnTo>
                    <a:pt x="7480069" y="3078677"/>
                  </a:lnTo>
                  <a:lnTo>
                    <a:pt x="7480069" y="148590"/>
                  </a:lnTo>
                  <a:lnTo>
                    <a:pt x="7480069" y="107950"/>
                  </a:lnTo>
                  <a:lnTo>
                    <a:pt x="7480069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pic>
        <p:nvPicPr>
          <p:cNvPr id="5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rcRect/>
          <a:stretch>
            <a:fillRect/>
          </a:stretch>
        </p:blipFill>
        <p:spPr>
          <a:xfrm>
            <a:off x="404134" y="5728228"/>
            <a:ext cx="4188372" cy="4558772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rcRect l="18384" t="9330"/>
          <a:stretch>
            <a:fillRect/>
          </a:stretch>
        </p:blipFill>
        <p:spPr>
          <a:xfrm>
            <a:off x="0" y="0"/>
            <a:ext cx="2511433" cy="3957500"/>
          </a:xfrm>
          <a:prstGeom prst="rect">
            <a:avLst/>
          </a:prstGeom>
        </p:spPr>
      </p:pic>
      <p:pic>
        <p:nvPicPr>
          <p:cNvPr id="7" name="Picture 7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9"/>
              </a:ext>
            </a:extLst>
          </a:blip>
          <a:srcRect/>
          <a:stretch>
            <a:fillRect/>
          </a:stretch>
        </p:blipFill>
        <p:spPr>
          <a:xfrm rot="4817066">
            <a:off x="-798572" y="4121747"/>
            <a:ext cx="2405413" cy="2764842"/>
          </a:xfrm>
          <a:prstGeom prst="rect">
            <a:avLst/>
          </a:prstGeom>
        </p:spPr>
      </p:pic>
      <p:pic>
        <p:nvPicPr>
          <p:cNvPr id="8" name="Picture 8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1"/>
              </a:ext>
            </a:extLst>
          </a:blip>
          <a:srcRect r="2333" b="3053"/>
          <a:stretch>
            <a:fillRect/>
          </a:stretch>
        </p:blipFill>
        <p:spPr>
          <a:xfrm>
            <a:off x="13861401" y="8007614"/>
            <a:ext cx="4426599" cy="2279386"/>
          </a:xfrm>
          <a:prstGeom prst="rect">
            <a:avLst/>
          </a:prstGeom>
        </p:spPr>
      </p:pic>
      <p:sp>
        <p:nvSpPr>
          <p:cNvPr id="9" name="TextBox 9"/>
          <p:cNvSpPr txBox="1"/>
          <p:nvPr/>
        </p:nvSpPr>
        <p:spPr>
          <a:xfrm>
            <a:off x="2594387" y="3223254"/>
            <a:ext cx="13265134" cy="346299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3999"/>
              </a:lnSpc>
            </a:pPr>
            <a:r>
              <a:rPr lang="en-US" sz="11000" b="1" dirty="0" smtClean="0">
                <a:solidFill>
                  <a:srgbClr val="BB332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NHỮNG NGƯỜI QUANH TA</a:t>
            </a:r>
            <a:endParaRPr lang="en-US" sz="11000" b="1" dirty="0">
              <a:solidFill>
                <a:srgbClr val="BB332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0" name="Group 10"/>
          <p:cNvGrpSpPr/>
          <p:nvPr/>
        </p:nvGrpSpPr>
        <p:grpSpPr>
          <a:xfrm>
            <a:off x="4759018" y="861249"/>
            <a:ext cx="8992204" cy="1328629"/>
            <a:chOff x="0" y="0"/>
            <a:chExt cx="60875131" cy="6065520"/>
          </a:xfrm>
        </p:grpSpPr>
        <p:sp>
          <p:nvSpPr>
            <p:cNvPr id="11" name="Freeform 11"/>
            <p:cNvSpPr/>
            <p:nvPr/>
          </p:nvSpPr>
          <p:spPr>
            <a:xfrm>
              <a:off x="-50800" y="0"/>
              <a:ext cx="60976731" cy="6066790"/>
            </a:xfrm>
            <a:custGeom>
              <a:avLst/>
              <a:gdLst/>
              <a:ahLst/>
              <a:cxnLst/>
              <a:rect l="l" t="t" r="r" b="b"/>
              <a:pathLst>
                <a:path w="60976731" h="6066790">
                  <a:moveTo>
                    <a:pt x="1692910" y="0"/>
                  </a:moveTo>
                  <a:lnTo>
                    <a:pt x="1692910" y="6065520"/>
                  </a:lnTo>
                  <a:cubicBezTo>
                    <a:pt x="1710690" y="6066790"/>
                    <a:pt x="1728470" y="6066790"/>
                    <a:pt x="1746250" y="6066790"/>
                  </a:cubicBezTo>
                  <a:lnTo>
                    <a:pt x="59220323" y="6066790"/>
                  </a:lnTo>
                  <a:lnTo>
                    <a:pt x="59220323" y="0"/>
                  </a:lnTo>
                  <a:lnTo>
                    <a:pt x="1692910" y="0"/>
                  </a:lnTo>
                  <a:close/>
                  <a:moveTo>
                    <a:pt x="59677523" y="0"/>
                  </a:moveTo>
                  <a:lnTo>
                    <a:pt x="59220323" y="0"/>
                  </a:lnTo>
                  <a:lnTo>
                    <a:pt x="59220323" y="6065520"/>
                  </a:lnTo>
                  <a:lnTo>
                    <a:pt x="59230481" y="6065520"/>
                  </a:lnTo>
                  <a:cubicBezTo>
                    <a:pt x="59969623" y="6065520"/>
                    <a:pt x="60618588" y="5462270"/>
                    <a:pt x="60671931" y="4725670"/>
                  </a:cubicBezTo>
                  <a:lnTo>
                    <a:pt x="60922123" y="1338580"/>
                  </a:lnTo>
                  <a:cubicBezTo>
                    <a:pt x="60976731" y="603250"/>
                    <a:pt x="60416660" y="0"/>
                    <a:pt x="59677523" y="0"/>
                  </a:cubicBezTo>
                  <a:close/>
                  <a:moveTo>
                    <a:pt x="1299210" y="0"/>
                  </a:moveTo>
                  <a:cubicBezTo>
                    <a:pt x="560070" y="0"/>
                    <a:pt x="0" y="603250"/>
                    <a:pt x="54610" y="1339850"/>
                  </a:cubicBezTo>
                  <a:lnTo>
                    <a:pt x="304800" y="4726940"/>
                  </a:lnTo>
                  <a:cubicBezTo>
                    <a:pt x="358140" y="5445760"/>
                    <a:pt x="977900" y="6037580"/>
                    <a:pt x="1694180" y="6065520"/>
                  </a:cubicBezTo>
                  <a:lnTo>
                    <a:pt x="1694180" y="0"/>
                  </a:lnTo>
                  <a:lnTo>
                    <a:pt x="1299210" y="0"/>
                  </a:lnTo>
                  <a:close/>
                </a:path>
              </a:pathLst>
            </a:custGeom>
            <a:solidFill>
              <a:srgbClr val="6A9221"/>
            </a:solidFill>
          </p:spPr>
        </p:sp>
      </p:grpSp>
      <p:pic>
        <p:nvPicPr>
          <p:cNvPr id="12" name="Picture 1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rcRect l="18384" t="9330"/>
          <a:stretch>
            <a:fillRect/>
          </a:stretch>
        </p:blipFill>
        <p:spPr>
          <a:xfrm flipH="1">
            <a:off x="15733881" y="0"/>
            <a:ext cx="2511433" cy="3957500"/>
          </a:xfrm>
          <a:prstGeom prst="rect">
            <a:avLst/>
          </a:prstGeom>
        </p:spPr>
      </p:pic>
      <p:pic>
        <p:nvPicPr>
          <p:cNvPr id="13" name="Picture 13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9"/>
              </a:ext>
            </a:extLst>
          </a:blip>
          <a:srcRect/>
          <a:stretch>
            <a:fillRect/>
          </a:stretch>
        </p:blipFill>
        <p:spPr>
          <a:xfrm rot="-4777401" flipH="1">
            <a:off x="16670278" y="4144557"/>
            <a:ext cx="2405413" cy="2764842"/>
          </a:xfrm>
          <a:prstGeom prst="rect">
            <a:avLst/>
          </a:prstGeom>
        </p:spPr>
      </p:pic>
      <p:sp>
        <p:nvSpPr>
          <p:cNvPr id="14" name="TextBox 14"/>
          <p:cNvSpPr txBox="1"/>
          <p:nvPr/>
        </p:nvSpPr>
        <p:spPr>
          <a:xfrm>
            <a:off x="5484886" y="1177066"/>
            <a:ext cx="7540468" cy="85921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719"/>
              </a:lnSpc>
            </a:pPr>
            <a:r>
              <a:rPr lang="en-US" sz="7200" dirty="0" smtClean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BÀI 33</a:t>
            </a:r>
            <a:endParaRPr lang="en-US" sz="7200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drap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BE3D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 rot="-5400000">
            <a:off x="5561293" y="-3609858"/>
            <a:ext cx="7360463" cy="16421100"/>
            <a:chOff x="0" y="0"/>
            <a:chExt cx="7533409" cy="16982054"/>
          </a:xfrm>
        </p:grpSpPr>
        <p:sp>
          <p:nvSpPr>
            <p:cNvPr id="3" name="Freeform 3"/>
            <p:cNvSpPr/>
            <p:nvPr/>
          </p:nvSpPr>
          <p:spPr>
            <a:xfrm>
              <a:off x="26670" y="26670"/>
              <a:ext cx="7480069" cy="16886803"/>
            </a:xfrm>
            <a:custGeom>
              <a:avLst/>
              <a:gdLst/>
              <a:ahLst/>
              <a:cxnLst/>
              <a:rect l="l" t="t" r="r" b="b"/>
              <a:pathLst>
                <a:path w="7480069" h="16886803">
                  <a:moveTo>
                    <a:pt x="0" y="0"/>
                  </a:moveTo>
                  <a:lnTo>
                    <a:pt x="0" y="107950"/>
                  </a:lnTo>
                  <a:lnTo>
                    <a:pt x="0" y="148590"/>
                  </a:lnTo>
                  <a:lnTo>
                    <a:pt x="0" y="16441033"/>
                  </a:lnTo>
                  <a:lnTo>
                    <a:pt x="0" y="16515964"/>
                  </a:lnTo>
                  <a:lnTo>
                    <a:pt x="0" y="16601053"/>
                  </a:lnTo>
                  <a:lnTo>
                    <a:pt x="3641090" y="16601053"/>
                  </a:lnTo>
                  <a:lnTo>
                    <a:pt x="3759200" y="16886803"/>
                  </a:lnTo>
                  <a:lnTo>
                    <a:pt x="3877310" y="16601053"/>
                  </a:lnTo>
                  <a:lnTo>
                    <a:pt x="7480069" y="16601053"/>
                  </a:lnTo>
                  <a:lnTo>
                    <a:pt x="7480069" y="16515964"/>
                  </a:lnTo>
                  <a:lnTo>
                    <a:pt x="7480069" y="16441033"/>
                  </a:lnTo>
                  <a:lnTo>
                    <a:pt x="7480069" y="148590"/>
                  </a:lnTo>
                  <a:lnTo>
                    <a:pt x="7480069" y="107950"/>
                  </a:lnTo>
                  <a:lnTo>
                    <a:pt x="7480069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sp>
        <p:nvSpPr>
          <p:cNvPr id="7" name="TextBox 7"/>
          <p:cNvSpPr txBox="1"/>
          <p:nvPr/>
        </p:nvSpPr>
        <p:spPr>
          <a:xfrm>
            <a:off x="1753661" y="1808432"/>
            <a:ext cx="14935200" cy="46166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>
              <a:lnSpc>
                <a:spcPts val="3639"/>
              </a:lnSpc>
              <a:spcBef>
                <a:spcPct val="0"/>
              </a:spcBef>
            </a:pPr>
            <a:r>
              <a:rPr lang="en-US" sz="4800" b="1" i="1" u="none" dirty="0" smtClean="0">
                <a:solidFill>
                  <a:srgbClr val="06592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1. </a:t>
            </a:r>
            <a:r>
              <a:rPr lang="en-US" sz="4800" b="1" i="1" u="none" dirty="0" err="1" smtClean="0">
                <a:solidFill>
                  <a:srgbClr val="06592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Những</a:t>
            </a:r>
            <a:r>
              <a:rPr lang="en-US" sz="4800" b="1" i="1" u="none" dirty="0" smtClean="0">
                <a:solidFill>
                  <a:srgbClr val="06592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người trong </a:t>
            </a:r>
            <a:r>
              <a:rPr lang="en-US" sz="4800" b="1" i="1" u="none" dirty="0" err="1" smtClean="0">
                <a:solidFill>
                  <a:srgbClr val="06592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tranh</a:t>
            </a:r>
            <a:r>
              <a:rPr lang="en-US" sz="4800" b="1" i="1" u="none" dirty="0" smtClean="0">
                <a:solidFill>
                  <a:srgbClr val="06592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đang làm gì? </a:t>
            </a:r>
            <a:r>
              <a:rPr lang="en-US" sz="4800" b="1" i="1" u="none" dirty="0" err="1" smtClean="0">
                <a:solidFill>
                  <a:srgbClr val="06592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Họ</a:t>
            </a:r>
            <a:r>
              <a:rPr lang="en-US" sz="4800" b="1" i="1" u="none" dirty="0" smtClean="0">
                <a:solidFill>
                  <a:srgbClr val="06592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là </a:t>
            </a:r>
            <a:r>
              <a:rPr lang="en-US" sz="4800" b="1" i="1" u="none" dirty="0" err="1" smtClean="0">
                <a:solidFill>
                  <a:srgbClr val="06592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ai</a:t>
            </a:r>
            <a:r>
              <a:rPr lang="en-US" sz="4800" b="1" i="1" u="none" dirty="0" smtClean="0">
                <a:solidFill>
                  <a:srgbClr val="06592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  <a:endParaRPr lang="en-US" sz="4800" b="1" i="1" u="none" dirty="0">
              <a:solidFill>
                <a:srgbClr val="065928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9" name="Picture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4"/>
              </a:ext>
            </a:extLst>
          </a:blip>
          <a:srcRect l="482" r="559" b="36052"/>
          <a:stretch>
            <a:fillRect/>
          </a:stretch>
        </p:blipFill>
        <p:spPr>
          <a:xfrm>
            <a:off x="0" y="8935342"/>
            <a:ext cx="18288000" cy="1351658"/>
          </a:xfrm>
          <a:prstGeom prst="rect">
            <a:avLst/>
          </a:prstGeom>
        </p:spPr>
      </p:pic>
      <p:pic>
        <p:nvPicPr>
          <p:cNvPr id="10" name="Picture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6"/>
              </a:ext>
            </a:extLst>
          </a:blip>
          <a:srcRect l="45564"/>
          <a:stretch>
            <a:fillRect/>
          </a:stretch>
        </p:blipFill>
        <p:spPr>
          <a:xfrm>
            <a:off x="-105589" y="8036584"/>
            <a:ext cx="2268578" cy="2250416"/>
          </a:xfrm>
          <a:prstGeom prst="rect">
            <a:avLst/>
          </a:prstGeom>
        </p:spPr>
      </p:pic>
      <p:pic>
        <p:nvPicPr>
          <p:cNvPr id="11" name="Picture 1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8"/>
              </a:ext>
            </a:extLst>
          </a:blip>
          <a:srcRect/>
          <a:stretch>
            <a:fillRect/>
          </a:stretch>
        </p:blipFill>
        <p:spPr>
          <a:xfrm>
            <a:off x="15219784" y="7216220"/>
            <a:ext cx="2587364" cy="2422420"/>
          </a:xfrm>
          <a:prstGeom prst="rect">
            <a:avLst/>
          </a:prstGeom>
        </p:spPr>
      </p:pic>
      <p:pic>
        <p:nvPicPr>
          <p:cNvPr id="12" name="Picture 12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0"/>
              </a:ext>
            </a:extLst>
          </a:blip>
          <a:srcRect/>
          <a:stretch>
            <a:fillRect/>
          </a:stretch>
        </p:blipFill>
        <p:spPr>
          <a:xfrm rot="4817066">
            <a:off x="-798572" y="634034"/>
            <a:ext cx="2405413" cy="2764842"/>
          </a:xfrm>
          <a:prstGeom prst="rect">
            <a:avLst/>
          </a:prstGeom>
        </p:spPr>
      </p:pic>
      <p:pic>
        <p:nvPicPr>
          <p:cNvPr id="13" name="Picture 13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0"/>
              </a:ext>
            </a:extLst>
          </a:blip>
          <a:srcRect/>
          <a:stretch>
            <a:fillRect/>
          </a:stretch>
        </p:blipFill>
        <p:spPr>
          <a:xfrm rot="-4777401" flipH="1">
            <a:off x="16670278" y="656844"/>
            <a:ext cx="2405413" cy="2764842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4600" y="2487017"/>
            <a:ext cx="13258800" cy="533264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BE3D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 rot="5400000">
            <a:off x="9159519" y="-1013599"/>
            <a:ext cx="4902765" cy="11051971"/>
            <a:chOff x="0" y="0"/>
            <a:chExt cx="7533409" cy="16982054"/>
          </a:xfrm>
        </p:grpSpPr>
        <p:sp>
          <p:nvSpPr>
            <p:cNvPr id="3" name="Freeform 3"/>
            <p:cNvSpPr/>
            <p:nvPr/>
          </p:nvSpPr>
          <p:spPr>
            <a:xfrm>
              <a:off x="26670" y="26670"/>
              <a:ext cx="7480069" cy="16886803"/>
            </a:xfrm>
            <a:custGeom>
              <a:avLst/>
              <a:gdLst/>
              <a:ahLst/>
              <a:cxnLst/>
              <a:rect l="l" t="t" r="r" b="b"/>
              <a:pathLst>
                <a:path w="7480069" h="16886803">
                  <a:moveTo>
                    <a:pt x="0" y="0"/>
                  </a:moveTo>
                  <a:lnTo>
                    <a:pt x="0" y="107950"/>
                  </a:lnTo>
                  <a:lnTo>
                    <a:pt x="0" y="148590"/>
                  </a:lnTo>
                  <a:lnTo>
                    <a:pt x="0" y="16441033"/>
                  </a:lnTo>
                  <a:lnTo>
                    <a:pt x="0" y="16515964"/>
                  </a:lnTo>
                  <a:lnTo>
                    <a:pt x="0" y="16601053"/>
                  </a:lnTo>
                  <a:lnTo>
                    <a:pt x="3641090" y="16601053"/>
                  </a:lnTo>
                  <a:lnTo>
                    <a:pt x="3759200" y="16886803"/>
                  </a:lnTo>
                  <a:lnTo>
                    <a:pt x="3877310" y="16601053"/>
                  </a:lnTo>
                  <a:lnTo>
                    <a:pt x="7480069" y="16601053"/>
                  </a:lnTo>
                  <a:lnTo>
                    <a:pt x="7480069" y="16515964"/>
                  </a:lnTo>
                  <a:lnTo>
                    <a:pt x="7480069" y="16441033"/>
                  </a:lnTo>
                  <a:lnTo>
                    <a:pt x="7480069" y="148590"/>
                  </a:lnTo>
                  <a:lnTo>
                    <a:pt x="7480069" y="107950"/>
                  </a:lnTo>
                  <a:lnTo>
                    <a:pt x="7480069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pic>
        <p:nvPicPr>
          <p:cNvPr id="4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 l="482" r="559" b="36052"/>
          <a:stretch>
            <a:fillRect/>
          </a:stretch>
        </p:blipFill>
        <p:spPr>
          <a:xfrm>
            <a:off x="0" y="8935342"/>
            <a:ext cx="18288000" cy="1351658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rcRect/>
          <a:stretch>
            <a:fillRect/>
          </a:stretch>
        </p:blipFill>
        <p:spPr>
          <a:xfrm>
            <a:off x="13868400" y="6270998"/>
            <a:ext cx="3947331" cy="3606873"/>
          </a:xfrm>
          <a:prstGeom prst="rect">
            <a:avLst/>
          </a:prstGeom>
        </p:spPr>
      </p:pic>
      <p:sp>
        <p:nvSpPr>
          <p:cNvPr id="8" name="Freeform 8"/>
          <p:cNvSpPr/>
          <p:nvPr/>
        </p:nvSpPr>
        <p:spPr>
          <a:xfrm>
            <a:off x="1066338" y="2061004"/>
            <a:ext cx="4902765" cy="4902765"/>
          </a:xfrm>
          <a:custGeom>
            <a:avLst/>
            <a:gdLst/>
            <a:ahLst/>
            <a:cxnLst/>
            <a:rect l="l" t="t" r="r" b="b"/>
            <a:pathLst>
              <a:path w="6350000" h="6350000">
                <a:moveTo>
                  <a:pt x="5953760" y="6350000"/>
                </a:moveTo>
                <a:lnTo>
                  <a:pt x="396240" y="6350000"/>
                </a:lnTo>
                <a:cubicBezTo>
                  <a:pt x="177800" y="6350000"/>
                  <a:pt x="0" y="6172200"/>
                  <a:pt x="0" y="5953760"/>
                </a:cubicBezTo>
                <a:lnTo>
                  <a:pt x="0" y="396240"/>
                </a:lnTo>
                <a:cubicBezTo>
                  <a:pt x="0" y="177800"/>
                  <a:pt x="177800" y="0"/>
                  <a:pt x="396240" y="0"/>
                </a:cubicBezTo>
                <a:lnTo>
                  <a:pt x="5955030" y="0"/>
                </a:lnTo>
                <a:cubicBezTo>
                  <a:pt x="6172200" y="0"/>
                  <a:pt x="6350000" y="177800"/>
                  <a:pt x="6350000" y="396240"/>
                </a:cubicBezTo>
                <a:lnTo>
                  <a:pt x="6350000" y="5955030"/>
                </a:lnTo>
                <a:cubicBezTo>
                  <a:pt x="6350000" y="6172200"/>
                  <a:pt x="6172200" y="6350000"/>
                  <a:pt x="5953760" y="6350000"/>
                </a:cubicBezTo>
                <a:close/>
                <a:moveTo>
                  <a:pt x="396240" y="179070"/>
                </a:moveTo>
                <a:cubicBezTo>
                  <a:pt x="276860" y="179070"/>
                  <a:pt x="179070" y="276860"/>
                  <a:pt x="179070" y="396240"/>
                </a:cubicBezTo>
                <a:lnTo>
                  <a:pt x="179070" y="5955030"/>
                </a:lnTo>
                <a:cubicBezTo>
                  <a:pt x="179070" y="6074410"/>
                  <a:pt x="276860" y="6172200"/>
                  <a:pt x="396240" y="6172200"/>
                </a:cubicBezTo>
                <a:lnTo>
                  <a:pt x="5955030" y="6172200"/>
                </a:lnTo>
                <a:cubicBezTo>
                  <a:pt x="6074410" y="6172200"/>
                  <a:pt x="6172200" y="6074410"/>
                  <a:pt x="6172200" y="5955030"/>
                </a:cubicBezTo>
                <a:lnTo>
                  <a:pt x="6172200" y="396240"/>
                </a:lnTo>
                <a:cubicBezTo>
                  <a:pt x="6172200" y="276860"/>
                  <a:pt x="6074410" y="179070"/>
                  <a:pt x="5955030" y="179070"/>
                </a:cubicBezTo>
                <a:lnTo>
                  <a:pt x="396240" y="179070"/>
                </a:lnTo>
                <a:close/>
              </a:path>
            </a:pathLst>
          </a:custGeom>
          <a:solidFill>
            <a:srgbClr val="FFFFFF"/>
          </a:solidFill>
        </p:spPr>
      </p:sp>
      <p:pic>
        <p:nvPicPr>
          <p:cNvPr id="9" name="Picture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8"/>
              </a:ext>
            </a:extLst>
          </a:blip>
          <a:srcRect/>
          <a:stretch>
            <a:fillRect/>
          </a:stretch>
        </p:blipFill>
        <p:spPr>
          <a:xfrm>
            <a:off x="-76662" y="1032304"/>
            <a:ext cx="1980511" cy="2039136"/>
          </a:xfrm>
          <a:prstGeom prst="rect">
            <a:avLst/>
          </a:prstGeom>
        </p:spPr>
      </p:pic>
      <p:sp>
        <p:nvSpPr>
          <p:cNvPr id="10" name="TextBox 10"/>
          <p:cNvSpPr txBox="1"/>
          <p:nvPr/>
        </p:nvSpPr>
        <p:spPr>
          <a:xfrm>
            <a:off x="7112103" y="3071440"/>
            <a:ext cx="8280297" cy="295465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685800" lvl="0" indent="-685800">
              <a:lnSpc>
                <a:spcPct val="200000"/>
              </a:lnSpc>
              <a:spcBef>
                <a:spcPct val="0"/>
              </a:spcBef>
              <a:buFont typeface="Wingdings" panose="05000000000000000000" pitchFamily="2" charset="2"/>
              <a:buChar char="Ø"/>
            </a:pPr>
            <a:r>
              <a:rPr lang="vi-VN" sz="4800" dirty="0">
                <a:solidFill>
                  <a:srgbClr val="065928"/>
                </a:solidFill>
              </a:rPr>
              <a:t>Cô Hoa đang chỉ đường</a:t>
            </a:r>
            <a:r>
              <a:rPr lang="vi-VN" sz="4800" dirty="0" smtClean="0">
                <a:solidFill>
                  <a:srgbClr val="065928"/>
                </a:solidFill>
              </a:rPr>
              <a:t>.</a:t>
            </a:r>
            <a:endParaRPr lang="en-US" sz="4800" dirty="0" smtClean="0">
              <a:solidFill>
                <a:srgbClr val="065928"/>
              </a:solidFill>
            </a:endParaRPr>
          </a:p>
          <a:p>
            <a:pPr marL="685800" lvl="0" indent="-685800">
              <a:lnSpc>
                <a:spcPct val="200000"/>
              </a:lnSpc>
              <a:spcBef>
                <a:spcPct val="0"/>
              </a:spcBef>
              <a:buFont typeface="Wingdings" panose="05000000000000000000" pitchFamily="2" charset="2"/>
              <a:buChar char="Ø"/>
            </a:pPr>
            <a:r>
              <a:rPr lang="vi-VN" sz="4800" dirty="0" smtClean="0">
                <a:solidFill>
                  <a:srgbClr val="065928"/>
                </a:solidFill>
              </a:rPr>
              <a:t> </a:t>
            </a:r>
            <a:r>
              <a:rPr lang="vi-VN" sz="4800" dirty="0">
                <a:solidFill>
                  <a:srgbClr val="065928"/>
                </a:solidFill>
              </a:rPr>
              <a:t>Cô là cảnh sát giao thông.</a:t>
            </a:r>
            <a:endParaRPr lang="en-US" sz="4800" u="none" dirty="0">
              <a:solidFill>
                <a:srgbClr val="065928"/>
              </a:solidFill>
            </a:endParaRPr>
          </a:p>
        </p:txBody>
      </p:sp>
      <p:pic>
        <p:nvPicPr>
          <p:cNvPr id="13" name="Picture 13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0"/>
              </a:ext>
            </a:extLst>
          </a:blip>
          <a:srcRect/>
          <a:stretch>
            <a:fillRect/>
          </a:stretch>
        </p:blipFill>
        <p:spPr>
          <a:xfrm>
            <a:off x="5328764" y="6077359"/>
            <a:ext cx="1090178" cy="1211309"/>
          </a:xfrm>
          <a:prstGeom prst="rect">
            <a:avLst/>
          </a:prstGeom>
        </p:spPr>
      </p:pic>
      <p:pic>
        <p:nvPicPr>
          <p:cNvPr id="14" name="Picture 14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2"/>
              </a:ext>
            </a:extLst>
          </a:blip>
          <a:srcRect/>
          <a:stretch>
            <a:fillRect/>
          </a:stretch>
        </p:blipFill>
        <p:spPr>
          <a:xfrm>
            <a:off x="16397967" y="416635"/>
            <a:ext cx="1722666" cy="1205866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2151" y="2739702"/>
            <a:ext cx="4532524" cy="443050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BE3D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 rot="5400000">
            <a:off x="9159519" y="-1013599"/>
            <a:ext cx="4902765" cy="11051971"/>
            <a:chOff x="0" y="0"/>
            <a:chExt cx="7533409" cy="16982054"/>
          </a:xfrm>
        </p:grpSpPr>
        <p:sp>
          <p:nvSpPr>
            <p:cNvPr id="3" name="Freeform 3"/>
            <p:cNvSpPr/>
            <p:nvPr/>
          </p:nvSpPr>
          <p:spPr>
            <a:xfrm>
              <a:off x="26670" y="26670"/>
              <a:ext cx="7480069" cy="16886803"/>
            </a:xfrm>
            <a:custGeom>
              <a:avLst/>
              <a:gdLst/>
              <a:ahLst/>
              <a:cxnLst/>
              <a:rect l="l" t="t" r="r" b="b"/>
              <a:pathLst>
                <a:path w="7480069" h="16886803">
                  <a:moveTo>
                    <a:pt x="0" y="0"/>
                  </a:moveTo>
                  <a:lnTo>
                    <a:pt x="0" y="107950"/>
                  </a:lnTo>
                  <a:lnTo>
                    <a:pt x="0" y="148590"/>
                  </a:lnTo>
                  <a:lnTo>
                    <a:pt x="0" y="16441033"/>
                  </a:lnTo>
                  <a:lnTo>
                    <a:pt x="0" y="16515964"/>
                  </a:lnTo>
                  <a:lnTo>
                    <a:pt x="0" y="16601053"/>
                  </a:lnTo>
                  <a:lnTo>
                    <a:pt x="3641090" y="16601053"/>
                  </a:lnTo>
                  <a:lnTo>
                    <a:pt x="3759200" y="16886803"/>
                  </a:lnTo>
                  <a:lnTo>
                    <a:pt x="3877310" y="16601053"/>
                  </a:lnTo>
                  <a:lnTo>
                    <a:pt x="7480069" y="16601053"/>
                  </a:lnTo>
                  <a:lnTo>
                    <a:pt x="7480069" y="16515964"/>
                  </a:lnTo>
                  <a:lnTo>
                    <a:pt x="7480069" y="16441033"/>
                  </a:lnTo>
                  <a:lnTo>
                    <a:pt x="7480069" y="148590"/>
                  </a:lnTo>
                  <a:lnTo>
                    <a:pt x="7480069" y="107950"/>
                  </a:lnTo>
                  <a:lnTo>
                    <a:pt x="7480069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pic>
        <p:nvPicPr>
          <p:cNvPr id="4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 l="482" r="559" b="36052"/>
          <a:stretch>
            <a:fillRect/>
          </a:stretch>
        </p:blipFill>
        <p:spPr>
          <a:xfrm>
            <a:off x="0" y="8935342"/>
            <a:ext cx="18288000" cy="1351658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rcRect/>
          <a:stretch>
            <a:fillRect/>
          </a:stretch>
        </p:blipFill>
        <p:spPr>
          <a:xfrm>
            <a:off x="13868400" y="6270998"/>
            <a:ext cx="3947331" cy="3606873"/>
          </a:xfrm>
          <a:prstGeom prst="rect">
            <a:avLst/>
          </a:prstGeom>
        </p:spPr>
      </p:pic>
      <p:sp>
        <p:nvSpPr>
          <p:cNvPr id="8" name="Freeform 8"/>
          <p:cNvSpPr/>
          <p:nvPr/>
        </p:nvSpPr>
        <p:spPr>
          <a:xfrm>
            <a:off x="1066338" y="2061004"/>
            <a:ext cx="4902765" cy="4902765"/>
          </a:xfrm>
          <a:custGeom>
            <a:avLst/>
            <a:gdLst/>
            <a:ahLst/>
            <a:cxnLst/>
            <a:rect l="l" t="t" r="r" b="b"/>
            <a:pathLst>
              <a:path w="6350000" h="6350000">
                <a:moveTo>
                  <a:pt x="5953760" y="6350000"/>
                </a:moveTo>
                <a:lnTo>
                  <a:pt x="396240" y="6350000"/>
                </a:lnTo>
                <a:cubicBezTo>
                  <a:pt x="177800" y="6350000"/>
                  <a:pt x="0" y="6172200"/>
                  <a:pt x="0" y="5953760"/>
                </a:cubicBezTo>
                <a:lnTo>
                  <a:pt x="0" y="396240"/>
                </a:lnTo>
                <a:cubicBezTo>
                  <a:pt x="0" y="177800"/>
                  <a:pt x="177800" y="0"/>
                  <a:pt x="396240" y="0"/>
                </a:cubicBezTo>
                <a:lnTo>
                  <a:pt x="5955030" y="0"/>
                </a:lnTo>
                <a:cubicBezTo>
                  <a:pt x="6172200" y="0"/>
                  <a:pt x="6350000" y="177800"/>
                  <a:pt x="6350000" y="396240"/>
                </a:cubicBezTo>
                <a:lnTo>
                  <a:pt x="6350000" y="5955030"/>
                </a:lnTo>
                <a:cubicBezTo>
                  <a:pt x="6350000" y="6172200"/>
                  <a:pt x="6172200" y="6350000"/>
                  <a:pt x="5953760" y="6350000"/>
                </a:cubicBezTo>
                <a:close/>
                <a:moveTo>
                  <a:pt x="396240" y="179070"/>
                </a:moveTo>
                <a:cubicBezTo>
                  <a:pt x="276860" y="179070"/>
                  <a:pt x="179070" y="276860"/>
                  <a:pt x="179070" y="396240"/>
                </a:cubicBezTo>
                <a:lnTo>
                  <a:pt x="179070" y="5955030"/>
                </a:lnTo>
                <a:cubicBezTo>
                  <a:pt x="179070" y="6074410"/>
                  <a:pt x="276860" y="6172200"/>
                  <a:pt x="396240" y="6172200"/>
                </a:cubicBezTo>
                <a:lnTo>
                  <a:pt x="5955030" y="6172200"/>
                </a:lnTo>
                <a:cubicBezTo>
                  <a:pt x="6074410" y="6172200"/>
                  <a:pt x="6172200" y="6074410"/>
                  <a:pt x="6172200" y="5955030"/>
                </a:cubicBezTo>
                <a:lnTo>
                  <a:pt x="6172200" y="396240"/>
                </a:lnTo>
                <a:cubicBezTo>
                  <a:pt x="6172200" y="276860"/>
                  <a:pt x="6074410" y="179070"/>
                  <a:pt x="5955030" y="179070"/>
                </a:cubicBezTo>
                <a:lnTo>
                  <a:pt x="396240" y="179070"/>
                </a:lnTo>
                <a:close/>
              </a:path>
            </a:pathLst>
          </a:custGeom>
          <a:solidFill>
            <a:srgbClr val="FFFFFF"/>
          </a:solidFill>
        </p:spPr>
      </p:sp>
      <p:pic>
        <p:nvPicPr>
          <p:cNvPr id="9" name="Picture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8"/>
              </a:ext>
            </a:extLst>
          </a:blip>
          <a:srcRect/>
          <a:stretch>
            <a:fillRect/>
          </a:stretch>
        </p:blipFill>
        <p:spPr>
          <a:xfrm>
            <a:off x="-76662" y="1032304"/>
            <a:ext cx="1980511" cy="2039136"/>
          </a:xfrm>
          <a:prstGeom prst="rect">
            <a:avLst/>
          </a:prstGeom>
        </p:spPr>
      </p:pic>
      <p:sp>
        <p:nvSpPr>
          <p:cNvPr id="10" name="TextBox 10"/>
          <p:cNvSpPr txBox="1"/>
          <p:nvPr/>
        </p:nvSpPr>
        <p:spPr>
          <a:xfrm>
            <a:off x="7112103" y="3071440"/>
            <a:ext cx="8280297" cy="274299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685800" lvl="0" indent="-685800">
              <a:lnSpc>
                <a:spcPct val="200000"/>
              </a:lnSpc>
              <a:spcBef>
                <a:spcPct val="0"/>
              </a:spcBef>
              <a:buFont typeface="Wingdings" panose="05000000000000000000" pitchFamily="2" charset="2"/>
              <a:buChar char="Ø"/>
            </a:pPr>
            <a:r>
              <a:rPr lang="vi-VN" sz="4800" dirty="0">
                <a:solidFill>
                  <a:srgbClr val="065928"/>
                </a:solidFill>
              </a:rPr>
              <a:t>Bác Tâm đang gặt lúa</a:t>
            </a:r>
            <a:r>
              <a:rPr lang="vi-VN" sz="4800" dirty="0" smtClean="0">
                <a:solidFill>
                  <a:srgbClr val="065928"/>
                </a:solidFill>
              </a:rPr>
              <a:t>.</a:t>
            </a:r>
            <a:endParaRPr lang="en-US" sz="4800" dirty="0" smtClean="0">
              <a:solidFill>
                <a:srgbClr val="065928"/>
              </a:solidFill>
            </a:endParaRPr>
          </a:p>
          <a:p>
            <a:pPr marL="685800" lvl="0" indent="-685800">
              <a:lnSpc>
                <a:spcPct val="200000"/>
              </a:lnSpc>
              <a:spcBef>
                <a:spcPct val="0"/>
              </a:spcBef>
              <a:buFont typeface="Wingdings" panose="05000000000000000000" pitchFamily="2" charset="2"/>
              <a:buChar char="Ø"/>
            </a:pPr>
            <a:r>
              <a:rPr lang="vi-VN" sz="4800" dirty="0" smtClean="0">
                <a:solidFill>
                  <a:srgbClr val="065928"/>
                </a:solidFill>
              </a:rPr>
              <a:t>Bác </a:t>
            </a:r>
            <a:r>
              <a:rPr lang="vi-VN" sz="4800" dirty="0">
                <a:solidFill>
                  <a:srgbClr val="065928"/>
                </a:solidFill>
              </a:rPr>
              <a:t>là nông dân.</a:t>
            </a:r>
            <a:endParaRPr lang="en-US" sz="4800" u="none" dirty="0">
              <a:solidFill>
                <a:srgbClr val="065928"/>
              </a:solidFill>
            </a:endParaRPr>
          </a:p>
        </p:txBody>
      </p:sp>
      <p:pic>
        <p:nvPicPr>
          <p:cNvPr id="13" name="Picture 13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0"/>
              </a:ext>
            </a:extLst>
          </a:blip>
          <a:srcRect/>
          <a:stretch>
            <a:fillRect/>
          </a:stretch>
        </p:blipFill>
        <p:spPr>
          <a:xfrm>
            <a:off x="5328764" y="6077359"/>
            <a:ext cx="1090178" cy="1211309"/>
          </a:xfrm>
          <a:prstGeom prst="rect">
            <a:avLst/>
          </a:prstGeom>
        </p:spPr>
      </p:pic>
      <p:pic>
        <p:nvPicPr>
          <p:cNvPr id="14" name="Picture 14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2"/>
              </a:ext>
            </a:extLst>
          </a:blip>
          <a:srcRect/>
          <a:stretch>
            <a:fillRect/>
          </a:stretch>
        </p:blipFill>
        <p:spPr>
          <a:xfrm>
            <a:off x="16397967" y="416635"/>
            <a:ext cx="1722666" cy="1205866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9084" y="2173890"/>
            <a:ext cx="4690912" cy="46769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90152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BE3D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 rot="5400000">
            <a:off x="9159519" y="-1013599"/>
            <a:ext cx="4902765" cy="11051971"/>
            <a:chOff x="0" y="0"/>
            <a:chExt cx="7533409" cy="16982054"/>
          </a:xfrm>
        </p:grpSpPr>
        <p:sp>
          <p:nvSpPr>
            <p:cNvPr id="3" name="Freeform 3"/>
            <p:cNvSpPr/>
            <p:nvPr/>
          </p:nvSpPr>
          <p:spPr>
            <a:xfrm>
              <a:off x="26670" y="26670"/>
              <a:ext cx="7480069" cy="16886803"/>
            </a:xfrm>
            <a:custGeom>
              <a:avLst/>
              <a:gdLst/>
              <a:ahLst/>
              <a:cxnLst/>
              <a:rect l="l" t="t" r="r" b="b"/>
              <a:pathLst>
                <a:path w="7480069" h="16886803">
                  <a:moveTo>
                    <a:pt x="0" y="0"/>
                  </a:moveTo>
                  <a:lnTo>
                    <a:pt x="0" y="107950"/>
                  </a:lnTo>
                  <a:lnTo>
                    <a:pt x="0" y="148590"/>
                  </a:lnTo>
                  <a:lnTo>
                    <a:pt x="0" y="16441033"/>
                  </a:lnTo>
                  <a:lnTo>
                    <a:pt x="0" y="16515964"/>
                  </a:lnTo>
                  <a:lnTo>
                    <a:pt x="0" y="16601053"/>
                  </a:lnTo>
                  <a:lnTo>
                    <a:pt x="3641090" y="16601053"/>
                  </a:lnTo>
                  <a:lnTo>
                    <a:pt x="3759200" y="16886803"/>
                  </a:lnTo>
                  <a:lnTo>
                    <a:pt x="3877310" y="16601053"/>
                  </a:lnTo>
                  <a:lnTo>
                    <a:pt x="7480069" y="16601053"/>
                  </a:lnTo>
                  <a:lnTo>
                    <a:pt x="7480069" y="16515964"/>
                  </a:lnTo>
                  <a:lnTo>
                    <a:pt x="7480069" y="16441033"/>
                  </a:lnTo>
                  <a:lnTo>
                    <a:pt x="7480069" y="148590"/>
                  </a:lnTo>
                  <a:lnTo>
                    <a:pt x="7480069" y="107950"/>
                  </a:lnTo>
                  <a:lnTo>
                    <a:pt x="7480069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pic>
        <p:nvPicPr>
          <p:cNvPr id="4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 l="482" r="559" b="36052"/>
          <a:stretch>
            <a:fillRect/>
          </a:stretch>
        </p:blipFill>
        <p:spPr>
          <a:xfrm>
            <a:off x="0" y="8935342"/>
            <a:ext cx="18288000" cy="1351658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rcRect/>
          <a:stretch>
            <a:fillRect/>
          </a:stretch>
        </p:blipFill>
        <p:spPr>
          <a:xfrm>
            <a:off x="13868400" y="6270998"/>
            <a:ext cx="3947331" cy="3606873"/>
          </a:xfrm>
          <a:prstGeom prst="rect">
            <a:avLst/>
          </a:prstGeom>
        </p:spPr>
      </p:pic>
      <p:sp>
        <p:nvSpPr>
          <p:cNvPr id="8" name="Freeform 8"/>
          <p:cNvSpPr/>
          <p:nvPr/>
        </p:nvSpPr>
        <p:spPr>
          <a:xfrm>
            <a:off x="1066338" y="2061004"/>
            <a:ext cx="4902765" cy="4902765"/>
          </a:xfrm>
          <a:custGeom>
            <a:avLst/>
            <a:gdLst/>
            <a:ahLst/>
            <a:cxnLst/>
            <a:rect l="l" t="t" r="r" b="b"/>
            <a:pathLst>
              <a:path w="6350000" h="6350000">
                <a:moveTo>
                  <a:pt x="5953760" y="6350000"/>
                </a:moveTo>
                <a:lnTo>
                  <a:pt x="396240" y="6350000"/>
                </a:lnTo>
                <a:cubicBezTo>
                  <a:pt x="177800" y="6350000"/>
                  <a:pt x="0" y="6172200"/>
                  <a:pt x="0" y="5953760"/>
                </a:cubicBezTo>
                <a:lnTo>
                  <a:pt x="0" y="396240"/>
                </a:lnTo>
                <a:cubicBezTo>
                  <a:pt x="0" y="177800"/>
                  <a:pt x="177800" y="0"/>
                  <a:pt x="396240" y="0"/>
                </a:cubicBezTo>
                <a:lnTo>
                  <a:pt x="5955030" y="0"/>
                </a:lnTo>
                <a:cubicBezTo>
                  <a:pt x="6172200" y="0"/>
                  <a:pt x="6350000" y="177800"/>
                  <a:pt x="6350000" y="396240"/>
                </a:cubicBezTo>
                <a:lnTo>
                  <a:pt x="6350000" y="5955030"/>
                </a:lnTo>
                <a:cubicBezTo>
                  <a:pt x="6350000" y="6172200"/>
                  <a:pt x="6172200" y="6350000"/>
                  <a:pt x="5953760" y="6350000"/>
                </a:cubicBezTo>
                <a:close/>
                <a:moveTo>
                  <a:pt x="396240" y="179070"/>
                </a:moveTo>
                <a:cubicBezTo>
                  <a:pt x="276860" y="179070"/>
                  <a:pt x="179070" y="276860"/>
                  <a:pt x="179070" y="396240"/>
                </a:cubicBezTo>
                <a:lnTo>
                  <a:pt x="179070" y="5955030"/>
                </a:lnTo>
                <a:cubicBezTo>
                  <a:pt x="179070" y="6074410"/>
                  <a:pt x="276860" y="6172200"/>
                  <a:pt x="396240" y="6172200"/>
                </a:cubicBezTo>
                <a:lnTo>
                  <a:pt x="5955030" y="6172200"/>
                </a:lnTo>
                <a:cubicBezTo>
                  <a:pt x="6074410" y="6172200"/>
                  <a:pt x="6172200" y="6074410"/>
                  <a:pt x="6172200" y="5955030"/>
                </a:cubicBezTo>
                <a:lnTo>
                  <a:pt x="6172200" y="396240"/>
                </a:lnTo>
                <a:cubicBezTo>
                  <a:pt x="6172200" y="276860"/>
                  <a:pt x="6074410" y="179070"/>
                  <a:pt x="5955030" y="179070"/>
                </a:cubicBezTo>
                <a:lnTo>
                  <a:pt x="396240" y="179070"/>
                </a:lnTo>
                <a:close/>
              </a:path>
            </a:pathLst>
          </a:custGeom>
          <a:solidFill>
            <a:srgbClr val="FFFFFF"/>
          </a:solidFill>
        </p:spPr>
      </p:sp>
      <p:pic>
        <p:nvPicPr>
          <p:cNvPr id="9" name="Picture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8"/>
              </a:ext>
            </a:extLst>
          </a:blip>
          <a:srcRect/>
          <a:stretch>
            <a:fillRect/>
          </a:stretch>
        </p:blipFill>
        <p:spPr>
          <a:xfrm>
            <a:off x="-76662" y="1032304"/>
            <a:ext cx="1980511" cy="2039136"/>
          </a:xfrm>
          <a:prstGeom prst="rect">
            <a:avLst/>
          </a:prstGeom>
        </p:spPr>
      </p:pic>
      <p:sp>
        <p:nvSpPr>
          <p:cNvPr id="10" name="TextBox 10"/>
          <p:cNvSpPr txBox="1"/>
          <p:nvPr/>
        </p:nvSpPr>
        <p:spPr>
          <a:xfrm>
            <a:off x="7112103" y="3071440"/>
            <a:ext cx="8280297" cy="274299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685800" lvl="0" indent="-685800">
              <a:lnSpc>
                <a:spcPct val="200000"/>
              </a:lnSpc>
              <a:spcBef>
                <a:spcPct val="0"/>
              </a:spcBef>
              <a:buFont typeface="Wingdings" panose="05000000000000000000" pitchFamily="2" charset="2"/>
              <a:buChar char="Ø"/>
            </a:pPr>
            <a:r>
              <a:rPr lang="en-US" sz="4800" dirty="0" err="1">
                <a:solidFill>
                  <a:srgbClr val="06592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Chú</a:t>
            </a:r>
            <a:r>
              <a:rPr lang="en-US" sz="4800" dirty="0">
                <a:solidFill>
                  <a:srgbClr val="06592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800" dirty="0" err="1">
                <a:solidFill>
                  <a:srgbClr val="06592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Mạnh</a:t>
            </a:r>
            <a:r>
              <a:rPr lang="en-US" sz="4800" dirty="0">
                <a:solidFill>
                  <a:srgbClr val="06592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đang may. </a:t>
            </a:r>
            <a:endParaRPr lang="en-US" sz="4800" dirty="0" smtClean="0">
              <a:solidFill>
                <a:srgbClr val="065928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685800" lvl="0" indent="-685800">
              <a:lnSpc>
                <a:spcPct val="200000"/>
              </a:lnSpc>
              <a:spcBef>
                <a:spcPct val="0"/>
              </a:spcBef>
              <a:buFont typeface="Wingdings" panose="05000000000000000000" pitchFamily="2" charset="2"/>
              <a:buChar char="Ø"/>
            </a:pPr>
            <a:r>
              <a:rPr lang="en-US" sz="4800" dirty="0" err="1" smtClean="0">
                <a:solidFill>
                  <a:srgbClr val="06592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Chú</a:t>
            </a:r>
            <a:r>
              <a:rPr lang="en-US" sz="4800" dirty="0" smtClean="0">
                <a:solidFill>
                  <a:srgbClr val="06592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800" dirty="0">
                <a:solidFill>
                  <a:srgbClr val="06592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là </a:t>
            </a:r>
            <a:r>
              <a:rPr lang="en-US" sz="4800" dirty="0" err="1">
                <a:solidFill>
                  <a:srgbClr val="06592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thợ</a:t>
            </a:r>
            <a:r>
              <a:rPr lang="en-US" sz="4800" dirty="0">
                <a:solidFill>
                  <a:srgbClr val="06592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may.</a:t>
            </a:r>
            <a:endParaRPr lang="en-US" sz="4800" u="none" dirty="0">
              <a:solidFill>
                <a:srgbClr val="065928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3" name="Picture 13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0"/>
              </a:ext>
            </a:extLst>
          </a:blip>
          <a:srcRect/>
          <a:stretch>
            <a:fillRect/>
          </a:stretch>
        </p:blipFill>
        <p:spPr>
          <a:xfrm>
            <a:off x="5328764" y="6077359"/>
            <a:ext cx="1090178" cy="1211309"/>
          </a:xfrm>
          <a:prstGeom prst="rect">
            <a:avLst/>
          </a:prstGeom>
        </p:spPr>
      </p:pic>
      <p:pic>
        <p:nvPicPr>
          <p:cNvPr id="14" name="Picture 14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2"/>
              </a:ext>
            </a:extLst>
          </a:blip>
          <a:srcRect/>
          <a:stretch>
            <a:fillRect/>
          </a:stretch>
        </p:blipFill>
        <p:spPr>
          <a:xfrm>
            <a:off x="16397967" y="416635"/>
            <a:ext cx="1722666" cy="1205866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8668" y="2591413"/>
            <a:ext cx="4438104" cy="45348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17067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BE3D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 rot="-5400000">
            <a:off x="5561293" y="-3609858"/>
            <a:ext cx="7360463" cy="16421100"/>
            <a:chOff x="0" y="0"/>
            <a:chExt cx="7533409" cy="16982054"/>
          </a:xfrm>
        </p:grpSpPr>
        <p:sp>
          <p:nvSpPr>
            <p:cNvPr id="3" name="Freeform 3"/>
            <p:cNvSpPr/>
            <p:nvPr/>
          </p:nvSpPr>
          <p:spPr>
            <a:xfrm>
              <a:off x="26670" y="26670"/>
              <a:ext cx="7480069" cy="16886803"/>
            </a:xfrm>
            <a:custGeom>
              <a:avLst/>
              <a:gdLst/>
              <a:ahLst/>
              <a:cxnLst/>
              <a:rect l="l" t="t" r="r" b="b"/>
              <a:pathLst>
                <a:path w="7480069" h="16886803">
                  <a:moveTo>
                    <a:pt x="0" y="0"/>
                  </a:moveTo>
                  <a:lnTo>
                    <a:pt x="0" y="107950"/>
                  </a:lnTo>
                  <a:lnTo>
                    <a:pt x="0" y="148590"/>
                  </a:lnTo>
                  <a:lnTo>
                    <a:pt x="0" y="16441033"/>
                  </a:lnTo>
                  <a:lnTo>
                    <a:pt x="0" y="16515964"/>
                  </a:lnTo>
                  <a:lnTo>
                    <a:pt x="0" y="16601053"/>
                  </a:lnTo>
                  <a:lnTo>
                    <a:pt x="3641090" y="16601053"/>
                  </a:lnTo>
                  <a:lnTo>
                    <a:pt x="3759200" y="16886803"/>
                  </a:lnTo>
                  <a:lnTo>
                    <a:pt x="3877310" y="16601053"/>
                  </a:lnTo>
                  <a:lnTo>
                    <a:pt x="7480069" y="16601053"/>
                  </a:lnTo>
                  <a:lnTo>
                    <a:pt x="7480069" y="16515964"/>
                  </a:lnTo>
                  <a:lnTo>
                    <a:pt x="7480069" y="16441033"/>
                  </a:lnTo>
                  <a:lnTo>
                    <a:pt x="7480069" y="148590"/>
                  </a:lnTo>
                  <a:lnTo>
                    <a:pt x="7480069" y="107950"/>
                  </a:lnTo>
                  <a:lnTo>
                    <a:pt x="7480069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sp>
        <p:nvSpPr>
          <p:cNvPr id="7" name="TextBox 7"/>
          <p:cNvSpPr txBox="1"/>
          <p:nvPr/>
        </p:nvSpPr>
        <p:spPr>
          <a:xfrm>
            <a:off x="1753661" y="1808432"/>
            <a:ext cx="14935200" cy="48635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ctr">
              <a:lnSpc>
                <a:spcPts val="3639"/>
              </a:lnSpc>
              <a:spcBef>
                <a:spcPct val="0"/>
              </a:spcBef>
            </a:pPr>
            <a:r>
              <a:rPr lang="en-US" sz="4800" b="1" i="1" u="none" dirty="0" smtClean="0">
                <a:solidFill>
                  <a:srgbClr val="06592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2. Kể </a:t>
            </a:r>
            <a:r>
              <a:rPr lang="en-US" sz="4800" b="1" i="1" u="none" dirty="0" err="1" smtClean="0">
                <a:solidFill>
                  <a:srgbClr val="06592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thêm</a:t>
            </a:r>
            <a:r>
              <a:rPr lang="en-US" sz="4800" b="1" i="1" u="none" dirty="0" smtClean="0">
                <a:solidFill>
                  <a:srgbClr val="06592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800" b="1" i="1" u="none" dirty="0" err="1" smtClean="0">
                <a:solidFill>
                  <a:srgbClr val="06592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một</a:t>
            </a:r>
            <a:r>
              <a:rPr lang="en-US" sz="4800" b="1" i="1" u="none" dirty="0" smtClean="0">
                <a:solidFill>
                  <a:srgbClr val="06592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800" b="1" i="1" u="none" dirty="0" err="1" smtClean="0">
                <a:solidFill>
                  <a:srgbClr val="06592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4800" b="1" i="1" u="none" dirty="0" smtClean="0">
                <a:solidFill>
                  <a:srgbClr val="06592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800" b="1" i="1" u="none" dirty="0" err="1" smtClean="0">
                <a:solidFill>
                  <a:srgbClr val="06592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nghề</a:t>
            </a:r>
            <a:r>
              <a:rPr lang="en-US" sz="4800" b="1" i="1" u="none" dirty="0" smtClean="0">
                <a:solidFill>
                  <a:srgbClr val="06592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nghiệp mà </a:t>
            </a:r>
            <a:r>
              <a:rPr lang="en-US" sz="4800" b="1" i="1" u="none" dirty="0" err="1" smtClean="0">
                <a:solidFill>
                  <a:srgbClr val="06592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em</a:t>
            </a:r>
            <a:r>
              <a:rPr lang="en-US" sz="4800" b="1" i="1" u="none" dirty="0" smtClean="0">
                <a:solidFill>
                  <a:srgbClr val="06592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biết.</a:t>
            </a:r>
            <a:endParaRPr lang="en-US" sz="4800" b="1" i="1" u="none" dirty="0">
              <a:solidFill>
                <a:srgbClr val="065928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9" name="Picture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4"/>
              </a:ext>
            </a:extLst>
          </a:blip>
          <a:srcRect l="482" r="559" b="36052"/>
          <a:stretch>
            <a:fillRect/>
          </a:stretch>
        </p:blipFill>
        <p:spPr>
          <a:xfrm>
            <a:off x="0" y="8935342"/>
            <a:ext cx="18288000" cy="1351658"/>
          </a:xfrm>
          <a:prstGeom prst="rect">
            <a:avLst/>
          </a:prstGeom>
        </p:spPr>
      </p:pic>
      <p:pic>
        <p:nvPicPr>
          <p:cNvPr id="10" name="Picture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6"/>
              </a:ext>
            </a:extLst>
          </a:blip>
          <a:srcRect l="45564"/>
          <a:stretch>
            <a:fillRect/>
          </a:stretch>
        </p:blipFill>
        <p:spPr>
          <a:xfrm>
            <a:off x="-105589" y="8036584"/>
            <a:ext cx="2268578" cy="2250416"/>
          </a:xfrm>
          <a:prstGeom prst="rect">
            <a:avLst/>
          </a:prstGeom>
        </p:spPr>
      </p:pic>
      <p:pic>
        <p:nvPicPr>
          <p:cNvPr id="11" name="Picture 1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8"/>
              </a:ext>
            </a:extLst>
          </a:blip>
          <a:srcRect/>
          <a:stretch>
            <a:fillRect/>
          </a:stretch>
        </p:blipFill>
        <p:spPr>
          <a:xfrm>
            <a:off x="15219784" y="7216220"/>
            <a:ext cx="2587364" cy="2422420"/>
          </a:xfrm>
          <a:prstGeom prst="rect">
            <a:avLst/>
          </a:prstGeom>
        </p:spPr>
      </p:pic>
      <p:pic>
        <p:nvPicPr>
          <p:cNvPr id="12" name="Picture 12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0"/>
              </a:ext>
            </a:extLst>
          </a:blip>
          <a:srcRect/>
          <a:stretch>
            <a:fillRect/>
          </a:stretch>
        </p:blipFill>
        <p:spPr>
          <a:xfrm rot="4817066">
            <a:off x="-798572" y="634034"/>
            <a:ext cx="2405413" cy="2764842"/>
          </a:xfrm>
          <a:prstGeom prst="rect">
            <a:avLst/>
          </a:prstGeom>
        </p:spPr>
      </p:pic>
      <p:pic>
        <p:nvPicPr>
          <p:cNvPr id="13" name="Picture 13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0"/>
              </a:ext>
            </a:extLst>
          </a:blip>
          <a:srcRect/>
          <a:stretch>
            <a:fillRect/>
          </a:stretch>
        </p:blipFill>
        <p:spPr>
          <a:xfrm rot="-4777401" flipH="1">
            <a:off x="16670278" y="656844"/>
            <a:ext cx="2405413" cy="2764842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6836" y="2704456"/>
            <a:ext cx="4102091" cy="4102091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24932" y="2624405"/>
            <a:ext cx="4192657" cy="4469857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49434" y="2649852"/>
            <a:ext cx="4038600" cy="40386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2819400" y="6806547"/>
            <a:ext cx="2819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Thợ</a:t>
            </a:r>
            <a:r>
              <a:rPr 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mộc</a:t>
            </a:r>
            <a:endParaRPr lang="en-US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8137566" y="6806547"/>
            <a:ext cx="2819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Giáo</a:t>
            </a:r>
            <a:r>
              <a:rPr 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viên</a:t>
            </a:r>
            <a:endParaRPr lang="en-US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3122285" y="6806547"/>
            <a:ext cx="2819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Cảnh</a:t>
            </a:r>
            <a:r>
              <a:rPr 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sát</a:t>
            </a:r>
            <a:endParaRPr lang="en-US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502618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15" grpId="0"/>
      <p:bldP spid="16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BE3D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-408340" y="8935481"/>
            <a:ext cx="19104680" cy="2293127"/>
            <a:chOff x="0" y="0"/>
            <a:chExt cx="6350000" cy="6350000"/>
          </a:xfrm>
        </p:grpSpPr>
        <p:sp>
          <p:nvSpPr>
            <p:cNvPr id="3" name="Freeform 3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6A9221"/>
            </a:solidFill>
          </p:spPr>
        </p:sp>
      </p:grpSp>
      <p:pic>
        <p:nvPicPr>
          <p:cNvPr id="4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/>
          <a:stretch>
            <a:fillRect/>
          </a:stretch>
        </p:blipFill>
        <p:spPr>
          <a:xfrm>
            <a:off x="942130" y="7671288"/>
            <a:ext cx="3589979" cy="2050776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rcRect/>
          <a:stretch>
            <a:fillRect/>
          </a:stretch>
        </p:blipFill>
        <p:spPr>
          <a:xfrm>
            <a:off x="1634263" y="2769528"/>
            <a:ext cx="3375895" cy="5326856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rcRect/>
          <a:stretch>
            <a:fillRect/>
          </a:stretch>
        </p:blipFill>
        <p:spPr>
          <a:xfrm>
            <a:off x="4640750" y="8175452"/>
            <a:ext cx="1740919" cy="1481957"/>
          </a:xfrm>
          <a:prstGeom prst="rect">
            <a:avLst/>
          </a:prstGeom>
        </p:spPr>
      </p:pic>
      <p:sp>
        <p:nvSpPr>
          <p:cNvPr id="7" name="TextBox 7"/>
          <p:cNvSpPr txBox="1"/>
          <p:nvPr/>
        </p:nvSpPr>
        <p:spPr>
          <a:xfrm>
            <a:off x="2940987" y="1143695"/>
            <a:ext cx="12401550" cy="9233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7200"/>
              </a:lnSpc>
              <a:spcBef>
                <a:spcPct val="0"/>
              </a:spcBef>
            </a:pPr>
            <a:r>
              <a:rPr lang="en-US" sz="6400" b="1" dirty="0" smtClean="0">
                <a:solidFill>
                  <a:srgbClr val="D1581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CỦNG CỐ, DẶN DÒ</a:t>
            </a:r>
            <a:endParaRPr lang="en-US" sz="6400" b="1" u="none" dirty="0">
              <a:solidFill>
                <a:srgbClr val="D1581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21" name="Group 21"/>
          <p:cNvGrpSpPr/>
          <p:nvPr/>
        </p:nvGrpSpPr>
        <p:grpSpPr>
          <a:xfrm>
            <a:off x="5224243" y="2769527"/>
            <a:ext cx="11711208" cy="5134131"/>
            <a:chOff x="0" y="0"/>
            <a:chExt cx="39579840" cy="4965700"/>
          </a:xfrm>
        </p:grpSpPr>
        <p:sp>
          <p:nvSpPr>
            <p:cNvPr id="22" name="Freeform 22"/>
            <p:cNvSpPr/>
            <p:nvPr/>
          </p:nvSpPr>
          <p:spPr>
            <a:xfrm>
              <a:off x="0" y="0"/>
              <a:ext cx="39579841" cy="4965700"/>
            </a:xfrm>
            <a:custGeom>
              <a:avLst/>
              <a:gdLst/>
              <a:ahLst/>
              <a:cxnLst/>
              <a:rect l="l" t="t" r="r" b="b"/>
              <a:pathLst>
                <a:path w="39579841" h="4965700">
                  <a:moveTo>
                    <a:pt x="39579841" y="0"/>
                  </a:moveTo>
                  <a:lnTo>
                    <a:pt x="39579841" y="4965700"/>
                  </a:lnTo>
                  <a:lnTo>
                    <a:pt x="896620" y="4965700"/>
                  </a:lnTo>
                  <a:lnTo>
                    <a:pt x="896620" y="3385820"/>
                  </a:lnTo>
                  <a:lnTo>
                    <a:pt x="0" y="2487930"/>
                  </a:lnTo>
                  <a:lnTo>
                    <a:pt x="896620" y="1591310"/>
                  </a:lnTo>
                  <a:lnTo>
                    <a:pt x="896620" y="0"/>
                  </a:lnTo>
                  <a:lnTo>
                    <a:pt x="39579841" y="0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pic>
        <p:nvPicPr>
          <p:cNvPr id="24" name="Picture 24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7"/>
              </a:ext>
            </a:extLst>
          </a:blip>
          <a:srcRect/>
          <a:stretch>
            <a:fillRect/>
          </a:stretch>
        </p:blipFill>
        <p:spPr>
          <a:xfrm>
            <a:off x="16037419" y="9107373"/>
            <a:ext cx="1221881" cy="917521"/>
          </a:xfrm>
          <a:prstGeom prst="rect">
            <a:avLst/>
          </a:prstGeom>
        </p:spPr>
      </p:pic>
      <p:pic>
        <p:nvPicPr>
          <p:cNvPr id="25" name="Picture 25"/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9"/>
              </a:ext>
            </a:extLst>
          </a:blip>
          <a:srcRect/>
          <a:stretch>
            <a:fillRect/>
          </a:stretch>
        </p:blipFill>
        <p:spPr>
          <a:xfrm>
            <a:off x="10246986" y="9469457"/>
            <a:ext cx="1829867" cy="288603"/>
          </a:xfrm>
          <a:prstGeom prst="rect">
            <a:avLst/>
          </a:prstGeom>
        </p:spPr>
      </p:pic>
      <p:pic>
        <p:nvPicPr>
          <p:cNvPr id="26" name="Picture 26"/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21"/>
              </a:ext>
            </a:extLst>
          </a:blip>
          <a:srcRect/>
          <a:stretch>
            <a:fillRect/>
          </a:stretch>
        </p:blipFill>
        <p:spPr>
          <a:xfrm>
            <a:off x="16037419" y="471288"/>
            <a:ext cx="1847769" cy="1902465"/>
          </a:xfrm>
          <a:prstGeom prst="rect">
            <a:avLst/>
          </a:prstGeom>
        </p:spPr>
      </p:pic>
      <p:pic>
        <p:nvPicPr>
          <p:cNvPr id="27" name="Picture 27"/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23"/>
              </a:ext>
            </a:extLst>
          </a:blip>
          <a:srcRect l="26329"/>
          <a:stretch>
            <a:fillRect/>
          </a:stretch>
        </p:blipFill>
        <p:spPr>
          <a:xfrm>
            <a:off x="0" y="707633"/>
            <a:ext cx="1779256" cy="1629124"/>
          </a:xfrm>
          <a:prstGeom prst="rect">
            <a:avLst/>
          </a:prstGeom>
        </p:spPr>
      </p:pic>
      <p:pic>
        <p:nvPicPr>
          <p:cNvPr id="28" name="Picture 28"/>
          <p:cNvPicPr>
            <a:picLocks noChangeAspect="1"/>
          </p:cNvPicPr>
          <p:nvPr/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25"/>
              </a:ext>
            </a:extLst>
          </a:blip>
          <a:srcRect/>
          <a:stretch>
            <a:fillRect/>
          </a:stretch>
        </p:blipFill>
        <p:spPr>
          <a:xfrm>
            <a:off x="1186752" y="1316786"/>
            <a:ext cx="1185009" cy="6769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93011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BE3D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838201" y="723900"/>
            <a:ext cx="16611600" cy="7808508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4"/>
              </a:ext>
            </a:extLst>
          </a:blip>
          <a:srcRect/>
          <a:stretch>
            <a:fillRect/>
          </a:stretch>
        </p:blipFill>
        <p:spPr>
          <a:xfrm>
            <a:off x="687084" y="5588679"/>
            <a:ext cx="2263713" cy="3962736"/>
          </a:xfrm>
          <a:prstGeom prst="rect">
            <a:avLst/>
          </a:prstGeom>
        </p:spPr>
      </p:pic>
      <p:sp>
        <p:nvSpPr>
          <p:cNvPr id="4" name="TextBox 4"/>
          <p:cNvSpPr txBox="1"/>
          <p:nvPr/>
        </p:nvSpPr>
        <p:spPr>
          <a:xfrm>
            <a:off x="2133599" y="3089271"/>
            <a:ext cx="13706139" cy="290323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ctr">
              <a:lnSpc>
                <a:spcPts val="12000"/>
              </a:lnSpc>
              <a:spcBef>
                <a:spcPct val="0"/>
              </a:spcBef>
            </a:pPr>
            <a:r>
              <a:rPr lang="en-US" sz="7200" b="1" dirty="0" smtClean="0">
                <a:solidFill>
                  <a:srgbClr val="BB332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HẸN GẶP LẠI CÁC EM </a:t>
            </a:r>
          </a:p>
          <a:p>
            <a:pPr marL="0" lvl="0" indent="0" algn="ctr">
              <a:lnSpc>
                <a:spcPts val="12000"/>
              </a:lnSpc>
              <a:spcBef>
                <a:spcPct val="0"/>
              </a:spcBef>
            </a:pPr>
            <a:r>
              <a:rPr lang="en-US" sz="7200" b="1" dirty="0" smtClean="0">
                <a:solidFill>
                  <a:srgbClr val="BB332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TRONG BÀI HỌC SAU!</a:t>
            </a:r>
            <a:endParaRPr lang="en-US" sz="7200" b="1" u="none" dirty="0">
              <a:solidFill>
                <a:srgbClr val="BB332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5" name="Group 5"/>
          <p:cNvGrpSpPr/>
          <p:nvPr/>
        </p:nvGrpSpPr>
        <p:grpSpPr>
          <a:xfrm>
            <a:off x="-408340" y="8935481"/>
            <a:ext cx="19104680" cy="2293127"/>
            <a:chOff x="0" y="0"/>
            <a:chExt cx="6350000" cy="6350000"/>
          </a:xfrm>
        </p:grpSpPr>
        <p:sp>
          <p:nvSpPr>
            <p:cNvPr id="6" name="Freeform 6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6A9221"/>
            </a:solidFill>
          </p:spPr>
        </p:sp>
      </p:grpSp>
      <p:pic>
        <p:nvPicPr>
          <p:cNvPr id="7" name="Picture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6"/>
              </a:ext>
            </a:extLst>
          </a:blip>
          <a:srcRect/>
          <a:stretch>
            <a:fillRect/>
          </a:stretch>
        </p:blipFill>
        <p:spPr>
          <a:xfrm>
            <a:off x="7549970" y="6612048"/>
            <a:ext cx="3188059" cy="3469997"/>
          </a:xfrm>
          <a:prstGeom prst="rect">
            <a:avLst/>
          </a:prstGeom>
        </p:spPr>
      </p:pic>
      <p:pic>
        <p:nvPicPr>
          <p:cNvPr id="8" name="Picture 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8"/>
              </a:ext>
            </a:extLst>
          </a:blip>
          <a:srcRect r="2333" b="3053"/>
          <a:stretch>
            <a:fillRect/>
          </a:stretch>
        </p:blipFill>
        <p:spPr>
          <a:xfrm>
            <a:off x="14497719" y="8335273"/>
            <a:ext cx="3790281" cy="1951727"/>
          </a:xfrm>
          <a:prstGeom prst="rect">
            <a:avLst/>
          </a:prstGeom>
        </p:spPr>
      </p:pic>
      <p:pic>
        <p:nvPicPr>
          <p:cNvPr id="9" name="Picture 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8"/>
              </a:ext>
            </a:extLst>
          </a:blip>
          <a:srcRect l="2333" b="3053"/>
          <a:stretch>
            <a:fillRect/>
          </a:stretch>
        </p:blipFill>
        <p:spPr>
          <a:xfrm>
            <a:off x="0" y="8335273"/>
            <a:ext cx="3790281" cy="1951727"/>
          </a:xfrm>
          <a:prstGeom prst="rect">
            <a:avLst/>
          </a:prstGeom>
        </p:spPr>
      </p:pic>
      <p:pic>
        <p:nvPicPr>
          <p:cNvPr id="10" name="Picture 10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0"/>
              </a:ext>
            </a:extLst>
          </a:blip>
          <a:srcRect/>
          <a:stretch>
            <a:fillRect/>
          </a:stretch>
        </p:blipFill>
        <p:spPr>
          <a:xfrm>
            <a:off x="15479543" y="723900"/>
            <a:ext cx="2273427" cy="4114800"/>
          </a:xfrm>
          <a:prstGeom prst="rect">
            <a:avLst/>
          </a:prstGeom>
        </p:spPr>
      </p:pic>
      <p:pic>
        <p:nvPicPr>
          <p:cNvPr id="11" name="Picture 11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2"/>
              </a:ext>
            </a:extLst>
          </a:blip>
          <a:srcRect/>
          <a:stretch>
            <a:fillRect/>
          </a:stretch>
        </p:blipFill>
        <p:spPr>
          <a:xfrm rot="3175012">
            <a:off x="2530367" y="836740"/>
            <a:ext cx="840859" cy="1121145"/>
          </a:xfrm>
          <a:prstGeom prst="rect">
            <a:avLst/>
          </a:prstGeom>
        </p:spPr>
      </p:pic>
      <p:pic>
        <p:nvPicPr>
          <p:cNvPr id="12" name="Picture 12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4"/>
              </a:ext>
            </a:extLst>
          </a:blip>
          <a:srcRect b="77966"/>
          <a:stretch>
            <a:fillRect/>
          </a:stretch>
        </p:blipFill>
        <p:spPr>
          <a:xfrm>
            <a:off x="5493333" y="6280383"/>
            <a:ext cx="6986672" cy="1091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943811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BE3D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-408340" y="8935481"/>
            <a:ext cx="19104680" cy="2293127"/>
            <a:chOff x="0" y="0"/>
            <a:chExt cx="6350000" cy="6350000"/>
          </a:xfrm>
        </p:grpSpPr>
        <p:sp>
          <p:nvSpPr>
            <p:cNvPr id="3" name="Freeform 3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6A9221"/>
            </a:solidFill>
          </p:spPr>
        </p:sp>
      </p:grpSp>
      <p:pic>
        <p:nvPicPr>
          <p:cNvPr id="4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/>
          <a:stretch>
            <a:fillRect/>
          </a:stretch>
        </p:blipFill>
        <p:spPr>
          <a:xfrm>
            <a:off x="942130" y="7671288"/>
            <a:ext cx="3589979" cy="2050776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rcRect/>
          <a:stretch>
            <a:fillRect/>
          </a:stretch>
        </p:blipFill>
        <p:spPr>
          <a:xfrm>
            <a:off x="1634263" y="2769528"/>
            <a:ext cx="3375895" cy="5326856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rcRect/>
          <a:stretch>
            <a:fillRect/>
          </a:stretch>
        </p:blipFill>
        <p:spPr>
          <a:xfrm>
            <a:off x="4640750" y="8175452"/>
            <a:ext cx="1740919" cy="1481957"/>
          </a:xfrm>
          <a:prstGeom prst="rect">
            <a:avLst/>
          </a:prstGeom>
        </p:spPr>
      </p:pic>
      <p:sp>
        <p:nvSpPr>
          <p:cNvPr id="7" name="TextBox 7"/>
          <p:cNvSpPr txBox="1"/>
          <p:nvPr/>
        </p:nvSpPr>
        <p:spPr>
          <a:xfrm>
            <a:off x="2940987" y="1143695"/>
            <a:ext cx="12401550" cy="9233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7200"/>
              </a:lnSpc>
              <a:spcBef>
                <a:spcPct val="0"/>
              </a:spcBef>
            </a:pPr>
            <a:r>
              <a:rPr lang="en-US" sz="6400" b="1" dirty="0" smtClean="0">
                <a:solidFill>
                  <a:srgbClr val="D1581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ĐOÁN TÊN NGHỀ NGHIỆP</a:t>
            </a:r>
            <a:endParaRPr lang="en-US" sz="6400" b="1" u="none" dirty="0">
              <a:solidFill>
                <a:srgbClr val="D1581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21" name="Group 21"/>
          <p:cNvGrpSpPr/>
          <p:nvPr/>
        </p:nvGrpSpPr>
        <p:grpSpPr>
          <a:xfrm>
            <a:off x="5224243" y="2769527"/>
            <a:ext cx="11711208" cy="5134131"/>
            <a:chOff x="0" y="0"/>
            <a:chExt cx="39579840" cy="4965700"/>
          </a:xfrm>
        </p:grpSpPr>
        <p:sp>
          <p:nvSpPr>
            <p:cNvPr id="22" name="Freeform 22"/>
            <p:cNvSpPr/>
            <p:nvPr/>
          </p:nvSpPr>
          <p:spPr>
            <a:xfrm>
              <a:off x="0" y="0"/>
              <a:ext cx="39579841" cy="4965700"/>
            </a:xfrm>
            <a:custGeom>
              <a:avLst/>
              <a:gdLst/>
              <a:ahLst/>
              <a:cxnLst/>
              <a:rect l="l" t="t" r="r" b="b"/>
              <a:pathLst>
                <a:path w="39579841" h="4965700">
                  <a:moveTo>
                    <a:pt x="39579841" y="0"/>
                  </a:moveTo>
                  <a:lnTo>
                    <a:pt x="39579841" y="4965700"/>
                  </a:lnTo>
                  <a:lnTo>
                    <a:pt x="896620" y="4965700"/>
                  </a:lnTo>
                  <a:lnTo>
                    <a:pt x="896620" y="3385820"/>
                  </a:lnTo>
                  <a:lnTo>
                    <a:pt x="0" y="2487930"/>
                  </a:lnTo>
                  <a:lnTo>
                    <a:pt x="896620" y="1591310"/>
                  </a:lnTo>
                  <a:lnTo>
                    <a:pt x="896620" y="0"/>
                  </a:lnTo>
                  <a:lnTo>
                    <a:pt x="39579841" y="0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pic>
        <p:nvPicPr>
          <p:cNvPr id="24" name="Picture 24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7"/>
              </a:ext>
            </a:extLst>
          </a:blip>
          <a:srcRect/>
          <a:stretch>
            <a:fillRect/>
          </a:stretch>
        </p:blipFill>
        <p:spPr>
          <a:xfrm>
            <a:off x="16037419" y="9107373"/>
            <a:ext cx="1221881" cy="917521"/>
          </a:xfrm>
          <a:prstGeom prst="rect">
            <a:avLst/>
          </a:prstGeom>
        </p:spPr>
      </p:pic>
      <p:pic>
        <p:nvPicPr>
          <p:cNvPr id="25" name="Picture 25"/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9"/>
              </a:ext>
            </a:extLst>
          </a:blip>
          <a:srcRect/>
          <a:stretch>
            <a:fillRect/>
          </a:stretch>
        </p:blipFill>
        <p:spPr>
          <a:xfrm>
            <a:off x="10246986" y="9469457"/>
            <a:ext cx="1829867" cy="288603"/>
          </a:xfrm>
          <a:prstGeom prst="rect">
            <a:avLst/>
          </a:prstGeom>
        </p:spPr>
      </p:pic>
      <p:pic>
        <p:nvPicPr>
          <p:cNvPr id="26" name="Picture 26"/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21"/>
              </a:ext>
            </a:extLst>
          </a:blip>
          <a:srcRect/>
          <a:stretch>
            <a:fillRect/>
          </a:stretch>
        </p:blipFill>
        <p:spPr>
          <a:xfrm>
            <a:off x="16037419" y="471288"/>
            <a:ext cx="1847769" cy="1902465"/>
          </a:xfrm>
          <a:prstGeom prst="rect">
            <a:avLst/>
          </a:prstGeom>
        </p:spPr>
      </p:pic>
      <p:pic>
        <p:nvPicPr>
          <p:cNvPr id="27" name="Picture 27"/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23"/>
              </a:ext>
            </a:extLst>
          </a:blip>
          <a:srcRect l="26329"/>
          <a:stretch>
            <a:fillRect/>
          </a:stretch>
        </p:blipFill>
        <p:spPr>
          <a:xfrm>
            <a:off x="0" y="707633"/>
            <a:ext cx="1779256" cy="1629124"/>
          </a:xfrm>
          <a:prstGeom prst="rect">
            <a:avLst/>
          </a:prstGeom>
        </p:spPr>
      </p:pic>
      <p:pic>
        <p:nvPicPr>
          <p:cNvPr id="28" name="Picture 28"/>
          <p:cNvPicPr>
            <a:picLocks noChangeAspect="1"/>
          </p:cNvPicPr>
          <p:nvPr/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25"/>
              </a:ext>
            </a:extLst>
          </a:blip>
          <a:srcRect/>
          <a:stretch>
            <a:fillRect/>
          </a:stretch>
        </p:blipFill>
        <p:spPr>
          <a:xfrm>
            <a:off x="1186752" y="1316786"/>
            <a:ext cx="1185009" cy="676936"/>
          </a:xfrm>
          <a:prstGeom prst="rect">
            <a:avLst/>
          </a:prstGeom>
        </p:spPr>
      </p:pic>
      <p:pic>
        <p:nvPicPr>
          <p:cNvPr id="29" name="Picture 28"/>
          <p:cNvPicPr>
            <a:picLocks noChangeAspect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77334" y="3098848"/>
            <a:ext cx="8969169" cy="3686364"/>
          </a:xfrm>
          <a:prstGeom prst="rect">
            <a:avLst/>
          </a:prstGeom>
        </p:spPr>
      </p:pic>
      <p:sp>
        <p:nvSpPr>
          <p:cNvPr id="30" name="TextBox 29"/>
          <p:cNvSpPr txBox="1"/>
          <p:nvPr/>
        </p:nvSpPr>
        <p:spPr>
          <a:xfrm>
            <a:off x="9409318" y="6726269"/>
            <a:ext cx="35052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 algn="ctr">
              <a:buFont typeface="Symbol" panose="05050102010706020507" pitchFamily="18" charset="2"/>
              <a:buChar char="Þ"/>
            </a:pPr>
            <a:r>
              <a:rPr lang="en-US" sz="42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NHA SĨ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BE3D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-408340" y="8935481"/>
            <a:ext cx="19104680" cy="2293127"/>
            <a:chOff x="0" y="0"/>
            <a:chExt cx="6350000" cy="6350000"/>
          </a:xfrm>
        </p:grpSpPr>
        <p:sp>
          <p:nvSpPr>
            <p:cNvPr id="3" name="Freeform 3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6A9221"/>
            </a:solidFill>
          </p:spPr>
        </p:sp>
      </p:grpSp>
      <p:pic>
        <p:nvPicPr>
          <p:cNvPr id="4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/>
          <a:stretch>
            <a:fillRect/>
          </a:stretch>
        </p:blipFill>
        <p:spPr>
          <a:xfrm>
            <a:off x="942130" y="7671288"/>
            <a:ext cx="3589979" cy="2050776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rcRect/>
          <a:stretch>
            <a:fillRect/>
          </a:stretch>
        </p:blipFill>
        <p:spPr>
          <a:xfrm>
            <a:off x="1634263" y="2769528"/>
            <a:ext cx="3375895" cy="5326856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rcRect/>
          <a:stretch>
            <a:fillRect/>
          </a:stretch>
        </p:blipFill>
        <p:spPr>
          <a:xfrm>
            <a:off x="4640750" y="8175452"/>
            <a:ext cx="1740919" cy="1481957"/>
          </a:xfrm>
          <a:prstGeom prst="rect">
            <a:avLst/>
          </a:prstGeom>
        </p:spPr>
      </p:pic>
      <p:sp>
        <p:nvSpPr>
          <p:cNvPr id="7" name="TextBox 7"/>
          <p:cNvSpPr txBox="1"/>
          <p:nvPr/>
        </p:nvSpPr>
        <p:spPr>
          <a:xfrm>
            <a:off x="2940987" y="1143695"/>
            <a:ext cx="12401550" cy="9233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7200"/>
              </a:lnSpc>
              <a:spcBef>
                <a:spcPct val="0"/>
              </a:spcBef>
            </a:pPr>
            <a:r>
              <a:rPr lang="en-US" sz="6400" b="1" dirty="0" smtClean="0">
                <a:solidFill>
                  <a:srgbClr val="D1581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ĐOÁN TÊN NGHỀ NGHIỆP</a:t>
            </a:r>
            <a:endParaRPr lang="en-US" sz="6400" b="1" u="none" dirty="0">
              <a:solidFill>
                <a:srgbClr val="D1581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21" name="Group 21"/>
          <p:cNvGrpSpPr/>
          <p:nvPr/>
        </p:nvGrpSpPr>
        <p:grpSpPr>
          <a:xfrm>
            <a:off x="5224243" y="2769527"/>
            <a:ext cx="11711208" cy="5134131"/>
            <a:chOff x="0" y="0"/>
            <a:chExt cx="39579840" cy="4965700"/>
          </a:xfrm>
        </p:grpSpPr>
        <p:sp>
          <p:nvSpPr>
            <p:cNvPr id="22" name="Freeform 22"/>
            <p:cNvSpPr/>
            <p:nvPr/>
          </p:nvSpPr>
          <p:spPr>
            <a:xfrm>
              <a:off x="0" y="0"/>
              <a:ext cx="39579841" cy="4965700"/>
            </a:xfrm>
            <a:custGeom>
              <a:avLst/>
              <a:gdLst/>
              <a:ahLst/>
              <a:cxnLst/>
              <a:rect l="l" t="t" r="r" b="b"/>
              <a:pathLst>
                <a:path w="39579841" h="4965700">
                  <a:moveTo>
                    <a:pt x="39579841" y="0"/>
                  </a:moveTo>
                  <a:lnTo>
                    <a:pt x="39579841" y="4965700"/>
                  </a:lnTo>
                  <a:lnTo>
                    <a:pt x="896620" y="4965700"/>
                  </a:lnTo>
                  <a:lnTo>
                    <a:pt x="896620" y="3385820"/>
                  </a:lnTo>
                  <a:lnTo>
                    <a:pt x="0" y="2487930"/>
                  </a:lnTo>
                  <a:lnTo>
                    <a:pt x="896620" y="1591310"/>
                  </a:lnTo>
                  <a:lnTo>
                    <a:pt x="896620" y="0"/>
                  </a:lnTo>
                  <a:lnTo>
                    <a:pt x="39579841" y="0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pic>
        <p:nvPicPr>
          <p:cNvPr id="24" name="Picture 24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7"/>
              </a:ext>
            </a:extLst>
          </a:blip>
          <a:srcRect/>
          <a:stretch>
            <a:fillRect/>
          </a:stretch>
        </p:blipFill>
        <p:spPr>
          <a:xfrm>
            <a:off x="16037419" y="9107373"/>
            <a:ext cx="1221881" cy="917521"/>
          </a:xfrm>
          <a:prstGeom prst="rect">
            <a:avLst/>
          </a:prstGeom>
        </p:spPr>
      </p:pic>
      <p:pic>
        <p:nvPicPr>
          <p:cNvPr id="25" name="Picture 25"/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9"/>
              </a:ext>
            </a:extLst>
          </a:blip>
          <a:srcRect/>
          <a:stretch>
            <a:fillRect/>
          </a:stretch>
        </p:blipFill>
        <p:spPr>
          <a:xfrm>
            <a:off x="10246986" y="9469457"/>
            <a:ext cx="1829867" cy="288603"/>
          </a:xfrm>
          <a:prstGeom prst="rect">
            <a:avLst/>
          </a:prstGeom>
        </p:spPr>
      </p:pic>
      <p:pic>
        <p:nvPicPr>
          <p:cNvPr id="26" name="Picture 26"/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21"/>
              </a:ext>
            </a:extLst>
          </a:blip>
          <a:srcRect/>
          <a:stretch>
            <a:fillRect/>
          </a:stretch>
        </p:blipFill>
        <p:spPr>
          <a:xfrm>
            <a:off x="16037419" y="471288"/>
            <a:ext cx="1847769" cy="1902465"/>
          </a:xfrm>
          <a:prstGeom prst="rect">
            <a:avLst/>
          </a:prstGeom>
        </p:spPr>
      </p:pic>
      <p:pic>
        <p:nvPicPr>
          <p:cNvPr id="27" name="Picture 27"/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23"/>
              </a:ext>
            </a:extLst>
          </a:blip>
          <a:srcRect l="26329"/>
          <a:stretch>
            <a:fillRect/>
          </a:stretch>
        </p:blipFill>
        <p:spPr>
          <a:xfrm>
            <a:off x="0" y="707633"/>
            <a:ext cx="1779256" cy="1629124"/>
          </a:xfrm>
          <a:prstGeom prst="rect">
            <a:avLst/>
          </a:prstGeom>
        </p:spPr>
      </p:pic>
      <p:pic>
        <p:nvPicPr>
          <p:cNvPr id="28" name="Picture 28"/>
          <p:cNvPicPr>
            <a:picLocks noChangeAspect="1"/>
          </p:cNvPicPr>
          <p:nvPr/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25"/>
              </a:ext>
            </a:extLst>
          </a:blip>
          <a:srcRect/>
          <a:stretch>
            <a:fillRect/>
          </a:stretch>
        </p:blipFill>
        <p:spPr>
          <a:xfrm>
            <a:off x="1186752" y="1316786"/>
            <a:ext cx="1185009" cy="676936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0" y="2906122"/>
            <a:ext cx="8977267" cy="3745573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9409318" y="6726269"/>
            <a:ext cx="35052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 algn="ctr">
              <a:buFont typeface="Symbol" panose="05050102010706020507" pitchFamily="18" charset="2"/>
              <a:buChar char="Þ"/>
            </a:pPr>
            <a:r>
              <a:rPr lang="en-US" sz="42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NHÀ BÁO</a:t>
            </a:r>
          </a:p>
        </p:txBody>
      </p:sp>
    </p:spTree>
    <p:extLst>
      <p:ext uri="{BB962C8B-B14F-4D97-AF65-F5344CB8AC3E}">
        <p14:creationId xmlns:p14="http://schemas.microsoft.com/office/powerpoint/2010/main" val="6666111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BE3D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-408340" y="8935481"/>
            <a:ext cx="19104680" cy="2293127"/>
            <a:chOff x="0" y="0"/>
            <a:chExt cx="6350000" cy="6350000"/>
          </a:xfrm>
        </p:grpSpPr>
        <p:sp>
          <p:nvSpPr>
            <p:cNvPr id="3" name="Freeform 3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6A9221"/>
            </a:solidFill>
          </p:spPr>
        </p:sp>
      </p:grpSp>
      <p:pic>
        <p:nvPicPr>
          <p:cNvPr id="4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/>
          <a:stretch>
            <a:fillRect/>
          </a:stretch>
        </p:blipFill>
        <p:spPr>
          <a:xfrm>
            <a:off x="942130" y="7671288"/>
            <a:ext cx="3589979" cy="2050776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rcRect/>
          <a:stretch>
            <a:fillRect/>
          </a:stretch>
        </p:blipFill>
        <p:spPr>
          <a:xfrm>
            <a:off x="1634263" y="2769528"/>
            <a:ext cx="3375895" cy="5326856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rcRect/>
          <a:stretch>
            <a:fillRect/>
          </a:stretch>
        </p:blipFill>
        <p:spPr>
          <a:xfrm>
            <a:off x="4640750" y="8175452"/>
            <a:ext cx="1740919" cy="1481957"/>
          </a:xfrm>
          <a:prstGeom prst="rect">
            <a:avLst/>
          </a:prstGeom>
        </p:spPr>
      </p:pic>
      <p:sp>
        <p:nvSpPr>
          <p:cNvPr id="7" name="TextBox 7"/>
          <p:cNvSpPr txBox="1"/>
          <p:nvPr/>
        </p:nvSpPr>
        <p:spPr>
          <a:xfrm>
            <a:off x="2940987" y="1143695"/>
            <a:ext cx="12401550" cy="9233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7200"/>
              </a:lnSpc>
              <a:spcBef>
                <a:spcPct val="0"/>
              </a:spcBef>
            </a:pPr>
            <a:r>
              <a:rPr lang="en-US" sz="6400" b="1" dirty="0" smtClean="0">
                <a:solidFill>
                  <a:srgbClr val="D1581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ĐOÁN TÊN NGHỀ NGHIỆP</a:t>
            </a:r>
            <a:endParaRPr lang="en-US" sz="6400" b="1" u="none" dirty="0">
              <a:solidFill>
                <a:srgbClr val="D1581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21" name="Group 21"/>
          <p:cNvGrpSpPr/>
          <p:nvPr/>
        </p:nvGrpSpPr>
        <p:grpSpPr>
          <a:xfrm>
            <a:off x="5224243" y="2769527"/>
            <a:ext cx="11711208" cy="5134131"/>
            <a:chOff x="0" y="0"/>
            <a:chExt cx="39579840" cy="4965700"/>
          </a:xfrm>
        </p:grpSpPr>
        <p:sp>
          <p:nvSpPr>
            <p:cNvPr id="22" name="Freeform 22"/>
            <p:cNvSpPr/>
            <p:nvPr/>
          </p:nvSpPr>
          <p:spPr>
            <a:xfrm>
              <a:off x="0" y="0"/>
              <a:ext cx="39579841" cy="4965700"/>
            </a:xfrm>
            <a:custGeom>
              <a:avLst/>
              <a:gdLst/>
              <a:ahLst/>
              <a:cxnLst/>
              <a:rect l="l" t="t" r="r" b="b"/>
              <a:pathLst>
                <a:path w="39579841" h="4965700">
                  <a:moveTo>
                    <a:pt x="39579841" y="0"/>
                  </a:moveTo>
                  <a:lnTo>
                    <a:pt x="39579841" y="4965700"/>
                  </a:lnTo>
                  <a:lnTo>
                    <a:pt x="896620" y="4965700"/>
                  </a:lnTo>
                  <a:lnTo>
                    <a:pt x="896620" y="3385820"/>
                  </a:lnTo>
                  <a:lnTo>
                    <a:pt x="0" y="2487930"/>
                  </a:lnTo>
                  <a:lnTo>
                    <a:pt x="896620" y="1591310"/>
                  </a:lnTo>
                  <a:lnTo>
                    <a:pt x="896620" y="0"/>
                  </a:lnTo>
                  <a:lnTo>
                    <a:pt x="39579841" y="0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pic>
        <p:nvPicPr>
          <p:cNvPr id="24" name="Picture 24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7"/>
              </a:ext>
            </a:extLst>
          </a:blip>
          <a:srcRect/>
          <a:stretch>
            <a:fillRect/>
          </a:stretch>
        </p:blipFill>
        <p:spPr>
          <a:xfrm>
            <a:off x="16037419" y="9107373"/>
            <a:ext cx="1221881" cy="917521"/>
          </a:xfrm>
          <a:prstGeom prst="rect">
            <a:avLst/>
          </a:prstGeom>
        </p:spPr>
      </p:pic>
      <p:pic>
        <p:nvPicPr>
          <p:cNvPr id="25" name="Picture 25"/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9"/>
              </a:ext>
            </a:extLst>
          </a:blip>
          <a:srcRect/>
          <a:stretch>
            <a:fillRect/>
          </a:stretch>
        </p:blipFill>
        <p:spPr>
          <a:xfrm>
            <a:off x="10246986" y="9469457"/>
            <a:ext cx="1829867" cy="288603"/>
          </a:xfrm>
          <a:prstGeom prst="rect">
            <a:avLst/>
          </a:prstGeom>
        </p:spPr>
      </p:pic>
      <p:pic>
        <p:nvPicPr>
          <p:cNvPr id="26" name="Picture 26"/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21"/>
              </a:ext>
            </a:extLst>
          </a:blip>
          <a:srcRect/>
          <a:stretch>
            <a:fillRect/>
          </a:stretch>
        </p:blipFill>
        <p:spPr>
          <a:xfrm>
            <a:off x="16037419" y="471288"/>
            <a:ext cx="1847769" cy="1902465"/>
          </a:xfrm>
          <a:prstGeom prst="rect">
            <a:avLst/>
          </a:prstGeom>
        </p:spPr>
      </p:pic>
      <p:pic>
        <p:nvPicPr>
          <p:cNvPr id="27" name="Picture 27"/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23"/>
              </a:ext>
            </a:extLst>
          </a:blip>
          <a:srcRect l="26329"/>
          <a:stretch>
            <a:fillRect/>
          </a:stretch>
        </p:blipFill>
        <p:spPr>
          <a:xfrm>
            <a:off x="0" y="707633"/>
            <a:ext cx="1779256" cy="1629124"/>
          </a:xfrm>
          <a:prstGeom prst="rect">
            <a:avLst/>
          </a:prstGeom>
        </p:spPr>
      </p:pic>
      <p:pic>
        <p:nvPicPr>
          <p:cNvPr id="28" name="Picture 28"/>
          <p:cNvPicPr>
            <a:picLocks noChangeAspect="1"/>
          </p:cNvPicPr>
          <p:nvPr/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25"/>
              </a:ext>
            </a:extLst>
          </a:blip>
          <a:srcRect/>
          <a:stretch>
            <a:fillRect/>
          </a:stretch>
        </p:blipFill>
        <p:spPr>
          <a:xfrm>
            <a:off x="1186752" y="1316786"/>
            <a:ext cx="1185009" cy="676936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48872" y="2764429"/>
            <a:ext cx="9288547" cy="3827391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9409318" y="6726269"/>
            <a:ext cx="35052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 algn="ctr">
              <a:buFont typeface="Symbol" panose="05050102010706020507" pitchFamily="18" charset="2"/>
              <a:buChar char="Þ"/>
            </a:pPr>
            <a:r>
              <a:rPr lang="en-US" sz="42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ĐẦU BẾP</a:t>
            </a:r>
          </a:p>
        </p:txBody>
      </p:sp>
    </p:spTree>
    <p:extLst>
      <p:ext uri="{BB962C8B-B14F-4D97-AF65-F5344CB8AC3E}">
        <p14:creationId xmlns:p14="http://schemas.microsoft.com/office/powerpoint/2010/main" val="33368113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BE3D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-408340" y="8935481"/>
            <a:ext cx="19104680" cy="2293127"/>
            <a:chOff x="0" y="0"/>
            <a:chExt cx="6350000" cy="6350000"/>
          </a:xfrm>
        </p:grpSpPr>
        <p:sp>
          <p:nvSpPr>
            <p:cNvPr id="3" name="Freeform 3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6A9221"/>
            </a:solidFill>
          </p:spPr>
        </p:sp>
      </p:grpSp>
      <p:pic>
        <p:nvPicPr>
          <p:cNvPr id="4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/>
          <a:stretch>
            <a:fillRect/>
          </a:stretch>
        </p:blipFill>
        <p:spPr>
          <a:xfrm>
            <a:off x="942130" y="7671288"/>
            <a:ext cx="3589979" cy="2050776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rcRect/>
          <a:stretch>
            <a:fillRect/>
          </a:stretch>
        </p:blipFill>
        <p:spPr>
          <a:xfrm>
            <a:off x="1634263" y="2769528"/>
            <a:ext cx="3375895" cy="5326856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rcRect/>
          <a:stretch>
            <a:fillRect/>
          </a:stretch>
        </p:blipFill>
        <p:spPr>
          <a:xfrm>
            <a:off x="4640750" y="8175452"/>
            <a:ext cx="1740919" cy="1481957"/>
          </a:xfrm>
          <a:prstGeom prst="rect">
            <a:avLst/>
          </a:prstGeom>
        </p:spPr>
      </p:pic>
      <p:sp>
        <p:nvSpPr>
          <p:cNvPr id="7" name="TextBox 7"/>
          <p:cNvSpPr txBox="1"/>
          <p:nvPr/>
        </p:nvSpPr>
        <p:spPr>
          <a:xfrm>
            <a:off x="2940987" y="1143695"/>
            <a:ext cx="12401550" cy="9233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7200"/>
              </a:lnSpc>
              <a:spcBef>
                <a:spcPct val="0"/>
              </a:spcBef>
            </a:pPr>
            <a:r>
              <a:rPr lang="en-US" sz="6400" b="1" dirty="0" smtClean="0">
                <a:solidFill>
                  <a:srgbClr val="D1581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ĐOÁN TÊN NGHỀ NGHIỆP</a:t>
            </a:r>
            <a:endParaRPr lang="en-US" sz="6400" b="1" u="none" dirty="0">
              <a:solidFill>
                <a:srgbClr val="D1581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21" name="Group 21"/>
          <p:cNvGrpSpPr/>
          <p:nvPr/>
        </p:nvGrpSpPr>
        <p:grpSpPr>
          <a:xfrm>
            <a:off x="5224243" y="2769527"/>
            <a:ext cx="11711208" cy="5134131"/>
            <a:chOff x="0" y="0"/>
            <a:chExt cx="39579840" cy="4965700"/>
          </a:xfrm>
        </p:grpSpPr>
        <p:sp>
          <p:nvSpPr>
            <p:cNvPr id="22" name="Freeform 22"/>
            <p:cNvSpPr/>
            <p:nvPr/>
          </p:nvSpPr>
          <p:spPr>
            <a:xfrm>
              <a:off x="0" y="0"/>
              <a:ext cx="39579841" cy="4965700"/>
            </a:xfrm>
            <a:custGeom>
              <a:avLst/>
              <a:gdLst/>
              <a:ahLst/>
              <a:cxnLst/>
              <a:rect l="l" t="t" r="r" b="b"/>
              <a:pathLst>
                <a:path w="39579841" h="4965700">
                  <a:moveTo>
                    <a:pt x="39579841" y="0"/>
                  </a:moveTo>
                  <a:lnTo>
                    <a:pt x="39579841" y="4965700"/>
                  </a:lnTo>
                  <a:lnTo>
                    <a:pt x="896620" y="4965700"/>
                  </a:lnTo>
                  <a:lnTo>
                    <a:pt x="896620" y="3385820"/>
                  </a:lnTo>
                  <a:lnTo>
                    <a:pt x="0" y="2487930"/>
                  </a:lnTo>
                  <a:lnTo>
                    <a:pt x="896620" y="1591310"/>
                  </a:lnTo>
                  <a:lnTo>
                    <a:pt x="896620" y="0"/>
                  </a:lnTo>
                  <a:lnTo>
                    <a:pt x="39579841" y="0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pic>
        <p:nvPicPr>
          <p:cNvPr id="24" name="Picture 24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7"/>
              </a:ext>
            </a:extLst>
          </a:blip>
          <a:srcRect/>
          <a:stretch>
            <a:fillRect/>
          </a:stretch>
        </p:blipFill>
        <p:spPr>
          <a:xfrm>
            <a:off x="16037419" y="9107373"/>
            <a:ext cx="1221881" cy="917521"/>
          </a:xfrm>
          <a:prstGeom prst="rect">
            <a:avLst/>
          </a:prstGeom>
        </p:spPr>
      </p:pic>
      <p:pic>
        <p:nvPicPr>
          <p:cNvPr id="25" name="Picture 25"/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9"/>
              </a:ext>
            </a:extLst>
          </a:blip>
          <a:srcRect/>
          <a:stretch>
            <a:fillRect/>
          </a:stretch>
        </p:blipFill>
        <p:spPr>
          <a:xfrm>
            <a:off x="10246986" y="9469457"/>
            <a:ext cx="1829867" cy="288603"/>
          </a:xfrm>
          <a:prstGeom prst="rect">
            <a:avLst/>
          </a:prstGeom>
        </p:spPr>
      </p:pic>
      <p:pic>
        <p:nvPicPr>
          <p:cNvPr id="26" name="Picture 26"/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21"/>
              </a:ext>
            </a:extLst>
          </a:blip>
          <a:srcRect/>
          <a:stretch>
            <a:fillRect/>
          </a:stretch>
        </p:blipFill>
        <p:spPr>
          <a:xfrm>
            <a:off x="16037419" y="471288"/>
            <a:ext cx="1847769" cy="1902465"/>
          </a:xfrm>
          <a:prstGeom prst="rect">
            <a:avLst/>
          </a:prstGeom>
        </p:spPr>
      </p:pic>
      <p:pic>
        <p:nvPicPr>
          <p:cNvPr id="27" name="Picture 27"/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23"/>
              </a:ext>
            </a:extLst>
          </a:blip>
          <a:srcRect l="26329"/>
          <a:stretch>
            <a:fillRect/>
          </a:stretch>
        </p:blipFill>
        <p:spPr>
          <a:xfrm>
            <a:off x="0" y="707633"/>
            <a:ext cx="1779256" cy="1629124"/>
          </a:xfrm>
          <a:prstGeom prst="rect">
            <a:avLst/>
          </a:prstGeom>
        </p:spPr>
      </p:pic>
      <p:pic>
        <p:nvPicPr>
          <p:cNvPr id="28" name="Picture 28"/>
          <p:cNvPicPr>
            <a:picLocks noChangeAspect="1"/>
          </p:cNvPicPr>
          <p:nvPr/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25"/>
              </a:ext>
            </a:extLst>
          </a:blip>
          <a:srcRect/>
          <a:stretch>
            <a:fillRect/>
          </a:stretch>
        </p:blipFill>
        <p:spPr>
          <a:xfrm>
            <a:off x="1186752" y="1316786"/>
            <a:ext cx="1185009" cy="676936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07827" y="2531429"/>
            <a:ext cx="9770982" cy="3789008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9409318" y="6726269"/>
            <a:ext cx="369708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 algn="ctr">
              <a:buFont typeface="Symbol" panose="05050102010706020507" pitchFamily="18" charset="2"/>
              <a:buChar char="Þ"/>
            </a:pPr>
            <a:r>
              <a:rPr lang="en-US" sz="42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GIÁO VIÊN</a:t>
            </a:r>
          </a:p>
        </p:txBody>
      </p:sp>
    </p:spTree>
    <p:extLst>
      <p:ext uri="{BB962C8B-B14F-4D97-AF65-F5344CB8AC3E}">
        <p14:creationId xmlns:p14="http://schemas.microsoft.com/office/powerpoint/2010/main" val="42891554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BE3D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 l="482" r="559" b="36052"/>
          <a:stretch>
            <a:fillRect/>
          </a:stretch>
        </p:blipFill>
        <p:spPr>
          <a:xfrm>
            <a:off x="0" y="8935342"/>
            <a:ext cx="18288000" cy="1351658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1671743" y="723900"/>
            <a:ext cx="14944513" cy="7808508"/>
          </a:xfrm>
          <a:prstGeom prst="rect">
            <a:avLst/>
          </a:prstGeom>
        </p:spPr>
      </p:pic>
      <p:sp>
        <p:nvSpPr>
          <p:cNvPr id="4" name="TextBox 4"/>
          <p:cNvSpPr txBox="1"/>
          <p:nvPr/>
        </p:nvSpPr>
        <p:spPr>
          <a:xfrm>
            <a:off x="4419600" y="4159307"/>
            <a:ext cx="8808733" cy="9376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7200"/>
              </a:lnSpc>
              <a:spcBef>
                <a:spcPct val="0"/>
              </a:spcBef>
            </a:pPr>
            <a:r>
              <a:rPr lang="en-US" sz="8400" b="1" dirty="0" smtClean="0">
                <a:solidFill>
                  <a:srgbClr val="D1581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CHIA SẺ</a:t>
            </a:r>
            <a:endParaRPr lang="en-US" sz="8400" b="1" u="none" dirty="0">
              <a:solidFill>
                <a:srgbClr val="D1581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Picture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6"/>
              </a:ext>
            </a:extLst>
          </a:blip>
          <a:srcRect/>
          <a:stretch>
            <a:fillRect/>
          </a:stretch>
        </p:blipFill>
        <p:spPr>
          <a:xfrm rot="-1929622">
            <a:off x="15797802" y="57988"/>
            <a:ext cx="2957276" cy="5540564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8"/>
              </a:ext>
            </a:extLst>
          </a:blip>
          <a:srcRect/>
          <a:stretch>
            <a:fillRect/>
          </a:stretch>
        </p:blipFill>
        <p:spPr>
          <a:xfrm>
            <a:off x="14996367" y="8075832"/>
            <a:ext cx="2647342" cy="1833285"/>
          </a:xfrm>
          <a:prstGeom prst="rect">
            <a:avLst/>
          </a:prstGeom>
        </p:spPr>
      </p:pic>
      <p:pic>
        <p:nvPicPr>
          <p:cNvPr id="7" name="Picture 7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0"/>
              </a:ext>
            </a:extLst>
          </a:blip>
          <a:srcRect/>
          <a:stretch>
            <a:fillRect/>
          </a:stretch>
        </p:blipFill>
        <p:spPr>
          <a:xfrm>
            <a:off x="16348721" y="6870256"/>
            <a:ext cx="535071" cy="498284"/>
          </a:xfrm>
          <a:prstGeom prst="rect">
            <a:avLst/>
          </a:prstGeom>
        </p:spPr>
      </p:pic>
      <p:pic>
        <p:nvPicPr>
          <p:cNvPr id="8" name="Picture 8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0"/>
              </a:ext>
            </a:extLst>
          </a:blip>
          <a:srcRect/>
          <a:stretch>
            <a:fillRect/>
          </a:stretch>
        </p:blipFill>
        <p:spPr>
          <a:xfrm>
            <a:off x="16950728" y="7482840"/>
            <a:ext cx="331393" cy="308610"/>
          </a:xfrm>
          <a:prstGeom prst="rect">
            <a:avLst/>
          </a:prstGeom>
        </p:spPr>
      </p:pic>
      <p:pic>
        <p:nvPicPr>
          <p:cNvPr id="9" name="Picture 9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2"/>
              </a:ext>
            </a:extLst>
          </a:blip>
          <a:srcRect b="3848"/>
          <a:stretch>
            <a:fillRect/>
          </a:stretch>
        </p:blipFill>
        <p:spPr>
          <a:xfrm>
            <a:off x="527228" y="7297623"/>
            <a:ext cx="2289031" cy="2989377"/>
          </a:xfrm>
          <a:prstGeom prst="rect">
            <a:avLst/>
          </a:prstGeom>
        </p:spPr>
      </p:pic>
      <p:pic>
        <p:nvPicPr>
          <p:cNvPr id="10" name="Picture 10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4"/>
              </a:ext>
            </a:extLst>
          </a:blip>
          <a:srcRect/>
          <a:stretch>
            <a:fillRect/>
          </a:stretch>
        </p:blipFill>
        <p:spPr>
          <a:xfrm rot="2263929">
            <a:off x="3071726" y="5742052"/>
            <a:ext cx="766808" cy="1022410"/>
          </a:xfrm>
          <a:prstGeom prst="rect">
            <a:avLst/>
          </a:prstGeom>
        </p:spPr>
      </p:pic>
      <p:pic>
        <p:nvPicPr>
          <p:cNvPr id="11" name="Picture 11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6"/>
              </a:ext>
            </a:extLst>
          </a:blip>
          <a:srcRect/>
          <a:stretch>
            <a:fillRect/>
          </a:stretch>
        </p:blipFill>
        <p:spPr>
          <a:xfrm>
            <a:off x="1671743" y="1028700"/>
            <a:ext cx="1018242" cy="58167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BE3D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/>
          <a:stretch>
            <a:fillRect/>
          </a:stretch>
        </p:blipFill>
        <p:spPr>
          <a:xfrm>
            <a:off x="16347995" y="0"/>
            <a:ext cx="2630171" cy="1205097"/>
          </a:xfrm>
          <a:prstGeom prst="rect">
            <a:avLst/>
          </a:prstGeom>
        </p:spPr>
      </p:pic>
      <p:grpSp>
        <p:nvGrpSpPr>
          <p:cNvPr id="4" name="Group 4"/>
          <p:cNvGrpSpPr/>
          <p:nvPr/>
        </p:nvGrpSpPr>
        <p:grpSpPr>
          <a:xfrm>
            <a:off x="1028700" y="2091314"/>
            <a:ext cx="16116300" cy="7144643"/>
            <a:chOff x="0" y="0"/>
            <a:chExt cx="7741310" cy="4143588"/>
          </a:xfrm>
        </p:grpSpPr>
        <p:sp>
          <p:nvSpPr>
            <p:cNvPr id="5" name="Freeform 5"/>
            <p:cNvSpPr/>
            <p:nvPr/>
          </p:nvSpPr>
          <p:spPr>
            <a:xfrm>
              <a:off x="26670" y="26670"/>
              <a:ext cx="7687971" cy="4048338"/>
            </a:xfrm>
            <a:custGeom>
              <a:avLst/>
              <a:gdLst/>
              <a:ahLst/>
              <a:cxnLst/>
              <a:rect l="l" t="t" r="r" b="b"/>
              <a:pathLst>
                <a:path w="7687971" h="4048338">
                  <a:moveTo>
                    <a:pt x="0" y="0"/>
                  </a:moveTo>
                  <a:lnTo>
                    <a:pt x="0" y="107950"/>
                  </a:lnTo>
                  <a:lnTo>
                    <a:pt x="0" y="148590"/>
                  </a:lnTo>
                  <a:lnTo>
                    <a:pt x="0" y="3602568"/>
                  </a:lnTo>
                  <a:lnTo>
                    <a:pt x="0" y="3677498"/>
                  </a:lnTo>
                  <a:lnTo>
                    <a:pt x="0" y="3762588"/>
                  </a:lnTo>
                  <a:lnTo>
                    <a:pt x="3641090" y="3762588"/>
                  </a:lnTo>
                  <a:lnTo>
                    <a:pt x="3759200" y="4048338"/>
                  </a:lnTo>
                  <a:lnTo>
                    <a:pt x="3877310" y="3762588"/>
                  </a:lnTo>
                  <a:lnTo>
                    <a:pt x="7687971" y="3762588"/>
                  </a:lnTo>
                  <a:lnTo>
                    <a:pt x="7687971" y="3677498"/>
                  </a:lnTo>
                  <a:lnTo>
                    <a:pt x="7687971" y="3602568"/>
                  </a:lnTo>
                  <a:lnTo>
                    <a:pt x="7687971" y="148590"/>
                  </a:lnTo>
                  <a:lnTo>
                    <a:pt x="7687971" y="107950"/>
                  </a:lnTo>
                  <a:lnTo>
                    <a:pt x="768797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pic>
        <p:nvPicPr>
          <p:cNvPr id="8" name="Picture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rcRect l="482" r="559" b="36052"/>
          <a:stretch>
            <a:fillRect/>
          </a:stretch>
        </p:blipFill>
        <p:spPr>
          <a:xfrm>
            <a:off x="0" y="8935342"/>
            <a:ext cx="18288000" cy="1351658"/>
          </a:xfrm>
          <a:prstGeom prst="rect">
            <a:avLst/>
          </a:prstGeom>
        </p:spPr>
      </p:pic>
      <p:sp>
        <p:nvSpPr>
          <p:cNvPr id="14" name="TextBox 14"/>
          <p:cNvSpPr txBox="1"/>
          <p:nvPr/>
        </p:nvSpPr>
        <p:spPr>
          <a:xfrm>
            <a:off x="1825706" y="1161142"/>
            <a:ext cx="14522289" cy="46166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302260" lvl="1" algn="l">
              <a:lnSpc>
                <a:spcPts val="3639"/>
              </a:lnSpc>
              <a:spcBef>
                <a:spcPct val="0"/>
              </a:spcBef>
            </a:pPr>
            <a:r>
              <a:rPr lang="en-US" sz="4800" b="1" i="1" u="none" dirty="0" err="1" smtClean="0">
                <a:solidFill>
                  <a:srgbClr val="06592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Những</a:t>
            </a:r>
            <a:r>
              <a:rPr lang="en-US" sz="4800" b="1" i="1" u="none" dirty="0" smtClean="0">
                <a:solidFill>
                  <a:srgbClr val="06592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người trong </a:t>
            </a:r>
            <a:r>
              <a:rPr lang="en-US" sz="4800" b="1" i="1" u="none" dirty="0" err="1" smtClean="0">
                <a:solidFill>
                  <a:srgbClr val="06592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tranh</a:t>
            </a:r>
            <a:r>
              <a:rPr lang="en-US" sz="4800" b="1" i="1" u="none" dirty="0" smtClean="0">
                <a:solidFill>
                  <a:srgbClr val="06592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đang làm gì? </a:t>
            </a:r>
            <a:r>
              <a:rPr lang="en-US" sz="4800" b="1" i="1" u="none" dirty="0" err="1" smtClean="0">
                <a:solidFill>
                  <a:srgbClr val="06592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Họ</a:t>
            </a:r>
            <a:r>
              <a:rPr lang="en-US" sz="4800" b="1" i="1" u="none" dirty="0" smtClean="0">
                <a:solidFill>
                  <a:srgbClr val="06592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là </a:t>
            </a:r>
            <a:r>
              <a:rPr lang="en-US" sz="4800" b="1" i="1" u="none" dirty="0" err="1" smtClean="0">
                <a:solidFill>
                  <a:srgbClr val="06592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ai</a:t>
            </a:r>
            <a:r>
              <a:rPr lang="en-US" sz="4800" b="1" i="1" u="none" dirty="0" smtClean="0">
                <a:solidFill>
                  <a:srgbClr val="06592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  <a:endParaRPr lang="en-US" sz="4800" b="1" i="1" u="none" dirty="0">
              <a:solidFill>
                <a:srgbClr val="065928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9" name="Picture 19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1"/>
              </a:ext>
            </a:extLst>
          </a:blip>
          <a:srcRect/>
          <a:stretch>
            <a:fillRect/>
          </a:stretch>
        </p:blipFill>
        <p:spPr>
          <a:xfrm>
            <a:off x="-1143000" y="-42792"/>
            <a:ext cx="3802269" cy="1563683"/>
          </a:xfrm>
          <a:prstGeom prst="rect">
            <a:avLst/>
          </a:prstGeom>
        </p:spPr>
      </p:pic>
      <p:pic>
        <p:nvPicPr>
          <p:cNvPr id="20" name="Picture 20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3"/>
              </a:ext>
            </a:extLst>
          </a:blip>
          <a:srcRect/>
          <a:stretch>
            <a:fillRect/>
          </a:stretch>
        </p:blipFill>
        <p:spPr>
          <a:xfrm>
            <a:off x="173737" y="7915996"/>
            <a:ext cx="2785320" cy="2371004"/>
          </a:xfrm>
          <a:prstGeom prst="rect">
            <a:avLst/>
          </a:prstGeom>
        </p:spPr>
      </p:pic>
      <p:pic>
        <p:nvPicPr>
          <p:cNvPr id="21" name="Picture 21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5"/>
              </a:ext>
            </a:extLst>
          </a:blip>
          <a:srcRect b="7007"/>
          <a:stretch>
            <a:fillRect/>
          </a:stretch>
        </p:blipFill>
        <p:spPr>
          <a:xfrm>
            <a:off x="15825856" y="8184914"/>
            <a:ext cx="2659408" cy="2102086"/>
          </a:xfrm>
          <a:prstGeom prst="rect">
            <a:avLst/>
          </a:prstGeom>
        </p:spPr>
      </p:pic>
      <p:pic>
        <p:nvPicPr>
          <p:cNvPr id="22" name="Picture 22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/>
          <a:stretch>
            <a:fillRect/>
          </a:stretch>
        </p:blipFill>
        <p:spPr>
          <a:xfrm>
            <a:off x="-603734" y="3364548"/>
            <a:ext cx="1632434" cy="747952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 rotWithShape="1"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00" b="53486"/>
          <a:stretch/>
        </p:blipFill>
        <p:spPr>
          <a:xfrm>
            <a:off x="1272915" y="2427983"/>
            <a:ext cx="4114800" cy="3229816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/>
        </p:nvPicPr>
        <p:blipFill rotWithShape="1"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529" b="50000"/>
          <a:stretch/>
        </p:blipFill>
        <p:spPr>
          <a:xfrm>
            <a:off x="8503250" y="2239216"/>
            <a:ext cx="4136819" cy="3743654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772" r="47059" b="8169"/>
          <a:stretch/>
        </p:blipFill>
        <p:spPr>
          <a:xfrm>
            <a:off x="4131256" y="5144796"/>
            <a:ext cx="4593387" cy="3445042"/>
          </a:xfrm>
          <a:prstGeom prst="rect">
            <a:avLst/>
          </a:prstGeom>
        </p:spPr>
      </p:pic>
      <p:pic>
        <p:nvPicPr>
          <p:cNvPr id="27" name="Picture 26"/>
          <p:cNvPicPr>
            <a:picLocks noChangeAspect="1"/>
          </p:cNvPicPr>
          <p:nvPr/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529" t="53486"/>
          <a:stretch/>
        </p:blipFill>
        <p:spPr>
          <a:xfrm>
            <a:off x="12521759" y="4581494"/>
            <a:ext cx="4270744" cy="354265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BE3D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-408340" y="8935481"/>
            <a:ext cx="19104680" cy="2293127"/>
            <a:chOff x="0" y="0"/>
            <a:chExt cx="6350000" cy="6350000"/>
          </a:xfrm>
        </p:grpSpPr>
        <p:sp>
          <p:nvSpPr>
            <p:cNvPr id="3" name="Freeform 3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6A9221"/>
            </a:solidFill>
          </p:spPr>
        </p:sp>
      </p:grpSp>
      <p:pic>
        <p:nvPicPr>
          <p:cNvPr id="4" name="Picture 4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1671743" y="723900"/>
            <a:ext cx="14944513" cy="7808508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4"/>
              </a:ext>
            </a:extLst>
          </a:blip>
          <a:srcRect/>
          <a:stretch>
            <a:fillRect/>
          </a:stretch>
        </p:blipFill>
        <p:spPr>
          <a:xfrm>
            <a:off x="13169741" y="6698060"/>
            <a:ext cx="2484527" cy="3279904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6"/>
              </a:ext>
            </a:extLst>
          </a:blip>
          <a:srcRect/>
          <a:stretch>
            <a:fillRect/>
          </a:stretch>
        </p:blipFill>
        <p:spPr>
          <a:xfrm>
            <a:off x="15738264" y="1054997"/>
            <a:ext cx="3042072" cy="2186489"/>
          </a:xfrm>
          <a:prstGeom prst="rect">
            <a:avLst/>
          </a:prstGeom>
        </p:spPr>
      </p:pic>
      <p:pic>
        <p:nvPicPr>
          <p:cNvPr id="7" name="Picture 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8"/>
              </a:ext>
            </a:extLst>
          </a:blip>
          <a:srcRect/>
          <a:stretch>
            <a:fillRect/>
          </a:stretch>
        </p:blipFill>
        <p:spPr>
          <a:xfrm>
            <a:off x="15474207" y="9286875"/>
            <a:ext cx="920337" cy="691089"/>
          </a:xfrm>
          <a:prstGeom prst="rect">
            <a:avLst/>
          </a:prstGeom>
        </p:spPr>
      </p:pic>
      <p:pic>
        <p:nvPicPr>
          <p:cNvPr id="8" name="Picture 8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0"/>
              </a:ext>
            </a:extLst>
          </a:blip>
          <a:srcRect/>
          <a:stretch>
            <a:fillRect/>
          </a:stretch>
        </p:blipFill>
        <p:spPr>
          <a:xfrm>
            <a:off x="8020144" y="9407542"/>
            <a:ext cx="2247711" cy="354505"/>
          </a:xfrm>
          <a:prstGeom prst="rect">
            <a:avLst/>
          </a:prstGeom>
        </p:spPr>
      </p:pic>
      <p:pic>
        <p:nvPicPr>
          <p:cNvPr id="9" name="Picture 9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8"/>
              </a:ext>
            </a:extLst>
          </a:blip>
          <a:srcRect/>
          <a:stretch>
            <a:fillRect/>
          </a:stretch>
        </p:blipFill>
        <p:spPr>
          <a:xfrm>
            <a:off x="3859282" y="9316756"/>
            <a:ext cx="905913" cy="680259"/>
          </a:xfrm>
          <a:prstGeom prst="rect">
            <a:avLst/>
          </a:prstGeom>
        </p:spPr>
      </p:pic>
      <p:pic>
        <p:nvPicPr>
          <p:cNvPr id="10" name="Picture 10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3"/>
              </a:ext>
            </a:extLst>
          </a:blip>
          <a:srcRect r="23631" b="16083"/>
          <a:stretch>
            <a:fillRect/>
          </a:stretch>
        </p:blipFill>
        <p:spPr>
          <a:xfrm rot="-5400000">
            <a:off x="1034874" y="-889394"/>
            <a:ext cx="2637500" cy="4416288"/>
          </a:xfrm>
          <a:prstGeom prst="rect">
            <a:avLst/>
          </a:prstGeom>
        </p:spPr>
      </p:pic>
      <p:sp>
        <p:nvSpPr>
          <p:cNvPr id="11" name="TextBox 11"/>
          <p:cNvSpPr txBox="1"/>
          <p:nvPr/>
        </p:nvSpPr>
        <p:spPr>
          <a:xfrm>
            <a:off x="3216548" y="4883159"/>
            <a:ext cx="11854900" cy="112851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ctr">
              <a:lnSpc>
                <a:spcPts val="8799"/>
              </a:lnSpc>
              <a:spcBef>
                <a:spcPct val="0"/>
              </a:spcBef>
            </a:pPr>
            <a:r>
              <a:rPr lang="en-US" sz="8799" b="1" dirty="0" smtClean="0">
                <a:solidFill>
                  <a:srgbClr val="D1581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 ĐƯỜNG CỦA BÉ</a:t>
            </a:r>
            <a:endParaRPr lang="en-US" sz="8799" b="1" u="none" dirty="0">
              <a:solidFill>
                <a:srgbClr val="D1581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TextBox 12"/>
          <p:cNvSpPr txBox="1"/>
          <p:nvPr/>
        </p:nvSpPr>
        <p:spPr>
          <a:xfrm>
            <a:off x="5650662" y="2207502"/>
            <a:ext cx="6986672" cy="93705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7840"/>
              </a:lnSpc>
              <a:spcBef>
                <a:spcPct val="0"/>
              </a:spcBef>
            </a:pPr>
            <a:r>
              <a:rPr lang="en-US" sz="6400" b="1" i="1" u="none" dirty="0" smtClean="0">
                <a:solidFill>
                  <a:srgbClr val="06592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Bài đọc 1</a:t>
            </a:r>
            <a:endParaRPr lang="en-US" sz="6400" b="1" i="1" u="none" dirty="0">
              <a:solidFill>
                <a:srgbClr val="065928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3" name="Picture 13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5"/>
              </a:ext>
            </a:extLst>
          </a:blip>
          <a:srcRect/>
          <a:stretch>
            <a:fillRect/>
          </a:stretch>
        </p:blipFill>
        <p:spPr>
          <a:xfrm>
            <a:off x="489003" y="3114615"/>
            <a:ext cx="1079393" cy="728100"/>
          </a:xfrm>
          <a:prstGeom prst="rect">
            <a:avLst/>
          </a:prstGeom>
        </p:spPr>
      </p:pic>
      <p:pic>
        <p:nvPicPr>
          <p:cNvPr id="14" name="Picture 14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7"/>
              </a:ext>
            </a:extLst>
          </a:blip>
          <a:srcRect b="77966"/>
          <a:stretch>
            <a:fillRect/>
          </a:stretch>
        </p:blipFill>
        <p:spPr>
          <a:xfrm>
            <a:off x="5650662" y="3424085"/>
            <a:ext cx="6986672" cy="10915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169</TotalTime>
  <Words>539</Words>
  <Application>Microsoft Office PowerPoint</Application>
  <PresentationFormat>Custom</PresentationFormat>
  <Paragraphs>102</Paragraphs>
  <Slides>26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31" baseType="lpstr">
      <vt:lpstr>Calibri</vt:lpstr>
      <vt:lpstr>Wingdings</vt:lpstr>
      <vt:lpstr>Arial</vt:lpstr>
      <vt:lpstr>Symbol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Ha_PC</dc:creator>
  <cp:lastModifiedBy>Ha_PC</cp:lastModifiedBy>
  <cp:revision>18</cp:revision>
  <dcterms:created xsi:type="dcterms:W3CDTF">2006-08-16T00:00:00Z</dcterms:created>
  <dcterms:modified xsi:type="dcterms:W3CDTF">2021-11-08T02:06:34Z</dcterms:modified>
  <dc:identifier>DAEt-d3kjac</dc:identifier>
</cp:coreProperties>
</file>