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  <p:sldId id="256" r:id="rId3"/>
    <p:sldId id="257" r:id="rId4"/>
    <p:sldId id="268" r:id="rId5"/>
    <p:sldId id="269" r:id="rId6"/>
    <p:sldId id="270" r:id="rId7"/>
    <p:sldId id="260" r:id="rId8"/>
    <p:sldId id="266" r:id="rId9"/>
  </p:sldIdLst>
  <p:sldSz cx="18288000" cy="10287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24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3.svg"/><Relationship Id="rId3" Type="http://schemas.openxmlformats.org/officeDocument/2006/relationships/image" Target="../media/image10.svg"/><Relationship Id="rId7" Type="http://schemas.openxmlformats.org/officeDocument/2006/relationships/image" Target="../media/image2.sv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svg"/><Relationship Id="rId5" Type="http://schemas.openxmlformats.org/officeDocument/2006/relationships/image" Target="../media/image17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.png"/><Relationship Id="rId5" Type="http://schemas.openxmlformats.org/officeDocument/2006/relationships/image" Target="../media/image4.svg"/><Relationship Id="rId10" Type="http://schemas.openxmlformats.org/officeDocument/2006/relationships/image" Target="../media/image8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2.png"/><Relationship Id="rId4" Type="http://schemas.openxmlformats.org/officeDocument/2006/relationships/image" Target="../media/image6.svg"/><Relationship Id="rId9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2.png"/><Relationship Id="rId4" Type="http://schemas.openxmlformats.org/officeDocument/2006/relationships/image" Target="../media/image6.sv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8.svg"/><Relationship Id="rId12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2.png"/><Relationship Id="rId4" Type="http://schemas.openxmlformats.org/officeDocument/2006/relationships/image" Target="../media/image6.svg"/><Relationship Id="rId9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5.svg"/><Relationship Id="rId5" Type="http://schemas.openxmlformats.org/officeDocument/2006/relationships/image" Target="../media/image11.png"/><Relationship Id="rId10" Type="http://schemas.openxmlformats.org/officeDocument/2006/relationships/image" Target="../media/image12.png"/><Relationship Id="rId4" Type="http://schemas.openxmlformats.org/officeDocument/2006/relationships/image" Target="../media/image6.svg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svg"/><Relationship Id="rId7" Type="http://schemas.openxmlformats.org/officeDocument/2006/relationships/image" Target="../media/image29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svg"/><Relationship Id="rId4" Type="http://schemas.openxmlformats.org/officeDocument/2006/relationships/image" Target="../media/image4.png"/><Relationship Id="rId9" Type="http://schemas.openxmlformats.org/officeDocument/2006/relationships/image" Target="../media/image3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3.svg"/><Relationship Id="rId3" Type="http://schemas.openxmlformats.org/officeDocument/2006/relationships/image" Target="../media/image10.svg"/><Relationship Id="rId7" Type="http://schemas.openxmlformats.org/officeDocument/2006/relationships/image" Target="../media/image2.sv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svg"/><Relationship Id="rId5" Type="http://schemas.openxmlformats.org/officeDocument/2006/relationships/image" Target="../media/image17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1892167" cy="190602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673006" y="6717023"/>
            <a:ext cx="5403413" cy="57559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018437" y="-888933"/>
            <a:ext cx="4481726" cy="445371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984308" y="3580029"/>
            <a:ext cx="15016696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018437" y="7949966"/>
            <a:ext cx="1262143" cy="111699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549997" y="3361452"/>
            <a:ext cx="392348" cy="4066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074632" y="7304666"/>
            <a:ext cx="3425532" cy="32927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3251703" y="543101"/>
            <a:ext cx="392348" cy="406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274914" y="-1313840"/>
            <a:ext cx="5968771" cy="593146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 flipV="1">
            <a:off x="-1955686" y="6292567"/>
            <a:ext cx="5968771" cy="59314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267200" y="1923286"/>
            <a:ext cx="9721312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7200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33</a:t>
            </a:r>
            <a:endParaRPr lang="en-US" sz="7200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13407" y="5368159"/>
            <a:ext cx="15544800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600" b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 NGƯỜI EM YÊU QUÝ</a:t>
            </a:r>
            <a:endParaRPr lang="en-US" sz="8600" b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7240958" y="5037630"/>
            <a:ext cx="1418008" cy="125493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l="49514" b="36801"/>
          <a:stretch>
            <a:fillRect/>
          </a:stretch>
        </p:blipFill>
        <p:spPr>
          <a:xfrm rot="3245373">
            <a:off x="1196996" y="150667"/>
            <a:ext cx="790129" cy="81894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1935022" y="1396769"/>
            <a:ext cx="440801" cy="4568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33875" y="2658755"/>
            <a:ext cx="994825" cy="102691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3757326" y="7114788"/>
            <a:ext cx="4375249" cy="4407302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4267200" y="3766546"/>
            <a:ext cx="9721312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64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64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64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4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endParaRPr lang="en-US" sz="6400" b="1" i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3245373">
            <a:off x="977715" y="390808"/>
            <a:ext cx="912319" cy="9455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2528045" y="1612774"/>
            <a:ext cx="508968" cy="52753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35687" y="8585519"/>
            <a:ext cx="1148670" cy="118572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75815" y="7385416"/>
            <a:ext cx="3730486" cy="358593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932223" flipH="1" flipV="1">
            <a:off x="15551196" y="-49590"/>
            <a:ext cx="3416209" cy="17721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2" y="2396855"/>
            <a:ext cx="15963900" cy="6323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3245373">
            <a:off x="977715" y="390808"/>
            <a:ext cx="912319" cy="9455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812883" y="2047395"/>
            <a:ext cx="508968" cy="52753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35687" y="8585519"/>
            <a:ext cx="1148670" cy="118572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75815" y="7385416"/>
            <a:ext cx="3730486" cy="358593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932223" flipH="1" flipV="1">
            <a:off x="15551196" y="-49590"/>
            <a:ext cx="3416209" cy="177215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971800" y="603811"/>
            <a:ext cx="12704015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ct val="150000"/>
              </a:lnSpc>
            </a:pP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quyển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về người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trường.</a:t>
            </a:r>
            <a:endParaRPr lang="en-US" sz="4800" b="1" i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2819802"/>
            <a:ext cx="137922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2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GỢI Ý</a:t>
            </a:r>
          </a:p>
          <a:p>
            <a:pPr marL="742950" lvl="1" indent="-285750">
              <a:lnSpc>
                <a:spcPct val="200000"/>
              </a:lnSpc>
              <a:buFontTx/>
              <a:buChar char="-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Mỗi học sinh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sửa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lại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văn (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) đã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trí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42950" lvl="1" indent="-285750">
              <a:lnSpc>
                <a:spcPct val="20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hợp các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của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thành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bìa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các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là các bản trong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18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3245373">
            <a:off x="977715" y="390808"/>
            <a:ext cx="912319" cy="9455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812883" y="2047395"/>
            <a:ext cx="508968" cy="52753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35687" y="8585519"/>
            <a:ext cx="1148670" cy="118572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75815" y="7385416"/>
            <a:ext cx="3730486" cy="358593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932223" flipH="1" flipV="1">
            <a:off x="15551196" y="-49590"/>
            <a:ext cx="3416209" cy="177215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971800" y="603811"/>
            <a:ext cx="12704015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ct val="150000"/>
              </a:lnSpc>
            </a:pP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quyển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về người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trường.</a:t>
            </a:r>
            <a:endParaRPr lang="en-US" sz="4800" b="1" i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856765"/>
            <a:ext cx="13106400" cy="663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6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3245373">
            <a:off x="977715" y="390808"/>
            <a:ext cx="912319" cy="9455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812883" y="2047395"/>
            <a:ext cx="508968" cy="52753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35687" y="8585519"/>
            <a:ext cx="1148670" cy="118572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75815" y="7385416"/>
            <a:ext cx="3730486" cy="358593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932223" flipH="1" flipV="1">
            <a:off x="15551196" y="-49590"/>
            <a:ext cx="3416209" cy="177215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3352800" y="626810"/>
            <a:ext cx="11963400" cy="207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Trưng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thiệu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quyển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này.</a:t>
            </a:r>
            <a:endParaRPr lang="en-US" sz="4800" b="1" i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162300"/>
            <a:ext cx="10385036" cy="646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715000" y="2147729"/>
            <a:ext cx="11544300" cy="5991542"/>
            <a:chOff x="0" y="0"/>
            <a:chExt cx="8477691" cy="49657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477691" cy="4965700"/>
            </a:xfrm>
            <a:custGeom>
              <a:avLst/>
              <a:gdLst/>
              <a:ahLst/>
              <a:cxnLst/>
              <a:rect l="l" t="t" r="r" b="b"/>
              <a:pathLst>
                <a:path w="8477691" h="4965700">
                  <a:moveTo>
                    <a:pt x="8477691" y="0"/>
                  </a:moveTo>
                  <a:lnTo>
                    <a:pt x="8477691" y="4965700"/>
                  </a:lnTo>
                  <a:lnTo>
                    <a:pt x="896620" y="4965700"/>
                  </a:lnTo>
                  <a:lnTo>
                    <a:pt x="896620" y="3385820"/>
                  </a:lnTo>
                  <a:lnTo>
                    <a:pt x="0" y="2487930"/>
                  </a:lnTo>
                  <a:lnTo>
                    <a:pt x="896620" y="1591310"/>
                  </a:lnTo>
                  <a:lnTo>
                    <a:pt x="896620" y="0"/>
                  </a:lnTo>
                  <a:lnTo>
                    <a:pt x="8477691" y="0"/>
                  </a:lnTo>
                  <a:close/>
                </a:path>
              </a:pathLst>
            </a:custGeom>
            <a:solidFill>
              <a:srgbClr val="EFA3B6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153400" y="2781300"/>
            <a:ext cx="7758370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399"/>
              </a:lnSpc>
            </a:pPr>
            <a:r>
              <a:rPr lang="en-US" sz="6399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399" b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216668" y="7015883"/>
            <a:ext cx="5137541" cy="1118270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9A3EF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04800" y="3939755"/>
            <a:ext cx="4961278" cy="363526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7037717" y="63228"/>
            <a:ext cx="1418008" cy="12549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647908">
            <a:off x="6353532" y="7306033"/>
            <a:ext cx="1239424" cy="123942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901081" cy="9211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1892167" cy="190602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673006" y="6717023"/>
            <a:ext cx="5403413" cy="57559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018437" y="-888933"/>
            <a:ext cx="4481726" cy="445371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984308" y="3580029"/>
            <a:ext cx="15016696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 </a:t>
            </a:r>
          </a:p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5B101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BÀI HỌC SAU!</a:t>
            </a:r>
            <a:endParaRPr lang="en-US" sz="7200" b="1" dirty="0">
              <a:solidFill>
                <a:srgbClr val="5B101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018437" y="7949966"/>
            <a:ext cx="1262143" cy="111699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549997" y="3361452"/>
            <a:ext cx="392348" cy="40665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074632" y="7304666"/>
            <a:ext cx="3425532" cy="32927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 l="49514" b="36801"/>
          <a:stretch>
            <a:fillRect/>
          </a:stretch>
        </p:blipFill>
        <p:spPr>
          <a:xfrm rot="-2788314">
            <a:off x="3251703" y="543101"/>
            <a:ext cx="392348" cy="40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23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128</Words>
  <Application>Microsoft Office PowerPoint</Application>
  <PresentationFormat>Custom</PresentationFormat>
  <Paragraphs>13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Ha_PC</cp:lastModifiedBy>
  <cp:revision>4</cp:revision>
  <dcterms:created xsi:type="dcterms:W3CDTF">2006-08-16T00:00:00Z</dcterms:created>
  <dcterms:modified xsi:type="dcterms:W3CDTF">2021-11-08T02:13:39Z</dcterms:modified>
  <dc:identifier>DAEt-d3kjac</dc:identifier>
</cp:coreProperties>
</file>