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4" r:id="rId2"/>
    <p:sldId id="292" r:id="rId3"/>
    <p:sldId id="293" r:id="rId4"/>
    <p:sldId id="294" r:id="rId5"/>
    <p:sldId id="295" r:id="rId6"/>
    <p:sldId id="296" r:id="rId7"/>
    <p:sldId id="297" r:id="rId8"/>
    <p:sldId id="256" r:id="rId9"/>
    <p:sldId id="264" r:id="rId10"/>
    <p:sldId id="260" r:id="rId11"/>
    <p:sldId id="278" r:id="rId12"/>
    <p:sldId id="279" r:id="rId13"/>
    <p:sldId id="281" r:id="rId14"/>
    <p:sldId id="282" r:id="rId15"/>
    <p:sldId id="261" r:id="rId16"/>
    <p:sldId id="288" r:id="rId17"/>
    <p:sldId id="289" r:id="rId18"/>
    <p:sldId id="290" r:id="rId19"/>
    <p:sldId id="291" r:id="rId20"/>
    <p:sldId id="276" r:id="rId21"/>
    <p:sldId id="263" r:id="rId22"/>
    <p:sldId id="283" r:id="rId23"/>
    <p:sldId id="284" r:id="rId24"/>
    <p:sldId id="285" r:id="rId25"/>
    <p:sldId id="277" r:id="rId26"/>
    <p:sldId id="265" r:id="rId27"/>
    <p:sldId id="286" r:id="rId28"/>
    <p:sldId id="287" r:id="rId29"/>
    <p:sldId id="262" r:id="rId30"/>
    <p:sldId id="275" r:id="rId31"/>
  </p:sldIdLst>
  <p:sldSz cx="18288000" cy="10287000"/>
  <p:notesSz cx="6858000" cy="9144000"/>
  <p:embeddedFontLs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461" y="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39.svg"/><Relationship Id="rId18" Type="http://schemas.openxmlformats.org/officeDocument/2006/relationships/image" Target="../media/image9.png"/><Relationship Id="rId3" Type="http://schemas.openxmlformats.org/officeDocument/2006/relationships/image" Target="../media/image2.png"/><Relationship Id="rId21" Type="http://schemas.openxmlformats.org/officeDocument/2006/relationships/image" Target="../media/image25.svg"/><Relationship Id="rId7" Type="http://schemas.openxmlformats.org/officeDocument/2006/relationships/image" Target="../media/image4.png"/><Relationship Id="rId17" Type="http://schemas.openxmlformats.org/officeDocument/2006/relationships/image" Target="../media/image7.svg"/><Relationship Id="rId25" Type="http://schemas.openxmlformats.org/officeDocument/2006/relationships/image" Target="../media/image13.png"/><Relationship Id="rId2" Type="http://schemas.openxmlformats.org/officeDocument/2006/relationships/image" Target="../media/image1.jpeg"/><Relationship Id="rId16" Type="http://schemas.openxmlformats.org/officeDocument/2006/relationships/image" Target="../media/image8.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svg"/><Relationship Id="rId24" Type="http://schemas.openxmlformats.org/officeDocument/2006/relationships/image" Target="../media/image18.svg"/><Relationship Id="rId5" Type="http://schemas.openxmlformats.org/officeDocument/2006/relationships/image" Target="../media/image3.png"/><Relationship Id="rId15" Type="http://schemas.openxmlformats.org/officeDocument/2006/relationships/image" Target="../media/image14.svg"/><Relationship Id="rId23" Type="http://schemas.openxmlformats.org/officeDocument/2006/relationships/image" Target="../media/image12.png"/><Relationship Id="rId10" Type="http://schemas.openxmlformats.org/officeDocument/2006/relationships/image" Target="../media/image6.png"/><Relationship Id="rId19" Type="http://schemas.openxmlformats.org/officeDocument/2006/relationships/image" Target="../media/image9.svg"/><Relationship Id="rId4" Type="http://schemas.openxmlformats.org/officeDocument/2006/relationships/image" Target="../media/image228.svg"/><Relationship Id="rId9" Type="http://schemas.openxmlformats.org/officeDocument/2006/relationships/image" Target="../media/image5.png"/><Relationship Id="rId14" Type="http://schemas.openxmlformats.org/officeDocument/2006/relationships/image" Target="../media/image7.png"/><Relationship Id="rId22"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59.png"/><Relationship Id="rId21" Type="http://schemas.openxmlformats.org/officeDocument/2006/relationships/image" Target="../media/image25.svg"/><Relationship Id="rId7" Type="http://schemas.openxmlformats.org/officeDocument/2006/relationships/image" Target="../media/image60.pn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 Id="rId22"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91.svg"/><Relationship Id="rId3" Type="http://schemas.openxmlformats.org/officeDocument/2006/relationships/image" Target="../media/image59.png"/><Relationship Id="rId21" Type="http://schemas.openxmlformats.org/officeDocument/2006/relationships/image" Target="../media/image25.svg"/><Relationship Id="rId7" Type="http://schemas.openxmlformats.org/officeDocument/2006/relationships/image" Target="../media/image60.png"/><Relationship Id="rId12" Type="http://schemas.openxmlformats.org/officeDocument/2006/relationships/image" Target="../media/image62.png"/><Relationship Id="rId17" Type="http://schemas.openxmlformats.org/officeDocument/2006/relationships/image" Target="../media/image64.png"/><Relationship Id="rId2" Type="http://schemas.openxmlformats.org/officeDocument/2006/relationships/image" Target="../media/image58.jpeg"/><Relationship Id="rId16" Type="http://schemas.openxmlformats.org/officeDocument/2006/relationships/image" Target="../media/image89.sv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61.png"/><Relationship Id="rId15" Type="http://schemas.openxmlformats.org/officeDocument/2006/relationships/image" Target="../media/image63.png"/><Relationship Id="rId10" Type="http://schemas.openxmlformats.org/officeDocument/2006/relationships/image" Target="../media/image7.svg"/><Relationship Id="rId19" Type="http://schemas.openxmlformats.org/officeDocument/2006/relationships/image" Target="../media/image65.png"/><Relationship Id="rId9" Type="http://schemas.openxmlformats.org/officeDocument/2006/relationships/image" Target="../media/image8.png"/><Relationship Id="rId14" Type="http://schemas.openxmlformats.org/officeDocument/2006/relationships/image" Target="../media/image67.png"/></Relationships>
</file>

<file path=ppt/slides/_rels/slide12.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91.svg"/><Relationship Id="rId3" Type="http://schemas.openxmlformats.org/officeDocument/2006/relationships/image" Target="../media/image59.png"/><Relationship Id="rId21" Type="http://schemas.openxmlformats.org/officeDocument/2006/relationships/image" Target="../media/image25.svg"/><Relationship Id="rId7" Type="http://schemas.openxmlformats.org/officeDocument/2006/relationships/image" Target="../media/image60.png"/><Relationship Id="rId12" Type="http://schemas.openxmlformats.org/officeDocument/2006/relationships/image" Target="../media/image62.png"/><Relationship Id="rId17" Type="http://schemas.openxmlformats.org/officeDocument/2006/relationships/image" Target="../media/image64.png"/><Relationship Id="rId2" Type="http://schemas.openxmlformats.org/officeDocument/2006/relationships/image" Target="../media/image58.jpeg"/><Relationship Id="rId16" Type="http://schemas.openxmlformats.org/officeDocument/2006/relationships/image" Target="../media/image89.sv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61.png"/><Relationship Id="rId15" Type="http://schemas.openxmlformats.org/officeDocument/2006/relationships/image" Target="../media/image63.png"/><Relationship Id="rId10" Type="http://schemas.openxmlformats.org/officeDocument/2006/relationships/image" Target="../media/image7.svg"/><Relationship Id="rId19" Type="http://schemas.openxmlformats.org/officeDocument/2006/relationships/image" Target="../media/image65.png"/><Relationship Id="rId9" Type="http://schemas.openxmlformats.org/officeDocument/2006/relationships/image" Target="../media/image8.png"/><Relationship Id="rId14" Type="http://schemas.openxmlformats.org/officeDocument/2006/relationships/image" Target="../media/image67.png"/></Relationships>
</file>

<file path=ppt/slides/_rels/slide13.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91.svg"/><Relationship Id="rId3" Type="http://schemas.openxmlformats.org/officeDocument/2006/relationships/image" Target="../media/image59.png"/><Relationship Id="rId21" Type="http://schemas.openxmlformats.org/officeDocument/2006/relationships/image" Target="../media/image25.svg"/><Relationship Id="rId7" Type="http://schemas.openxmlformats.org/officeDocument/2006/relationships/image" Target="../media/image60.png"/><Relationship Id="rId12" Type="http://schemas.openxmlformats.org/officeDocument/2006/relationships/image" Target="../media/image62.png"/><Relationship Id="rId17" Type="http://schemas.openxmlformats.org/officeDocument/2006/relationships/image" Target="../media/image64.png"/><Relationship Id="rId2" Type="http://schemas.openxmlformats.org/officeDocument/2006/relationships/image" Target="../media/image58.jpeg"/><Relationship Id="rId16" Type="http://schemas.openxmlformats.org/officeDocument/2006/relationships/image" Target="../media/image89.sv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61.png"/><Relationship Id="rId15" Type="http://schemas.openxmlformats.org/officeDocument/2006/relationships/image" Target="../media/image63.png"/><Relationship Id="rId10" Type="http://schemas.openxmlformats.org/officeDocument/2006/relationships/image" Target="../media/image7.svg"/><Relationship Id="rId19" Type="http://schemas.openxmlformats.org/officeDocument/2006/relationships/image" Target="../media/image65.png"/><Relationship Id="rId9" Type="http://schemas.openxmlformats.org/officeDocument/2006/relationships/image" Target="../media/image8.png"/><Relationship Id="rId14" Type="http://schemas.openxmlformats.org/officeDocument/2006/relationships/image" Target="../media/image67.png"/></Relationships>
</file>

<file path=ppt/slides/_rels/slide14.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59.png"/><Relationship Id="rId21" Type="http://schemas.openxmlformats.org/officeDocument/2006/relationships/image" Target="../media/image25.svg"/><Relationship Id="rId7" Type="http://schemas.openxmlformats.org/officeDocument/2006/relationships/image" Target="../media/image60.pn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45.svg"/><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 Id="rId22" Type="http://schemas.openxmlformats.org/officeDocument/2006/relationships/image" Target="../media/image68.png"/></Relationships>
</file>

<file path=ppt/slides/_rels/slide15.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70.png"/><Relationship Id="rId18" Type="http://schemas.openxmlformats.org/officeDocument/2006/relationships/image" Target="../media/image96.svg"/><Relationship Id="rId3" Type="http://schemas.openxmlformats.org/officeDocument/2006/relationships/image" Target="../media/image69.png"/><Relationship Id="rId21" Type="http://schemas.openxmlformats.org/officeDocument/2006/relationships/image" Target="../media/image10.png"/><Relationship Id="rId7" Type="http://schemas.openxmlformats.org/officeDocument/2006/relationships/image" Target="../media/image61.png"/><Relationship Id="rId12" Type="http://schemas.openxmlformats.org/officeDocument/2006/relationships/image" Target="../media/image91.svg"/><Relationship Id="rId17" Type="http://schemas.openxmlformats.org/officeDocument/2006/relationships/image" Target="../media/image72.png"/><Relationship Id="rId2" Type="http://schemas.openxmlformats.org/officeDocument/2006/relationships/image" Target="../media/image58.jpeg"/><Relationship Id="rId16" Type="http://schemas.openxmlformats.org/officeDocument/2006/relationships/image" Target="../media/image71.png"/><Relationship Id="rId20" Type="http://schemas.openxmlformats.org/officeDocument/2006/relationships/image" Target="../media/image98.svg"/><Relationship Id="rId1" Type="http://schemas.openxmlformats.org/officeDocument/2006/relationships/slideLayout" Target="../slideLayouts/slideLayout7.xml"/><Relationship Id="rId6" Type="http://schemas.openxmlformats.org/officeDocument/2006/relationships/image" Target="../media/image84.svg"/><Relationship Id="rId11" Type="http://schemas.openxmlformats.org/officeDocument/2006/relationships/image" Target="../media/image64.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image" Target="../media/image89.svg"/><Relationship Id="rId19" Type="http://schemas.openxmlformats.org/officeDocument/2006/relationships/image" Target="../media/image73.png"/><Relationship Id="rId4" Type="http://schemas.openxmlformats.org/officeDocument/2006/relationships/image" Target="../media/image86.svg"/><Relationship Id="rId9" Type="http://schemas.openxmlformats.org/officeDocument/2006/relationships/image" Target="../media/image63.png"/><Relationship Id="rId14" Type="http://schemas.openxmlformats.org/officeDocument/2006/relationships/image" Target="../media/image7.svg"/><Relationship Id="rId22" Type="http://schemas.openxmlformats.org/officeDocument/2006/relationships/image" Target="../media/image25.svg"/></Relationships>
</file>

<file path=ppt/slides/_rels/slide16.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60.png"/><Relationship Id="rId21" Type="http://schemas.openxmlformats.org/officeDocument/2006/relationships/image" Target="../media/image25.sv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s>
</file>

<file path=ppt/slides/_rels/slide17.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60.png"/><Relationship Id="rId21" Type="http://schemas.openxmlformats.org/officeDocument/2006/relationships/image" Target="../media/image25.sv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s>
</file>

<file path=ppt/slides/_rels/slide18.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60.png"/><Relationship Id="rId21" Type="http://schemas.openxmlformats.org/officeDocument/2006/relationships/image" Target="../media/image25.sv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s>
</file>

<file path=ppt/slides/_rels/slide19.xml.rels><?xml version="1.0" encoding="UTF-8" standalone="yes"?>
<Relationships xmlns="http://schemas.openxmlformats.org/package/2006/relationships"><Relationship Id="rId8" Type="http://schemas.openxmlformats.org/officeDocument/2006/relationships/image" Target="../media/image84.svg"/><Relationship Id="rId13" Type="http://schemas.openxmlformats.org/officeDocument/2006/relationships/image" Target="../media/image86.svg"/><Relationship Id="rId18" Type="http://schemas.openxmlformats.org/officeDocument/2006/relationships/image" Target="../media/image65.png"/><Relationship Id="rId3" Type="http://schemas.openxmlformats.org/officeDocument/2006/relationships/image" Target="../media/image60.png"/><Relationship Id="rId21" Type="http://schemas.openxmlformats.org/officeDocument/2006/relationships/image" Target="../media/image25.svg"/><Relationship Id="rId12" Type="http://schemas.openxmlformats.org/officeDocument/2006/relationships/image" Target="../media/image62.png"/><Relationship Id="rId17" Type="http://schemas.openxmlformats.org/officeDocument/2006/relationships/image" Target="../media/image91.svg"/><Relationship Id="rId2" Type="http://schemas.openxmlformats.org/officeDocument/2006/relationships/image" Target="../media/image58.jpeg"/><Relationship Id="rId16" Type="http://schemas.openxmlformats.org/officeDocument/2006/relationships/image" Target="../media/image64.png"/><Relationship Id="rId1" Type="http://schemas.openxmlformats.org/officeDocument/2006/relationships/slideLayout" Target="../slideLayouts/slideLayout7.xml"/><Relationship Id="rId11" Type="http://schemas.openxmlformats.org/officeDocument/2006/relationships/image" Target="../media/image61.png"/><Relationship Id="rId15" Type="http://schemas.openxmlformats.org/officeDocument/2006/relationships/image" Target="../media/image89.svg"/><Relationship Id="rId10" Type="http://schemas.openxmlformats.org/officeDocument/2006/relationships/image" Target="../media/image7.svg"/><Relationship Id="rId19" Type="http://schemas.openxmlformats.org/officeDocument/2006/relationships/image" Target="../media/image10.png"/><Relationship Id="rId9" Type="http://schemas.openxmlformats.org/officeDocument/2006/relationships/image" Target="../media/image8.png"/><Relationship Id="rId14" Type="http://schemas.openxmlformats.org/officeDocument/2006/relationships/image" Target="../media/image63.png"/></Relationships>
</file>

<file path=ppt/slides/_rels/slide2.xml.rels><?xml version="1.0" encoding="UTF-8" standalone="yes"?>
<Relationships xmlns="http://schemas.openxmlformats.org/package/2006/relationships"><Relationship Id="rId8" Type="http://schemas.openxmlformats.org/officeDocument/2006/relationships/image" Target="../media/image18.gif"/><Relationship Id="rId3" Type="http://schemas.openxmlformats.org/officeDocument/2006/relationships/slideLayout" Target="../slideLayouts/slideLayout1.xml"/><Relationship Id="rId7" Type="http://schemas.openxmlformats.org/officeDocument/2006/relationships/image" Target="../media/image17.gif"/><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6.gif"/><Relationship Id="rId5" Type="http://schemas.openxmlformats.org/officeDocument/2006/relationships/image" Target="../media/image15.gif"/><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48.png"/><Relationship Id="rId18" Type="http://schemas.openxmlformats.org/officeDocument/2006/relationships/image" Target="../media/image51.png"/><Relationship Id="rId26" Type="http://schemas.openxmlformats.org/officeDocument/2006/relationships/image" Target="../media/image130.svg"/><Relationship Id="rId3" Type="http://schemas.openxmlformats.org/officeDocument/2006/relationships/image" Target="../media/image43.png"/><Relationship Id="rId21" Type="http://schemas.openxmlformats.org/officeDocument/2006/relationships/image" Target="../media/image53.png"/><Relationship Id="rId7" Type="http://schemas.openxmlformats.org/officeDocument/2006/relationships/image" Target="../media/image45.png"/><Relationship Id="rId12" Type="http://schemas.openxmlformats.org/officeDocument/2006/relationships/image" Target="../media/image118.svg"/><Relationship Id="rId17" Type="http://schemas.openxmlformats.org/officeDocument/2006/relationships/image" Target="../media/image50.png"/><Relationship Id="rId25" Type="http://schemas.openxmlformats.org/officeDocument/2006/relationships/image" Target="../media/image55.png"/><Relationship Id="rId2" Type="http://schemas.openxmlformats.org/officeDocument/2006/relationships/image" Target="../media/image42.jpeg"/><Relationship Id="rId16" Type="http://schemas.openxmlformats.org/officeDocument/2006/relationships/image" Target="../media/image122.svg"/><Relationship Id="rId20" Type="http://schemas.openxmlformats.org/officeDocument/2006/relationships/image" Target="../media/image52.png"/><Relationship Id="rId29" Type="http://schemas.openxmlformats.org/officeDocument/2006/relationships/image" Target="../media/image132.svg"/><Relationship Id="rId1" Type="http://schemas.openxmlformats.org/officeDocument/2006/relationships/slideLayout" Target="../slideLayouts/slideLayout7.xml"/><Relationship Id="rId6" Type="http://schemas.openxmlformats.org/officeDocument/2006/relationships/image" Target="../media/image112.svg"/><Relationship Id="rId11" Type="http://schemas.openxmlformats.org/officeDocument/2006/relationships/image" Target="../media/image47.png"/><Relationship Id="rId24" Type="http://schemas.openxmlformats.org/officeDocument/2006/relationships/image" Target="../media/image128.svg"/><Relationship Id="rId5" Type="http://schemas.openxmlformats.org/officeDocument/2006/relationships/image" Target="../media/image44.png"/><Relationship Id="rId15" Type="http://schemas.openxmlformats.org/officeDocument/2006/relationships/image" Target="../media/image49.png"/><Relationship Id="rId23" Type="http://schemas.openxmlformats.org/officeDocument/2006/relationships/image" Target="../media/image54.png"/><Relationship Id="rId28" Type="http://schemas.openxmlformats.org/officeDocument/2006/relationships/image" Target="../media/image57.png"/><Relationship Id="rId10" Type="http://schemas.openxmlformats.org/officeDocument/2006/relationships/image" Target="../media/image116.svg"/><Relationship Id="rId19" Type="http://schemas.openxmlformats.org/officeDocument/2006/relationships/image" Target="../media/image124.svg"/><Relationship Id="rId4" Type="http://schemas.openxmlformats.org/officeDocument/2006/relationships/image" Target="../media/image54.svg"/><Relationship Id="rId9" Type="http://schemas.openxmlformats.org/officeDocument/2006/relationships/image" Target="../media/image46.png"/><Relationship Id="rId14" Type="http://schemas.openxmlformats.org/officeDocument/2006/relationships/image" Target="../media/image120.svg"/><Relationship Id="rId22" Type="http://schemas.openxmlformats.org/officeDocument/2006/relationships/image" Target="../media/image126.svg"/><Relationship Id="rId27"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91.svg"/><Relationship Id="rId3" Type="http://schemas.openxmlformats.org/officeDocument/2006/relationships/image" Target="../media/image75.png"/><Relationship Id="rId7" Type="http://schemas.openxmlformats.org/officeDocument/2006/relationships/image" Target="../media/image25.svg"/><Relationship Id="rId2" Type="http://schemas.openxmlformats.org/officeDocument/2006/relationships/image" Target="../media/image74.jpeg"/><Relationship Id="rId16" Type="http://schemas.openxmlformats.org/officeDocument/2006/relationships/image" Target="../media/image66.png"/><Relationship Id="rId1" Type="http://schemas.openxmlformats.org/officeDocument/2006/relationships/slideLayout" Target="../slideLayouts/slideLayout7.xml"/><Relationship Id="rId15" Type="http://schemas.openxmlformats.org/officeDocument/2006/relationships/image" Target="../media/image106.svg"/><Relationship Id="rId4" Type="http://schemas.openxmlformats.org/officeDocument/2006/relationships/image" Target="../media/image10.png"/><Relationship Id="rId14" Type="http://schemas.openxmlformats.org/officeDocument/2006/relationships/image" Target="../media/image76.png"/></Relationships>
</file>

<file path=ppt/slides/_rels/slide22.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91.svg"/><Relationship Id="rId3" Type="http://schemas.openxmlformats.org/officeDocument/2006/relationships/image" Target="../media/image75.png"/><Relationship Id="rId7" Type="http://schemas.openxmlformats.org/officeDocument/2006/relationships/image" Target="../media/image25.svg"/><Relationship Id="rId2" Type="http://schemas.openxmlformats.org/officeDocument/2006/relationships/image" Target="../media/image74.jpeg"/><Relationship Id="rId1" Type="http://schemas.openxmlformats.org/officeDocument/2006/relationships/slideLayout" Target="../slideLayouts/slideLayout7.xml"/><Relationship Id="rId15" Type="http://schemas.openxmlformats.org/officeDocument/2006/relationships/image" Target="../media/image106.svg"/><Relationship Id="rId4" Type="http://schemas.openxmlformats.org/officeDocument/2006/relationships/image" Target="../media/image10.png"/><Relationship Id="rId14" Type="http://schemas.openxmlformats.org/officeDocument/2006/relationships/image" Target="../media/image76.png"/></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91.svg"/><Relationship Id="rId3" Type="http://schemas.openxmlformats.org/officeDocument/2006/relationships/image" Target="../media/image75.png"/><Relationship Id="rId7" Type="http://schemas.openxmlformats.org/officeDocument/2006/relationships/image" Target="../media/image25.svg"/><Relationship Id="rId2" Type="http://schemas.openxmlformats.org/officeDocument/2006/relationships/image" Target="../media/image74.jpeg"/><Relationship Id="rId1" Type="http://schemas.openxmlformats.org/officeDocument/2006/relationships/slideLayout" Target="../slideLayouts/slideLayout7.xml"/><Relationship Id="rId15" Type="http://schemas.openxmlformats.org/officeDocument/2006/relationships/image" Target="../media/image106.svg"/><Relationship Id="rId4" Type="http://schemas.openxmlformats.org/officeDocument/2006/relationships/image" Target="../media/image10.png"/><Relationship Id="rId14" Type="http://schemas.openxmlformats.org/officeDocument/2006/relationships/image" Target="../media/image76.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91.svg"/><Relationship Id="rId3" Type="http://schemas.openxmlformats.org/officeDocument/2006/relationships/image" Target="../media/image75.png"/><Relationship Id="rId7" Type="http://schemas.openxmlformats.org/officeDocument/2006/relationships/image" Target="../media/image25.svg"/><Relationship Id="rId2" Type="http://schemas.openxmlformats.org/officeDocument/2006/relationships/image" Target="../media/image74.jpeg"/><Relationship Id="rId1" Type="http://schemas.openxmlformats.org/officeDocument/2006/relationships/slideLayout" Target="../slideLayouts/slideLayout7.xml"/><Relationship Id="rId15" Type="http://schemas.openxmlformats.org/officeDocument/2006/relationships/image" Target="../media/image106.svg"/><Relationship Id="rId4" Type="http://schemas.openxmlformats.org/officeDocument/2006/relationships/image" Target="../media/image10.png"/><Relationship Id="rId14" Type="http://schemas.openxmlformats.org/officeDocument/2006/relationships/image" Target="../media/image76.png"/></Relationships>
</file>

<file path=ppt/slides/_rels/slide25.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48.png"/><Relationship Id="rId18" Type="http://schemas.openxmlformats.org/officeDocument/2006/relationships/image" Target="../media/image51.png"/><Relationship Id="rId26" Type="http://schemas.openxmlformats.org/officeDocument/2006/relationships/image" Target="../media/image130.svg"/><Relationship Id="rId3" Type="http://schemas.openxmlformats.org/officeDocument/2006/relationships/image" Target="../media/image43.png"/><Relationship Id="rId21" Type="http://schemas.openxmlformats.org/officeDocument/2006/relationships/image" Target="../media/image53.png"/><Relationship Id="rId7" Type="http://schemas.openxmlformats.org/officeDocument/2006/relationships/image" Target="../media/image45.png"/><Relationship Id="rId12" Type="http://schemas.openxmlformats.org/officeDocument/2006/relationships/image" Target="../media/image118.svg"/><Relationship Id="rId17" Type="http://schemas.openxmlformats.org/officeDocument/2006/relationships/image" Target="../media/image50.png"/><Relationship Id="rId25" Type="http://schemas.openxmlformats.org/officeDocument/2006/relationships/image" Target="../media/image55.png"/><Relationship Id="rId2" Type="http://schemas.openxmlformats.org/officeDocument/2006/relationships/image" Target="../media/image42.jpeg"/><Relationship Id="rId16" Type="http://schemas.openxmlformats.org/officeDocument/2006/relationships/image" Target="../media/image122.svg"/><Relationship Id="rId20" Type="http://schemas.openxmlformats.org/officeDocument/2006/relationships/image" Target="../media/image52.png"/><Relationship Id="rId29" Type="http://schemas.openxmlformats.org/officeDocument/2006/relationships/image" Target="../media/image132.svg"/><Relationship Id="rId1" Type="http://schemas.openxmlformats.org/officeDocument/2006/relationships/slideLayout" Target="../slideLayouts/slideLayout7.xml"/><Relationship Id="rId6" Type="http://schemas.openxmlformats.org/officeDocument/2006/relationships/image" Target="../media/image112.svg"/><Relationship Id="rId11" Type="http://schemas.openxmlformats.org/officeDocument/2006/relationships/image" Target="../media/image47.png"/><Relationship Id="rId24" Type="http://schemas.openxmlformats.org/officeDocument/2006/relationships/image" Target="../media/image128.svg"/><Relationship Id="rId5" Type="http://schemas.openxmlformats.org/officeDocument/2006/relationships/image" Target="../media/image44.png"/><Relationship Id="rId15" Type="http://schemas.openxmlformats.org/officeDocument/2006/relationships/image" Target="../media/image49.png"/><Relationship Id="rId23" Type="http://schemas.openxmlformats.org/officeDocument/2006/relationships/image" Target="../media/image54.png"/><Relationship Id="rId28" Type="http://schemas.openxmlformats.org/officeDocument/2006/relationships/image" Target="../media/image57.png"/><Relationship Id="rId10" Type="http://schemas.openxmlformats.org/officeDocument/2006/relationships/image" Target="../media/image116.svg"/><Relationship Id="rId19" Type="http://schemas.openxmlformats.org/officeDocument/2006/relationships/image" Target="../media/image124.svg"/><Relationship Id="rId4" Type="http://schemas.openxmlformats.org/officeDocument/2006/relationships/image" Target="../media/image54.svg"/><Relationship Id="rId9" Type="http://schemas.openxmlformats.org/officeDocument/2006/relationships/image" Target="../media/image46.png"/><Relationship Id="rId14" Type="http://schemas.openxmlformats.org/officeDocument/2006/relationships/image" Target="../media/image120.svg"/><Relationship Id="rId22" Type="http://schemas.openxmlformats.org/officeDocument/2006/relationships/image" Target="../media/image126.svg"/><Relationship Id="rId27"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78.png"/><Relationship Id="rId7" Type="http://schemas.openxmlformats.org/officeDocument/2006/relationships/image" Target="../media/image80.png"/><Relationship Id="rId2" Type="http://schemas.openxmlformats.org/officeDocument/2006/relationships/image" Target="../media/image77.jpeg"/><Relationship Id="rId16" Type="http://schemas.openxmlformats.org/officeDocument/2006/relationships/image" Target="../media/image146.svg"/><Relationship Id="rId1" Type="http://schemas.openxmlformats.org/officeDocument/2006/relationships/slideLayout" Target="../slideLayouts/slideLayout7.xml"/><Relationship Id="rId6" Type="http://schemas.openxmlformats.org/officeDocument/2006/relationships/image" Target="../media/image137.svg"/><Relationship Id="rId11" Type="http://schemas.openxmlformats.org/officeDocument/2006/relationships/image" Target="../media/image82.png"/><Relationship Id="rId5" Type="http://schemas.openxmlformats.org/officeDocument/2006/relationships/image" Target="../media/image79.png"/><Relationship Id="rId15" Type="http://schemas.openxmlformats.org/officeDocument/2006/relationships/image" Target="../media/image83.png"/><Relationship Id="rId10" Type="http://schemas.openxmlformats.org/officeDocument/2006/relationships/image" Target="../media/image81.png"/><Relationship Id="rId4" Type="http://schemas.openxmlformats.org/officeDocument/2006/relationships/image" Target="../media/image135.svg"/><Relationship Id="rId9" Type="http://schemas.openxmlformats.org/officeDocument/2006/relationships/image" Target="../media/image38.png"/><Relationship Id="rId14" Type="http://schemas.openxmlformats.org/officeDocument/2006/relationships/image" Target="../media/image144.svg"/></Relationships>
</file>

<file path=ppt/slides/_rels/slide27.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78.png"/><Relationship Id="rId7" Type="http://schemas.openxmlformats.org/officeDocument/2006/relationships/image" Target="../media/image80.png"/><Relationship Id="rId2" Type="http://schemas.openxmlformats.org/officeDocument/2006/relationships/image" Target="../media/image77.jpeg"/><Relationship Id="rId16" Type="http://schemas.openxmlformats.org/officeDocument/2006/relationships/image" Target="../media/image146.svg"/><Relationship Id="rId1" Type="http://schemas.openxmlformats.org/officeDocument/2006/relationships/slideLayout" Target="../slideLayouts/slideLayout7.xml"/><Relationship Id="rId6" Type="http://schemas.openxmlformats.org/officeDocument/2006/relationships/image" Target="../media/image137.svg"/><Relationship Id="rId11" Type="http://schemas.openxmlformats.org/officeDocument/2006/relationships/image" Target="../media/image82.png"/><Relationship Id="rId5" Type="http://schemas.openxmlformats.org/officeDocument/2006/relationships/image" Target="../media/image79.png"/><Relationship Id="rId15" Type="http://schemas.openxmlformats.org/officeDocument/2006/relationships/image" Target="../media/image83.png"/><Relationship Id="rId10" Type="http://schemas.openxmlformats.org/officeDocument/2006/relationships/image" Target="../media/image81.png"/><Relationship Id="rId4" Type="http://schemas.openxmlformats.org/officeDocument/2006/relationships/image" Target="../media/image135.svg"/><Relationship Id="rId9" Type="http://schemas.openxmlformats.org/officeDocument/2006/relationships/image" Target="../media/image38.png"/><Relationship Id="rId14" Type="http://schemas.openxmlformats.org/officeDocument/2006/relationships/image" Target="../media/image144.svg"/></Relationships>
</file>

<file path=ppt/slides/_rels/slide28.xml.rels><?xml version="1.0" encoding="UTF-8" standalone="yes"?>
<Relationships xmlns="http://schemas.openxmlformats.org/package/2006/relationships"><Relationship Id="rId8" Type="http://schemas.openxmlformats.org/officeDocument/2006/relationships/image" Target="../media/image139.svg"/><Relationship Id="rId3" Type="http://schemas.openxmlformats.org/officeDocument/2006/relationships/image" Target="../media/image78.png"/><Relationship Id="rId7" Type="http://schemas.openxmlformats.org/officeDocument/2006/relationships/image" Target="../media/image80.png"/><Relationship Id="rId2" Type="http://schemas.openxmlformats.org/officeDocument/2006/relationships/image" Target="../media/image77.jpeg"/><Relationship Id="rId16" Type="http://schemas.openxmlformats.org/officeDocument/2006/relationships/image" Target="../media/image146.svg"/><Relationship Id="rId1" Type="http://schemas.openxmlformats.org/officeDocument/2006/relationships/slideLayout" Target="../slideLayouts/slideLayout7.xml"/><Relationship Id="rId6" Type="http://schemas.openxmlformats.org/officeDocument/2006/relationships/image" Target="../media/image137.svg"/><Relationship Id="rId11" Type="http://schemas.openxmlformats.org/officeDocument/2006/relationships/image" Target="../media/image82.png"/><Relationship Id="rId5" Type="http://schemas.openxmlformats.org/officeDocument/2006/relationships/image" Target="../media/image79.png"/><Relationship Id="rId15" Type="http://schemas.openxmlformats.org/officeDocument/2006/relationships/image" Target="../media/image83.png"/><Relationship Id="rId10" Type="http://schemas.openxmlformats.org/officeDocument/2006/relationships/image" Target="../media/image81.png"/><Relationship Id="rId4" Type="http://schemas.openxmlformats.org/officeDocument/2006/relationships/image" Target="../media/image135.svg"/><Relationship Id="rId9" Type="http://schemas.openxmlformats.org/officeDocument/2006/relationships/image" Target="../media/image38.png"/><Relationship Id="rId14" Type="http://schemas.openxmlformats.org/officeDocument/2006/relationships/image" Target="../media/image144.svg"/></Relationships>
</file>

<file path=ppt/slides/_rels/slide29.xml.rels><?xml version="1.0" encoding="UTF-8" standalone="yes"?>
<Relationships xmlns="http://schemas.openxmlformats.org/package/2006/relationships"><Relationship Id="rId8" Type="http://schemas.openxmlformats.org/officeDocument/2006/relationships/image" Target="../media/image102.svg"/><Relationship Id="rId13" Type="http://schemas.openxmlformats.org/officeDocument/2006/relationships/image" Target="../media/image76.png"/><Relationship Id="rId3" Type="http://schemas.openxmlformats.org/officeDocument/2006/relationships/image" Target="../media/image84.png"/><Relationship Id="rId7" Type="http://schemas.openxmlformats.org/officeDocument/2006/relationships/image" Target="../media/image85.png"/><Relationship Id="rId12" Type="http://schemas.openxmlformats.org/officeDocument/2006/relationships/image" Target="../media/image91.svg"/><Relationship Id="rId2" Type="http://schemas.openxmlformats.org/officeDocument/2006/relationships/image" Target="../media/image74.jpeg"/><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10.png"/><Relationship Id="rId4" Type="http://schemas.openxmlformats.org/officeDocument/2006/relationships/image" Target="../media/image100.svg"/><Relationship Id="rId9" Type="http://schemas.openxmlformats.org/officeDocument/2006/relationships/image" Target="../media/image64.png"/><Relationship Id="rId14" Type="http://schemas.openxmlformats.org/officeDocument/2006/relationships/image" Target="../media/image106.svg"/></Relationships>
</file>

<file path=ppt/slides/_rels/slide3.xml.rels><?xml version="1.0" encoding="UTF-8" standalone="yes"?>
<Relationships xmlns="http://schemas.openxmlformats.org/package/2006/relationships"><Relationship Id="rId8" Type="http://schemas.openxmlformats.org/officeDocument/2006/relationships/audio" Target="../media/media5.mp3"/><Relationship Id="rId13" Type="http://schemas.openxmlformats.org/officeDocument/2006/relationships/image" Target="../media/image16.gif"/><Relationship Id="rId18" Type="http://schemas.openxmlformats.org/officeDocument/2006/relationships/image" Target="../media/image24.gif"/><Relationship Id="rId3" Type="http://schemas.microsoft.com/office/2007/relationships/media" Target="../media/media3.mp3"/><Relationship Id="rId7" Type="http://schemas.microsoft.com/office/2007/relationships/media" Target="../media/media5.mp3"/><Relationship Id="rId12" Type="http://schemas.openxmlformats.org/officeDocument/2006/relationships/image" Target="../media/image14.png"/><Relationship Id="rId17" Type="http://schemas.openxmlformats.org/officeDocument/2006/relationships/image" Target="../media/image23.gif"/><Relationship Id="rId2" Type="http://schemas.openxmlformats.org/officeDocument/2006/relationships/audio" Target="../media/media2.mp3"/><Relationship Id="rId16" Type="http://schemas.openxmlformats.org/officeDocument/2006/relationships/image" Target="../media/image22.gif"/><Relationship Id="rId20" Type="http://schemas.openxmlformats.org/officeDocument/2006/relationships/image" Target="../media/image20.png"/><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slideLayout" Target="../slideLayouts/slideLayout1.xml"/><Relationship Id="rId5" Type="http://schemas.microsoft.com/office/2007/relationships/media" Target="../media/media4.mp3"/><Relationship Id="rId15" Type="http://schemas.openxmlformats.org/officeDocument/2006/relationships/image" Target="../media/image21.gif"/><Relationship Id="rId10" Type="http://schemas.openxmlformats.org/officeDocument/2006/relationships/audio" Target="../media/media6.mp3"/><Relationship Id="rId19" Type="http://schemas.openxmlformats.org/officeDocument/2006/relationships/image" Target="../media/image19.png"/><Relationship Id="rId4" Type="http://schemas.openxmlformats.org/officeDocument/2006/relationships/audio" Target="../media/media3.mp3"/><Relationship Id="rId9" Type="http://schemas.microsoft.com/office/2007/relationships/media" Target="../media/media6.mp3"/><Relationship Id="rId14" Type="http://schemas.openxmlformats.org/officeDocument/2006/relationships/image" Target="../media/image15.gif"/></Relationships>
</file>

<file path=ppt/slides/_rels/slide30.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39.svg"/><Relationship Id="rId18" Type="http://schemas.openxmlformats.org/officeDocument/2006/relationships/image" Target="../media/image9.png"/><Relationship Id="rId3" Type="http://schemas.openxmlformats.org/officeDocument/2006/relationships/image" Target="../media/image2.png"/><Relationship Id="rId21" Type="http://schemas.openxmlformats.org/officeDocument/2006/relationships/image" Target="../media/image25.svg"/><Relationship Id="rId7" Type="http://schemas.openxmlformats.org/officeDocument/2006/relationships/image" Target="../media/image4.png"/><Relationship Id="rId17" Type="http://schemas.openxmlformats.org/officeDocument/2006/relationships/image" Target="../media/image7.svg"/><Relationship Id="rId25" Type="http://schemas.openxmlformats.org/officeDocument/2006/relationships/image" Target="../media/image13.png"/><Relationship Id="rId2" Type="http://schemas.openxmlformats.org/officeDocument/2006/relationships/image" Target="../media/image1.jpeg"/><Relationship Id="rId16" Type="http://schemas.openxmlformats.org/officeDocument/2006/relationships/image" Target="../media/image8.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svg"/><Relationship Id="rId24" Type="http://schemas.openxmlformats.org/officeDocument/2006/relationships/image" Target="../media/image18.svg"/><Relationship Id="rId5" Type="http://schemas.openxmlformats.org/officeDocument/2006/relationships/image" Target="../media/image3.png"/><Relationship Id="rId15" Type="http://schemas.openxmlformats.org/officeDocument/2006/relationships/image" Target="../media/image14.svg"/><Relationship Id="rId23" Type="http://schemas.openxmlformats.org/officeDocument/2006/relationships/image" Target="../media/image12.png"/><Relationship Id="rId10" Type="http://schemas.openxmlformats.org/officeDocument/2006/relationships/image" Target="../media/image6.png"/><Relationship Id="rId19" Type="http://schemas.openxmlformats.org/officeDocument/2006/relationships/image" Target="../media/image9.svg"/><Relationship Id="rId4" Type="http://schemas.openxmlformats.org/officeDocument/2006/relationships/image" Target="../media/image228.svg"/><Relationship Id="rId9" Type="http://schemas.openxmlformats.org/officeDocument/2006/relationships/image" Target="../media/image5.png"/><Relationship Id="rId14" Type="http://schemas.openxmlformats.org/officeDocument/2006/relationships/image" Target="../media/image7.png"/><Relationship Id="rId22"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28.png"/><Relationship Id="rId3" Type="http://schemas.openxmlformats.org/officeDocument/2006/relationships/audio" Target="../media/audio2.wav"/><Relationship Id="rId7" Type="http://schemas.openxmlformats.org/officeDocument/2006/relationships/image" Target="../media/image25.gif"/><Relationship Id="rId12" Type="http://schemas.openxmlformats.org/officeDocument/2006/relationships/image" Target="../media/image27.gif"/><Relationship Id="rId2" Type="http://schemas.openxmlformats.org/officeDocument/2006/relationships/audio" Target="../media/audio1.wav"/><Relationship Id="rId16" Type="http://schemas.openxmlformats.org/officeDocument/2006/relationships/image" Target="../media/image29.gif"/><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24.gif"/><Relationship Id="rId5" Type="http://schemas.openxmlformats.org/officeDocument/2006/relationships/audio" Target="../media/audio4.wav"/><Relationship Id="rId15" Type="http://schemas.openxmlformats.org/officeDocument/2006/relationships/image" Target="../media/image19.png"/><Relationship Id="rId10" Type="http://schemas.openxmlformats.org/officeDocument/2006/relationships/image" Target="../media/image26.gif"/><Relationship Id="rId4" Type="http://schemas.openxmlformats.org/officeDocument/2006/relationships/audio" Target="../media/audio3.wav"/><Relationship Id="rId9" Type="http://schemas.openxmlformats.org/officeDocument/2006/relationships/image" Target="../media/image15.gif"/><Relationship Id="rId1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15.gif"/><Relationship Id="rId13" Type="http://schemas.microsoft.com/office/2007/relationships/hdphoto" Target="../media/hdphoto1.wdp"/><Relationship Id="rId3" Type="http://schemas.openxmlformats.org/officeDocument/2006/relationships/audio" Target="../media/audio3.wav"/><Relationship Id="rId7" Type="http://schemas.openxmlformats.org/officeDocument/2006/relationships/image" Target="../media/image16.gif"/><Relationship Id="rId12"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5.gif"/><Relationship Id="rId11" Type="http://schemas.openxmlformats.org/officeDocument/2006/relationships/image" Target="../media/image27.gif"/><Relationship Id="rId5" Type="http://schemas.openxmlformats.org/officeDocument/2006/relationships/image" Target="../media/image14.png"/><Relationship Id="rId15" Type="http://schemas.openxmlformats.org/officeDocument/2006/relationships/image" Target="../media/image30.gif"/><Relationship Id="rId10" Type="http://schemas.openxmlformats.org/officeDocument/2006/relationships/image" Target="../media/image24.gif"/><Relationship Id="rId4" Type="http://schemas.openxmlformats.org/officeDocument/2006/relationships/audio" Target="../media/audio4.wav"/><Relationship Id="rId9" Type="http://schemas.openxmlformats.org/officeDocument/2006/relationships/image" Target="../media/image26.gif"/><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16.gif"/><Relationship Id="rId13" Type="http://schemas.microsoft.com/office/2007/relationships/hdphoto" Target="../media/hdphoto1.wdp"/><Relationship Id="rId3" Type="http://schemas.openxmlformats.org/officeDocument/2006/relationships/audio" Target="../media/audio3.wav"/><Relationship Id="rId7" Type="http://schemas.openxmlformats.org/officeDocument/2006/relationships/image" Target="../media/image27.gif"/><Relationship Id="rId12"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5.gif"/><Relationship Id="rId11" Type="http://schemas.openxmlformats.org/officeDocument/2006/relationships/image" Target="../media/image24.gif"/><Relationship Id="rId5" Type="http://schemas.openxmlformats.org/officeDocument/2006/relationships/image" Target="../media/image14.png"/><Relationship Id="rId15" Type="http://schemas.openxmlformats.org/officeDocument/2006/relationships/image" Target="../media/image31.gif"/><Relationship Id="rId10" Type="http://schemas.openxmlformats.org/officeDocument/2006/relationships/image" Target="../media/image26.gif"/><Relationship Id="rId4" Type="http://schemas.openxmlformats.org/officeDocument/2006/relationships/audio" Target="../media/audio4.wav"/><Relationship Id="rId9" Type="http://schemas.openxmlformats.org/officeDocument/2006/relationships/image" Target="../media/image15.gif"/><Relationship Id="rId1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7.gif"/><Relationship Id="rId13" Type="http://schemas.openxmlformats.org/officeDocument/2006/relationships/image" Target="../media/image31.gif"/><Relationship Id="rId3" Type="http://schemas.openxmlformats.org/officeDocument/2006/relationships/audio" Target="../media/audio1.wav"/><Relationship Id="rId7" Type="http://schemas.openxmlformats.org/officeDocument/2006/relationships/image" Target="../media/image32.gif"/><Relationship Id="rId12" Type="http://schemas.openxmlformats.org/officeDocument/2006/relationships/image" Target="../media/image24.gif"/><Relationship Id="rId2" Type="http://schemas.openxmlformats.org/officeDocument/2006/relationships/audio" Target="../media/audio3.wav"/><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25.gif"/><Relationship Id="rId11" Type="http://schemas.openxmlformats.org/officeDocument/2006/relationships/image" Target="../media/image26.gif"/><Relationship Id="rId5" Type="http://schemas.openxmlformats.org/officeDocument/2006/relationships/image" Target="../media/image14.png"/><Relationship Id="rId15" Type="http://schemas.openxmlformats.org/officeDocument/2006/relationships/image" Target="../media/image28.png"/><Relationship Id="rId10" Type="http://schemas.openxmlformats.org/officeDocument/2006/relationships/image" Target="../media/image15.gif"/><Relationship Id="rId4" Type="http://schemas.openxmlformats.org/officeDocument/2006/relationships/audio" Target="../media/audio4.wav"/><Relationship Id="rId9" Type="http://schemas.openxmlformats.org/officeDocument/2006/relationships/image" Target="../media/image16.gif"/><Relationship Id="rId1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18" Type="http://schemas.openxmlformats.org/officeDocument/2006/relationships/image" Target="../media/image12.png"/><Relationship Id="rId26" Type="http://schemas.openxmlformats.org/officeDocument/2006/relationships/image" Target="../media/image25.svg"/><Relationship Id="rId3" Type="http://schemas.openxmlformats.org/officeDocument/2006/relationships/image" Target="../media/image34.png"/><Relationship Id="rId21" Type="http://schemas.openxmlformats.org/officeDocument/2006/relationships/image" Target="../media/image20.svg"/><Relationship Id="rId7" Type="http://schemas.openxmlformats.org/officeDocument/2006/relationships/image" Target="../media/image8.png"/><Relationship Id="rId12" Type="http://schemas.openxmlformats.org/officeDocument/2006/relationships/image" Target="../media/image4.png"/><Relationship Id="rId17" Type="http://schemas.openxmlformats.org/officeDocument/2006/relationships/image" Target="../media/image16.svg"/><Relationship Id="rId25" Type="http://schemas.openxmlformats.org/officeDocument/2006/relationships/image" Target="../media/image10.png"/><Relationship Id="rId2" Type="http://schemas.openxmlformats.org/officeDocument/2006/relationships/image" Target="../media/image33.jpeg"/><Relationship Id="rId16" Type="http://schemas.openxmlformats.org/officeDocument/2006/relationships/image" Target="../media/image37.png"/><Relationship Id="rId20"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36.png"/><Relationship Id="rId24" Type="http://schemas.openxmlformats.org/officeDocument/2006/relationships/image" Target="../media/image23.svg"/><Relationship Id="rId5" Type="http://schemas.openxmlformats.org/officeDocument/2006/relationships/image" Target="../media/image35.png"/><Relationship Id="rId15" Type="http://schemas.openxmlformats.org/officeDocument/2006/relationships/image" Target="../media/image14.svg"/><Relationship Id="rId23" Type="http://schemas.openxmlformats.org/officeDocument/2006/relationships/image" Target="../media/image39.png"/><Relationship Id="rId28" Type="http://schemas.openxmlformats.org/officeDocument/2006/relationships/image" Target="../media/image41.png"/><Relationship Id="rId10" Type="http://schemas.openxmlformats.org/officeDocument/2006/relationships/image" Target="../media/image9.svg"/><Relationship Id="rId19" Type="http://schemas.openxmlformats.org/officeDocument/2006/relationships/image" Target="../media/image18.svg"/><Relationship Id="rId4" Type="http://schemas.openxmlformats.org/officeDocument/2006/relationships/image" Target="../media/image3.svg"/><Relationship Id="rId9" Type="http://schemas.openxmlformats.org/officeDocument/2006/relationships/image" Target="../media/image9.png"/><Relationship Id="rId14" Type="http://schemas.openxmlformats.org/officeDocument/2006/relationships/image" Target="../media/image7.png"/><Relationship Id="rId22" Type="http://schemas.openxmlformats.org/officeDocument/2006/relationships/image" Target="../media/image38.png"/><Relationship Id="rId27"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114.svg"/><Relationship Id="rId13" Type="http://schemas.openxmlformats.org/officeDocument/2006/relationships/image" Target="../media/image48.png"/><Relationship Id="rId18" Type="http://schemas.openxmlformats.org/officeDocument/2006/relationships/image" Target="../media/image51.png"/><Relationship Id="rId26" Type="http://schemas.openxmlformats.org/officeDocument/2006/relationships/image" Target="../media/image130.svg"/><Relationship Id="rId3" Type="http://schemas.openxmlformats.org/officeDocument/2006/relationships/image" Target="../media/image43.png"/><Relationship Id="rId21" Type="http://schemas.openxmlformats.org/officeDocument/2006/relationships/image" Target="../media/image53.png"/><Relationship Id="rId7" Type="http://schemas.openxmlformats.org/officeDocument/2006/relationships/image" Target="../media/image45.png"/><Relationship Id="rId12" Type="http://schemas.openxmlformats.org/officeDocument/2006/relationships/image" Target="../media/image118.svg"/><Relationship Id="rId17" Type="http://schemas.openxmlformats.org/officeDocument/2006/relationships/image" Target="../media/image50.png"/><Relationship Id="rId25" Type="http://schemas.openxmlformats.org/officeDocument/2006/relationships/image" Target="../media/image55.png"/><Relationship Id="rId2" Type="http://schemas.openxmlformats.org/officeDocument/2006/relationships/image" Target="../media/image42.jpeg"/><Relationship Id="rId16" Type="http://schemas.openxmlformats.org/officeDocument/2006/relationships/image" Target="../media/image122.svg"/><Relationship Id="rId20" Type="http://schemas.openxmlformats.org/officeDocument/2006/relationships/image" Target="../media/image52.png"/><Relationship Id="rId29" Type="http://schemas.openxmlformats.org/officeDocument/2006/relationships/image" Target="../media/image132.svg"/><Relationship Id="rId1" Type="http://schemas.openxmlformats.org/officeDocument/2006/relationships/slideLayout" Target="../slideLayouts/slideLayout7.xml"/><Relationship Id="rId6" Type="http://schemas.openxmlformats.org/officeDocument/2006/relationships/image" Target="../media/image112.svg"/><Relationship Id="rId11" Type="http://schemas.openxmlformats.org/officeDocument/2006/relationships/image" Target="../media/image47.png"/><Relationship Id="rId24" Type="http://schemas.openxmlformats.org/officeDocument/2006/relationships/image" Target="../media/image128.svg"/><Relationship Id="rId5" Type="http://schemas.openxmlformats.org/officeDocument/2006/relationships/image" Target="../media/image44.png"/><Relationship Id="rId15" Type="http://schemas.openxmlformats.org/officeDocument/2006/relationships/image" Target="../media/image49.png"/><Relationship Id="rId23" Type="http://schemas.openxmlformats.org/officeDocument/2006/relationships/image" Target="../media/image54.png"/><Relationship Id="rId28" Type="http://schemas.openxmlformats.org/officeDocument/2006/relationships/image" Target="../media/image57.png"/><Relationship Id="rId10" Type="http://schemas.openxmlformats.org/officeDocument/2006/relationships/image" Target="../media/image116.svg"/><Relationship Id="rId19" Type="http://schemas.openxmlformats.org/officeDocument/2006/relationships/image" Target="../media/image124.svg"/><Relationship Id="rId4" Type="http://schemas.openxmlformats.org/officeDocument/2006/relationships/image" Target="../media/image54.svg"/><Relationship Id="rId9" Type="http://schemas.openxmlformats.org/officeDocument/2006/relationships/image" Target="../media/image46.png"/><Relationship Id="rId14" Type="http://schemas.openxmlformats.org/officeDocument/2006/relationships/image" Target="../media/image120.svg"/><Relationship Id="rId22" Type="http://schemas.openxmlformats.org/officeDocument/2006/relationships/image" Target="../media/image126.svg"/><Relationship Id="rId27"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t="10494"/>
          <a:stretch>
            <a:fillRect/>
          </a:stretch>
        </p:blipFill>
        <p:spPr>
          <a:xfrm>
            <a:off x="2126336" y="2565733"/>
            <a:ext cx="14332863" cy="5255913"/>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64812" flipH="1">
            <a:off x="-885404" y="90309"/>
            <a:ext cx="4157734" cy="1549701"/>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69158" flipH="1">
            <a:off x="15680516" y="71757"/>
            <a:ext cx="4161888" cy="1551249"/>
          </a:xfrm>
          <a:prstGeom prst="rect">
            <a:avLst/>
          </a:prstGeom>
        </p:spPr>
      </p:pic>
      <p:pic>
        <p:nvPicPr>
          <p:cNvPr id="6" name="Picture 6"/>
          <p:cNvPicPr>
            <a:picLocks noChangeAspect="1"/>
          </p:cNvPicPr>
          <p:nvPr/>
        </p:nvPicPr>
        <p:blipFill>
          <a:blip r:embed="rId9"/>
          <a:srcRect/>
          <a:stretch>
            <a:fillRect/>
          </a:stretch>
        </p:blipFill>
        <p:spPr>
          <a:xfrm>
            <a:off x="15495665" y="1860630"/>
            <a:ext cx="1551282" cy="1498927"/>
          </a:xfrm>
          <a:prstGeom prst="rect">
            <a:avLst/>
          </a:prstGeom>
        </p:spPr>
      </p:pic>
      <p:sp>
        <p:nvSpPr>
          <p:cNvPr id="9" name="TextBox 9"/>
          <p:cNvSpPr txBox="1"/>
          <p:nvPr/>
        </p:nvSpPr>
        <p:spPr>
          <a:xfrm>
            <a:off x="2517955" y="3167341"/>
            <a:ext cx="13549624" cy="3118674"/>
          </a:xfrm>
          <a:prstGeom prst="rect">
            <a:avLst/>
          </a:prstGeom>
        </p:spPr>
        <p:txBody>
          <a:bodyPr wrap="square" lIns="0" tIns="0" rIns="0" bIns="0" rtlCol="0" anchor="t">
            <a:spAutoFit/>
          </a:bodyPr>
          <a:lstStyle/>
          <a:p>
            <a:pPr algn="ctr">
              <a:lnSpc>
                <a:spcPct val="150000"/>
              </a:lnSpc>
            </a:pPr>
            <a:r>
              <a:rPr lang="en-US" sz="7200" b="1" dirty="0" smtClean="0">
                <a:solidFill>
                  <a:srgbClr val="646B3C"/>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646B3C"/>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8002054" y="2161021"/>
            <a:ext cx="2283889" cy="763917"/>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703213">
            <a:off x="17821370" y="4566232"/>
            <a:ext cx="840583" cy="771235"/>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4471653" y="995608"/>
            <a:ext cx="354974" cy="328512"/>
          </a:xfrm>
          <a:prstGeom prst="rect">
            <a:avLst/>
          </a:prstGeom>
        </p:spPr>
      </p:pic>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51213" y="3878112"/>
            <a:ext cx="354974" cy="328512"/>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3661364" y="8657601"/>
            <a:ext cx="354974" cy="328512"/>
          </a:xfrm>
          <a:prstGeom prst="rect">
            <a:avLst/>
          </a:prstGeom>
        </p:spPr>
      </p:pic>
      <p:pic>
        <p:nvPicPr>
          <p:cNvPr id="16" name="Picture 16"/>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17" name="Picture 1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pic>
        <p:nvPicPr>
          <p:cNvPr id="18" name="Picture 18"/>
          <p:cNvPicPr>
            <a:picLocks noChangeAspect="1"/>
          </p:cNvPicPr>
          <p:nvPr/>
        </p:nvPicPr>
        <p:blipFill>
          <a:blip r:embed="rId22"/>
          <a:srcRect/>
          <a:stretch>
            <a:fillRect/>
          </a:stretch>
        </p:blipFill>
        <p:spPr>
          <a:xfrm rot="2779403">
            <a:off x="15324108" y="7082469"/>
            <a:ext cx="2814615" cy="2738972"/>
          </a:xfrm>
          <a:prstGeom prst="rect">
            <a:avLst/>
          </a:prstGeom>
        </p:spPr>
      </p:pic>
      <p:pic>
        <p:nvPicPr>
          <p:cNvPr id="19" name="Picture 19"/>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flipH="1">
            <a:off x="-234231" y="8657601"/>
            <a:ext cx="991921" cy="1356474"/>
          </a:xfrm>
          <a:prstGeom prst="rect">
            <a:avLst/>
          </a:prstGeom>
        </p:spPr>
      </p:pic>
      <p:pic>
        <p:nvPicPr>
          <p:cNvPr id="20" name="Picture 20"/>
          <p:cNvPicPr>
            <a:picLocks noChangeAspect="1"/>
          </p:cNvPicPr>
          <p:nvPr/>
        </p:nvPicPr>
        <p:blipFill>
          <a:blip r:embed="rId25"/>
          <a:srcRect/>
          <a:stretch>
            <a:fillRect/>
          </a:stretch>
        </p:blipFill>
        <p:spPr>
          <a:xfrm>
            <a:off x="1073268" y="6052940"/>
            <a:ext cx="2276079" cy="2306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903550" y="773020"/>
            <a:ext cx="15089050" cy="8548238"/>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945085" y="1743169"/>
            <a:ext cx="649938" cy="596318"/>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557894" y="1743169"/>
            <a:ext cx="649938" cy="596318"/>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719203" y="1945966"/>
            <a:ext cx="7466297" cy="515206"/>
          </a:xfrm>
          <a:prstGeom prst="rect">
            <a:avLst/>
          </a:prstGeom>
        </p:spPr>
        <p:txBody>
          <a:bodyPr wrap="square" lIns="0" tIns="0" rIns="0" bIns="0" rtlCol="0" anchor="t">
            <a:spAutoFit/>
          </a:bodyPr>
          <a:lstStyle/>
          <a:p>
            <a:pPr algn="ctr">
              <a:lnSpc>
                <a:spcPts val="3870"/>
              </a:lnSpc>
            </a:pPr>
            <a:r>
              <a:rPr lang="en-US" sz="4800" b="1" spc="129" dirty="0" smtClean="0">
                <a:solidFill>
                  <a:srgbClr val="65A3A8"/>
                </a:solidFill>
                <a:latin typeface="Arial" panose="020B0604020202020204" pitchFamily="34" charset="0"/>
                <a:cs typeface="Arial" panose="020B0604020202020204" pitchFamily="34" charset="0"/>
              </a:rPr>
              <a:t>NGƯỜI LÀM TRÒ CHƠI</a:t>
            </a:r>
            <a:endParaRPr lang="en-US" sz="4800" b="1" spc="129" dirty="0">
              <a:solidFill>
                <a:srgbClr val="65A3A8"/>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pic>
        <p:nvPicPr>
          <p:cNvPr id="30" name="Picture 29"/>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415616" y="3119241"/>
            <a:ext cx="12855690" cy="55715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903550" y="773020"/>
            <a:ext cx="15089050" cy="8548238"/>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945085" y="1743169"/>
            <a:ext cx="649938" cy="596318"/>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557894" y="1743169"/>
            <a:ext cx="649938" cy="596318"/>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5" name="Picture 15"/>
          <p:cNvPicPr>
            <a:picLocks noChangeAspect="1"/>
          </p:cNvPicPr>
          <p:nvPr/>
        </p:nvPicPr>
        <p:blipFill>
          <a:blip r:embed="rId14"/>
          <a:srcRect/>
          <a:stretch>
            <a:fillRect/>
          </a:stretch>
        </p:blipFill>
        <p:spPr>
          <a:xfrm>
            <a:off x="11910000" y="7258793"/>
            <a:ext cx="6231087" cy="2675473"/>
          </a:xfrm>
          <a:prstGeom prst="rect">
            <a:avLst/>
          </a:prstGeom>
        </p:spPr>
      </p:pic>
      <p:pic>
        <p:nvPicPr>
          <p:cNvPr id="16" name="Picture 1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719203" y="1945966"/>
            <a:ext cx="7466297" cy="515206"/>
          </a:xfrm>
          <a:prstGeom prst="rect">
            <a:avLst/>
          </a:prstGeom>
        </p:spPr>
        <p:txBody>
          <a:bodyPr wrap="square" lIns="0" tIns="0" rIns="0" bIns="0" rtlCol="0" anchor="t">
            <a:spAutoFit/>
          </a:bodyPr>
          <a:lstStyle/>
          <a:p>
            <a:pPr algn="ctr">
              <a:lnSpc>
                <a:spcPts val="3870"/>
              </a:lnSpc>
            </a:pPr>
            <a:r>
              <a:rPr lang="en-US" sz="4800" b="1" spc="129" dirty="0" smtClean="0">
                <a:solidFill>
                  <a:srgbClr val="65A3A8"/>
                </a:solidFill>
                <a:latin typeface="Arial" panose="020B0604020202020204" pitchFamily="34" charset="0"/>
                <a:cs typeface="Arial" panose="020B0604020202020204" pitchFamily="34" charset="0"/>
              </a:rPr>
              <a:t>NGƯỜI LÀM TRÒ CHƠI</a:t>
            </a:r>
            <a:endParaRPr lang="en-US" sz="4800" b="1" spc="129" dirty="0">
              <a:solidFill>
                <a:srgbClr val="65A3A8"/>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9" name="TextBox 28"/>
          <p:cNvSpPr txBox="1"/>
          <p:nvPr/>
        </p:nvSpPr>
        <p:spPr>
          <a:xfrm>
            <a:off x="2795683" y="2875222"/>
            <a:ext cx="13313335" cy="2881045"/>
          </a:xfrm>
          <a:prstGeom prst="rect">
            <a:avLst/>
          </a:prstGeom>
          <a:noFill/>
        </p:spPr>
        <p:txBody>
          <a:bodyPr wrap="square" rtlCol="0">
            <a:spAutoFit/>
          </a:bodyPr>
          <a:lstStyle/>
          <a:p>
            <a:pPr algn="just">
              <a:lnSpc>
                <a:spcPct val="150000"/>
              </a:lnSpc>
            </a:pPr>
            <a:r>
              <a:rPr lang="en-US" sz="4200" dirty="0" smtClean="0">
                <a:latin typeface="Arial" panose="020B0604020202020204" pitchFamily="34" charset="0"/>
                <a:cs typeface="Arial" panose="020B0604020202020204" pitchFamily="34" charset="0"/>
              </a:rPr>
              <a:t>1.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Nhân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hàng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xóm</a:t>
            </a:r>
            <a:r>
              <a:rPr lang="en-US" sz="4200" dirty="0" smtClean="0">
                <a:latin typeface="Arial" panose="020B0604020202020204" pitchFamily="34" charset="0"/>
                <a:cs typeface="Arial" panose="020B0604020202020204" pitchFamily="34" charset="0"/>
              </a:rPr>
              <a:t> nhà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 là </a:t>
            </a:r>
            <a:r>
              <a:rPr lang="en-US" sz="4200" dirty="0" err="1" smtClean="0">
                <a:latin typeface="Arial" panose="020B0604020202020204" pitchFamily="34" charset="0"/>
                <a:cs typeface="Arial" panose="020B0604020202020204" pitchFamily="34" charset="0"/>
              </a:rPr>
              <a:t>một</a:t>
            </a:r>
            <a:r>
              <a:rPr lang="en-US" sz="4200" dirty="0" smtClean="0">
                <a:latin typeface="Arial" panose="020B0604020202020204" pitchFamily="34" charset="0"/>
                <a:cs typeface="Arial" panose="020B0604020202020204" pitchFamily="34" charset="0"/>
              </a:rPr>
              <a:t> người làm đồ chơi bằng </a:t>
            </a:r>
            <a:r>
              <a:rPr lang="en-US" sz="4200" dirty="0" err="1" smtClean="0">
                <a:latin typeface="Arial" panose="020B0604020202020204" pitchFamily="34" charset="0"/>
                <a:cs typeface="Arial" panose="020B0604020202020204" pitchFamily="34" charset="0"/>
              </a:rPr>
              <a:t>bột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màu</a:t>
            </a:r>
            <a:r>
              <a:rPr lang="en-US" sz="4200" dirty="0" smtClean="0">
                <a:latin typeface="Arial" panose="020B0604020202020204" pitchFamily="34" charset="0"/>
                <a:cs typeface="Arial" panose="020B0604020202020204" pitchFamily="34" charset="0"/>
              </a:rPr>
              <a:t>. Ở ngoài </a:t>
            </a:r>
            <a:r>
              <a:rPr lang="en-US" sz="4200" dirty="0" err="1" smtClean="0">
                <a:latin typeface="Arial" panose="020B0604020202020204" pitchFamily="34" charset="0"/>
                <a:cs typeface="Arial" panose="020B0604020202020204" pitchFamily="34" charset="0"/>
              </a:rPr>
              <a:t>phố</a:t>
            </a:r>
            <a:r>
              <a:rPr lang="en-US" sz="4200" dirty="0" smtClean="0">
                <a:latin typeface="Arial" panose="020B0604020202020204" pitchFamily="34" charset="0"/>
                <a:cs typeface="Arial" panose="020B0604020202020204" pitchFamily="34" charset="0"/>
              </a:rPr>
              <a:t>, cái </a:t>
            </a:r>
            <a:r>
              <a:rPr lang="en-US" sz="4200" dirty="0" err="1" smtClean="0">
                <a:latin typeface="Arial" panose="020B0604020202020204" pitchFamily="34" charset="0"/>
                <a:cs typeface="Arial" panose="020B0604020202020204" pitchFamily="34" charset="0"/>
              </a:rPr>
              <a:t>sào</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nứa</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cắm</a:t>
            </a:r>
            <a:r>
              <a:rPr lang="en-US" sz="4200" dirty="0" smtClean="0">
                <a:latin typeface="Arial" panose="020B0604020202020204" pitchFamily="34" charset="0"/>
                <a:cs typeface="Arial" panose="020B0604020202020204" pitchFamily="34" charset="0"/>
              </a:rPr>
              <a:t> đồ chơi của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dựng</a:t>
            </a:r>
            <a:r>
              <a:rPr lang="en-US" sz="4200" dirty="0" smtClean="0">
                <a:latin typeface="Arial" panose="020B0604020202020204" pitchFamily="34" charset="0"/>
                <a:cs typeface="Arial" panose="020B0604020202020204" pitchFamily="34" charset="0"/>
              </a:rPr>
              <a:t> chỗ nào là chỗ </a:t>
            </a:r>
            <a:r>
              <a:rPr lang="en-US" sz="4200" dirty="0" err="1" smtClean="0">
                <a:latin typeface="Arial" panose="020B0604020202020204" pitchFamily="34" charset="0"/>
                <a:cs typeface="Arial" panose="020B0604020202020204" pitchFamily="34" charset="0"/>
              </a:rPr>
              <a:t>ấy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trẻ</a:t>
            </a:r>
            <a:r>
              <a:rPr lang="en-US" sz="4200" dirty="0" smtClean="0">
                <a:latin typeface="Arial" panose="020B0604020202020204" pitchFamily="34" charset="0"/>
                <a:cs typeface="Arial" panose="020B0604020202020204" pitchFamily="34" charset="0"/>
              </a:rPr>
              <a:t> con </a:t>
            </a:r>
            <a:r>
              <a:rPr lang="en-US" sz="4200" dirty="0" err="1" smtClean="0">
                <a:latin typeface="Arial" panose="020B0604020202020204" pitchFamily="34" charset="0"/>
                <a:cs typeface="Arial" panose="020B0604020202020204" pitchFamily="34" charset="0"/>
              </a:rPr>
              <a:t>xúm</a:t>
            </a:r>
            <a:r>
              <a:rPr lang="en-US" sz="4200" dirty="0" smtClean="0">
                <a:latin typeface="Arial" panose="020B0604020202020204" pitchFamily="34" charset="0"/>
                <a:cs typeface="Arial" panose="020B0604020202020204" pitchFamily="34" charset="0"/>
              </a:rPr>
              <a:t> lại.</a:t>
            </a:r>
            <a:endParaRPr lang="en-US"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855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903550" y="773020"/>
            <a:ext cx="15089050" cy="8548238"/>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954992" y="1432090"/>
            <a:ext cx="649938" cy="596318"/>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567801" y="1432090"/>
            <a:ext cx="649938" cy="596318"/>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5" name="Picture 15"/>
          <p:cNvPicPr>
            <a:picLocks noChangeAspect="1"/>
          </p:cNvPicPr>
          <p:nvPr/>
        </p:nvPicPr>
        <p:blipFill>
          <a:blip r:embed="rId14"/>
          <a:srcRect/>
          <a:stretch>
            <a:fillRect/>
          </a:stretch>
        </p:blipFill>
        <p:spPr>
          <a:xfrm>
            <a:off x="13639800" y="8001526"/>
            <a:ext cx="4501287" cy="1932740"/>
          </a:xfrm>
          <a:prstGeom prst="rect">
            <a:avLst/>
          </a:prstGeom>
        </p:spPr>
      </p:pic>
      <p:pic>
        <p:nvPicPr>
          <p:cNvPr id="16" name="Picture 1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729110" y="1634887"/>
            <a:ext cx="7466297" cy="515206"/>
          </a:xfrm>
          <a:prstGeom prst="rect">
            <a:avLst/>
          </a:prstGeom>
        </p:spPr>
        <p:txBody>
          <a:bodyPr wrap="square" lIns="0" tIns="0" rIns="0" bIns="0" rtlCol="0" anchor="t">
            <a:spAutoFit/>
          </a:bodyPr>
          <a:lstStyle/>
          <a:p>
            <a:pPr algn="ctr">
              <a:lnSpc>
                <a:spcPts val="3870"/>
              </a:lnSpc>
            </a:pPr>
            <a:r>
              <a:rPr lang="en-US" sz="4800" b="1" spc="129" dirty="0" smtClean="0">
                <a:solidFill>
                  <a:srgbClr val="65A3A8"/>
                </a:solidFill>
                <a:latin typeface="Arial" panose="020B0604020202020204" pitchFamily="34" charset="0"/>
                <a:cs typeface="Arial" panose="020B0604020202020204" pitchFamily="34" charset="0"/>
              </a:rPr>
              <a:t>NGƯỜI LÀM TRÒ CHƠI</a:t>
            </a:r>
            <a:endParaRPr lang="en-US" sz="4800" b="1" spc="129" dirty="0">
              <a:solidFill>
                <a:srgbClr val="65A3A8"/>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9" name="TextBox 28"/>
          <p:cNvSpPr txBox="1"/>
          <p:nvPr/>
        </p:nvSpPr>
        <p:spPr>
          <a:xfrm>
            <a:off x="2825901" y="2156415"/>
            <a:ext cx="13313335" cy="6878806"/>
          </a:xfrm>
          <a:prstGeom prst="rect">
            <a:avLst/>
          </a:prstGeom>
          <a:noFill/>
        </p:spPr>
        <p:txBody>
          <a:bodyPr wrap="square" rtlCol="0">
            <a:spAutoFit/>
          </a:bodyPr>
          <a:lstStyle/>
          <a:p>
            <a:pPr algn="just">
              <a:lnSpc>
                <a:spcPct val="150000"/>
              </a:lnSpc>
            </a:pPr>
            <a:r>
              <a:rPr lang="en-US" sz="4200" dirty="0" smtClean="0">
                <a:latin typeface="Arial" panose="020B0604020202020204" pitchFamily="34" charset="0"/>
                <a:cs typeface="Arial" panose="020B0604020202020204" pitchFamily="34" charset="0"/>
              </a:rPr>
              <a:t>2. </a:t>
            </a:r>
            <a:r>
              <a:rPr lang="en-US" sz="4200" dirty="0" err="1" smtClean="0">
                <a:latin typeface="Arial" panose="020B0604020202020204" pitchFamily="34" charset="0"/>
                <a:cs typeface="Arial" panose="020B0604020202020204" pitchFamily="34" charset="0"/>
              </a:rPr>
              <a:t>Dạo</a:t>
            </a:r>
            <a:r>
              <a:rPr lang="en-US" sz="4200" dirty="0" smtClean="0">
                <a:latin typeface="Arial" panose="020B0604020202020204" pitchFamily="34" charset="0"/>
                <a:cs typeface="Arial" panose="020B0604020202020204" pitchFamily="34" charset="0"/>
              </a:rPr>
              <a:t> này, </a:t>
            </a:r>
            <a:r>
              <a:rPr lang="en-US" sz="4200" dirty="0" err="1" smtClean="0">
                <a:latin typeface="Arial" panose="020B0604020202020204" pitchFamily="34" charset="0"/>
                <a:cs typeface="Arial" panose="020B0604020202020204" pitchFamily="34" charset="0"/>
              </a:rPr>
              <a:t>hàng</a:t>
            </a:r>
            <a:r>
              <a:rPr lang="en-US" sz="4200" dirty="0" smtClean="0">
                <a:latin typeface="Arial" panose="020B0604020202020204" pitchFamily="34" charset="0"/>
                <a:cs typeface="Arial" panose="020B0604020202020204" pitchFamily="34" charset="0"/>
              </a:rPr>
              <a:t> của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Nhân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bỗng</a:t>
            </a:r>
            <a:r>
              <a:rPr lang="en-US" sz="4200" dirty="0" smtClean="0">
                <a:latin typeface="Arial" panose="020B0604020202020204" pitchFamily="34" charset="0"/>
                <a:cs typeface="Arial" panose="020B0604020202020204" pitchFamily="34" charset="0"/>
              </a:rPr>
              <a:t> ế. </a:t>
            </a:r>
            <a:r>
              <a:rPr lang="en-US" sz="4200" dirty="0" err="1" smtClean="0">
                <a:latin typeface="Arial" panose="020B0604020202020204" pitchFamily="34" charset="0"/>
                <a:cs typeface="Arial" panose="020B0604020202020204" pitchFamily="34" charset="0"/>
              </a:rPr>
              <a:t>Những</a:t>
            </a:r>
            <a:r>
              <a:rPr lang="en-US" sz="4200" dirty="0" smtClean="0">
                <a:latin typeface="Arial" panose="020B0604020202020204" pitchFamily="34" charset="0"/>
                <a:cs typeface="Arial" panose="020B0604020202020204" pitchFamily="34" charset="0"/>
              </a:rPr>
              <a:t> đồ chơi mới bằng </a:t>
            </a:r>
            <a:r>
              <a:rPr lang="en-US" sz="4200" dirty="0" err="1" smtClean="0">
                <a:latin typeface="Arial" panose="020B0604020202020204" pitchFamily="34" charset="0"/>
                <a:cs typeface="Arial" panose="020B0604020202020204" pitchFamily="34" charset="0"/>
              </a:rPr>
              <a:t>nhựa</a:t>
            </a:r>
            <a:r>
              <a:rPr lang="en-US" sz="4200" dirty="0" smtClean="0">
                <a:latin typeface="Arial" panose="020B0604020202020204" pitchFamily="34" charset="0"/>
                <a:cs typeface="Arial" panose="020B0604020202020204" pitchFamily="34" charset="0"/>
              </a:rPr>
              <a:t> đã </a:t>
            </a:r>
            <a:r>
              <a:rPr lang="en-US" sz="4200" dirty="0" err="1" smtClean="0">
                <a:latin typeface="Arial" panose="020B0604020202020204" pitchFamily="34" charset="0"/>
                <a:cs typeface="Arial" panose="020B0604020202020204" pitchFamily="34" charset="0"/>
              </a:rPr>
              <a:t>xuất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hiện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Một</a:t>
            </a:r>
            <a:r>
              <a:rPr lang="en-US" sz="4200" dirty="0" smtClean="0">
                <a:latin typeface="Arial" panose="020B0604020202020204" pitchFamily="34" charset="0"/>
                <a:cs typeface="Arial" panose="020B0604020202020204" pitchFamily="34" charset="0"/>
              </a:rPr>
              <a:t> hôm,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Nhân</a:t>
            </a:r>
            <a:r>
              <a:rPr lang="en-US" sz="4200" dirty="0" smtClean="0">
                <a:latin typeface="Arial" panose="020B0604020202020204" pitchFamily="34" charset="0"/>
                <a:cs typeface="Arial" panose="020B0604020202020204" pitchFamily="34" charset="0"/>
              </a:rPr>
              <a:t> bảo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sắp</a:t>
            </a:r>
            <a:r>
              <a:rPr lang="en-US" sz="4200" dirty="0" smtClean="0">
                <a:latin typeface="Arial" panose="020B0604020202020204" pitchFamily="34" charset="0"/>
                <a:cs typeface="Arial" panose="020B0604020202020204" pitchFamily="34" charset="0"/>
              </a:rPr>
              <a:t> về </a:t>
            </a:r>
            <a:r>
              <a:rPr lang="en-US" sz="4200" dirty="0" err="1" smtClean="0">
                <a:latin typeface="Arial" panose="020B0604020202020204" pitchFamily="34" charset="0"/>
                <a:cs typeface="Arial" panose="020B0604020202020204" pitchFamily="34" charset="0"/>
              </a:rPr>
              <a:t>quê</a:t>
            </a:r>
            <a:r>
              <a:rPr lang="en-US" sz="4200" dirty="0" smtClean="0">
                <a:latin typeface="Arial" panose="020B0604020202020204" pitchFamily="34" charset="0"/>
                <a:cs typeface="Arial" panose="020B0604020202020204" pitchFamily="34" charset="0"/>
              </a:rPr>
              <a:t> làm </a:t>
            </a:r>
            <a:r>
              <a:rPr lang="en-US" sz="4200" dirty="0" err="1" smtClean="0">
                <a:latin typeface="Arial" panose="020B0604020202020204" pitchFamily="34" charset="0"/>
                <a:cs typeface="Arial" panose="020B0604020202020204" pitchFamily="34" charset="0"/>
              </a:rPr>
              <a:t>ruộng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suýt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khóc</a:t>
            </a:r>
            <a:r>
              <a:rPr lang="en-US" sz="4200" dirty="0" smtClean="0">
                <a:latin typeface="Arial" panose="020B0604020202020204" pitchFamily="34" charset="0"/>
                <a:cs typeface="Arial" panose="020B0604020202020204" pitchFamily="34" charset="0"/>
              </a:rPr>
              <a:t>, nhưng </a:t>
            </a:r>
            <a:r>
              <a:rPr lang="en-US" sz="4200" dirty="0" err="1" smtClean="0">
                <a:latin typeface="Arial" panose="020B0604020202020204" pitchFamily="34" charset="0"/>
                <a:cs typeface="Arial" panose="020B0604020202020204" pitchFamily="34" charset="0"/>
              </a:rPr>
              <a:t>cố</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tỏ</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ra</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bình</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tĩnh</a:t>
            </a:r>
            <a:r>
              <a:rPr lang="en-US" sz="4200" dirty="0" smtClean="0">
                <a:latin typeface="Arial" panose="020B0604020202020204" pitchFamily="34" charset="0"/>
                <a:cs typeface="Arial" panose="020B0604020202020204" pitchFamily="34" charset="0"/>
              </a:rPr>
              <a:t>:</a:t>
            </a:r>
          </a:p>
          <a:p>
            <a:pPr marL="571500" indent="-571500" algn="just">
              <a:lnSpc>
                <a:spcPct val="150000"/>
              </a:lnSpc>
              <a:buFontTx/>
              <a:buChar char="-"/>
            </a:pP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ở đây làm đồ chơi </a:t>
            </a:r>
            <a:r>
              <a:rPr lang="en-US" sz="4200" dirty="0" err="1" smtClean="0">
                <a:latin typeface="Arial" panose="020B0604020202020204" pitchFamily="34" charset="0"/>
                <a:cs typeface="Arial" panose="020B0604020202020204" pitchFamily="34" charset="0"/>
              </a:rPr>
              <a:t>cho</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chúng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cháu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Cháu</a:t>
            </a:r>
            <a:r>
              <a:rPr lang="en-US" sz="4200" dirty="0" smtClean="0">
                <a:latin typeface="Arial" panose="020B0604020202020204" pitchFamily="34" charset="0"/>
                <a:cs typeface="Arial" panose="020B0604020202020204" pitchFamily="34" charset="0"/>
              </a:rPr>
              <a:t> sẽ </a:t>
            </a:r>
            <a:r>
              <a:rPr lang="en-US" sz="4200" dirty="0" err="1" smtClean="0">
                <a:latin typeface="Arial" panose="020B0604020202020204" pitchFamily="34" charset="0"/>
                <a:cs typeface="Arial" panose="020B0604020202020204" pitchFamily="34" charset="0"/>
              </a:rPr>
              <a:t>rủ</a:t>
            </a:r>
            <a:r>
              <a:rPr lang="en-US" sz="4200" dirty="0" smtClean="0">
                <a:latin typeface="Arial" panose="020B0604020202020204" pitchFamily="34" charset="0"/>
                <a:cs typeface="Arial" panose="020B0604020202020204" pitchFamily="34" charset="0"/>
              </a:rPr>
              <a:t> các bạn </a:t>
            </a:r>
            <a:r>
              <a:rPr lang="en-US" sz="4200" dirty="0" err="1" smtClean="0">
                <a:latin typeface="Arial" panose="020B0604020202020204" pitchFamily="34" charset="0"/>
                <a:cs typeface="Arial" panose="020B0604020202020204" pitchFamily="34" charset="0"/>
              </a:rPr>
              <a:t>cùng</a:t>
            </a:r>
            <a:r>
              <a:rPr lang="en-US" sz="4200" dirty="0" smtClean="0">
                <a:latin typeface="Arial" panose="020B0604020202020204" pitchFamily="34" charset="0"/>
                <a:cs typeface="Arial" panose="020B0604020202020204" pitchFamily="34" charset="0"/>
              </a:rPr>
              <a:t> mua.</a:t>
            </a:r>
          </a:p>
          <a:p>
            <a:pPr algn="just">
              <a:lnSpc>
                <a:spcPct val="150000"/>
              </a:lnSpc>
            </a:pP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cảm</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động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ôm</a:t>
            </a:r>
            <a:r>
              <a:rPr lang="en-US" sz="4200" dirty="0" smtClean="0">
                <a:latin typeface="Arial" panose="020B0604020202020204" pitchFamily="34" charset="0"/>
                <a:cs typeface="Arial" panose="020B0604020202020204" pitchFamily="34" charset="0"/>
              </a:rPr>
              <a:t> lấy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a:t>
            </a:r>
            <a:endParaRPr lang="en-US"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13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903550" y="773020"/>
            <a:ext cx="15089050" cy="8548238"/>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954992" y="1432090"/>
            <a:ext cx="649938" cy="596318"/>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567801" y="1432090"/>
            <a:ext cx="649938" cy="596318"/>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5" name="Picture 15"/>
          <p:cNvPicPr>
            <a:picLocks noChangeAspect="1"/>
          </p:cNvPicPr>
          <p:nvPr/>
        </p:nvPicPr>
        <p:blipFill>
          <a:blip r:embed="rId14"/>
          <a:srcRect/>
          <a:stretch>
            <a:fillRect/>
          </a:stretch>
        </p:blipFill>
        <p:spPr>
          <a:xfrm>
            <a:off x="13639800" y="8001526"/>
            <a:ext cx="4501287" cy="1932740"/>
          </a:xfrm>
          <a:prstGeom prst="rect">
            <a:avLst/>
          </a:prstGeom>
        </p:spPr>
      </p:pic>
      <p:pic>
        <p:nvPicPr>
          <p:cNvPr id="16" name="Picture 1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729110" y="1634887"/>
            <a:ext cx="7466297" cy="515206"/>
          </a:xfrm>
          <a:prstGeom prst="rect">
            <a:avLst/>
          </a:prstGeom>
        </p:spPr>
        <p:txBody>
          <a:bodyPr wrap="square" lIns="0" tIns="0" rIns="0" bIns="0" rtlCol="0" anchor="t">
            <a:spAutoFit/>
          </a:bodyPr>
          <a:lstStyle/>
          <a:p>
            <a:pPr algn="ctr">
              <a:lnSpc>
                <a:spcPts val="3870"/>
              </a:lnSpc>
            </a:pPr>
            <a:r>
              <a:rPr lang="en-US" sz="4800" b="1" spc="129" dirty="0" smtClean="0">
                <a:solidFill>
                  <a:srgbClr val="65A3A8"/>
                </a:solidFill>
                <a:latin typeface="Arial" panose="020B0604020202020204" pitchFamily="34" charset="0"/>
                <a:cs typeface="Arial" panose="020B0604020202020204" pitchFamily="34" charset="0"/>
              </a:rPr>
              <a:t>NGƯỜI LÀM TRÒ CHƠI</a:t>
            </a:r>
            <a:endParaRPr lang="en-US" sz="4800" b="1" spc="129" dirty="0">
              <a:solidFill>
                <a:srgbClr val="65A3A8"/>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9" name="TextBox 28"/>
          <p:cNvSpPr txBox="1"/>
          <p:nvPr/>
        </p:nvSpPr>
        <p:spPr>
          <a:xfrm>
            <a:off x="2825901" y="2156415"/>
            <a:ext cx="13313335" cy="5909310"/>
          </a:xfrm>
          <a:prstGeom prst="rect">
            <a:avLst/>
          </a:prstGeom>
          <a:noFill/>
        </p:spPr>
        <p:txBody>
          <a:bodyPr wrap="square" rtlCol="0">
            <a:spAutoFit/>
          </a:bodyPr>
          <a:lstStyle/>
          <a:p>
            <a:pPr algn="just">
              <a:lnSpc>
                <a:spcPct val="150000"/>
              </a:lnSpc>
            </a:pPr>
            <a:r>
              <a:rPr lang="en-US" sz="4200" dirty="0" smtClean="0">
                <a:latin typeface="Arial" panose="020B0604020202020204" pitchFamily="34" charset="0"/>
                <a:cs typeface="Arial" panose="020B0604020202020204" pitchFamily="34" charset="0"/>
              </a:rPr>
              <a:t>3. Hôm </a:t>
            </a:r>
            <a:r>
              <a:rPr lang="en-US" sz="4200" dirty="0" err="1" smtClean="0">
                <a:latin typeface="Arial" panose="020B0604020202020204" pitchFamily="34" charset="0"/>
                <a:cs typeface="Arial" panose="020B0604020202020204" pitchFamily="34" charset="0"/>
              </a:rPr>
              <a:t>sau</a:t>
            </a:r>
            <a:r>
              <a:rPr lang="en-US" sz="4200" dirty="0" smtClean="0">
                <a:latin typeface="Arial" panose="020B0604020202020204" pitchFamily="34" charset="0"/>
                <a:cs typeface="Arial" panose="020B0604020202020204" pitchFamily="34" charset="0"/>
              </a:rPr>
              <a:t> là </a:t>
            </a:r>
            <a:r>
              <a:rPr lang="en-US" sz="4200" dirty="0" err="1" smtClean="0">
                <a:latin typeface="Arial" panose="020B0604020202020204" pitchFamily="34" charset="0"/>
                <a:cs typeface="Arial" panose="020B0604020202020204" pitchFamily="34" charset="0"/>
              </a:rPr>
              <a:t>buổi</a:t>
            </a:r>
            <a:r>
              <a:rPr lang="en-US" sz="4200" dirty="0" smtClean="0">
                <a:latin typeface="Arial" panose="020B0604020202020204" pitchFamily="34" charset="0"/>
                <a:cs typeface="Arial" panose="020B0604020202020204" pitchFamily="34" charset="0"/>
              </a:rPr>
              <a:t> bán </a:t>
            </a:r>
            <a:r>
              <a:rPr lang="en-US" sz="4200" dirty="0" err="1" smtClean="0">
                <a:latin typeface="Arial" panose="020B0604020202020204" pitchFamily="34" charset="0"/>
                <a:cs typeface="Arial" panose="020B0604020202020204" pitchFamily="34" charset="0"/>
              </a:rPr>
              <a:t>hàng</a:t>
            </a:r>
            <a:r>
              <a:rPr lang="en-US" sz="4200" dirty="0" smtClean="0">
                <a:latin typeface="Arial" panose="020B0604020202020204" pitchFamily="34" charset="0"/>
                <a:cs typeface="Arial" panose="020B0604020202020204" pitchFamily="34" charset="0"/>
              </a:rPr>
              <a:t> cuối </a:t>
            </a:r>
            <a:r>
              <a:rPr lang="en-US" sz="4200" dirty="0" err="1" smtClean="0">
                <a:latin typeface="Arial" panose="020B0604020202020204" pitchFamily="34" charset="0"/>
                <a:cs typeface="Arial" panose="020B0604020202020204" pitchFamily="34" charset="0"/>
              </a:rPr>
              <a:t>cùng</a:t>
            </a:r>
            <a:r>
              <a:rPr lang="en-US" sz="4200" dirty="0" smtClean="0">
                <a:latin typeface="Arial" panose="020B0604020202020204" pitchFamily="34" charset="0"/>
                <a:cs typeface="Arial" panose="020B0604020202020204" pitchFamily="34" charset="0"/>
              </a:rPr>
              <a:t> của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Nhân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đập</a:t>
            </a:r>
            <a:r>
              <a:rPr lang="en-US" sz="4200" dirty="0" smtClean="0">
                <a:latin typeface="Arial" panose="020B0604020202020204" pitchFamily="34" charset="0"/>
                <a:cs typeface="Arial" panose="020B0604020202020204" pitchFamily="34" charset="0"/>
              </a:rPr>
              <a:t> con </a:t>
            </a:r>
            <a:r>
              <a:rPr lang="en-US" sz="4200" dirty="0" err="1" smtClean="0">
                <a:latin typeface="Arial" panose="020B0604020202020204" pitchFamily="34" charset="0"/>
                <a:cs typeface="Arial" panose="020B0604020202020204" pitchFamily="34" charset="0"/>
              </a:rPr>
              <a:t>lợn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đếm</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được</a:t>
            </a:r>
            <a:r>
              <a:rPr lang="en-US" sz="4200" dirty="0" smtClean="0">
                <a:latin typeface="Arial" panose="020B0604020202020204" pitchFamily="34" charset="0"/>
                <a:cs typeface="Arial" panose="020B0604020202020204" pitchFamily="34" charset="0"/>
              </a:rPr>
              <a:t> hơn </a:t>
            </a:r>
            <a:r>
              <a:rPr lang="en-US" sz="4200" dirty="0" err="1" smtClean="0">
                <a:latin typeface="Arial" panose="020B0604020202020204" pitchFamily="34" charset="0"/>
                <a:cs typeface="Arial" panose="020B0604020202020204" pitchFamily="34" charset="0"/>
              </a:rPr>
              <a:t>mười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nghìn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đồng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 chia </a:t>
            </a:r>
            <a:r>
              <a:rPr lang="en-US" sz="4200" dirty="0" err="1" smtClean="0">
                <a:latin typeface="Arial" panose="020B0604020202020204" pitchFamily="34" charset="0"/>
                <a:cs typeface="Arial" panose="020B0604020202020204" pitchFamily="34" charset="0"/>
              </a:rPr>
              <a:t>nhỏ</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món</a:t>
            </a:r>
            <a:r>
              <a:rPr lang="en-US" sz="4200" dirty="0" smtClean="0">
                <a:latin typeface="Arial" panose="020B0604020202020204" pitchFamily="34" charset="0"/>
                <a:cs typeface="Arial" panose="020B0604020202020204" pitchFamily="34" charset="0"/>
              </a:rPr>
              <a:t> tiền, nhờ mấy bạn trong </a:t>
            </a:r>
            <a:r>
              <a:rPr lang="en-US" sz="4200" dirty="0" err="1" smtClean="0">
                <a:latin typeface="Arial" panose="020B0604020202020204" pitchFamily="34" charset="0"/>
                <a:cs typeface="Arial" panose="020B0604020202020204" pitchFamily="34" charset="0"/>
              </a:rPr>
              <a:t>lớp</a:t>
            </a:r>
            <a:r>
              <a:rPr lang="en-US" sz="4200" dirty="0" smtClean="0">
                <a:latin typeface="Arial" panose="020B0604020202020204" pitchFamily="34" charset="0"/>
                <a:cs typeface="Arial" panose="020B0604020202020204" pitchFamily="34" charset="0"/>
              </a:rPr>
              <a:t> mua </a:t>
            </a:r>
            <a:r>
              <a:rPr lang="en-US" sz="4200" dirty="0" err="1" smtClean="0">
                <a:latin typeface="Arial" panose="020B0604020202020204" pitchFamily="34" charset="0"/>
                <a:cs typeface="Arial" panose="020B0604020202020204" pitchFamily="34" charset="0"/>
              </a:rPr>
              <a:t>giúp</a:t>
            </a:r>
            <a:r>
              <a:rPr lang="en-US" sz="4200" dirty="0" smtClean="0">
                <a:latin typeface="Arial" panose="020B0604020202020204" pitchFamily="34" charset="0"/>
                <a:cs typeface="Arial" panose="020B0604020202020204" pitchFamily="34" charset="0"/>
              </a:rPr>
              <a:t> đồ chơi của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a:t>
            </a:r>
          </a:p>
          <a:p>
            <a:pPr algn="just">
              <a:lnSpc>
                <a:spcPct val="150000"/>
              </a:lnSpc>
            </a:pPr>
            <a:r>
              <a:rPr lang="en-US" sz="4200" dirty="0" err="1" smtClean="0">
                <a:latin typeface="Arial" panose="020B0604020202020204" pitchFamily="34" charset="0"/>
                <a:cs typeface="Arial" panose="020B0604020202020204" pitchFamily="34" charset="0"/>
              </a:rPr>
              <a:t>Gặp</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tôi</a:t>
            </a:r>
            <a:r>
              <a:rPr lang="en-US" sz="4200" dirty="0" smtClean="0">
                <a:latin typeface="Arial" panose="020B0604020202020204" pitchFamily="34" charset="0"/>
                <a:cs typeface="Arial" panose="020B0604020202020204" pitchFamily="34" charset="0"/>
              </a:rPr>
              <a:t> chiều hôm </a:t>
            </a:r>
            <a:r>
              <a:rPr lang="en-US" sz="4200" dirty="0" err="1" smtClean="0">
                <a:latin typeface="Arial" panose="020B0604020202020204" pitchFamily="34" charset="0"/>
                <a:cs typeface="Arial" panose="020B0604020202020204" pitchFamily="34" charset="0"/>
              </a:rPr>
              <a:t>ấy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vui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bảo: “Thì </a:t>
            </a:r>
            <a:r>
              <a:rPr lang="en-US" sz="4200" dirty="0" err="1" smtClean="0">
                <a:latin typeface="Arial" panose="020B0604020202020204" pitchFamily="34" charset="0"/>
                <a:cs typeface="Arial" panose="020B0604020202020204" pitchFamily="34" charset="0"/>
              </a:rPr>
              <a:t>ra</a:t>
            </a:r>
            <a:r>
              <a:rPr lang="en-US" sz="4200" dirty="0" smtClean="0">
                <a:latin typeface="Arial" panose="020B0604020202020204" pitchFamily="34" charset="0"/>
                <a:cs typeface="Arial" panose="020B0604020202020204" pitchFamily="34" charset="0"/>
              </a:rPr>
              <a:t>, vẫn còn nhiều </a:t>
            </a:r>
            <a:r>
              <a:rPr lang="en-US" sz="4200" dirty="0" err="1" smtClean="0">
                <a:latin typeface="Arial" panose="020B0604020202020204" pitchFamily="34" charset="0"/>
                <a:cs typeface="Arial" panose="020B0604020202020204" pitchFamily="34" charset="0"/>
              </a:rPr>
              <a:t>trẻ</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nhỏ</a:t>
            </a:r>
            <a:r>
              <a:rPr lang="en-US" sz="4200" dirty="0" smtClean="0">
                <a:latin typeface="Arial" panose="020B0604020202020204" pitchFamily="34" charset="0"/>
                <a:cs typeface="Arial" panose="020B0604020202020204" pitchFamily="34" charset="0"/>
              </a:rPr>
              <a:t> thích đồ chơi của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a:t>
            </a:r>
            <a:endParaRPr lang="en-US"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316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903550" y="773020"/>
            <a:ext cx="15089050" cy="8548238"/>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4954992" y="1432090"/>
            <a:ext cx="649938" cy="596318"/>
          </a:xfrm>
          <a:prstGeom prst="rect">
            <a:avLst/>
          </a:prstGeom>
        </p:spPr>
      </p:pic>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567801" y="1432090"/>
            <a:ext cx="649938" cy="596318"/>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729110" y="1634887"/>
            <a:ext cx="7466297" cy="515206"/>
          </a:xfrm>
          <a:prstGeom prst="rect">
            <a:avLst/>
          </a:prstGeom>
        </p:spPr>
        <p:txBody>
          <a:bodyPr wrap="square" lIns="0" tIns="0" rIns="0" bIns="0" rtlCol="0" anchor="t">
            <a:spAutoFit/>
          </a:bodyPr>
          <a:lstStyle/>
          <a:p>
            <a:pPr algn="ctr">
              <a:lnSpc>
                <a:spcPts val="3870"/>
              </a:lnSpc>
            </a:pPr>
            <a:r>
              <a:rPr lang="en-US" sz="4800" b="1" spc="129" dirty="0" smtClean="0">
                <a:solidFill>
                  <a:srgbClr val="65A3A8"/>
                </a:solidFill>
                <a:latin typeface="Arial" panose="020B0604020202020204" pitchFamily="34" charset="0"/>
                <a:cs typeface="Arial" panose="020B0604020202020204" pitchFamily="34" charset="0"/>
              </a:rPr>
              <a:t>NGƯỜI LÀM TRÒ CHƠI</a:t>
            </a:r>
            <a:endParaRPr lang="en-US" sz="4800" b="1" spc="129" dirty="0">
              <a:solidFill>
                <a:srgbClr val="65A3A8"/>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9" name="TextBox 28"/>
          <p:cNvSpPr txBox="1"/>
          <p:nvPr/>
        </p:nvSpPr>
        <p:spPr>
          <a:xfrm>
            <a:off x="2825901" y="2156415"/>
            <a:ext cx="13313335" cy="3647152"/>
          </a:xfrm>
          <a:prstGeom prst="rect">
            <a:avLst/>
          </a:prstGeom>
          <a:noFill/>
        </p:spPr>
        <p:txBody>
          <a:bodyPr wrap="square" rtlCol="0">
            <a:spAutoFit/>
          </a:bodyPr>
          <a:lstStyle/>
          <a:p>
            <a:pPr algn="just">
              <a:lnSpc>
                <a:spcPct val="150000"/>
              </a:lnSpc>
            </a:pP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còn bảo:</a:t>
            </a:r>
          </a:p>
          <a:p>
            <a:pPr marL="571500" indent="-571500" algn="just">
              <a:lnSpc>
                <a:spcPct val="150000"/>
              </a:lnSpc>
              <a:buFontTx/>
              <a:buChar char="-"/>
            </a:pPr>
            <a:r>
              <a:rPr lang="en-US" sz="4200" dirty="0" smtClean="0">
                <a:latin typeface="Arial" panose="020B0604020202020204" pitchFamily="34" charset="0"/>
                <a:cs typeface="Arial" panose="020B0604020202020204" pitchFamily="34" charset="0"/>
              </a:rPr>
              <a:t>Về </a:t>
            </a:r>
            <a:r>
              <a:rPr lang="en-US" sz="4200" dirty="0" err="1" smtClean="0">
                <a:latin typeface="Arial" panose="020B0604020202020204" pitchFamily="34" charset="0"/>
                <a:cs typeface="Arial" panose="020B0604020202020204" pitchFamily="34" charset="0"/>
              </a:rPr>
              <a:t>quê</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cũng sẽ </a:t>
            </a:r>
            <a:r>
              <a:rPr lang="en-US" sz="4200" dirty="0" err="1" smtClean="0">
                <a:latin typeface="Arial" panose="020B0604020202020204" pitchFamily="34" charset="0"/>
                <a:cs typeface="Arial" panose="020B0604020202020204" pitchFamily="34" charset="0"/>
              </a:rPr>
              <a:t>nặn</a:t>
            </a:r>
            <a:r>
              <a:rPr lang="en-US" sz="4200" dirty="0" smtClean="0">
                <a:latin typeface="Arial" panose="020B0604020202020204" pitchFamily="34" charset="0"/>
                <a:cs typeface="Arial" panose="020B0604020202020204" pitchFamily="34" charset="0"/>
              </a:rPr>
              <a:t> đồ chơi để bán. </a:t>
            </a:r>
            <a:r>
              <a:rPr lang="en-US" sz="4200" dirty="0" err="1" smtClean="0">
                <a:latin typeface="Arial" panose="020B0604020202020204" pitchFamily="34" charset="0"/>
                <a:cs typeface="Arial" panose="020B0604020202020204" pitchFamily="34" charset="0"/>
              </a:rPr>
              <a:t>Trẻ</a:t>
            </a:r>
            <a:r>
              <a:rPr lang="en-US" sz="4200" dirty="0" smtClean="0">
                <a:latin typeface="Arial" panose="020B0604020202020204" pitchFamily="34" charset="0"/>
                <a:cs typeface="Arial" panose="020B0604020202020204" pitchFamily="34" charset="0"/>
              </a:rPr>
              <a:t> ở </a:t>
            </a:r>
            <a:r>
              <a:rPr lang="en-US" sz="4200" dirty="0" err="1" smtClean="0">
                <a:latin typeface="Arial" panose="020B0604020202020204" pitchFamily="34" charset="0"/>
                <a:cs typeface="Arial" panose="020B0604020202020204" pitchFamily="34" charset="0"/>
              </a:rPr>
              <a:t>nông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thôn</a:t>
            </a:r>
            <a:r>
              <a:rPr lang="en-US" sz="4200" dirty="0" smtClean="0">
                <a:latin typeface="Arial" panose="020B0604020202020204" pitchFamily="34" charset="0"/>
                <a:cs typeface="Arial" panose="020B0604020202020204" pitchFamily="34" charset="0"/>
              </a:rPr>
              <a:t> thích thứ này hơn </a:t>
            </a:r>
            <a:r>
              <a:rPr lang="en-US" sz="4200" dirty="0" err="1" smtClean="0">
                <a:latin typeface="Arial" panose="020B0604020202020204" pitchFamily="34" charset="0"/>
                <a:cs typeface="Arial" panose="020B0604020202020204" pitchFamily="34" charset="0"/>
              </a:rPr>
              <a:t>trẻ</a:t>
            </a:r>
            <a:r>
              <a:rPr lang="en-US" sz="4200" dirty="0" smtClean="0">
                <a:latin typeface="Arial" panose="020B0604020202020204" pitchFamily="34" charset="0"/>
                <a:cs typeface="Arial" panose="020B0604020202020204" pitchFamily="34" charset="0"/>
              </a:rPr>
              <a:t> thành </a:t>
            </a:r>
            <a:r>
              <a:rPr lang="en-US" sz="4200" dirty="0" err="1" smtClean="0">
                <a:latin typeface="Arial" panose="020B0604020202020204" pitchFamily="34" charset="0"/>
                <a:cs typeface="Arial" panose="020B0604020202020204" pitchFamily="34" charset="0"/>
              </a:rPr>
              <a:t>phố</a:t>
            </a:r>
            <a:r>
              <a:rPr lang="en-US" sz="4200" dirty="0" smtClean="0">
                <a:latin typeface="Arial" panose="020B0604020202020204" pitchFamily="34" charset="0"/>
                <a:cs typeface="Arial" panose="020B0604020202020204" pitchFamily="34" charset="0"/>
              </a:rPr>
              <a:t>.</a:t>
            </a:r>
          </a:p>
          <a:p>
            <a:pPr algn="r">
              <a:lnSpc>
                <a:spcPct val="150000"/>
              </a:lnSpc>
            </a:pPr>
            <a:r>
              <a:rPr lang="en-US" sz="2800" b="1" dirty="0" smtClean="0">
                <a:latin typeface="Arial" panose="020B0604020202020204" pitchFamily="34" charset="0"/>
                <a:cs typeface="Arial" panose="020B0604020202020204" pitchFamily="34" charset="0"/>
              </a:rPr>
              <a:t>Theo XUÂN QUỲNH</a:t>
            </a:r>
            <a:endParaRPr lang="en-US" sz="28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788361" y="5803567"/>
            <a:ext cx="9871026" cy="3363569"/>
          </a:xfrm>
          <a:prstGeom prst="rect">
            <a:avLst/>
          </a:prstGeom>
        </p:spPr>
      </p:pic>
    </p:spTree>
    <p:extLst>
      <p:ext uri="{BB962C8B-B14F-4D97-AF65-F5344CB8AC3E}">
        <p14:creationId xmlns:p14="http://schemas.microsoft.com/office/powerpoint/2010/main" val="386692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2690390" y="8477041"/>
            <a:ext cx="379318" cy="351041"/>
          </a:xfrm>
          <a:prstGeom prst="rect">
            <a:avLst/>
          </a:prstGeom>
        </p:spPr>
      </p:pic>
      <p:grpSp>
        <p:nvGrpSpPr>
          <p:cNvPr id="4" name="Group 4"/>
          <p:cNvGrpSpPr/>
          <p:nvPr/>
        </p:nvGrpSpPr>
        <p:grpSpPr>
          <a:xfrm>
            <a:off x="1779279" y="3252048"/>
            <a:ext cx="15002179" cy="4706706"/>
            <a:chOff x="0" y="0"/>
            <a:chExt cx="14452999" cy="4534409"/>
          </a:xfrm>
        </p:grpSpPr>
        <p:sp>
          <p:nvSpPr>
            <p:cNvPr id="5" name="Freeform 5"/>
            <p:cNvSpPr/>
            <p:nvPr/>
          </p:nvSpPr>
          <p:spPr>
            <a:xfrm>
              <a:off x="0" y="-4073"/>
              <a:ext cx="14459389" cy="4541012"/>
            </a:xfrm>
            <a:custGeom>
              <a:avLst/>
              <a:gdLst/>
              <a:ahLst/>
              <a:cxnLst/>
              <a:rect l="l" t="t" r="r" b="b"/>
              <a:pathLst>
                <a:path w="14459389" h="4541012">
                  <a:moveTo>
                    <a:pt x="13831612" y="4486534"/>
                  </a:moveTo>
                  <a:cubicBezTo>
                    <a:pt x="13831612" y="4486534"/>
                    <a:pt x="13100737" y="4541012"/>
                    <a:pt x="11124817" y="4538390"/>
                  </a:cubicBezTo>
                  <a:cubicBezTo>
                    <a:pt x="5257455" y="4536228"/>
                    <a:pt x="1057074" y="4528403"/>
                    <a:pt x="1057074" y="4528403"/>
                  </a:cubicBezTo>
                  <a:cubicBezTo>
                    <a:pt x="812932" y="4519569"/>
                    <a:pt x="449110" y="4498339"/>
                    <a:pt x="282371" y="4440161"/>
                  </a:cubicBezTo>
                  <a:cubicBezTo>
                    <a:pt x="4469" y="4343198"/>
                    <a:pt x="0" y="4169919"/>
                    <a:pt x="0" y="3382452"/>
                  </a:cubicBezTo>
                  <a:lnTo>
                    <a:pt x="0" y="3382417"/>
                  </a:lnTo>
                  <a:cubicBezTo>
                    <a:pt x="8536" y="491230"/>
                    <a:pt x="0" y="345608"/>
                    <a:pt x="77597" y="223930"/>
                  </a:cubicBezTo>
                  <a:cubicBezTo>
                    <a:pt x="217372" y="4759"/>
                    <a:pt x="519255" y="4073"/>
                    <a:pt x="937909" y="4073"/>
                  </a:cubicBezTo>
                  <a:cubicBezTo>
                    <a:pt x="937909" y="4073"/>
                    <a:pt x="2795568" y="15681"/>
                    <a:pt x="8961324" y="7673"/>
                  </a:cubicBezTo>
                  <a:cubicBezTo>
                    <a:pt x="12881809" y="0"/>
                    <a:pt x="13598542" y="6979"/>
                    <a:pt x="13598542" y="6979"/>
                  </a:cubicBezTo>
                  <a:cubicBezTo>
                    <a:pt x="13966850" y="14458"/>
                    <a:pt x="14105110" y="42638"/>
                    <a:pt x="14302851" y="165219"/>
                  </a:cubicBezTo>
                  <a:cubicBezTo>
                    <a:pt x="14453867" y="258836"/>
                    <a:pt x="14459389" y="476157"/>
                    <a:pt x="14450248" y="3382416"/>
                  </a:cubicBezTo>
                  <a:lnTo>
                    <a:pt x="14450248" y="3382451"/>
                  </a:lnTo>
                  <a:cubicBezTo>
                    <a:pt x="14450248" y="4287884"/>
                    <a:pt x="14407465" y="4436472"/>
                    <a:pt x="13831612" y="4486534"/>
                  </a:cubicBezTo>
                  <a:close/>
                </a:path>
              </a:pathLst>
            </a:custGeom>
            <a:solidFill>
              <a:srgbClr val="FFF3E4"/>
            </a:solidFill>
          </p:spPr>
        </p:sp>
      </p:grpSp>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82237" y="4296688"/>
            <a:ext cx="354974" cy="328512"/>
          </a:xfrm>
          <a:prstGeom prst="rect">
            <a:avLst/>
          </a:prstGeom>
        </p:spPr>
      </p:pic>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8050034" y="7645000"/>
            <a:ext cx="340859" cy="315450"/>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642530" y="7802724"/>
            <a:ext cx="293624" cy="271736"/>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00120">
            <a:off x="16311980" y="-54491"/>
            <a:ext cx="1667965" cy="1680569"/>
          </a:xfrm>
          <a:prstGeom prst="rect">
            <a:avLst/>
          </a:prstGeom>
        </p:spPr>
      </p:pic>
      <p:pic>
        <p:nvPicPr>
          <p:cNvPr id="10" name="Picture 10"/>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0279322">
            <a:off x="-1188871" y="-417154"/>
            <a:ext cx="4250050" cy="1445017"/>
          </a:xfrm>
          <a:prstGeom prst="rect">
            <a:avLst/>
          </a:prstGeom>
        </p:spPr>
      </p:pic>
      <p:pic>
        <p:nvPicPr>
          <p:cNvPr id="11" name="Picture 11"/>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0800000" flipH="1">
            <a:off x="15176887" y="-456189"/>
            <a:ext cx="4967953" cy="1689104"/>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7145962" y="3254559"/>
            <a:ext cx="351721" cy="325502"/>
          </a:xfrm>
          <a:prstGeom prst="rect">
            <a:avLst/>
          </a:prstGeom>
        </p:spPr>
      </p:pic>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2325646" y="-124007"/>
            <a:ext cx="364744" cy="337554"/>
          </a:xfrm>
          <a:prstGeom prst="rect">
            <a:avLst/>
          </a:prstGeom>
        </p:spPr>
      </p:pic>
      <p:pic>
        <p:nvPicPr>
          <p:cNvPr id="14" name="Picture 14"/>
          <p:cNvPicPr>
            <a:picLocks noChangeAspect="1"/>
          </p:cNvPicPr>
          <p:nvPr/>
        </p:nvPicPr>
        <p:blipFill>
          <a:blip r:embed="rId16"/>
          <a:srcRect/>
          <a:stretch>
            <a:fillRect/>
          </a:stretch>
        </p:blipFill>
        <p:spPr>
          <a:xfrm>
            <a:off x="2160279" y="619378"/>
            <a:ext cx="2031131" cy="3392286"/>
          </a:xfrm>
          <a:prstGeom prst="rect">
            <a:avLst/>
          </a:prstGeom>
        </p:spPr>
      </p:pic>
      <p:pic>
        <p:nvPicPr>
          <p:cNvPr id="15" name="Picture 15"/>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201470">
            <a:off x="6831085" y="1267309"/>
            <a:ext cx="6048296" cy="1576640"/>
          </a:xfrm>
          <a:prstGeom prst="rect">
            <a:avLst/>
          </a:prstGeom>
        </p:spPr>
      </p:pic>
      <p:pic>
        <p:nvPicPr>
          <p:cNvPr id="17" name="Picture 1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3613372">
            <a:off x="3684421" y="679207"/>
            <a:ext cx="713145" cy="430561"/>
          </a:xfrm>
          <a:prstGeom prst="rect">
            <a:avLst/>
          </a:prstGeom>
        </p:spPr>
      </p:pic>
      <p:sp>
        <p:nvSpPr>
          <p:cNvPr id="18" name="TextBox 18"/>
          <p:cNvSpPr txBox="1"/>
          <p:nvPr/>
        </p:nvSpPr>
        <p:spPr>
          <a:xfrm>
            <a:off x="7204248" y="1599452"/>
            <a:ext cx="5301969" cy="859210"/>
          </a:xfrm>
          <a:prstGeom prst="rect">
            <a:avLst/>
          </a:prstGeom>
        </p:spPr>
        <p:txBody>
          <a:bodyPr wrap="square" lIns="0" tIns="0" rIns="0" bIns="0" rtlCol="0" anchor="t">
            <a:spAutoFit/>
          </a:bodyPr>
          <a:lstStyle/>
          <a:p>
            <a:pPr algn="ctr">
              <a:lnSpc>
                <a:spcPts val="6719"/>
              </a:lnSpc>
            </a:pPr>
            <a:r>
              <a:rPr lang="en-US" sz="5600" b="1" spc="383" dirty="0" smtClean="0">
                <a:solidFill>
                  <a:srgbClr val="4E898E"/>
                </a:solidFill>
                <a:latin typeface="Arial" panose="020B0604020202020204" pitchFamily="34" charset="0"/>
                <a:cs typeface="Arial" panose="020B0604020202020204" pitchFamily="34" charset="0"/>
              </a:rPr>
              <a:t>CHÚ THÍCH</a:t>
            </a:r>
            <a:endParaRPr lang="en-US" sz="5600" b="1" spc="383" dirty="0">
              <a:solidFill>
                <a:srgbClr val="4E898E"/>
              </a:solidFill>
              <a:latin typeface="Arial" panose="020B0604020202020204" pitchFamily="34" charset="0"/>
              <a:cs typeface="Arial" panose="020B0604020202020204" pitchFamily="34" charset="0"/>
            </a:endParaRPr>
          </a:p>
        </p:txBody>
      </p:sp>
      <p:pic>
        <p:nvPicPr>
          <p:cNvPr id="21" name="Picture 21"/>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a:off x="-196131" y="9673992"/>
            <a:ext cx="11408768" cy="641743"/>
          </a:xfrm>
          <a:prstGeom prst="rect">
            <a:avLst/>
          </a:prstGeom>
        </p:spPr>
      </p:pic>
      <p:pic>
        <p:nvPicPr>
          <p:cNvPr id="22" name="Picture 22"/>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a:off x="10566922" y="9712413"/>
            <a:ext cx="11408768" cy="641743"/>
          </a:xfrm>
          <a:prstGeom prst="rect">
            <a:avLst/>
          </a:prstGeom>
        </p:spPr>
      </p:pic>
      <p:sp>
        <p:nvSpPr>
          <p:cNvPr id="23" name="TextBox 22"/>
          <p:cNvSpPr txBox="1"/>
          <p:nvPr/>
        </p:nvSpPr>
        <p:spPr>
          <a:xfrm>
            <a:off x="4371595" y="5036760"/>
            <a:ext cx="10771954" cy="830997"/>
          </a:xfrm>
          <a:prstGeom prst="rect">
            <a:avLst/>
          </a:prstGeom>
          <a:noFill/>
        </p:spPr>
        <p:txBody>
          <a:bodyPr wrap="square" rtlCol="0">
            <a:spAutoFit/>
          </a:bodyPr>
          <a:lstStyle/>
          <a:p>
            <a:pPr algn="ctr"/>
            <a:r>
              <a:rPr lang="en-US" sz="4800" b="1" dirty="0" smtClean="0">
                <a:latin typeface="Arial" panose="020B0604020202020204" pitchFamily="34" charset="0"/>
                <a:cs typeface="Arial" panose="020B0604020202020204" pitchFamily="34" charset="0"/>
              </a:rPr>
              <a:t>Ế </a:t>
            </a:r>
            <a:r>
              <a:rPr lang="en-US" sz="4800" b="1" dirty="0" err="1" smtClean="0">
                <a:latin typeface="Arial" panose="020B0604020202020204" pitchFamily="34" charset="0"/>
                <a:cs typeface="Arial" panose="020B0604020202020204" pitchFamily="34" charset="0"/>
              </a:rPr>
              <a:t>hàng</a:t>
            </a:r>
            <a:r>
              <a:rPr lang="en-US" sz="4800" b="1" dirty="0" smtClean="0">
                <a:latin typeface="Arial" panose="020B0604020202020204" pitchFamily="34" charset="0"/>
                <a:cs typeface="Arial" panose="020B0604020202020204" pitchFamily="34" charset="0"/>
              </a:rPr>
              <a:t>: </a:t>
            </a:r>
            <a:r>
              <a:rPr lang="en-US" sz="4800" dirty="0" err="1" smtClean="0">
                <a:latin typeface="Arial" panose="020B0604020202020204" pitchFamily="34" charset="0"/>
                <a:cs typeface="Arial" panose="020B0604020202020204" pitchFamily="34" charset="0"/>
              </a:rPr>
              <a:t>không</a:t>
            </a:r>
            <a:r>
              <a:rPr lang="en-US" sz="4800" dirty="0" smtClean="0">
                <a:latin typeface="Arial" panose="020B0604020202020204" pitchFamily="34" charset="0"/>
                <a:cs typeface="Arial" panose="020B0604020202020204" pitchFamily="34" charset="0"/>
              </a:rPr>
              <a:t> bán </a:t>
            </a:r>
            <a:r>
              <a:rPr lang="en-US" sz="4800" dirty="0" err="1" smtClean="0">
                <a:latin typeface="Arial" panose="020B0604020202020204" pitchFamily="34" charset="0"/>
                <a:cs typeface="Arial" panose="020B0604020202020204" pitchFamily="34" charset="0"/>
              </a:rPr>
              <a:t>được</a:t>
            </a:r>
            <a:r>
              <a:rPr lang="en-US" sz="4800" dirty="0" smtClean="0">
                <a:latin typeface="Arial" panose="020B0604020202020204" pitchFamily="34" charset="0"/>
                <a:cs typeface="Arial" panose="020B0604020202020204" pitchFamily="34" charset="0"/>
              </a:rPr>
              <a:t> </a:t>
            </a:r>
            <a:r>
              <a:rPr lang="en-US" sz="4800" dirty="0" err="1" smtClean="0">
                <a:latin typeface="Arial" panose="020B0604020202020204" pitchFamily="34" charset="0"/>
                <a:cs typeface="Arial" panose="020B0604020202020204" pitchFamily="34" charset="0"/>
              </a:rPr>
              <a:t>hàng</a:t>
            </a:r>
            <a:endParaRPr lang="en-US" sz="4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par>
                                <p:cTn id="18" presetID="14" presetClass="entr" presetSubtype="1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par>
                                <p:cTn id="21" presetID="14"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206187" y="773019"/>
            <a:ext cx="15956691" cy="8939393"/>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336723" y="1340217"/>
            <a:ext cx="8291690" cy="515206"/>
          </a:xfrm>
          <a:prstGeom prst="rect">
            <a:avLst/>
          </a:prstGeom>
        </p:spPr>
        <p:txBody>
          <a:bodyPr wrap="square" lIns="0" tIns="0" rIns="0" bIns="0" rtlCol="0" anchor="t">
            <a:spAutoFit/>
          </a:bodyPr>
          <a:lstStyle/>
          <a:p>
            <a:pPr algn="ctr">
              <a:lnSpc>
                <a:spcPts val="3870"/>
              </a:lnSpc>
            </a:pPr>
            <a:r>
              <a:rPr lang="en-US" sz="4800" b="1" spc="129" dirty="0" smtClean="0">
                <a:solidFill>
                  <a:srgbClr val="FF0000"/>
                </a:solidFill>
                <a:latin typeface="Arial" panose="020B0604020202020204" pitchFamily="34" charset="0"/>
                <a:cs typeface="Arial" panose="020B0604020202020204" pitchFamily="34" charset="0"/>
              </a:rPr>
              <a:t>LUYỆN ĐỌC THEO ĐOẠN</a:t>
            </a:r>
            <a:endParaRPr lang="en-US" sz="4800" b="1" spc="129" dirty="0">
              <a:solidFill>
                <a:srgbClr val="FF0000"/>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3" name="TextBox 22"/>
          <p:cNvSpPr txBox="1"/>
          <p:nvPr/>
        </p:nvSpPr>
        <p:spPr>
          <a:xfrm>
            <a:off x="2800021" y="1855423"/>
            <a:ext cx="13365094" cy="8102218"/>
          </a:xfrm>
          <a:prstGeom prst="rect">
            <a:avLst/>
          </a:prstGeom>
          <a:noFill/>
        </p:spPr>
        <p:txBody>
          <a:bodyPr wrap="square" rtlCol="0">
            <a:spAutoFit/>
          </a:bodyPr>
          <a:lstStyle/>
          <a:p>
            <a:pPr algn="just">
              <a:lnSpc>
                <a:spcPct val="150000"/>
              </a:lnSpc>
            </a:pP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Bác</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Nhân</a:t>
            </a:r>
            <a:r>
              <a:rPr lang="en-US" sz="3500" dirty="0" smtClean="0">
                <a:latin typeface="Arial" panose="020B0604020202020204" pitchFamily="34" charset="0"/>
                <a:cs typeface="Arial" panose="020B0604020202020204" pitchFamily="34" charset="0"/>
              </a:rPr>
              <a:t>, hàng </a:t>
            </a:r>
            <a:r>
              <a:rPr lang="en-US" sz="3500" dirty="0" err="1" smtClean="0">
                <a:latin typeface="Arial" panose="020B0604020202020204" pitchFamily="34" charset="0"/>
                <a:cs typeface="Arial" panose="020B0604020202020204" pitchFamily="34" charset="0"/>
              </a:rPr>
              <a:t>xóm</a:t>
            </a:r>
            <a:r>
              <a:rPr lang="en-US" sz="3500" dirty="0" smtClean="0">
                <a:latin typeface="Arial" panose="020B0604020202020204" pitchFamily="34" charset="0"/>
                <a:cs typeface="Arial" panose="020B0604020202020204" pitchFamily="34" charset="0"/>
              </a:rPr>
              <a:t> nhà </a:t>
            </a:r>
            <a:r>
              <a:rPr lang="en-US" sz="3500" dirty="0" err="1" smtClean="0">
                <a:latin typeface="Arial" panose="020B0604020202020204" pitchFamily="34" charset="0"/>
                <a:cs typeface="Arial" panose="020B0604020202020204" pitchFamily="34" charset="0"/>
              </a:rPr>
              <a:t>tôi</a:t>
            </a:r>
            <a:r>
              <a:rPr lang="en-US" sz="3500" dirty="0" smtClean="0">
                <a:latin typeface="Arial" panose="020B0604020202020204" pitchFamily="34" charset="0"/>
                <a:cs typeface="Arial" panose="020B0604020202020204" pitchFamily="34" charset="0"/>
              </a:rPr>
              <a:t>, là một người làm đồ chơi bằng </a:t>
            </a:r>
            <a:r>
              <a:rPr lang="en-US" sz="3500" dirty="0" err="1" smtClean="0">
                <a:latin typeface="Arial" panose="020B0604020202020204" pitchFamily="34" charset="0"/>
                <a:cs typeface="Arial" panose="020B0604020202020204" pitchFamily="34" charset="0"/>
              </a:rPr>
              <a:t>bột</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màu</a:t>
            </a:r>
            <a:r>
              <a:rPr lang="en-US" sz="3500" dirty="0" smtClean="0">
                <a:latin typeface="Arial" panose="020B0604020202020204" pitchFamily="34" charset="0"/>
                <a:cs typeface="Arial" panose="020B0604020202020204" pitchFamily="34" charset="0"/>
              </a:rPr>
              <a:t>. Ở ngoài </a:t>
            </a:r>
            <a:r>
              <a:rPr lang="en-US" sz="3500" dirty="0" err="1" smtClean="0">
                <a:latin typeface="Arial" panose="020B0604020202020204" pitchFamily="34" charset="0"/>
                <a:cs typeface="Arial" panose="020B0604020202020204" pitchFamily="34" charset="0"/>
              </a:rPr>
              <a:t>phố</a:t>
            </a:r>
            <a:r>
              <a:rPr lang="en-US" sz="3500" dirty="0" smtClean="0">
                <a:latin typeface="Arial" panose="020B0604020202020204" pitchFamily="34" charset="0"/>
                <a:cs typeface="Arial" panose="020B0604020202020204" pitchFamily="34" charset="0"/>
              </a:rPr>
              <a:t>, cái </a:t>
            </a:r>
            <a:r>
              <a:rPr lang="en-US" sz="3500" dirty="0" err="1" smtClean="0">
                <a:latin typeface="Arial" panose="020B0604020202020204" pitchFamily="34" charset="0"/>
                <a:cs typeface="Arial" panose="020B0604020202020204" pitchFamily="34" charset="0"/>
              </a:rPr>
              <a:t>sào</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nứa</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cắm</a:t>
            </a:r>
            <a:r>
              <a:rPr lang="en-US" sz="3500" dirty="0" smtClean="0">
                <a:latin typeface="Arial" panose="020B0604020202020204" pitchFamily="34" charset="0"/>
                <a:cs typeface="Arial" panose="020B0604020202020204" pitchFamily="34" charset="0"/>
              </a:rPr>
              <a:t> đồ chơi của </a:t>
            </a:r>
            <a:r>
              <a:rPr lang="en-US" sz="3500" dirty="0" err="1" smtClean="0">
                <a:latin typeface="Arial" panose="020B0604020202020204" pitchFamily="34" charset="0"/>
                <a:cs typeface="Arial" panose="020B0604020202020204" pitchFamily="34" charset="0"/>
              </a:rPr>
              <a:t>bác</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dựng</a:t>
            </a:r>
            <a:r>
              <a:rPr lang="en-US" sz="3500" dirty="0" smtClean="0">
                <a:latin typeface="Arial" panose="020B0604020202020204" pitchFamily="34" charset="0"/>
                <a:cs typeface="Arial" panose="020B0604020202020204" pitchFamily="34" charset="0"/>
              </a:rPr>
              <a:t> chỗ nào là chỗ </a:t>
            </a:r>
            <a:r>
              <a:rPr lang="en-US" sz="3500" dirty="0" err="1" smtClean="0">
                <a:latin typeface="Arial" panose="020B0604020202020204" pitchFamily="34" charset="0"/>
                <a:cs typeface="Arial" panose="020B0604020202020204" pitchFamily="34" charset="0"/>
              </a:rPr>
              <a:t>ấy</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trẻ</a:t>
            </a:r>
            <a:r>
              <a:rPr lang="en-US" sz="3500" dirty="0" smtClean="0">
                <a:latin typeface="Arial" panose="020B0604020202020204" pitchFamily="34" charset="0"/>
                <a:cs typeface="Arial" panose="020B0604020202020204" pitchFamily="34" charset="0"/>
              </a:rPr>
              <a:t> con </a:t>
            </a:r>
            <a:r>
              <a:rPr lang="en-US" sz="3500" dirty="0" err="1" smtClean="0">
                <a:latin typeface="Arial" panose="020B0604020202020204" pitchFamily="34" charset="0"/>
                <a:cs typeface="Arial" panose="020B0604020202020204" pitchFamily="34" charset="0"/>
              </a:rPr>
              <a:t>xúm</a:t>
            </a:r>
            <a:r>
              <a:rPr lang="en-US" sz="3500" dirty="0" smtClean="0">
                <a:latin typeface="Arial" panose="020B0604020202020204" pitchFamily="34" charset="0"/>
                <a:cs typeface="Arial" panose="020B0604020202020204" pitchFamily="34" charset="0"/>
              </a:rPr>
              <a:t> </a:t>
            </a:r>
            <a:r>
              <a:rPr lang="en-US" sz="3500" dirty="0" smtClean="0">
                <a:latin typeface="Arial" panose="020B0604020202020204" pitchFamily="34" charset="0"/>
                <a:cs typeface="Arial" panose="020B0604020202020204" pitchFamily="34" charset="0"/>
              </a:rPr>
              <a:t>lại.</a:t>
            </a:r>
          </a:p>
          <a:p>
            <a:pPr algn="just">
              <a:lnSpc>
                <a:spcPct val="150000"/>
              </a:lnSpc>
            </a:pPr>
            <a:r>
              <a:rPr lang="en-US" sz="3500" dirty="0" smtClean="0">
                <a:cs typeface="Arial" panose="020B0604020202020204" pitchFamily="34" charset="0"/>
              </a:rPr>
              <a:t>	</a:t>
            </a:r>
            <a:r>
              <a:rPr lang="vi-VN" sz="3500" dirty="0" smtClean="0">
                <a:cs typeface="Arial" panose="020B0604020202020204" pitchFamily="34" charset="0"/>
              </a:rPr>
              <a:t>Dạo </a:t>
            </a:r>
            <a:r>
              <a:rPr lang="vi-VN" sz="3500" dirty="0">
                <a:cs typeface="Arial" panose="020B0604020202020204" pitchFamily="34" charset="0"/>
              </a:rPr>
              <a:t>này, hàng của bác Nhân bỗng ế. Những đồ chơi mới bằng nhựa đã xuất hiện. Một hôm, bác Nhân bảo bác sắp về quê làm ruộng. Tôi suýt khóc, nhưng cố tỏ ra bình tĩnh:</a:t>
            </a:r>
          </a:p>
          <a:p>
            <a:pPr algn="just">
              <a:lnSpc>
                <a:spcPct val="150000"/>
              </a:lnSpc>
            </a:pPr>
            <a:r>
              <a:rPr lang="en-US" sz="3500" dirty="0" smtClean="0">
                <a:cs typeface="Arial" panose="020B0604020202020204" pitchFamily="34" charset="0"/>
              </a:rPr>
              <a:t>	- </a:t>
            </a:r>
            <a:r>
              <a:rPr lang="vi-VN" sz="3500" dirty="0" smtClean="0">
                <a:cs typeface="Arial" panose="020B0604020202020204" pitchFamily="34" charset="0"/>
              </a:rPr>
              <a:t>Bác </a:t>
            </a:r>
            <a:r>
              <a:rPr lang="vi-VN" sz="3500" dirty="0">
                <a:cs typeface="Arial" panose="020B0604020202020204" pitchFamily="34" charset="0"/>
              </a:rPr>
              <a:t>ở đây làm đồ chơi cho chúng cháu. Cháu sẽ rủ các bạn </a:t>
            </a:r>
            <a:r>
              <a:rPr lang="en-US" sz="3500" dirty="0" smtClean="0">
                <a:cs typeface="Arial" panose="020B0604020202020204" pitchFamily="34" charset="0"/>
              </a:rPr>
              <a:t>	</a:t>
            </a:r>
            <a:r>
              <a:rPr lang="vi-VN" sz="3500" dirty="0" smtClean="0">
                <a:cs typeface="Arial" panose="020B0604020202020204" pitchFamily="34" charset="0"/>
              </a:rPr>
              <a:t>cùng </a:t>
            </a:r>
            <a:r>
              <a:rPr lang="vi-VN" sz="3500" dirty="0">
                <a:cs typeface="Arial" panose="020B0604020202020204" pitchFamily="34" charset="0"/>
              </a:rPr>
              <a:t>mua.</a:t>
            </a:r>
          </a:p>
          <a:p>
            <a:pPr algn="just">
              <a:lnSpc>
                <a:spcPct val="150000"/>
              </a:lnSpc>
            </a:pPr>
            <a:r>
              <a:rPr lang="en-US" sz="3500" dirty="0" smtClean="0">
                <a:cs typeface="Arial" panose="020B0604020202020204" pitchFamily="34" charset="0"/>
              </a:rPr>
              <a:t>	- </a:t>
            </a:r>
            <a:r>
              <a:rPr lang="vi-VN" sz="3500" dirty="0" smtClean="0">
                <a:cs typeface="Arial" panose="020B0604020202020204" pitchFamily="34" charset="0"/>
              </a:rPr>
              <a:t>Bác </a:t>
            </a:r>
            <a:r>
              <a:rPr lang="vi-VN" sz="3500" dirty="0">
                <a:cs typeface="Arial" panose="020B0604020202020204" pitchFamily="34" charset="0"/>
              </a:rPr>
              <a:t>cảm động ôm lấy tôi.</a:t>
            </a:r>
          </a:p>
          <a:p>
            <a:pPr algn="just">
              <a:lnSpc>
                <a:spcPct val="150000"/>
              </a:lnSpc>
            </a:pPr>
            <a:endParaRPr lang="en-US" sz="3200" dirty="0">
              <a:latin typeface="Arial" panose="020B0604020202020204" pitchFamily="34" charset="0"/>
              <a:cs typeface="Arial" panose="020B0604020202020204" pitchFamily="34" charset="0"/>
            </a:endParaRPr>
          </a:p>
        </p:txBody>
      </p:sp>
      <p:sp>
        <p:nvSpPr>
          <p:cNvPr id="6" name="Oval 5"/>
          <p:cNvSpPr/>
          <p:nvPr/>
        </p:nvSpPr>
        <p:spPr>
          <a:xfrm>
            <a:off x="1507159" y="2108027"/>
            <a:ext cx="702641" cy="702641"/>
          </a:xfrm>
          <a:prstGeom prst="ellipse">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smtClean="0">
                <a:solidFill>
                  <a:schemeClr val="tx1"/>
                </a:solidFill>
                <a:latin typeface="Arial" panose="020B0604020202020204" pitchFamily="34" charset="0"/>
                <a:cs typeface="Arial" panose="020B0604020202020204" pitchFamily="34" charset="0"/>
              </a:rPr>
              <a:t>1</a:t>
            </a:r>
            <a:endParaRPr lang="en-US" sz="3500" b="1" dirty="0">
              <a:solidFill>
                <a:schemeClr val="tx1"/>
              </a:solidFill>
              <a:latin typeface="Arial" panose="020B0604020202020204" pitchFamily="34" charset="0"/>
              <a:cs typeface="Arial" panose="020B0604020202020204" pitchFamily="34" charset="0"/>
            </a:endParaRPr>
          </a:p>
        </p:txBody>
      </p:sp>
      <p:sp>
        <p:nvSpPr>
          <p:cNvPr id="25" name="Oval 24"/>
          <p:cNvSpPr/>
          <p:nvPr/>
        </p:nvSpPr>
        <p:spPr>
          <a:xfrm>
            <a:off x="1507158" y="4551087"/>
            <a:ext cx="702641" cy="702641"/>
          </a:xfrm>
          <a:prstGeom prst="ellipse">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chemeClr val="tx1"/>
                </a:solidFill>
                <a:latin typeface="Arial" panose="020B0604020202020204" pitchFamily="34" charset="0"/>
                <a:cs typeface="Arial" panose="020B0604020202020204" pitchFamily="34" charset="0"/>
              </a:rPr>
              <a:t>2</a:t>
            </a:r>
            <a:endParaRPr lang="en-US" sz="3500" b="1" dirty="0">
              <a:solidFill>
                <a:schemeClr val="tx1"/>
              </a:solidFill>
              <a:latin typeface="Arial" panose="020B0604020202020204" pitchFamily="34" charset="0"/>
              <a:cs typeface="Arial" panose="020B0604020202020204" pitchFamily="34" charset="0"/>
            </a:endParaRPr>
          </a:p>
        </p:txBody>
      </p:sp>
      <p:cxnSp>
        <p:nvCxnSpPr>
          <p:cNvPr id="14" name="Straight Connector 13"/>
          <p:cNvCxnSpPr/>
          <p:nvPr/>
        </p:nvCxnSpPr>
        <p:spPr>
          <a:xfrm>
            <a:off x="2362200" y="2108027"/>
            <a:ext cx="0" cy="2044873"/>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21" name="Straight Connector 20"/>
          <p:cNvCxnSpPr/>
          <p:nvPr/>
        </p:nvCxnSpPr>
        <p:spPr>
          <a:xfrm>
            <a:off x="2362200" y="4551087"/>
            <a:ext cx="0" cy="4478613"/>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7154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3">
                                            <p:txEl>
                                              <p:pRg st="1" end="1"/>
                                            </p:txEl>
                                          </p:spTgt>
                                        </p:tgtEl>
                                        <p:attrNameLst>
                                          <p:attrName>style.visibility</p:attrName>
                                        </p:attrNameLst>
                                      </p:cBhvr>
                                      <p:to>
                                        <p:strVal val="visible"/>
                                      </p:to>
                                    </p:set>
                                    <p:anim calcmode="lin" valueType="num">
                                      <p:cBhvr additive="base">
                                        <p:cTn id="21"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3">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3">
                                            <p:txEl>
                                              <p:pRg st="2" end="2"/>
                                            </p:txEl>
                                          </p:spTgt>
                                        </p:tgtEl>
                                        <p:attrNameLst>
                                          <p:attrName>style.visibility</p:attrName>
                                        </p:attrNameLst>
                                      </p:cBhvr>
                                      <p:to>
                                        <p:strVal val="visible"/>
                                      </p:to>
                                    </p:set>
                                    <p:anim calcmode="lin" valueType="num">
                                      <p:cBhvr additive="base">
                                        <p:cTn id="25" dur="500" fill="hold"/>
                                        <p:tgtEl>
                                          <p:spTgt spid="2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3">
                                            <p:txEl>
                                              <p:pRg st="3" end="3"/>
                                            </p:txEl>
                                          </p:spTgt>
                                        </p:tgtEl>
                                        <p:attrNameLst>
                                          <p:attrName>style.visibility</p:attrName>
                                        </p:attrNameLst>
                                      </p:cBhvr>
                                      <p:to>
                                        <p:strVal val="visible"/>
                                      </p:to>
                                    </p:set>
                                    <p:anim calcmode="lin" valueType="num">
                                      <p:cBhvr additive="base">
                                        <p:cTn id="29" dur="500" fill="hold"/>
                                        <p:tgtEl>
                                          <p:spTgt spid="2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206187" y="773019"/>
            <a:ext cx="15956691" cy="8939393"/>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336723" y="1340217"/>
            <a:ext cx="8291690" cy="515206"/>
          </a:xfrm>
          <a:prstGeom prst="rect">
            <a:avLst/>
          </a:prstGeom>
        </p:spPr>
        <p:txBody>
          <a:bodyPr wrap="square" lIns="0" tIns="0" rIns="0" bIns="0" rtlCol="0" anchor="t">
            <a:spAutoFit/>
          </a:bodyPr>
          <a:lstStyle/>
          <a:p>
            <a:pPr algn="ctr">
              <a:lnSpc>
                <a:spcPts val="3870"/>
              </a:lnSpc>
            </a:pPr>
            <a:r>
              <a:rPr lang="en-US" sz="4800" b="1" spc="129" dirty="0" smtClean="0">
                <a:solidFill>
                  <a:srgbClr val="FF0000"/>
                </a:solidFill>
                <a:latin typeface="Arial" panose="020B0604020202020204" pitchFamily="34" charset="0"/>
                <a:cs typeface="Arial" panose="020B0604020202020204" pitchFamily="34" charset="0"/>
              </a:rPr>
              <a:t>LUYỆN ĐỌC THEO ĐOẠN</a:t>
            </a:r>
            <a:endParaRPr lang="en-US" sz="4800" b="1" spc="129" dirty="0">
              <a:solidFill>
                <a:srgbClr val="FF0000"/>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3" name="TextBox 22"/>
          <p:cNvSpPr txBox="1"/>
          <p:nvPr/>
        </p:nvSpPr>
        <p:spPr>
          <a:xfrm>
            <a:off x="2800021" y="1855423"/>
            <a:ext cx="13365094" cy="7294305"/>
          </a:xfrm>
          <a:prstGeom prst="rect">
            <a:avLst/>
          </a:prstGeom>
          <a:noFill/>
        </p:spPr>
        <p:txBody>
          <a:bodyPr wrap="square" rtlCol="0">
            <a:spAutoFit/>
          </a:bodyPr>
          <a:lstStyle/>
          <a:p>
            <a:pPr algn="just">
              <a:lnSpc>
                <a:spcPct val="150000"/>
              </a:lnSpc>
            </a:pPr>
            <a:r>
              <a:rPr lang="en-US" sz="3500" dirty="0">
                <a:cs typeface="Arial" panose="020B0604020202020204" pitchFamily="34" charset="0"/>
              </a:rPr>
              <a:t>	</a:t>
            </a:r>
            <a:r>
              <a:rPr lang="vi-VN" sz="3500" dirty="0" smtClean="0">
                <a:cs typeface="Arial" panose="020B0604020202020204" pitchFamily="34" charset="0"/>
              </a:rPr>
              <a:t>Hôm </a:t>
            </a:r>
            <a:r>
              <a:rPr lang="vi-VN" sz="3500" dirty="0">
                <a:cs typeface="Arial" panose="020B0604020202020204" pitchFamily="34" charset="0"/>
              </a:rPr>
              <a:t>sau là buổi bán hàng cuối cùng của bác Nhân. Tôi đập con lợn đất, đếm được hơn mười nghìn đồng. Tôi chia nhỏ món tiền, nhờ mấy bạn trong lớp mua giúp đồ chơi của bác,</a:t>
            </a:r>
          </a:p>
          <a:p>
            <a:pPr algn="just">
              <a:lnSpc>
                <a:spcPct val="150000"/>
              </a:lnSpc>
            </a:pPr>
            <a:r>
              <a:rPr lang="vi-VN" sz="3500" dirty="0">
                <a:cs typeface="Arial" panose="020B0604020202020204" pitchFamily="34" charset="0"/>
              </a:rPr>
              <a:t>Gặp tôi chiều hôm ấy, bác rất vui. Bác bảo: “Thì ra, vẫn còn nhiều trẻ nhỏ thích đồ chơi của bác</a:t>
            </a:r>
            <a:r>
              <a:rPr lang="vi-VN" sz="3500" dirty="0" smtClean="0">
                <a:cs typeface="Arial" panose="020B0604020202020204" pitchFamily="34" charset="0"/>
              </a:rPr>
              <a:t>.”</a:t>
            </a:r>
            <a:endParaRPr lang="en-US" sz="3500" dirty="0" smtClean="0">
              <a:cs typeface="Arial" panose="020B0604020202020204" pitchFamily="34" charset="0"/>
            </a:endParaRPr>
          </a:p>
          <a:p>
            <a:pPr algn="just">
              <a:lnSpc>
                <a:spcPct val="150000"/>
              </a:lnSpc>
            </a:pPr>
            <a:r>
              <a:rPr lang="vi-VN" sz="3500" dirty="0">
                <a:cs typeface="Arial" panose="020B0604020202020204" pitchFamily="34" charset="0"/>
              </a:rPr>
              <a:t>Bác còn bảo:</a:t>
            </a:r>
          </a:p>
          <a:p>
            <a:pPr algn="just">
              <a:lnSpc>
                <a:spcPct val="150000"/>
              </a:lnSpc>
            </a:pPr>
            <a:r>
              <a:rPr lang="en-US" sz="3500" dirty="0" smtClean="0">
                <a:cs typeface="Arial" panose="020B0604020202020204" pitchFamily="34" charset="0"/>
              </a:rPr>
              <a:t>- </a:t>
            </a:r>
            <a:r>
              <a:rPr lang="vi-VN" sz="3500" dirty="0" smtClean="0">
                <a:cs typeface="Arial" panose="020B0604020202020204" pitchFamily="34" charset="0"/>
              </a:rPr>
              <a:t>Về </a:t>
            </a:r>
            <a:r>
              <a:rPr lang="vi-VN" sz="3500" dirty="0">
                <a:cs typeface="Arial" panose="020B0604020202020204" pitchFamily="34" charset="0"/>
              </a:rPr>
              <a:t>quê, bác cũng sẽ nặn đồ chơi để bán. Trẻ ở nông thôn thích thứ này hơn trẻ thành phố</a:t>
            </a:r>
            <a:r>
              <a:rPr lang="vi-VN" sz="3500" dirty="0" smtClean="0">
                <a:cs typeface="Arial" panose="020B0604020202020204" pitchFamily="34" charset="0"/>
              </a:rPr>
              <a:t>.</a:t>
            </a:r>
          </a:p>
          <a:p>
            <a:pPr algn="just">
              <a:lnSpc>
                <a:spcPct val="150000"/>
              </a:lnSpc>
            </a:pPr>
            <a:endParaRPr lang="en-US" sz="3200" dirty="0">
              <a:latin typeface="Arial" panose="020B0604020202020204" pitchFamily="34" charset="0"/>
              <a:cs typeface="Arial" panose="020B0604020202020204" pitchFamily="34" charset="0"/>
            </a:endParaRPr>
          </a:p>
        </p:txBody>
      </p:sp>
      <p:sp>
        <p:nvSpPr>
          <p:cNvPr id="6" name="Oval 5"/>
          <p:cNvSpPr/>
          <p:nvPr/>
        </p:nvSpPr>
        <p:spPr>
          <a:xfrm>
            <a:off x="1507159" y="2108027"/>
            <a:ext cx="702641" cy="702641"/>
          </a:xfrm>
          <a:prstGeom prst="ellipse">
            <a:avLst/>
          </a:prstGeom>
          <a:solidFill>
            <a:schemeClr val="accent5">
              <a:lumMod val="40000"/>
              <a:lumOff val="6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chemeClr val="tx1"/>
                </a:solidFill>
                <a:latin typeface="Arial" panose="020B0604020202020204" pitchFamily="34" charset="0"/>
                <a:cs typeface="Arial" panose="020B0604020202020204" pitchFamily="34" charset="0"/>
              </a:rPr>
              <a:t>3</a:t>
            </a:r>
            <a:endParaRPr lang="en-US" sz="3500" b="1" dirty="0">
              <a:solidFill>
                <a:schemeClr val="tx1"/>
              </a:solidFill>
              <a:latin typeface="Arial" panose="020B0604020202020204" pitchFamily="34" charset="0"/>
              <a:cs typeface="Arial" panose="020B0604020202020204" pitchFamily="34" charset="0"/>
            </a:endParaRPr>
          </a:p>
        </p:txBody>
      </p:sp>
      <p:cxnSp>
        <p:nvCxnSpPr>
          <p:cNvPr id="14" name="Straight Connector 13"/>
          <p:cNvCxnSpPr/>
          <p:nvPr/>
        </p:nvCxnSpPr>
        <p:spPr>
          <a:xfrm>
            <a:off x="2362200" y="2108027"/>
            <a:ext cx="0" cy="6083473"/>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80337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206187" y="773019"/>
            <a:ext cx="15956691" cy="8939393"/>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336723" y="1340217"/>
            <a:ext cx="8291690" cy="515206"/>
          </a:xfrm>
          <a:prstGeom prst="rect">
            <a:avLst/>
          </a:prstGeom>
        </p:spPr>
        <p:txBody>
          <a:bodyPr wrap="square" lIns="0" tIns="0" rIns="0" bIns="0" rtlCol="0" anchor="t">
            <a:spAutoFit/>
          </a:bodyPr>
          <a:lstStyle/>
          <a:p>
            <a:pPr algn="ctr">
              <a:lnSpc>
                <a:spcPts val="3870"/>
              </a:lnSpc>
            </a:pPr>
            <a:r>
              <a:rPr lang="en-US" sz="4800" b="1" spc="129" dirty="0" smtClean="0">
                <a:solidFill>
                  <a:srgbClr val="FF0000"/>
                </a:solidFill>
                <a:latin typeface="Arial" panose="020B0604020202020204" pitchFamily="34" charset="0"/>
                <a:cs typeface="Arial" panose="020B0604020202020204" pitchFamily="34" charset="0"/>
              </a:rPr>
              <a:t>ĐỌC TOÀN  BÀI</a:t>
            </a:r>
            <a:endParaRPr lang="en-US" sz="4800" b="1" spc="129" dirty="0">
              <a:solidFill>
                <a:srgbClr val="FF0000"/>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3" name="TextBox 22"/>
          <p:cNvSpPr txBox="1"/>
          <p:nvPr/>
        </p:nvSpPr>
        <p:spPr>
          <a:xfrm>
            <a:off x="2412374" y="1974432"/>
            <a:ext cx="13365094" cy="7363554"/>
          </a:xfrm>
          <a:prstGeom prst="rect">
            <a:avLst/>
          </a:prstGeom>
          <a:noFill/>
        </p:spPr>
        <p:txBody>
          <a:bodyPr wrap="square" rtlCol="0">
            <a:spAutoFit/>
          </a:bodyPr>
          <a:lstStyle/>
          <a:p>
            <a:pPr algn="just">
              <a:lnSpc>
                <a:spcPct val="150000"/>
              </a:lnSpc>
            </a:pPr>
            <a:r>
              <a:rPr lang="en-US" sz="3500" dirty="0" smtClean="0">
                <a:latin typeface="Arial" panose="020B0604020202020204" pitchFamily="34" charset="0"/>
                <a:cs typeface="Arial" panose="020B0604020202020204" pitchFamily="34" charset="0"/>
              </a:rPr>
              <a:t>	1. </a:t>
            </a:r>
            <a:r>
              <a:rPr lang="en-US" sz="3500" dirty="0" err="1" smtClean="0">
                <a:latin typeface="Arial" panose="020B0604020202020204" pitchFamily="34" charset="0"/>
                <a:cs typeface="Arial" panose="020B0604020202020204" pitchFamily="34" charset="0"/>
              </a:rPr>
              <a:t>Bác</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Nhân</a:t>
            </a:r>
            <a:r>
              <a:rPr lang="en-US" sz="3500" dirty="0" smtClean="0">
                <a:latin typeface="Arial" panose="020B0604020202020204" pitchFamily="34" charset="0"/>
                <a:cs typeface="Arial" panose="020B0604020202020204" pitchFamily="34" charset="0"/>
              </a:rPr>
              <a:t>, hàng </a:t>
            </a:r>
            <a:r>
              <a:rPr lang="en-US" sz="3500" dirty="0" err="1" smtClean="0">
                <a:latin typeface="Arial" panose="020B0604020202020204" pitchFamily="34" charset="0"/>
                <a:cs typeface="Arial" panose="020B0604020202020204" pitchFamily="34" charset="0"/>
              </a:rPr>
              <a:t>xóm</a:t>
            </a:r>
            <a:r>
              <a:rPr lang="en-US" sz="3500" dirty="0" smtClean="0">
                <a:latin typeface="Arial" panose="020B0604020202020204" pitchFamily="34" charset="0"/>
                <a:cs typeface="Arial" panose="020B0604020202020204" pitchFamily="34" charset="0"/>
              </a:rPr>
              <a:t> nhà </a:t>
            </a:r>
            <a:r>
              <a:rPr lang="en-US" sz="3500" dirty="0" err="1" smtClean="0">
                <a:latin typeface="Arial" panose="020B0604020202020204" pitchFamily="34" charset="0"/>
                <a:cs typeface="Arial" panose="020B0604020202020204" pitchFamily="34" charset="0"/>
              </a:rPr>
              <a:t>tôi</a:t>
            </a:r>
            <a:r>
              <a:rPr lang="en-US" sz="3500" dirty="0" smtClean="0">
                <a:latin typeface="Arial" panose="020B0604020202020204" pitchFamily="34" charset="0"/>
                <a:cs typeface="Arial" panose="020B0604020202020204" pitchFamily="34" charset="0"/>
              </a:rPr>
              <a:t>, là một người làm đồ chơi bằng </a:t>
            </a:r>
            <a:r>
              <a:rPr lang="en-US" sz="3500" dirty="0" err="1" smtClean="0">
                <a:latin typeface="Arial" panose="020B0604020202020204" pitchFamily="34" charset="0"/>
                <a:cs typeface="Arial" panose="020B0604020202020204" pitchFamily="34" charset="0"/>
              </a:rPr>
              <a:t>bột</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màu</a:t>
            </a:r>
            <a:r>
              <a:rPr lang="en-US" sz="3500" dirty="0" smtClean="0">
                <a:latin typeface="Arial" panose="020B0604020202020204" pitchFamily="34" charset="0"/>
                <a:cs typeface="Arial" panose="020B0604020202020204" pitchFamily="34" charset="0"/>
              </a:rPr>
              <a:t>. Ở ngoài </a:t>
            </a:r>
            <a:r>
              <a:rPr lang="en-US" sz="3500" dirty="0" err="1" smtClean="0">
                <a:latin typeface="Arial" panose="020B0604020202020204" pitchFamily="34" charset="0"/>
                <a:cs typeface="Arial" panose="020B0604020202020204" pitchFamily="34" charset="0"/>
              </a:rPr>
              <a:t>phố</a:t>
            </a:r>
            <a:r>
              <a:rPr lang="en-US" sz="3500" dirty="0" smtClean="0">
                <a:latin typeface="Arial" panose="020B0604020202020204" pitchFamily="34" charset="0"/>
                <a:cs typeface="Arial" panose="020B0604020202020204" pitchFamily="34" charset="0"/>
              </a:rPr>
              <a:t>, cái </a:t>
            </a:r>
            <a:r>
              <a:rPr lang="en-US" sz="3500" dirty="0" err="1" smtClean="0">
                <a:latin typeface="Arial" panose="020B0604020202020204" pitchFamily="34" charset="0"/>
                <a:cs typeface="Arial" panose="020B0604020202020204" pitchFamily="34" charset="0"/>
              </a:rPr>
              <a:t>sào</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nứa</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cắm</a:t>
            </a:r>
            <a:r>
              <a:rPr lang="en-US" sz="3500" dirty="0" smtClean="0">
                <a:latin typeface="Arial" panose="020B0604020202020204" pitchFamily="34" charset="0"/>
                <a:cs typeface="Arial" panose="020B0604020202020204" pitchFamily="34" charset="0"/>
              </a:rPr>
              <a:t> đồ chơi của </a:t>
            </a:r>
            <a:r>
              <a:rPr lang="en-US" sz="3500" dirty="0" err="1" smtClean="0">
                <a:latin typeface="Arial" panose="020B0604020202020204" pitchFamily="34" charset="0"/>
                <a:cs typeface="Arial" panose="020B0604020202020204" pitchFamily="34" charset="0"/>
              </a:rPr>
              <a:t>bác</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dựng</a:t>
            </a:r>
            <a:r>
              <a:rPr lang="en-US" sz="3500" dirty="0" smtClean="0">
                <a:latin typeface="Arial" panose="020B0604020202020204" pitchFamily="34" charset="0"/>
                <a:cs typeface="Arial" panose="020B0604020202020204" pitchFamily="34" charset="0"/>
              </a:rPr>
              <a:t> chỗ nào là chỗ </a:t>
            </a:r>
            <a:r>
              <a:rPr lang="en-US" sz="3500" dirty="0" err="1" smtClean="0">
                <a:latin typeface="Arial" panose="020B0604020202020204" pitchFamily="34" charset="0"/>
                <a:cs typeface="Arial" panose="020B0604020202020204" pitchFamily="34" charset="0"/>
              </a:rPr>
              <a:t>ấy</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trẻ</a:t>
            </a:r>
            <a:r>
              <a:rPr lang="en-US" sz="3500" dirty="0" smtClean="0">
                <a:latin typeface="Arial" panose="020B0604020202020204" pitchFamily="34" charset="0"/>
                <a:cs typeface="Arial" panose="020B0604020202020204" pitchFamily="34" charset="0"/>
              </a:rPr>
              <a:t> con </a:t>
            </a:r>
            <a:r>
              <a:rPr lang="en-US" sz="3500" dirty="0" err="1" smtClean="0">
                <a:latin typeface="Arial" panose="020B0604020202020204" pitchFamily="34" charset="0"/>
                <a:cs typeface="Arial" panose="020B0604020202020204" pitchFamily="34" charset="0"/>
              </a:rPr>
              <a:t>xúm</a:t>
            </a:r>
            <a:r>
              <a:rPr lang="en-US" sz="3500" dirty="0" smtClean="0">
                <a:latin typeface="Arial" panose="020B0604020202020204" pitchFamily="34" charset="0"/>
                <a:cs typeface="Arial" panose="020B0604020202020204" pitchFamily="34" charset="0"/>
              </a:rPr>
              <a:t> </a:t>
            </a:r>
            <a:r>
              <a:rPr lang="en-US" sz="3500" dirty="0" smtClean="0">
                <a:latin typeface="Arial" panose="020B0604020202020204" pitchFamily="34" charset="0"/>
                <a:cs typeface="Arial" panose="020B0604020202020204" pitchFamily="34" charset="0"/>
              </a:rPr>
              <a:t>lại.</a:t>
            </a:r>
          </a:p>
          <a:p>
            <a:pPr algn="just">
              <a:lnSpc>
                <a:spcPct val="150000"/>
              </a:lnSpc>
            </a:pPr>
            <a:r>
              <a:rPr lang="en-US" sz="3500" dirty="0" smtClean="0">
                <a:cs typeface="Arial" panose="020B0604020202020204" pitchFamily="34" charset="0"/>
              </a:rPr>
              <a:t>	</a:t>
            </a:r>
            <a:r>
              <a:rPr lang="en-US" sz="3500" dirty="0" smtClean="0">
                <a:latin typeface="Arial" panose="020B0604020202020204" pitchFamily="34" charset="0"/>
                <a:cs typeface="Arial" panose="020B0604020202020204" pitchFamily="34" charset="0"/>
              </a:rPr>
              <a:t>2. </a:t>
            </a:r>
            <a:r>
              <a:rPr lang="vi-VN" sz="3500" dirty="0" smtClean="0">
                <a:cs typeface="Arial" panose="020B0604020202020204" pitchFamily="34" charset="0"/>
              </a:rPr>
              <a:t>Dạo </a:t>
            </a:r>
            <a:r>
              <a:rPr lang="vi-VN" sz="3500" dirty="0">
                <a:cs typeface="Arial" panose="020B0604020202020204" pitchFamily="34" charset="0"/>
              </a:rPr>
              <a:t>này, hàng của bác Nhân bỗng ế. Những đồ chơi mới bằng nhựa đã xuất hiện. Một hôm, bác Nhân bảo bác sắp về quê làm ruộng. Tôi suýt khóc, nhưng cố tỏ ra bình tĩnh:</a:t>
            </a:r>
          </a:p>
          <a:p>
            <a:pPr algn="just">
              <a:lnSpc>
                <a:spcPct val="150000"/>
              </a:lnSpc>
            </a:pPr>
            <a:r>
              <a:rPr lang="en-US" sz="3500" dirty="0" smtClean="0">
                <a:cs typeface="Arial" panose="020B0604020202020204" pitchFamily="34" charset="0"/>
              </a:rPr>
              <a:t>	- </a:t>
            </a:r>
            <a:r>
              <a:rPr lang="vi-VN" sz="3500" dirty="0" smtClean="0">
                <a:cs typeface="Arial" panose="020B0604020202020204" pitchFamily="34" charset="0"/>
              </a:rPr>
              <a:t>Bác </a:t>
            </a:r>
            <a:r>
              <a:rPr lang="vi-VN" sz="3500" dirty="0">
                <a:cs typeface="Arial" panose="020B0604020202020204" pitchFamily="34" charset="0"/>
              </a:rPr>
              <a:t>ở đây làm đồ chơi cho chúng cháu. Cháu sẽ rủ các bạn </a:t>
            </a:r>
            <a:r>
              <a:rPr lang="en-US" sz="3500" dirty="0" smtClean="0">
                <a:cs typeface="Arial" panose="020B0604020202020204" pitchFamily="34" charset="0"/>
              </a:rPr>
              <a:t>	</a:t>
            </a:r>
            <a:r>
              <a:rPr lang="vi-VN" sz="3500" dirty="0" smtClean="0">
                <a:cs typeface="Arial" panose="020B0604020202020204" pitchFamily="34" charset="0"/>
              </a:rPr>
              <a:t>cùng </a:t>
            </a:r>
            <a:r>
              <a:rPr lang="vi-VN" sz="3500" dirty="0">
                <a:cs typeface="Arial" panose="020B0604020202020204" pitchFamily="34" charset="0"/>
              </a:rPr>
              <a:t>mua.</a:t>
            </a:r>
          </a:p>
          <a:p>
            <a:pPr algn="just">
              <a:lnSpc>
                <a:spcPct val="150000"/>
              </a:lnSpc>
            </a:pPr>
            <a:r>
              <a:rPr lang="en-US" sz="3500" dirty="0" smtClean="0">
                <a:cs typeface="Arial" panose="020B0604020202020204" pitchFamily="34" charset="0"/>
              </a:rPr>
              <a:t>	- </a:t>
            </a:r>
            <a:r>
              <a:rPr lang="vi-VN" sz="3500" dirty="0" smtClean="0">
                <a:cs typeface="Arial" panose="020B0604020202020204" pitchFamily="34" charset="0"/>
              </a:rPr>
              <a:t>Bác </a:t>
            </a:r>
            <a:r>
              <a:rPr lang="vi-VN" sz="3500" dirty="0">
                <a:cs typeface="Arial" panose="020B0604020202020204" pitchFamily="34" charset="0"/>
              </a:rPr>
              <a:t>cảm động ôm lấy tôi</a:t>
            </a:r>
            <a:r>
              <a:rPr lang="vi-VN" sz="3500" dirty="0" smtClean="0">
                <a:cs typeface="Arial" panose="020B0604020202020204" pitchFamily="34" charset="0"/>
              </a:rPr>
              <a:t>.</a:t>
            </a:r>
            <a:endParaRPr lang="vi-VN" sz="3500" dirty="0">
              <a:cs typeface="Arial" panose="020B0604020202020204" pitchFamily="34" charset="0"/>
            </a:endParaRPr>
          </a:p>
        </p:txBody>
      </p:sp>
    </p:spTree>
    <p:extLst>
      <p:ext uri="{BB962C8B-B14F-4D97-AF65-F5344CB8AC3E}">
        <p14:creationId xmlns:p14="http://schemas.microsoft.com/office/powerpoint/2010/main" val="1869313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1206187" y="773019"/>
            <a:ext cx="15956691" cy="8939393"/>
            <a:chOff x="0" y="0"/>
            <a:chExt cx="7848531" cy="6989496"/>
          </a:xfrm>
        </p:grpSpPr>
        <p:sp>
          <p:nvSpPr>
            <p:cNvPr id="4" name="Freeform 4"/>
            <p:cNvSpPr/>
            <p:nvPr/>
          </p:nvSpPr>
          <p:spPr>
            <a:xfrm>
              <a:off x="0" y="-4073"/>
              <a:ext cx="7854921" cy="6996099"/>
            </a:xfrm>
            <a:custGeom>
              <a:avLst/>
              <a:gdLst/>
              <a:ahLst/>
              <a:cxnLst/>
              <a:rect l="l" t="t" r="r" b="b"/>
              <a:pathLst>
                <a:path w="7854921" h="6996099">
                  <a:moveTo>
                    <a:pt x="7227144" y="6941621"/>
                  </a:moveTo>
                  <a:cubicBezTo>
                    <a:pt x="7227144" y="6941621"/>
                    <a:pt x="6496269" y="6996099"/>
                    <a:pt x="5468212" y="6993477"/>
                  </a:cubicBezTo>
                  <a:cubicBezTo>
                    <a:pt x="3036721" y="6991315"/>
                    <a:pt x="1057074" y="6983490"/>
                    <a:pt x="1057074" y="6983490"/>
                  </a:cubicBezTo>
                  <a:cubicBezTo>
                    <a:pt x="812932" y="6974656"/>
                    <a:pt x="449110" y="6953426"/>
                    <a:pt x="282371" y="6895248"/>
                  </a:cubicBezTo>
                  <a:cubicBezTo>
                    <a:pt x="4469" y="6798285"/>
                    <a:pt x="0" y="6625006"/>
                    <a:pt x="0" y="5403905"/>
                  </a:cubicBezTo>
                  <a:lnTo>
                    <a:pt x="0" y="5403847"/>
                  </a:lnTo>
                  <a:cubicBezTo>
                    <a:pt x="8536" y="491230"/>
                    <a:pt x="0" y="345608"/>
                    <a:pt x="77597" y="223930"/>
                  </a:cubicBezTo>
                  <a:cubicBezTo>
                    <a:pt x="217372" y="4759"/>
                    <a:pt x="519255" y="4073"/>
                    <a:pt x="937909" y="4073"/>
                  </a:cubicBezTo>
                  <a:cubicBezTo>
                    <a:pt x="937909" y="4073"/>
                    <a:pt x="2016491" y="15681"/>
                    <a:pt x="4571639" y="7673"/>
                  </a:cubicBezTo>
                  <a:cubicBezTo>
                    <a:pt x="6277342" y="0"/>
                    <a:pt x="6994075" y="6979"/>
                    <a:pt x="6994075" y="6979"/>
                  </a:cubicBezTo>
                  <a:cubicBezTo>
                    <a:pt x="7362382" y="14458"/>
                    <a:pt x="7500642" y="42638"/>
                    <a:pt x="7698383" y="165219"/>
                  </a:cubicBezTo>
                  <a:cubicBezTo>
                    <a:pt x="7849400" y="258836"/>
                    <a:pt x="7854921" y="476157"/>
                    <a:pt x="7845782" y="5403846"/>
                  </a:cubicBezTo>
                  <a:lnTo>
                    <a:pt x="7845782" y="5403905"/>
                  </a:lnTo>
                  <a:cubicBezTo>
                    <a:pt x="7845780" y="6742971"/>
                    <a:pt x="7802997" y="6891559"/>
                    <a:pt x="7227144" y="6941621"/>
                  </a:cubicBezTo>
                  <a:close/>
                </a:path>
              </a:pathLst>
            </a:custGeom>
            <a:solidFill>
              <a:srgbClr val="FFF3E4"/>
            </a:solidFill>
          </p:spPr>
        </p:sp>
      </p:grpSp>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8437" y="4879286"/>
            <a:ext cx="354974" cy="328512"/>
          </a:xfrm>
          <a:prstGeom prst="rect">
            <a:avLst/>
          </a:prstGeom>
        </p:spPr>
      </p:pic>
      <p:pic>
        <p:nvPicPr>
          <p:cNvPr id="11" name="Picture 11"/>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851213" y="2710085"/>
            <a:ext cx="354974" cy="328512"/>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8022320" y="4531062"/>
            <a:ext cx="340859" cy="315450"/>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42530" y="7802724"/>
            <a:ext cx="293624" cy="271736"/>
          </a:xfrm>
          <a:prstGeom prst="rect">
            <a:avLst/>
          </a:prstGeom>
        </p:spPr>
      </p:pic>
      <p:pic>
        <p:nvPicPr>
          <p:cNvPr id="16" name="Picture 16"/>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0120">
            <a:off x="16311980" y="-54491"/>
            <a:ext cx="1667965" cy="1680569"/>
          </a:xfrm>
          <a:prstGeom prst="rect">
            <a:avLst/>
          </a:prstGeom>
        </p:spPr>
      </p:pic>
      <p:pic>
        <p:nvPicPr>
          <p:cNvPr id="17" name="Picture 17"/>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279322">
            <a:off x="-1188871" y="-417154"/>
            <a:ext cx="4250050" cy="1445017"/>
          </a:xfrm>
          <a:prstGeom prst="rect">
            <a:avLst/>
          </a:prstGeom>
        </p:spPr>
      </p:pic>
      <p:pic>
        <p:nvPicPr>
          <p:cNvPr id="18" name="Picture 1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400844" y="7473723"/>
            <a:ext cx="354974" cy="328512"/>
          </a:xfrm>
          <a:prstGeom prst="rect">
            <a:avLst/>
          </a:prstGeom>
        </p:spPr>
      </p:pic>
      <p:pic>
        <p:nvPicPr>
          <p:cNvPr id="19" name="Picture 1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7352818" y="4912623"/>
            <a:ext cx="293624" cy="271736"/>
          </a:xfrm>
          <a:prstGeom prst="rect">
            <a:avLst/>
          </a:prstGeom>
        </p:spPr>
      </p:pic>
      <p:pic>
        <p:nvPicPr>
          <p:cNvPr id="20" name="Picture 20"/>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256813" y="-124007"/>
            <a:ext cx="364744" cy="337554"/>
          </a:xfrm>
          <a:prstGeom prst="rect">
            <a:avLst/>
          </a:prstGeom>
        </p:spPr>
      </p:pic>
      <p:pic>
        <p:nvPicPr>
          <p:cNvPr id="22" name="Picture 22"/>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10800000" flipH="1">
            <a:off x="15176887" y="-456189"/>
            <a:ext cx="4967953" cy="1689104"/>
          </a:xfrm>
          <a:prstGeom prst="rect">
            <a:avLst/>
          </a:prstGeom>
        </p:spPr>
      </p:pic>
      <p:sp>
        <p:nvSpPr>
          <p:cNvPr id="24" name="TextBox 24"/>
          <p:cNvSpPr txBox="1"/>
          <p:nvPr/>
        </p:nvSpPr>
        <p:spPr>
          <a:xfrm>
            <a:off x="5336723" y="1340217"/>
            <a:ext cx="8291690" cy="515206"/>
          </a:xfrm>
          <a:prstGeom prst="rect">
            <a:avLst/>
          </a:prstGeom>
        </p:spPr>
        <p:txBody>
          <a:bodyPr wrap="square" lIns="0" tIns="0" rIns="0" bIns="0" rtlCol="0" anchor="t">
            <a:spAutoFit/>
          </a:bodyPr>
          <a:lstStyle/>
          <a:p>
            <a:pPr algn="ctr">
              <a:lnSpc>
                <a:spcPts val="3870"/>
              </a:lnSpc>
            </a:pPr>
            <a:r>
              <a:rPr lang="en-US" sz="4800" b="1" spc="129" dirty="0" smtClean="0">
                <a:solidFill>
                  <a:srgbClr val="FF0000"/>
                </a:solidFill>
                <a:latin typeface="Arial" panose="020B0604020202020204" pitchFamily="34" charset="0"/>
                <a:cs typeface="Arial" panose="020B0604020202020204" pitchFamily="34" charset="0"/>
              </a:rPr>
              <a:t>ĐỌC TOÀN BÀI</a:t>
            </a:r>
            <a:endParaRPr lang="en-US" sz="4800" b="1" spc="129" dirty="0">
              <a:solidFill>
                <a:srgbClr val="FF0000"/>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sp>
        <p:nvSpPr>
          <p:cNvPr id="23" name="TextBox 22"/>
          <p:cNvSpPr txBox="1"/>
          <p:nvPr/>
        </p:nvSpPr>
        <p:spPr>
          <a:xfrm>
            <a:off x="2508481" y="1996443"/>
            <a:ext cx="13365094" cy="6555641"/>
          </a:xfrm>
          <a:prstGeom prst="rect">
            <a:avLst/>
          </a:prstGeom>
          <a:noFill/>
        </p:spPr>
        <p:txBody>
          <a:bodyPr wrap="square" rtlCol="0">
            <a:spAutoFit/>
          </a:bodyPr>
          <a:lstStyle/>
          <a:p>
            <a:pPr algn="just">
              <a:lnSpc>
                <a:spcPct val="150000"/>
              </a:lnSpc>
            </a:pPr>
            <a:r>
              <a:rPr lang="en-US" sz="3500" dirty="0">
                <a:cs typeface="Arial" panose="020B0604020202020204" pitchFamily="34" charset="0"/>
              </a:rPr>
              <a:t>	</a:t>
            </a:r>
            <a:r>
              <a:rPr lang="en-US" sz="3500" dirty="0" smtClean="0">
                <a:latin typeface="Arial" panose="020B0604020202020204" pitchFamily="34" charset="0"/>
                <a:cs typeface="Arial" panose="020B0604020202020204" pitchFamily="34" charset="0"/>
              </a:rPr>
              <a:t>3. </a:t>
            </a:r>
            <a:r>
              <a:rPr lang="vi-VN" sz="3500" dirty="0" smtClean="0">
                <a:cs typeface="Arial" panose="020B0604020202020204" pitchFamily="34" charset="0"/>
              </a:rPr>
              <a:t>Hôm </a:t>
            </a:r>
            <a:r>
              <a:rPr lang="vi-VN" sz="3500" dirty="0">
                <a:cs typeface="Arial" panose="020B0604020202020204" pitchFamily="34" charset="0"/>
              </a:rPr>
              <a:t>sau là buổi bán hàng cuối cùng của bác Nhân. Tôi đập con lợn đất, đếm được hơn mười nghìn đồng. Tôi chia nhỏ món tiền, nhờ mấy bạn trong lớp mua giúp đồ chơi của bác,</a:t>
            </a:r>
          </a:p>
          <a:p>
            <a:pPr algn="just">
              <a:lnSpc>
                <a:spcPct val="150000"/>
              </a:lnSpc>
            </a:pPr>
            <a:r>
              <a:rPr lang="vi-VN" sz="3500" dirty="0">
                <a:cs typeface="Arial" panose="020B0604020202020204" pitchFamily="34" charset="0"/>
              </a:rPr>
              <a:t>Gặp tôi chiều hôm ấy, bác rất vui. Bác bảo: “Thì ra, vẫn còn nhiều trẻ nhỏ thích đồ chơi của bác</a:t>
            </a:r>
            <a:r>
              <a:rPr lang="vi-VN" sz="3500" dirty="0" smtClean="0">
                <a:cs typeface="Arial" panose="020B0604020202020204" pitchFamily="34" charset="0"/>
              </a:rPr>
              <a:t>.”</a:t>
            </a:r>
            <a:endParaRPr lang="en-US" sz="3500" dirty="0" smtClean="0">
              <a:cs typeface="Arial" panose="020B0604020202020204" pitchFamily="34" charset="0"/>
            </a:endParaRPr>
          </a:p>
          <a:p>
            <a:pPr algn="just">
              <a:lnSpc>
                <a:spcPct val="150000"/>
              </a:lnSpc>
            </a:pPr>
            <a:r>
              <a:rPr lang="vi-VN" sz="3500" dirty="0">
                <a:cs typeface="Arial" panose="020B0604020202020204" pitchFamily="34" charset="0"/>
              </a:rPr>
              <a:t>Bác còn bảo:</a:t>
            </a:r>
          </a:p>
          <a:p>
            <a:pPr algn="just">
              <a:lnSpc>
                <a:spcPct val="150000"/>
              </a:lnSpc>
            </a:pPr>
            <a:r>
              <a:rPr lang="en-US" sz="3500" dirty="0" smtClean="0">
                <a:cs typeface="Arial" panose="020B0604020202020204" pitchFamily="34" charset="0"/>
              </a:rPr>
              <a:t>- </a:t>
            </a:r>
            <a:r>
              <a:rPr lang="vi-VN" sz="3500" dirty="0" smtClean="0">
                <a:cs typeface="Arial" panose="020B0604020202020204" pitchFamily="34" charset="0"/>
              </a:rPr>
              <a:t>Về </a:t>
            </a:r>
            <a:r>
              <a:rPr lang="vi-VN" sz="3500" dirty="0">
                <a:cs typeface="Arial" panose="020B0604020202020204" pitchFamily="34" charset="0"/>
              </a:rPr>
              <a:t>quê, bác cũng sẽ nặn đồ chơi để bán. Trẻ ở nông thôn thích thứ này hơn trẻ thành phố</a:t>
            </a:r>
            <a:r>
              <a:rPr lang="vi-VN" sz="3500" dirty="0" smtClean="0">
                <a:cs typeface="Arial" panose="020B0604020202020204" pitchFamily="34" charset="0"/>
              </a:rPr>
              <a:t>.</a:t>
            </a:r>
          </a:p>
        </p:txBody>
      </p:sp>
    </p:spTree>
    <p:extLst>
      <p:ext uri="{BB962C8B-B14F-4D97-AF65-F5344CB8AC3E}">
        <p14:creationId xmlns:p14="http://schemas.microsoft.com/office/powerpoint/2010/main" val="409700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377626" y="0"/>
            <a:ext cx="4063128" cy="7916094"/>
          </a:xfrm>
          <a:prstGeom prst="rect">
            <a:avLst/>
          </a:prstGeom>
        </p:spPr>
      </p:pic>
      <p:sp>
        <p:nvSpPr>
          <p:cNvPr id="4" name="Rectangle 3"/>
          <p:cNvSpPr/>
          <p:nvPr/>
        </p:nvSpPr>
        <p:spPr>
          <a:xfrm>
            <a:off x="8229671" y="1917838"/>
            <a:ext cx="8317663" cy="1661993"/>
          </a:xfrm>
          <a:prstGeom prst="rect">
            <a:avLst/>
          </a:prstGeom>
          <a:noFill/>
        </p:spPr>
        <p:txBody>
          <a:bodyPr wrap="none" lIns="137160" tIns="68580" rIns="137160" bIns="68580">
            <a:spAutoFit/>
          </a:bodyPr>
          <a:lstStyle/>
          <a:p>
            <a:pPr algn="ctr"/>
            <a:r>
              <a:rPr lang="en-US" sz="99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NHỔ CÀ RỐT</a:t>
            </a:r>
          </a:p>
        </p:txBody>
      </p:sp>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487400" y="3328645"/>
            <a:ext cx="3059934" cy="277892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40488" y="4802316"/>
            <a:ext cx="2228810" cy="3113778"/>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19" name="Rectangle 18"/>
          <p:cNvSpPr/>
          <p:nvPr/>
        </p:nvSpPr>
        <p:spPr>
          <a:xfrm>
            <a:off x="3328718" y="9075716"/>
            <a:ext cx="11518251"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a:solidFill>
                  <a:srgbClr val="002060"/>
                </a:solidFill>
                <a:latin typeface="Times New Roman" panose="02020603050405020304" pitchFamily="18" charset="0"/>
                <a:cs typeface="Times New Roman" panose="02020603050405020304" pitchFamily="18" charset="0"/>
              </a:rPr>
              <a:t>  </a:t>
            </a:r>
          </a:p>
        </p:txBody>
      </p:sp>
      <p:pic>
        <p:nvPicPr>
          <p:cNvPr id="20" name="nhacn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8990999" y="3805556"/>
            <a:ext cx="914400" cy="914400"/>
          </a:xfrm>
          <a:prstGeom prst="rect">
            <a:avLst/>
          </a:prstGeom>
        </p:spPr>
      </p:pic>
    </p:spTree>
    <p:extLst>
      <p:ext uri="{BB962C8B-B14F-4D97-AF65-F5344CB8AC3E}">
        <p14:creationId xmlns:p14="http://schemas.microsoft.com/office/powerpoint/2010/main" val="146857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repeatCount="indefinite" fill="hold" nodeType="withEffect">
                                  <p:stCondLst>
                                    <p:cond delay="0"/>
                                  </p:stCondLst>
                                  <p:childTnLst>
                                    <p:animClr clrSpc="rgb" dir="cw">
                                      <p:cBhvr override="childStyle">
                                        <p:cTn id="6" dur="500" fill="hold"/>
                                        <p:tgtEl>
                                          <p:spTgt spid="4">
                                            <p:txEl>
                                              <p:pRg st="0" end="0"/>
                                            </p:txEl>
                                          </p:spTgt>
                                        </p:tgtEl>
                                        <p:attrNameLst>
                                          <p:attrName>style.color</p:attrName>
                                        </p:attrNameLst>
                                      </p:cBhvr>
                                      <p:to>
                                        <a:srgbClr val="BDD7EE"/>
                                      </p:to>
                                    </p:animClr>
                                    <p:animClr clrSpc="rgb" dir="cw">
                                      <p:cBhvr>
                                        <p:cTn id="7" dur="500" fill="hold"/>
                                        <p:tgtEl>
                                          <p:spTgt spid="4">
                                            <p:txEl>
                                              <p:pRg st="0" end="0"/>
                                            </p:txEl>
                                          </p:spTgt>
                                        </p:tgtEl>
                                        <p:attrNameLst>
                                          <p:attrName>fillcolor</p:attrName>
                                        </p:attrNameLst>
                                      </p:cBhvr>
                                      <p:to>
                                        <a:srgbClr val="BDD7EE"/>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par>
                                <p:cTn id="10" presetID="1" presetClass="mediacall" presetSubtype="0" fill="hold" nodeType="withEffect">
                                  <p:stCondLst>
                                    <p:cond delay="0"/>
                                  </p:stCondLst>
                                  <p:childTnLst>
                                    <p:cmd type="call" cmd="playFrom(0.0)">
                                      <p:cBhvr>
                                        <p:cTn id="11" dur="21159"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repeatCount="indefinite" fill="hold" display="0">
                  <p:stCondLst>
                    <p:cond delay="indefinite"/>
                  </p:stCondLst>
                  <p:endCondLst>
                    <p:cond evt="onStopAudio" delay="0">
                      <p:tgtEl>
                        <p:sldTgt/>
                      </p:tgtEl>
                    </p:cond>
                  </p:endCondLst>
                </p:cTn>
                <p:tgtEl>
                  <p:spTgt spid="2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874458" y="6197992"/>
            <a:ext cx="6985139" cy="2904195"/>
          </a:xfrm>
          <a:prstGeom prst="rect">
            <a:avLst/>
          </a:prstGeom>
        </p:spPr>
      </p:pic>
      <p:pic>
        <p:nvPicPr>
          <p:cNvPr id="4" name="Picture 4"/>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849938" y="5526441"/>
            <a:ext cx="8235168" cy="3423916"/>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782941" y="6416898"/>
            <a:ext cx="6321172" cy="262813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1365095" y="7248520"/>
            <a:ext cx="4296706" cy="1786431"/>
          </a:xfrm>
          <a:prstGeom prst="rect">
            <a:avLst/>
          </a:prstGeom>
        </p:spPr>
      </p:pic>
      <p:pic>
        <p:nvPicPr>
          <p:cNvPr id="7" name="Picture 7"/>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4954682" y="7117912"/>
            <a:ext cx="1427460" cy="485336"/>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4276103" y="2980161"/>
            <a:ext cx="9553218" cy="2923802"/>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9813189" y="-1577013"/>
            <a:ext cx="2653259" cy="22801444"/>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127574" y="658593"/>
            <a:ext cx="2748661" cy="934545"/>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951190" y="1396430"/>
            <a:ext cx="3164183" cy="1075822"/>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92294" y="7123503"/>
            <a:ext cx="1435218" cy="3001407"/>
          </a:xfrm>
          <a:prstGeom prst="rect">
            <a:avLst/>
          </a:prstGeom>
        </p:spPr>
      </p:pic>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7121841" y="9712447"/>
            <a:ext cx="886427" cy="371885"/>
          </a:xfrm>
          <a:prstGeom prst="rect">
            <a:avLst/>
          </a:prstGeom>
        </p:spPr>
      </p:pic>
      <p:pic>
        <p:nvPicPr>
          <p:cNvPr id="14" name="Picture 1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b="47941"/>
          <a:stretch>
            <a:fillRect/>
          </a:stretch>
        </p:blipFill>
        <p:spPr>
          <a:xfrm rot="-377999">
            <a:off x="9501919" y="9687345"/>
            <a:ext cx="666987" cy="272727"/>
          </a:xfrm>
          <a:prstGeom prst="rect">
            <a:avLst/>
          </a:prstGeom>
        </p:spPr>
      </p:pic>
      <p:pic>
        <p:nvPicPr>
          <p:cNvPr id="15" name="Picture 15"/>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3592101" y="5359208"/>
            <a:ext cx="1662814" cy="565357"/>
          </a:xfrm>
          <a:prstGeom prst="rect">
            <a:avLst/>
          </a:prstGeom>
        </p:spPr>
      </p:pic>
      <p:pic>
        <p:nvPicPr>
          <p:cNvPr id="16" name="Picture 16"/>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4522522" y="-309398"/>
            <a:ext cx="660207" cy="671190"/>
          </a:xfrm>
          <a:prstGeom prst="rect">
            <a:avLst/>
          </a:prstGeom>
        </p:spPr>
      </p:pic>
      <p:pic>
        <p:nvPicPr>
          <p:cNvPr id="17" name="Picture 1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7877502" y="4066551"/>
            <a:ext cx="585866" cy="595613"/>
          </a:xfrm>
          <a:prstGeom prst="rect">
            <a:avLst/>
          </a:prstGeom>
        </p:spPr>
      </p:pic>
      <p:pic>
        <p:nvPicPr>
          <p:cNvPr id="18" name="Picture 18"/>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618327" y="3636895"/>
            <a:ext cx="636186" cy="646769"/>
          </a:xfrm>
          <a:prstGeom prst="rect">
            <a:avLst/>
          </a:prstGeom>
        </p:spPr>
      </p:pic>
      <p:pic>
        <p:nvPicPr>
          <p:cNvPr id="19" name="Picture 19"/>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3518470" y="514815"/>
            <a:ext cx="636186" cy="646769"/>
          </a:xfrm>
          <a:prstGeom prst="rect">
            <a:avLst/>
          </a:prstGeom>
        </p:spPr>
      </p:pic>
      <p:pic>
        <p:nvPicPr>
          <p:cNvPr id="20" name="Picture 2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6282536" y="7123503"/>
            <a:ext cx="1435218" cy="3001407"/>
          </a:xfrm>
          <a:prstGeom prst="rect">
            <a:avLst/>
          </a:prstGeom>
        </p:spPr>
      </p:pic>
      <p:pic>
        <p:nvPicPr>
          <p:cNvPr id="21" name="Picture 2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4561426" y="9747542"/>
            <a:ext cx="653162" cy="274023"/>
          </a:xfrm>
          <a:prstGeom prst="rect">
            <a:avLst/>
          </a:prstGeom>
        </p:spPr>
      </p:pic>
      <p:sp>
        <p:nvSpPr>
          <p:cNvPr id="22" name="TextBox 22"/>
          <p:cNvSpPr txBox="1"/>
          <p:nvPr/>
        </p:nvSpPr>
        <p:spPr>
          <a:xfrm>
            <a:off x="4954682" y="3995425"/>
            <a:ext cx="8412185" cy="964816"/>
          </a:xfrm>
          <a:prstGeom prst="rect">
            <a:avLst/>
          </a:prstGeom>
        </p:spPr>
        <p:txBody>
          <a:bodyPr wrap="square" lIns="0" tIns="0" rIns="0" bIns="0" rtlCol="0" anchor="t">
            <a:spAutoFit/>
          </a:bodyPr>
          <a:lstStyle/>
          <a:p>
            <a:pPr algn="ctr">
              <a:lnSpc>
                <a:spcPts val="7280"/>
              </a:lnSpc>
            </a:pPr>
            <a:r>
              <a:rPr lang="en-US" sz="9000" b="1" spc="520" dirty="0" smtClean="0">
                <a:solidFill>
                  <a:srgbClr val="C88065"/>
                </a:solidFill>
                <a:latin typeface="Arial" panose="020B0604020202020204" pitchFamily="34" charset="0"/>
                <a:cs typeface="Arial" panose="020B0604020202020204" pitchFamily="34" charset="0"/>
              </a:rPr>
              <a:t>ĐỌC HIỂU</a:t>
            </a:r>
            <a:endParaRPr lang="en-US" sz="9000" b="1" spc="520" dirty="0">
              <a:solidFill>
                <a:srgbClr val="C88065"/>
              </a:solidFill>
              <a:latin typeface="Arial" panose="020B0604020202020204" pitchFamily="34" charset="0"/>
              <a:cs typeface="Arial" panose="020B0604020202020204" pitchFamily="34" charset="0"/>
            </a:endParaRPr>
          </a:p>
        </p:txBody>
      </p:sp>
      <p:pic>
        <p:nvPicPr>
          <p:cNvPr id="23" name="Picture 2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12415060" y="9731203"/>
            <a:ext cx="886427" cy="371885"/>
          </a:xfrm>
          <a:prstGeom prst="rect">
            <a:avLst/>
          </a:prstGeom>
        </p:spPr>
      </p:pic>
      <p:pic>
        <p:nvPicPr>
          <p:cNvPr id="25" name="Picture 25"/>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flipH="1">
            <a:off x="2524849" y="8728483"/>
            <a:ext cx="1607372" cy="1328091"/>
          </a:xfrm>
          <a:prstGeom prst="rect">
            <a:avLst/>
          </a:prstGeom>
        </p:spPr>
      </p:pic>
      <p:pic>
        <p:nvPicPr>
          <p:cNvPr id="26" name="Picture 26"/>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14058378" y="8728483"/>
            <a:ext cx="1607372" cy="1328091"/>
          </a:xfrm>
          <a:prstGeom prst="rect">
            <a:avLst/>
          </a:prstGeom>
        </p:spPr>
      </p:pic>
      <p:pic>
        <p:nvPicPr>
          <p:cNvPr id="27" name="Picture 27"/>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flipH="1">
            <a:off x="5803612" y="9340693"/>
            <a:ext cx="578530" cy="791152"/>
          </a:xfrm>
          <a:prstGeom prst="rect">
            <a:avLst/>
          </a:prstGeom>
        </p:spPr>
      </p:pic>
      <p:pic>
        <p:nvPicPr>
          <p:cNvPr id="28" name="Picture 28"/>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rot="304721">
            <a:off x="11148986" y="9315006"/>
            <a:ext cx="547138" cy="748223"/>
          </a:xfrm>
          <a:prstGeom prst="rect">
            <a:avLst/>
          </a:prstGeom>
        </p:spPr>
      </p:pic>
      <p:pic>
        <p:nvPicPr>
          <p:cNvPr id="29" name="Picture 29"/>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357060">
            <a:off x="8776476" y="9003949"/>
            <a:ext cx="555661" cy="759878"/>
          </a:xfrm>
          <a:prstGeom prst="rect">
            <a:avLst/>
          </a:prstGeom>
        </p:spPr>
      </p:pic>
    </p:spTree>
    <p:extLst>
      <p:ext uri="{BB962C8B-B14F-4D97-AF65-F5344CB8AC3E}">
        <p14:creationId xmlns:p14="http://schemas.microsoft.com/office/powerpoint/2010/main" val="2051583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4" name="Group 4"/>
          <p:cNvGrpSpPr/>
          <p:nvPr/>
        </p:nvGrpSpPr>
        <p:grpSpPr>
          <a:xfrm>
            <a:off x="1905000" y="612068"/>
            <a:ext cx="14846862" cy="3306739"/>
            <a:chOff x="0" y="0"/>
            <a:chExt cx="12956587" cy="4320406"/>
          </a:xfrm>
        </p:grpSpPr>
        <p:sp>
          <p:nvSpPr>
            <p:cNvPr id="5" name="Freeform 5"/>
            <p:cNvSpPr/>
            <p:nvPr/>
          </p:nvSpPr>
          <p:spPr>
            <a:xfrm>
              <a:off x="0" y="-4073"/>
              <a:ext cx="12962978" cy="4327009"/>
            </a:xfrm>
            <a:custGeom>
              <a:avLst/>
              <a:gdLst/>
              <a:ahLst/>
              <a:cxnLst/>
              <a:rect l="l" t="t" r="r" b="b"/>
              <a:pathLst>
                <a:path w="12962978" h="4327009">
                  <a:moveTo>
                    <a:pt x="12335201" y="4272531"/>
                  </a:moveTo>
                  <a:cubicBezTo>
                    <a:pt x="12335201" y="4272531"/>
                    <a:pt x="11604326" y="4327009"/>
                    <a:pt x="9843168" y="4324387"/>
                  </a:cubicBezTo>
                  <a:cubicBezTo>
                    <a:pt x="4754291" y="4322225"/>
                    <a:pt x="1057074" y="4314400"/>
                    <a:pt x="1057074" y="4314400"/>
                  </a:cubicBezTo>
                  <a:cubicBezTo>
                    <a:pt x="812932" y="4305566"/>
                    <a:pt x="449110" y="4284335"/>
                    <a:pt x="282371" y="4226158"/>
                  </a:cubicBezTo>
                  <a:cubicBezTo>
                    <a:pt x="4469" y="4129195"/>
                    <a:pt x="0" y="3955916"/>
                    <a:pt x="0" y="3206247"/>
                  </a:cubicBezTo>
                  <a:lnTo>
                    <a:pt x="0" y="3206214"/>
                  </a:lnTo>
                  <a:cubicBezTo>
                    <a:pt x="8536" y="491230"/>
                    <a:pt x="0" y="345608"/>
                    <a:pt x="77597" y="223930"/>
                  </a:cubicBezTo>
                  <a:cubicBezTo>
                    <a:pt x="217372" y="4759"/>
                    <a:pt x="519255" y="4073"/>
                    <a:pt x="937909" y="4073"/>
                  </a:cubicBezTo>
                  <a:cubicBezTo>
                    <a:pt x="937909" y="4073"/>
                    <a:pt x="2619048" y="15681"/>
                    <a:pt x="7966728" y="7673"/>
                  </a:cubicBezTo>
                  <a:cubicBezTo>
                    <a:pt x="11385398" y="0"/>
                    <a:pt x="12102131" y="6979"/>
                    <a:pt x="12102131" y="6979"/>
                  </a:cubicBezTo>
                  <a:cubicBezTo>
                    <a:pt x="12470439" y="14458"/>
                    <a:pt x="12608699" y="42638"/>
                    <a:pt x="12806438" y="165219"/>
                  </a:cubicBezTo>
                  <a:cubicBezTo>
                    <a:pt x="12957456" y="258836"/>
                    <a:pt x="12962978" y="476157"/>
                    <a:pt x="12953837" y="3206214"/>
                  </a:cubicBezTo>
                  <a:lnTo>
                    <a:pt x="12953837" y="3206247"/>
                  </a:lnTo>
                  <a:cubicBezTo>
                    <a:pt x="12953836" y="4073881"/>
                    <a:pt x="12911053" y="4222469"/>
                    <a:pt x="12335201" y="4272531"/>
                  </a:cubicBezTo>
                  <a:close/>
                </a:path>
              </a:pathLst>
            </a:custGeom>
            <a:solidFill>
              <a:srgbClr val="FFF3E4"/>
            </a:solidFill>
          </p:spPr>
        </p:sp>
      </p:grpSp>
      <p:pic>
        <p:nvPicPr>
          <p:cNvPr id="8" name="Picture 8"/>
          <p:cNvPicPr>
            <a:picLocks noChangeAspect="1"/>
          </p:cNvPicPr>
          <p:nvPr/>
        </p:nvPicPr>
        <p:blipFill>
          <a:blip r:embed="rId3"/>
          <a:srcRect/>
          <a:stretch>
            <a:fillRect/>
          </a:stretch>
        </p:blipFill>
        <p:spPr>
          <a:xfrm rot="-702997">
            <a:off x="886081" y="3252235"/>
            <a:ext cx="2037838" cy="3782530"/>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97897" y="9683678"/>
            <a:ext cx="11408768" cy="641743"/>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566922" y="9683678"/>
            <a:ext cx="11408768" cy="641743"/>
          </a:xfrm>
          <a:prstGeom prst="rect">
            <a:avLst/>
          </a:prstGeom>
        </p:spPr>
      </p:pic>
      <p:sp>
        <p:nvSpPr>
          <p:cNvPr id="13" name="TextBox 13"/>
          <p:cNvSpPr txBox="1"/>
          <p:nvPr/>
        </p:nvSpPr>
        <p:spPr>
          <a:xfrm>
            <a:off x="2068465" y="1655768"/>
            <a:ext cx="14683397" cy="1107996"/>
          </a:xfrm>
          <a:prstGeom prst="rect">
            <a:avLst/>
          </a:prstGeom>
        </p:spPr>
        <p:txBody>
          <a:bodyPr wrap="square" lIns="0" tIns="0" rIns="0" bIns="0" rtlCol="0" anchor="t">
            <a:spAutoFit/>
          </a:bodyPr>
          <a:lstStyle/>
          <a:p>
            <a:pPr algn="just">
              <a:lnSpc>
                <a:spcPct val="150000"/>
              </a:lnSpc>
            </a:pPr>
            <a:r>
              <a:rPr lang="en-US" sz="4800" b="1" i="1" spc="351" dirty="0" smtClean="0">
                <a:solidFill>
                  <a:srgbClr val="646B3C"/>
                </a:solidFill>
                <a:latin typeface="Arial" panose="020B0604020202020204" pitchFamily="34" charset="0"/>
                <a:cs typeface="Arial" panose="020B0604020202020204" pitchFamily="34" charset="0"/>
              </a:rPr>
              <a:t>1. </a:t>
            </a:r>
            <a:r>
              <a:rPr lang="en-US" sz="4800" b="1" i="1" spc="351" dirty="0" err="1" smtClean="0">
                <a:solidFill>
                  <a:srgbClr val="646B3C"/>
                </a:solidFill>
                <a:latin typeface="Arial" panose="020B0604020202020204" pitchFamily="34" charset="0"/>
                <a:cs typeface="Arial" panose="020B0604020202020204" pitchFamily="34" charset="0"/>
              </a:rPr>
              <a:t>Bác</a:t>
            </a:r>
            <a:r>
              <a:rPr lang="en-US" sz="4800" b="1" i="1" spc="351" dirty="0" smtClean="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Nhân</a:t>
            </a:r>
            <a:r>
              <a:rPr lang="en-US" sz="4800" b="1" i="1" spc="351" dirty="0">
                <a:solidFill>
                  <a:srgbClr val="646B3C"/>
                </a:solidFill>
                <a:latin typeface="Arial" panose="020B0604020202020204" pitchFamily="34" charset="0"/>
                <a:cs typeface="Arial" panose="020B0604020202020204" pitchFamily="34" charset="0"/>
              </a:rPr>
              <a:t> trong câu </a:t>
            </a:r>
            <a:r>
              <a:rPr lang="en-US" sz="4800" b="1" i="1" spc="351" dirty="0" err="1">
                <a:solidFill>
                  <a:srgbClr val="646B3C"/>
                </a:solidFill>
                <a:latin typeface="Arial" panose="020B0604020202020204" pitchFamily="34" charset="0"/>
                <a:cs typeface="Arial" panose="020B0604020202020204" pitchFamily="34" charset="0"/>
              </a:rPr>
              <a:t>chuyện</a:t>
            </a:r>
            <a:r>
              <a:rPr lang="en-US" sz="4800" b="1" i="1" spc="351" dirty="0">
                <a:solidFill>
                  <a:srgbClr val="646B3C"/>
                </a:solidFill>
                <a:latin typeface="Arial" panose="020B0604020202020204" pitchFamily="34" charset="0"/>
                <a:cs typeface="Arial" panose="020B0604020202020204" pitchFamily="34" charset="0"/>
              </a:rPr>
              <a:t> làm </a:t>
            </a:r>
            <a:r>
              <a:rPr lang="en-US" sz="4800" b="1" i="1" spc="351" dirty="0" err="1">
                <a:solidFill>
                  <a:srgbClr val="646B3C"/>
                </a:solidFill>
                <a:latin typeface="Arial" panose="020B0604020202020204" pitchFamily="34" charset="0"/>
                <a:cs typeface="Arial" panose="020B0604020202020204" pitchFamily="34" charset="0"/>
              </a:rPr>
              <a:t>nghề</a:t>
            </a:r>
            <a:r>
              <a:rPr lang="en-US" sz="4800" b="1" i="1" spc="351" dirty="0">
                <a:solidFill>
                  <a:srgbClr val="646B3C"/>
                </a:solidFill>
                <a:latin typeface="Arial" panose="020B0604020202020204" pitchFamily="34" charset="0"/>
                <a:cs typeface="Arial" panose="020B0604020202020204" pitchFamily="34" charset="0"/>
              </a:rPr>
              <a:t> gì?</a:t>
            </a: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279322">
            <a:off x="-1188871" y="-417154"/>
            <a:ext cx="4250050" cy="1445017"/>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800000" flipH="1">
            <a:off x="15176887" y="-456189"/>
            <a:ext cx="4967953" cy="1689104"/>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259169">
            <a:off x="17198693" y="8427086"/>
            <a:ext cx="1251379" cy="689396"/>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81645" y="8427086"/>
            <a:ext cx="1251379" cy="689396"/>
          </a:xfrm>
          <a:prstGeom prst="rect">
            <a:avLst/>
          </a:prstGeom>
        </p:spPr>
      </p:pic>
      <p:pic>
        <p:nvPicPr>
          <p:cNvPr id="22" name="Picture 3"/>
          <p:cNvPicPr>
            <a:picLocks noChangeAspect="1"/>
          </p:cNvPicPr>
          <p:nvPr/>
        </p:nvPicPr>
        <p:blipFill>
          <a:blip r:embed="rId3"/>
          <a:srcRect/>
          <a:stretch>
            <a:fillRect/>
          </a:stretch>
        </p:blipFill>
        <p:spPr>
          <a:xfrm rot="1145462">
            <a:off x="15306511" y="3167288"/>
            <a:ext cx="1883391" cy="3495854"/>
          </a:xfrm>
          <a:prstGeom prst="rect">
            <a:avLst/>
          </a:prstGeom>
        </p:spPr>
      </p:pic>
      <p:pic>
        <p:nvPicPr>
          <p:cNvPr id="23" name="Picture 2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66428" y="4486183"/>
            <a:ext cx="6492792" cy="4040515"/>
          </a:xfrm>
          <a:prstGeom prst="rect">
            <a:avLst/>
          </a:prstGeom>
        </p:spPr>
      </p:pic>
      <p:sp>
        <p:nvSpPr>
          <p:cNvPr id="24" name="Rectangle 23"/>
          <p:cNvSpPr/>
          <p:nvPr/>
        </p:nvSpPr>
        <p:spPr>
          <a:xfrm>
            <a:off x="7702610" y="5109316"/>
            <a:ext cx="7893681" cy="2881045"/>
          </a:xfrm>
          <a:prstGeom prst="rect">
            <a:avLst/>
          </a:prstGeom>
        </p:spPr>
        <p:txBody>
          <a:bodyPr wrap="square">
            <a:spAutoFit/>
          </a:bodyPr>
          <a:lstStyle/>
          <a:p>
            <a:pPr marL="571500" indent="-571500" algn="just">
              <a:lnSpc>
                <a:spcPct val="150000"/>
              </a:lnSpc>
              <a:spcBef>
                <a:spcPts val="700"/>
              </a:spcBef>
              <a:spcAft>
                <a:spcPts val="700"/>
              </a:spcAft>
              <a:buFont typeface="Symbol" panose="05050102010706020507" pitchFamily="18" charset="2"/>
              <a:buChar char="Þ"/>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Bác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Nhân làm nghề nặn đồ chơ bằng bột màu, bán rong trên các vỉa hè đường phố. </a:t>
            </a:r>
            <a:endPar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strVal val="#ppt_w+.3"/>
                                          </p:val>
                                        </p:tav>
                                        <p:tav tm="100000">
                                          <p:val>
                                            <p:strVal val="#ppt_w"/>
                                          </p:val>
                                        </p:tav>
                                      </p:tavLst>
                                    </p:anim>
                                    <p:anim calcmode="lin" valueType="num">
                                      <p:cBhvr>
                                        <p:cTn id="26" dur="1000" fill="hold"/>
                                        <p:tgtEl>
                                          <p:spTgt spid="23"/>
                                        </p:tgtEl>
                                        <p:attrNameLst>
                                          <p:attrName>ppt_h</p:attrName>
                                        </p:attrNameLst>
                                      </p:cBhvr>
                                      <p:tavLst>
                                        <p:tav tm="0">
                                          <p:val>
                                            <p:strVal val="#ppt_h"/>
                                          </p:val>
                                        </p:tav>
                                        <p:tav tm="100000">
                                          <p:val>
                                            <p:strVal val="#ppt_h"/>
                                          </p:val>
                                        </p:tav>
                                      </p:tavLst>
                                    </p:anim>
                                    <p:animEffect transition="in" filter="fade">
                                      <p:cBhvr>
                                        <p:cTn id="27" dur="1000"/>
                                        <p:tgtEl>
                                          <p:spTgt spid="23"/>
                                        </p:tgtEl>
                                      </p:cBhvr>
                                    </p:animEffect>
                                  </p:childTnLst>
                                </p:cTn>
                              </p:par>
                              <p:par>
                                <p:cTn id="28" presetID="50" presetClass="entr" presetSubtype="0" decel="10000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strVal val="#ppt_w+.3"/>
                                          </p:val>
                                        </p:tav>
                                        <p:tav tm="100000">
                                          <p:val>
                                            <p:strVal val="#ppt_w"/>
                                          </p:val>
                                        </p:tav>
                                      </p:tavLst>
                                    </p:anim>
                                    <p:anim calcmode="lin" valueType="num">
                                      <p:cBhvr>
                                        <p:cTn id="31" dur="1000" fill="hold"/>
                                        <p:tgtEl>
                                          <p:spTgt spid="24"/>
                                        </p:tgtEl>
                                        <p:attrNameLst>
                                          <p:attrName>ppt_h</p:attrName>
                                        </p:attrNameLst>
                                      </p:cBhvr>
                                      <p:tavLst>
                                        <p:tav tm="0">
                                          <p:val>
                                            <p:strVal val="#ppt_h"/>
                                          </p:val>
                                        </p:tav>
                                        <p:tav tm="100000">
                                          <p:val>
                                            <p:strVal val="#ppt_h"/>
                                          </p:val>
                                        </p:tav>
                                      </p:tavLst>
                                    </p:anim>
                                    <p:animEffect transition="in" filter="fade">
                                      <p:cBhvr>
                                        <p:cTn id="3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4" name="Group 4"/>
          <p:cNvGrpSpPr/>
          <p:nvPr/>
        </p:nvGrpSpPr>
        <p:grpSpPr>
          <a:xfrm>
            <a:off x="1905000" y="612068"/>
            <a:ext cx="14846862" cy="3306739"/>
            <a:chOff x="0" y="0"/>
            <a:chExt cx="12956587" cy="4320406"/>
          </a:xfrm>
        </p:grpSpPr>
        <p:sp>
          <p:nvSpPr>
            <p:cNvPr id="5" name="Freeform 5"/>
            <p:cNvSpPr/>
            <p:nvPr/>
          </p:nvSpPr>
          <p:spPr>
            <a:xfrm>
              <a:off x="0" y="-4073"/>
              <a:ext cx="12962978" cy="4327009"/>
            </a:xfrm>
            <a:custGeom>
              <a:avLst/>
              <a:gdLst/>
              <a:ahLst/>
              <a:cxnLst/>
              <a:rect l="l" t="t" r="r" b="b"/>
              <a:pathLst>
                <a:path w="12962978" h="4327009">
                  <a:moveTo>
                    <a:pt x="12335201" y="4272531"/>
                  </a:moveTo>
                  <a:cubicBezTo>
                    <a:pt x="12335201" y="4272531"/>
                    <a:pt x="11604326" y="4327009"/>
                    <a:pt x="9843168" y="4324387"/>
                  </a:cubicBezTo>
                  <a:cubicBezTo>
                    <a:pt x="4754291" y="4322225"/>
                    <a:pt x="1057074" y="4314400"/>
                    <a:pt x="1057074" y="4314400"/>
                  </a:cubicBezTo>
                  <a:cubicBezTo>
                    <a:pt x="812932" y="4305566"/>
                    <a:pt x="449110" y="4284335"/>
                    <a:pt x="282371" y="4226158"/>
                  </a:cubicBezTo>
                  <a:cubicBezTo>
                    <a:pt x="4469" y="4129195"/>
                    <a:pt x="0" y="3955916"/>
                    <a:pt x="0" y="3206247"/>
                  </a:cubicBezTo>
                  <a:lnTo>
                    <a:pt x="0" y="3206214"/>
                  </a:lnTo>
                  <a:cubicBezTo>
                    <a:pt x="8536" y="491230"/>
                    <a:pt x="0" y="345608"/>
                    <a:pt x="77597" y="223930"/>
                  </a:cubicBezTo>
                  <a:cubicBezTo>
                    <a:pt x="217372" y="4759"/>
                    <a:pt x="519255" y="4073"/>
                    <a:pt x="937909" y="4073"/>
                  </a:cubicBezTo>
                  <a:cubicBezTo>
                    <a:pt x="937909" y="4073"/>
                    <a:pt x="2619048" y="15681"/>
                    <a:pt x="7966728" y="7673"/>
                  </a:cubicBezTo>
                  <a:cubicBezTo>
                    <a:pt x="11385398" y="0"/>
                    <a:pt x="12102131" y="6979"/>
                    <a:pt x="12102131" y="6979"/>
                  </a:cubicBezTo>
                  <a:cubicBezTo>
                    <a:pt x="12470439" y="14458"/>
                    <a:pt x="12608699" y="42638"/>
                    <a:pt x="12806438" y="165219"/>
                  </a:cubicBezTo>
                  <a:cubicBezTo>
                    <a:pt x="12957456" y="258836"/>
                    <a:pt x="12962978" y="476157"/>
                    <a:pt x="12953837" y="3206214"/>
                  </a:cubicBezTo>
                  <a:lnTo>
                    <a:pt x="12953837" y="3206247"/>
                  </a:lnTo>
                  <a:cubicBezTo>
                    <a:pt x="12953836" y="4073881"/>
                    <a:pt x="12911053" y="4222469"/>
                    <a:pt x="12335201" y="4272531"/>
                  </a:cubicBezTo>
                  <a:close/>
                </a:path>
              </a:pathLst>
            </a:custGeom>
            <a:solidFill>
              <a:srgbClr val="FFF3E4"/>
            </a:solidFill>
          </p:spPr>
        </p:sp>
      </p:grpSp>
      <p:pic>
        <p:nvPicPr>
          <p:cNvPr id="8" name="Picture 8"/>
          <p:cNvPicPr>
            <a:picLocks noChangeAspect="1"/>
          </p:cNvPicPr>
          <p:nvPr/>
        </p:nvPicPr>
        <p:blipFill>
          <a:blip r:embed="rId3"/>
          <a:srcRect/>
          <a:stretch>
            <a:fillRect/>
          </a:stretch>
        </p:blipFill>
        <p:spPr>
          <a:xfrm rot="-702997">
            <a:off x="886081" y="3252235"/>
            <a:ext cx="2037838" cy="3782530"/>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97897" y="9683678"/>
            <a:ext cx="11408768" cy="641743"/>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566922" y="9683678"/>
            <a:ext cx="11408768" cy="641743"/>
          </a:xfrm>
          <a:prstGeom prst="rect">
            <a:avLst/>
          </a:prstGeom>
        </p:spPr>
      </p:pic>
      <p:sp>
        <p:nvSpPr>
          <p:cNvPr id="13" name="TextBox 13"/>
          <p:cNvSpPr txBox="1"/>
          <p:nvPr/>
        </p:nvSpPr>
        <p:spPr>
          <a:xfrm>
            <a:off x="4072521" y="1175248"/>
            <a:ext cx="11787797" cy="2215991"/>
          </a:xfrm>
          <a:prstGeom prst="rect">
            <a:avLst/>
          </a:prstGeom>
        </p:spPr>
        <p:txBody>
          <a:bodyPr wrap="square" lIns="0" tIns="0" rIns="0" bIns="0" rtlCol="0" anchor="t">
            <a:spAutoFit/>
          </a:bodyPr>
          <a:lstStyle/>
          <a:p>
            <a:pPr algn="just">
              <a:lnSpc>
                <a:spcPct val="150000"/>
              </a:lnSpc>
            </a:pPr>
            <a:r>
              <a:rPr lang="en-US" sz="4800" b="1" i="1" spc="351" dirty="0" smtClean="0">
                <a:solidFill>
                  <a:srgbClr val="646B3C"/>
                </a:solidFill>
                <a:latin typeface="Arial" panose="020B0604020202020204" pitchFamily="34" charset="0"/>
                <a:cs typeface="Arial" panose="020B0604020202020204" pitchFamily="34" charset="0"/>
              </a:rPr>
              <a:t>2. Vì </a:t>
            </a:r>
            <a:r>
              <a:rPr lang="en-US" sz="4800" b="1" i="1" spc="351" dirty="0" err="1">
                <a:solidFill>
                  <a:srgbClr val="646B3C"/>
                </a:solidFill>
                <a:latin typeface="Arial" panose="020B0604020202020204" pitchFamily="34" charset="0"/>
                <a:cs typeface="Arial" panose="020B0604020202020204" pitchFamily="34" charset="0"/>
              </a:rPr>
              <a:t>sao</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bác</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Nhân</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chuyển</a:t>
            </a:r>
            <a:r>
              <a:rPr lang="en-US" sz="4800" b="1" i="1" spc="351" dirty="0">
                <a:solidFill>
                  <a:srgbClr val="646B3C"/>
                </a:solidFill>
                <a:latin typeface="Arial" panose="020B0604020202020204" pitchFamily="34" charset="0"/>
                <a:cs typeface="Arial" panose="020B0604020202020204" pitchFamily="34" charset="0"/>
              </a:rPr>
              <a:t> về </a:t>
            </a:r>
            <a:r>
              <a:rPr lang="en-US" sz="4800" b="1" i="1" spc="351" dirty="0" err="1">
                <a:solidFill>
                  <a:srgbClr val="646B3C"/>
                </a:solidFill>
                <a:latin typeface="Arial" panose="020B0604020202020204" pitchFamily="34" charset="0"/>
                <a:cs typeface="Arial" panose="020B0604020202020204" pitchFamily="34" charset="0"/>
              </a:rPr>
              <a:t>quê</a:t>
            </a:r>
            <a:r>
              <a:rPr lang="en-US" sz="4800" b="1" i="1" spc="351" dirty="0">
                <a:solidFill>
                  <a:srgbClr val="646B3C"/>
                </a:solidFill>
                <a:latin typeface="Arial" panose="020B0604020202020204" pitchFamily="34" charset="0"/>
                <a:cs typeface="Arial" panose="020B0604020202020204" pitchFamily="34" charset="0"/>
              </a:rPr>
              <a:t>. </a:t>
            </a:r>
            <a:endParaRPr lang="en-US" sz="4800" b="1" i="1" spc="351" dirty="0" smtClean="0">
              <a:solidFill>
                <a:srgbClr val="646B3C"/>
              </a:solidFill>
              <a:latin typeface="Arial" panose="020B0604020202020204" pitchFamily="34" charset="0"/>
              <a:cs typeface="Arial" panose="020B0604020202020204" pitchFamily="34" charset="0"/>
            </a:endParaRPr>
          </a:p>
          <a:p>
            <a:pPr algn="just">
              <a:lnSpc>
                <a:spcPct val="150000"/>
              </a:lnSpc>
            </a:pPr>
            <a:r>
              <a:rPr lang="en-US" sz="4800" b="1" i="1" spc="351" dirty="0" err="1" smtClean="0">
                <a:solidFill>
                  <a:srgbClr val="646B3C"/>
                </a:solidFill>
                <a:latin typeface="Arial" panose="020B0604020202020204" pitchFamily="34" charset="0"/>
                <a:cs typeface="Arial" panose="020B0604020202020204" pitchFamily="34" charset="0"/>
              </a:rPr>
              <a:t>Chọn</a:t>
            </a:r>
            <a:r>
              <a:rPr lang="en-US" sz="4800" b="1" i="1" spc="351" dirty="0" smtClean="0">
                <a:solidFill>
                  <a:srgbClr val="646B3C"/>
                </a:solidFill>
                <a:latin typeface="Arial" panose="020B0604020202020204" pitchFamily="34" charset="0"/>
                <a:cs typeface="Arial" panose="020B0604020202020204" pitchFamily="34" charset="0"/>
              </a:rPr>
              <a:t> </a:t>
            </a:r>
            <a:r>
              <a:rPr lang="en-US" sz="4800" b="1" i="1" spc="351" dirty="0">
                <a:solidFill>
                  <a:srgbClr val="646B3C"/>
                </a:solidFill>
                <a:latin typeface="Arial" panose="020B0604020202020204" pitchFamily="34" charset="0"/>
                <a:cs typeface="Arial" panose="020B0604020202020204" pitchFamily="34" charset="0"/>
              </a:rPr>
              <a:t>ý đúng:</a:t>
            </a: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279322">
            <a:off x="-1188871" y="-417154"/>
            <a:ext cx="4250050" cy="1445017"/>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800000" flipH="1">
            <a:off x="15176887" y="-456189"/>
            <a:ext cx="4967953" cy="1689104"/>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259169">
            <a:off x="17198693" y="8427086"/>
            <a:ext cx="1251379" cy="689396"/>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81645" y="8427086"/>
            <a:ext cx="1251379" cy="689396"/>
          </a:xfrm>
          <a:prstGeom prst="rect">
            <a:avLst/>
          </a:prstGeom>
        </p:spPr>
      </p:pic>
      <p:pic>
        <p:nvPicPr>
          <p:cNvPr id="22" name="Picture 3"/>
          <p:cNvPicPr>
            <a:picLocks noChangeAspect="1"/>
          </p:cNvPicPr>
          <p:nvPr/>
        </p:nvPicPr>
        <p:blipFill>
          <a:blip r:embed="rId3"/>
          <a:srcRect/>
          <a:stretch>
            <a:fillRect/>
          </a:stretch>
        </p:blipFill>
        <p:spPr>
          <a:xfrm rot="1145462">
            <a:off x="15306511" y="3167288"/>
            <a:ext cx="1883391" cy="3495854"/>
          </a:xfrm>
          <a:prstGeom prst="rect">
            <a:avLst/>
          </a:prstGeom>
        </p:spPr>
      </p:pic>
      <p:sp>
        <p:nvSpPr>
          <p:cNvPr id="24" name="Rectangle 23"/>
          <p:cNvSpPr/>
          <p:nvPr/>
        </p:nvSpPr>
        <p:spPr>
          <a:xfrm>
            <a:off x="3810000" y="4428850"/>
            <a:ext cx="11786291" cy="3359894"/>
          </a:xfrm>
          <a:prstGeom prst="rect">
            <a:avLst/>
          </a:prstGeom>
        </p:spPr>
        <p:txBody>
          <a:bodyPr wrap="square">
            <a:spAutoFit/>
          </a:bodyPr>
          <a:lstStyle/>
          <a:p>
            <a:pPr algn="just">
              <a:lnSpc>
                <a:spcPct val="150000"/>
              </a:lnSpc>
              <a:spcBef>
                <a:spcPts val="700"/>
              </a:spcBef>
              <a:spcAft>
                <a:spcPts val="700"/>
              </a:spcAft>
            </a:pPr>
            <a:r>
              <a:rPr lang="vi-VN" sz="4200" dirty="0">
                <a:solidFill>
                  <a:srgbClr val="000000"/>
                </a:solidFill>
                <a:ea typeface="Calibri" panose="020F0502020204030204" pitchFamily="34" charset="0"/>
                <a:cs typeface="Arial" panose="020B0604020202020204" pitchFamily="34" charset="0"/>
              </a:rPr>
              <a:t>a. </a:t>
            </a:r>
            <a:r>
              <a:rPr lang="en-US" sz="4200" dirty="0" smtClean="0">
                <a:solidFill>
                  <a:srgbClr val="000000"/>
                </a:solidFill>
                <a:ea typeface="Calibri" panose="020F0502020204030204" pitchFamily="34" charset="0"/>
                <a:cs typeface="Arial" panose="020B0604020202020204" pitchFamily="34" charset="0"/>
              </a:rPr>
              <a:t> </a:t>
            </a:r>
            <a:r>
              <a:rPr lang="vi-VN" sz="4200" dirty="0" smtClean="0">
                <a:solidFill>
                  <a:srgbClr val="000000"/>
                </a:solidFill>
                <a:ea typeface="Calibri" panose="020F0502020204030204" pitchFamily="34" charset="0"/>
                <a:cs typeface="Arial" panose="020B0604020202020204" pitchFamily="34" charset="0"/>
              </a:rPr>
              <a:t>Vì </a:t>
            </a:r>
            <a:r>
              <a:rPr lang="vi-VN" sz="4200" dirty="0">
                <a:solidFill>
                  <a:srgbClr val="000000"/>
                </a:solidFill>
                <a:ea typeface="Calibri" panose="020F0502020204030204" pitchFamily="34" charset="0"/>
                <a:cs typeface="Arial" panose="020B0604020202020204" pitchFamily="34" charset="0"/>
              </a:rPr>
              <a:t>bác không thích ở thành phố. </a:t>
            </a:r>
          </a:p>
          <a:p>
            <a:pPr algn="just">
              <a:lnSpc>
                <a:spcPct val="150000"/>
              </a:lnSpc>
              <a:spcBef>
                <a:spcPts val="700"/>
              </a:spcBef>
              <a:spcAft>
                <a:spcPts val="700"/>
              </a:spcAft>
            </a:pPr>
            <a:r>
              <a:rPr lang="vi-VN" sz="4200" dirty="0">
                <a:solidFill>
                  <a:srgbClr val="000000"/>
                </a:solidFill>
                <a:ea typeface="Calibri" panose="020F0502020204030204" pitchFamily="34" charset="0"/>
                <a:cs typeface="Arial" panose="020B0604020202020204" pitchFamily="34" charset="0"/>
              </a:rPr>
              <a:t>b. </a:t>
            </a:r>
            <a:r>
              <a:rPr lang="en-US" sz="4200" dirty="0" smtClean="0">
                <a:solidFill>
                  <a:srgbClr val="000000"/>
                </a:solidFill>
                <a:ea typeface="Calibri" panose="020F0502020204030204" pitchFamily="34" charset="0"/>
                <a:cs typeface="Arial" panose="020B0604020202020204" pitchFamily="34" charset="0"/>
              </a:rPr>
              <a:t> </a:t>
            </a:r>
            <a:r>
              <a:rPr lang="vi-VN" sz="4200" dirty="0" smtClean="0">
                <a:solidFill>
                  <a:srgbClr val="000000"/>
                </a:solidFill>
                <a:ea typeface="Calibri" panose="020F0502020204030204" pitchFamily="34" charset="0"/>
                <a:cs typeface="Arial" panose="020B0604020202020204" pitchFamily="34" charset="0"/>
              </a:rPr>
              <a:t>Vì </a:t>
            </a:r>
            <a:r>
              <a:rPr lang="vi-VN" sz="4200" dirty="0">
                <a:solidFill>
                  <a:srgbClr val="000000"/>
                </a:solidFill>
                <a:ea typeface="Calibri" panose="020F0502020204030204" pitchFamily="34" charset="0"/>
                <a:cs typeface="Arial" panose="020B0604020202020204" pitchFamily="34" charset="0"/>
              </a:rPr>
              <a:t>bác không bán được </a:t>
            </a:r>
            <a:r>
              <a:rPr lang="vi-VN" sz="4200" dirty="0" smtClean="0">
                <a:solidFill>
                  <a:srgbClr val="000000"/>
                </a:solidFill>
                <a:ea typeface="Calibri" panose="020F0502020204030204" pitchFamily="34" charset="0"/>
                <a:cs typeface="Arial" panose="020B0604020202020204" pitchFamily="34" charset="0"/>
              </a:rPr>
              <a:t>hàn</a:t>
            </a:r>
            <a:r>
              <a:rPr lang="en-US"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g</a:t>
            </a:r>
            <a:r>
              <a:rPr lang="vi-VN" sz="4200" dirty="0" smtClean="0">
                <a:solidFill>
                  <a:srgbClr val="000000"/>
                </a:solidFill>
                <a:ea typeface="Calibri" panose="020F0502020204030204" pitchFamily="34" charset="0"/>
                <a:cs typeface="Arial" panose="020B0604020202020204" pitchFamily="34" charset="0"/>
              </a:rPr>
              <a:t>.</a:t>
            </a:r>
            <a:endParaRPr lang="vi-VN" sz="4200" dirty="0">
              <a:solidFill>
                <a:srgbClr val="000000"/>
              </a:solidFill>
              <a:ea typeface="Calibri" panose="020F0502020204030204" pitchFamily="34" charset="0"/>
              <a:cs typeface="Arial" panose="020B0604020202020204" pitchFamily="34" charset="0"/>
            </a:endParaRPr>
          </a:p>
          <a:p>
            <a:pPr algn="just">
              <a:lnSpc>
                <a:spcPct val="150000"/>
              </a:lnSpc>
              <a:spcBef>
                <a:spcPts val="700"/>
              </a:spcBef>
              <a:spcAft>
                <a:spcPts val="700"/>
              </a:spcAft>
            </a:pPr>
            <a:r>
              <a:rPr lang="vi-VN" sz="4200" dirty="0">
                <a:solidFill>
                  <a:srgbClr val="000000"/>
                </a:solidFill>
                <a:ea typeface="Calibri" panose="020F0502020204030204" pitchFamily="34" charset="0"/>
                <a:cs typeface="Arial" panose="020B0604020202020204" pitchFamily="34" charset="0"/>
              </a:rPr>
              <a:t>c. </a:t>
            </a:r>
            <a:r>
              <a:rPr lang="en-US" sz="4200" dirty="0" smtClean="0">
                <a:solidFill>
                  <a:srgbClr val="000000"/>
                </a:solidFill>
                <a:ea typeface="Calibri" panose="020F0502020204030204" pitchFamily="34" charset="0"/>
                <a:cs typeface="Arial" panose="020B0604020202020204" pitchFamily="34" charset="0"/>
              </a:rPr>
              <a:t> </a:t>
            </a:r>
            <a:r>
              <a:rPr lang="vi-VN" sz="4200" dirty="0" smtClean="0">
                <a:solidFill>
                  <a:srgbClr val="000000"/>
                </a:solidFill>
                <a:ea typeface="Calibri" panose="020F0502020204030204" pitchFamily="34" charset="0"/>
                <a:cs typeface="Arial" panose="020B0604020202020204" pitchFamily="34" charset="0"/>
              </a:rPr>
              <a:t>Vì </a:t>
            </a:r>
            <a:r>
              <a:rPr lang="vi-VN" sz="4200" dirty="0">
                <a:solidFill>
                  <a:srgbClr val="000000"/>
                </a:solidFill>
                <a:ea typeface="Calibri" panose="020F0502020204030204" pitchFamily="34" charset="0"/>
                <a:cs typeface="Arial" panose="020B0604020202020204" pitchFamily="34" charset="0"/>
              </a:rPr>
              <a:t>bác không thích làm đồ chơi bằng bột. </a:t>
            </a:r>
          </a:p>
        </p:txBody>
      </p:sp>
      <p:sp>
        <p:nvSpPr>
          <p:cNvPr id="3" name="Oval 2"/>
          <p:cNvSpPr/>
          <p:nvPr/>
        </p:nvSpPr>
        <p:spPr>
          <a:xfrm>
            <a:off x="3691521" y="5753100"/>
            <a:ext cx="762000" cy="7620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05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900" decel="100000" fill="hold"/>
                                        <p:tgtEl>
                                          <p:spTgt spid="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4" name="Group 4"/>
          <p:cNvGrpSpPr/>
          <p:nvPr/>
        </p:nvGrpSpPr>
        <p:grpSpPr>
          <a:xfrm>
            <a:off x="1905000" y="612068"/>
            <a:ext cx="14846862" cy="3306739"/>
            <a:chOff x="0" y="0"/>
            <a:chExt cx="12956587" cy="4320406"/>
          </a:xfrm>
        </p:grpSpPr>
        <p:sp>
          <p:nvSpPr>
            <p:cNvPr id="5" name="Freeform 5"/>
            <p:cNvSpPr/>
            <p:nvPr/>
          </p:nvSpPr>
          <p:spPr>
            <a:xfrm>
              <a:off x="0" y="-4073"/>
              <a:ext cx="12962978" cy="4327009"/>
            </a:xfrm>
            <a:custGeom>
              <a:avLst/>
              <a:gdLst/>
              <a:ahLst/>
              <a:cxnLst/>
              <a:rect l="l" t="t" r="r" b="b"/>
              <a:pathLst>
                <a:path w="12962978" h="4327009">
                  <a:moveTo>
                    <a:pt x="12335201" y="4272531"/>
                  </a:moveTo>
                  <a:cubicBezTo>
                    <a:pt x="12335201" y="4272531"/>
                    <a:pt x="11604326" y="4327009"/>
                    <a:pt x="9843168" y="4324387"/>
                  </a:cubicBezTo>
                  <a:cubicBezTo>
                    <a:pt x="4754291" y="4322225"/>
                    <a:pt x="1057074" y="4314400"/>
                    <a:pt x="1057074" y="4314400"/>
                  </a:cubicBezTo>
                  <a:cubicBezTo>
                    <a:pt x="812932" y="4305566"/>
                    <a:pt x="449110" y="4284335"/>
                    <a:pt x="282371" y="4226158"/>
                  </a:cubicBezTo>
                  <a:cubicBezTo>
                    <a:pt x="4469" y="4129195"/>
                    <a:pt x="0" y="3955916"/>
                    <a:pt x="0" y="3206247"/>
                  </a:cubicBezTo>
                  <a:lnTo>
                    <a:pt x="0" y="3206214"/>
                  </a:lnTo>
                  <a:cubicBezTo>
                    <a:pt x="8536" y="491230"/>
                    <a:pt x="0" y="345608"/>
                    <a:pt x="77597" y="223930"/>
                  </a:cubicBezTo>
                  <a:cubicBezTo>
                    <a:pt x="217372" y="4759"/>
                    <a:pt x="519255" y="4073"/>
                    <a:pt x="937909" y="4073"/>
                  </a:cubicBezTo>
                  <a:cubicBezTo>
                    <a:pt x="937909" y="4073"/>
                    <a:pt x="2619048" y="15681"/>
                    <a:pt x="7966728" y="7673"/>
                  </a:cubicBezTo>
                  <a:cubicBezTo>
                    <a:pt x="11385398" y="0"/>
                    <a:pt x="12102131" y="6979"/>
                    <a:pt x="12102131" y="6979"/>
                  </a:cubicBezTo>
                  <a:cubicBezTo>
                    <a:pt x="12470439" y="14458"/>
                    <a:pt x="12608699" y="42638"/>
                    <a:pt x="12806438" y="165219"/>
                  </a:cubicBezTo>
                  <a:cubicBezTo>
                    <a:pt x="12957456" y="258836"/>
                    <a:pt x="12962978" y="476157"/>
                    <a:pt x="12953837" y="3206214"/>
                  </a:cubicBezTo>
                  <a:lnTo>
                    <a:pt x="12953837" y="3206247"/>
                  </a:lnTo>
                  <a:cubicBezTo>
                    <a:pt x="12953836" y="4073881"/>
                    <a:pt x="12911053" y="4222469"/>
                    <a:pt x="12335201" y="4272531"/>
                  </a:cubicBezTo>
                  <a:close/>
                </a:path>
              </a:pathLst>
            </a:custGeom>
            <a:solidFill>
              <a:srgbClr val="FFF3E4"/>
            </a:solidFill>
          </p:spPr>
        </p:sp>
      </p:grpSp>
      <p:pic>
        <p:nvPicPr>
          <p:cNvPr id="8" name="Picture 8"/>
          <p:cNvPicPr>
            <a:picLocks noChangeAspect="1"/>
          </p:cNvPicPr>
          <p:nvPr/>
        </p:nvPicPr>
        <p:blipFill>
          <a:blip r:embed="rId3"/>
          <a:srcRect/>
          <a:stretch>
            <a:fillRect/>
          </a:stretch>
        </p:blipFill>
        <p:spPr>
          <a:xfrm rot="-702997">
            <a:off x="886081" y="3252235"/>
            <a:ext cx="2037838" cy="3782530"/>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97897" y="9683678"/>
            <a:ext cx="11408768" cy="641743"/>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566922" y="9683678"/>
            <a:ext cx="11408768" cy="641743"/>
          </a:xfrm>
          <a:prstGeom prst="rect">
            <a:avLst/>
          </a:prstGeom>
        </p:spPr>
      </p:pic>
      <p:sp>
        <p:nvSpPr>
          <p:cNvPr id="13" name="TextBox 13"/>
          <p:cNvSpPr txBox="1"/>
          <p:nvPr/>
        </p:nvSpPr>
        <p:spPr>
          <a:xfrm>
            <a:off x="2659233" y="1134112"/>
            <a:ext cx="13345718" cy="2215991"/>
          </a:xfrm>
          <a:prstGeom prst="rect">
            <a:avLst/>
          </a:prstGeom>
        </p:spPr>
        <p:txBody>
          <a:bodyPr wrap="square" lIns="0" tIns="0" rIns="0" bIns="0" rtlCol="0" anchor="t">
            <a:spAutoFit/>
          </a:bodyPr>
          <a:lstStyle/>
          <a:p>
            <a:pPr algn="just">
              <a:lnSpc>
                <a:spcPct val="150000"/>
              </a:lnSpc>
            </a:pPr>
            <a:r>
              <a:rPr lang="en-US" sz="4800" b="1" i="1" spc="351" dirty="0" smtClean="0">
                <a:solidFill>
                  <a:srgbClr val="646B3C"/>
                </a:solidFill>
                <a:latin typeface="Arial" panose="020B0604020202020204" pitchFamily="34" charset="0"/>
                <a:cs typeface="Arial" panose="020B0604020202020204" pitchFamily="34" charset="0"/>
              </a:rPr>
              <a:t>3. Khi </a:t>
            </a:r>
            <a:r>
              <a:rPr lang="en-US" sz="4800" b="1" i="1" spc="351" dirty="0">
                <a:solidFill>
                  <a:srgbClr val="646B3C"/>
                </a:solidFill>
                <a:latin typeface="Arial" panose="020B0604020202020204" pitchFamily="34" charset="0"/>
                <a:cs typeface="Arial" panose="020B0604020202020204" pitchFamily="34" charset="0"/>
              </a:rPr>
              <a:t>biết </a:t>
            </a:r>
            <a:r>
              <a:rPr lang="en-US" sz="4800" b="1" i="1" spc="351" dirty="0" err="1">
                <a:solidFill>
                  <a:srgbClr val="646B3C"/>
                </a:solidFill>
                <a:latin typeface="Arial" panose="020B0604020202020204" pitchFamily="34" charset="0"/>
                <a:cs typeface="Arial" panose="020B0604020202020204" pitchFamily="34" charset="0"/>
              </a:rPr>
              <a:t>bác</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Nhân</a:t>
            </a:r>
            <a:r>
              <a:rPr lang="en-US" sz="4800" b="1" i="1" spc="351" dirty="0">
                <a:solidFill>
                  <a:srgbClr val="646B3C"/>
                </a:solidFill>
                <a:latin typeface="Arial" panose="020B0604020202020204" pitchFamily="34" charset="0"/>
                <a:cs typeface="Arial" panose="020B0604020202020204" pitchFamily="34" charset="0"/>
              </a:rPr>
              <a:t> định </a:t>
            </a:r>
            <a:r>
              <a:rPr lang="en-US" sz="4800" b="1" i="1" spc="351" dirty="0" err="1">
                <a:solidFill>
                  <a:srgbClr val="646B3C"/>
                </a:solidFill>
                <a:latin typeface="Arial" panose="020B0604020202020204" pitchFamily="34" charset="0"/>
                <a:cs typeface="Arial" panose="020B0604020202020204" pitchFamily="34" charset="0"/>
              </a:rPr>
              <a:t>bỏ</a:t>
            </a:r>
            <a:r>
              <a:rPr lang="en-US" sz="4800" b="1" i="1" spc="351" dirty="0">
                <a:solidFill>
                  <a:srgbClr val="646B3C"/>
                </a:solidFill>
                <a:latin typeface="Arial" panose="020B0604020202020204" pitchFamily="34" charset="0"/>
                <a:cs typeface="Arial" panose="020B0604020202020204" pitchFamily="34" charset="0"/>
              </a:rPr>
              <a:t> về </a:t>
            </a:r>
            <a:r>
              <a:rPr lang="en-US" sz="4800" b="1" i="1" spc="351" dirty="0" err="1">
                <a:solidFill>
                  <a:srgbClr val="646B3C"/>
                </a:solidFill>
                <a:latin typeface="Arial" panose="020B0604020202020204" pitchFamily="34" charset="0"/>
                <a:cs typeface="Arial" panose="020B0604020202020204" pitchFamily="34" charset="0"/>
              </a:rPr>
              <a:t>quê</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thái</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độ</a:t>
            </a:r>
            <a:r>
              <a:rPr lang="en-US" sz="4800" b="1" i="1" spc="351" dirty="0">
                <a:solidFill>
                  <a:srgbClr val="646B3C"/>
                </a:solidFill>
                <a:latin typeface="Arial" panose="020B0604020202020204" pitchFamily="34" charset="0"/>
                <a:cs typeface="Arial" panose="020B0604020202020204" pitchFamily="34" charset="0"/>
              </a:rPr>
              <a:t> của bạn </a:t>
            </a:r>
            <a:r>
              <a:rPr lang="en-US" sz="4800" b="1" i="1" spc="351" dirty="0" err="1">
                <a:solidFill>
                  <a:srgbClr val="646B3C"/>
                </a:solidFill>
                <a:latin typeface="Arial" panose="020B0604020202020204" pitchFamily="34" charset="0"/>
                <a:cs typeface="Arial" panose="020B0604020202020204" pitchFamily="34" charset="0"/>
              </a:rPr>
              <a:t>nhỏ</a:t>
            </a:r>
            <a:r>
              <a:rPr lang="en-US" sz="4800" b="1" i="1" spc="351" dirty="0">
                <a:solidFill>
                  <a:srgbClr val="646B3C"/>
                </a:solidFill>
                <a:latin typeface="Arial" panose="020B0604020202020204" pitchFamily="34" charset="0"/>
                <a:cs typeface="Arial" panose="020B0604020202020204" pitchFamily="34" charset="0"/>
              </a:rPr>
              <a:t> thế nào?</a:t>
            </a: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279322">
            <a:off x="-1188871" y="-417154"/>
            <a:ext cx="4250050" cy="1445017"/>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800000" flipH="1">
            <a:off x="15176887" y="-456189"/>
            <a:ext cx="4967953" cy="1689104"/>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259169">
            <a:off x="17198693" y="8427086"/>
            <a:ext cx="1251379" cy="689396"/>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81645" y="8427086"/>
            <a:ext cx="1251379" cy="689396"/>
          </a:xfrm>
          <a:prstGeom prst="rect">
            <a:avLst/>
          </a:prstGeom>
        </p:spPr>
      </p:pic>
      <p:pic>
        <p:nvPicPr>
          <p:cNvPr id="22" name="Picture 3"/>
          <p:cNvPicPr>
            <a:picLocks noChangeAspect="1"/>
          </p:cNvPicPr>
          <p:nvPr/>
        </p:nvPicPr>
        <p:blipFill>
          <a:blip r:embed="rId3"/>
          <a:srcRect/>
          <a:stretch>
            <a:fillRect/>
          </a:stretch>
        </p:blipFill>
        <p:spPr>
          <a:xfrm rot="1145462">
            <a:off x="15306511" y="3167288"/>
            <a:ext cx="1883391" cy="3495854"/>
          </a:xfrm>
          <a:prstGeom prst="rect">
            <a:avLst/>
          </a:prstGeom>
        </p:spPr>
      </p:pic>
      <p:sp>
        <p:nvSpPr>
          <p:cNvPr id="24" name="Rectangle 23"/>
          <p:cNvSpPr/>
          <p:nvPr/>
        </p:nvSpPr>
        <p:spPr>
          <a:xfrm>
            <a:off x="2659233" y="4458220"/>
            <a:ext cx="13258800" cy="3785203"/>
          </a:xfrm>
          <a:prstGeom prst="rect">
            <a:avLst/>
          </a:prstGeom>
        </p:spPr>
        <p:txBody>
          <a:bodyPr wrap="square">
            <a:spAutoFit/>
          </a:bodyPr>
          <a:lstStyle/>
          <a:p>
            <a:pPr marL="571500" indent="-571500" algn="just">
              <a:lnSpc>
                <a:spcPct val="200000"/>
              </a:lnSpc>
              <a:spcBef>
                <a:spcPts val="700"/>
              </a:spcBef>
              <a:spcAft>
                <a:spcPts val="700"/>
              </a:spcAft>
              <a:buFont typeface="Symbol" panose="05050102010706020507" pitchFamily="18" charset="2"/>
              <a:buChar char="Þ"/>
            </a:pPr>
            <a:r>
              <a:rPr lang="vi-VN" sz="4200" dirty="0" smtClean="0">
                <a:solidFill>
                  <a:srgbClr val="000000"/>
                </a:solidFill>
                <a:ea typeface="Calibri" panose="020F0502020204030204" pitchFamily="34" charset="0"/>
                <a:cs typeface="Arial" panose="020B0604020202020204" pitchFamily="34" charset="0"/>
              </a:rPr>
              <a:t>Khi </a:t>
            </a:r>
            <a:r>
              <a:rPr lang="vi-VN" sz="4200" dirty="0">
                <a:solidFill>
                  <a:srgbClr val="000000"/>
                </a:solidFill>
                <a:ea typeface="Calibri" panose="020F0502020204030204" pitchFamily="34" charset="0"/>
                <a:cs typeface="Arial" panose="020B0604020202020204" pitchFamily="34" charset="0"/>
              </a:rPr>
              <a:t>biết bác Nhân định bỏ về quê, bạn suýt khóc, nhưng cố tỏ ra bình tĩnh nói: </a:t>
            </a:r>
            <a:r>
              <a:rPr lang="vi-VN" sz="4200" i="1" dirty="0">
                <a:solidFill>
                  <a:srgbClr val="000000"/>
                </a:solidFill>
                <a:ea typeface="Calibri" panose="020F0502020204030204" pitchFamily="34" charset="0"/>
                <a:cs typeface="Arial" panose="020B0604020202020204" pitchFamily="34" charset="0"/>
              </a:rPr>
              <a:t>“Bác ở đây làm đồ chơi cho chúng cháu. Cháu sẽ rủ các bạn cùng </a:t>
            </a:r>
            <a:r>
              <a:rPr lang="vi-VN" sz="4200" i="1" dirty="0" smtClean="0">
                <a:solidFill>
                  <a:srgbClr val="000000"/>
                </a:solidFill>
                <a:ea typeface="Calibri" panose="020F0502020204030204" pitchFamily="34" charset="0"/>
                <a:cs typeface="Arial" panose="020B0604020202020204" pitchFamily="34" charset="0"/>
              </a:rPr>
              <a:t>mua</a:t>
            </a:r>
            <a:r>
              <a:rPr lang="en-US"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a:t>
            </a:r>
            <a:r>
              <a:rPr lang="vi-VN" sz="4200" dirty="0" smtClean="0">
                <a:solidFill>
                  <a:srgbClr val="000000"/>
                </a:solidFill>
                <a:ea typeface="Calibri" panose="020F0502020204030204" pitchFamily="34" charset="0"/>
                <a:cs typeface="Arial" panose="020B0604020202020204" pitchFamily="34" charset="0"/>
              </a:rPr>
              <a:t>. </a:t>
            </a:r>
            <a:endParaRPr lang="en-US" sz="4200" dirty="0" smtClean="0">
              <a:solidFill>
                <a:srgbClr val="000000"/>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5062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strVal val="#ppt_w+.3"/>
                                          </p:val>
                                        </p:tav>
                                        <p:tav tm="100000">
                                          <p:val>
                                            <p:strVal val="#ppt_w"/>
                                          </p:val>
                                        </p:tav>
                                      </p:tavLst>
                                    </p:anim>
                                    <p:anim calcmode="lin" valueType="num">
                                      <p:cBhvr>
                                        <p:cTn id="26" dur="1000" fill="hold"/>
                                        <p:tgtEl>
                                          <p:spTgt spid="24"/>
                                        </p:tgtEl>
                                        <p:attrNameLst>
                                          <p:attrName>ppt_h</p:attrName>
                                        </p:attrNameLst>
                                      </p:cBhvr>
                                      <p:tavLst>
                                        <p:tav tm="0">
                                          <p:val>
                                            <p:strVal val="#ppt_h"/>
                                          </p:val>
                                        </p:tav>
                                        <p:tav tm="100000">
                                          <p:val>
                                            <p:strVal val="#ppt_h"/>
                                          </p:val>
                                        </p:tav>
                                      </p:tavLst>
                                    </p:anim>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4" name="Group 4"/>
          <p:cNvGrpSpPr/>
          <p:nvPr/>
        </p:nvGrpSpPr>
        <p:grpSpPr>
          <a:xfrm>
            <a:off x="1905000" y="612068"/>
            <a:ext cx="14846862" cy="3306739"/>
            <a:chOff x="0" y="0"/>
            <a:chExt cx="12956587" cy="4320406"/>
          </a:xfrm>
        </p:grpSpPr>
        <p:sp>
          <p:nvSpPr>
            <p:cNvPr id="5" name="Freeform 5"/>
            <p:cNvSpPr/>
            <p:nvPr/>
          </p:nvSpPr>
          <p:spPr>
            <a:xfrm>
              <a:off x="0" y="-4073"/>
              <a:ext cx="12962978" cy="4327009"/>
            </a:xfrm>
            <a:custGeom>
              <a:avLst/>
              <a:gdLst/>
              <a:ahLst/>
              <a:cxnLst/>
              <a:rect l="l" t="t" r="r" b="b"/>
              <a:pathLst>
                <a:path w="12962978" h="4327009">
                  <a:moveTo>
                    <a:pt x="12335201" y="4272531"/>
                  </a:moveTo>
                  <a:cubicBezTo>
                    <a:pt x="12335201" y="4272531"/>
                    <a:pt x="11604326" y="4327009"/>
                    <a:pt x="9843168" y="4324387"/>
                  </a:cubicBezTo>
                  <a:cubicBezTo>
                    <a:pt x="4754291" y="4322225"/>
                    <a:pt x="1057074" y="4314400"/>
                    <a:pt x="1057074" y="4314400"/>
                  </a:cubicBezTo>
                  <a:cubicBezTo>
                    <a:pt x="812932" y="4305566"/>
                    <a:pt x="449110" y="4284335"/>
                    <a:pt x="282371" y="4226158"/>
                  </a:cubicBezTo>
                  <a:cubicBezTo>
                    <a:pt x="4469" y="4129195"/>
                    <a:pt x="0" y="3955916"/>
                    <a:pt x="0" y="3206247"/>
                  </a:cubicBezTo>
                  <a:lnTo>
                    <a:pt x="0" y="3206214"/>
                  </a:lnTo>
                  <a:cubicBezTo>
                    <a:pt x="8536" y="491230"/>
                    <a:pt x="0" y="345608"/>
                    <a:pt x="77597" y="223930"/>
                  </a:cubicBezTo>
                  <a:cubicBezTo>
                    <a:pt x="217372" y="4759"/>
                    <a:pt x="519255" y="4073"/>
                    <a:pt x="937909" y="4073"/>
                  </a:cubicBezTo>
                  <a:cubicBezTo>
                    <a:pt x="937909" y="4073"/>
                    <a:pt x="2619048" y="15681"/>
                    <a:pt x="7966728" y="7673"/>
                  </a:cubicBezTo>
                  <a:cubicBezTo>
                    <a:pt x="11385398" y="0"/>
                    <a:pt x="12102131" y="6979"/>
                    <a:pt x="12102131" y="6979"/>
                  </a:cubicBezTo>
                  <a:cubicBezTo>
                    <a:pt x="12470439" y="14458"/>
                    <a:pt x="12608699" y="42638"/>
                    <a:pt x="12806438" y="165219"/>
                  </a:cubicBezTo>
                  <a:cubicBezTo>
                    <a:pt x="12957456" y="258836"/>
                    <a:pt x="12962978" y="476157"/>
                    <a:pt x="12953837" y="3206214"/>
                  </a:cubicBezTo>
                  <a:lnTo>
                    <a:pt x="12953837" y="3206247"/>
                  </a:lnTo>
                  <a:cubicBezTo>
                    <a:pt x="12953836" y="4073881"/>
                    <a:pt x="12911053" y="4222469"/>
                    <a:pt x="12335201" y="4272531"/>
                  </a:cubicBezTo>
                  <a:close/>
                </a:path>
              </a:pathLst>
            </a:custGeom>
            <a:solidFill>
              <a:srgbClr val="FFF3E4"/>
            </a:solidFill>
          </p:spPr>
        </p:sp>
      </p:grpSp>
      <p:pic>
        <p:nvPicPr>
          <p:cNvPr id="8" name="Picture 8"/>
          <p:cNvPicPr>
            <a:picLocks noChangeAspect="1"/>
          </p:cNvPicPr>
          <p:nvPr/>
        </p:nvPicPr>
        <p:blipFill>
          <a:blip r:embed="rId3"/>
          <a:srcRect/>
          <a:stretch>
            <a:fillRect/>
          </a:stretch>
        </p:blipFill>
        <p:spPr>
          <a:xfrm rot="-702997">
            <a:off x="886081" y="3252235"/>
            <a:ext cx="2037838" cy="3782530"/>
          </a:xfrm>
          <a:prstGeom prst="rect">
            <a:avLst/>
          </a:prstGeom>
        </p:spPr>
      </p:pic>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97897" y="9683678"/>
            <a:ext cx="11408768" cy="641743"/>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566922" y="9683678"/>
            <a:ext cx="11408768" cy="641743"/>
          </a:xfrm>
          <a:prstGeom prst="rect">
            <a:avLst/>
          </a:prstGeom>
        </p:spPr>
      </p:pic>
      <p:sp>
        <p:nvSpPr>
          <p:cNvPr id="13" name="TextBox 13"/>
          <p:cNvSpPr txBox="1"/>
          <p:nvPr/>
        </p:nvSpPr>
        <p:spPr>
          <a:xfrm>
            <a:off x="2659233" y="1134112"/>
            <a:ext cx="13345718" cy="2079095"/>
          </a:xfrm>
          <a:prstGeom prst="rect">
            <a:avLst/>
          </a:prstGeom>
        </p:spPr>
        <p:txBody>
          <a:bodyPr wrap="square" lIns="0" tIns="0" rIns="0" bIns="0" rtlCol="0" anchor="t">
            <a:spAutoFit/>
          </a:bodyPr>
          <a:lstStyle/>
          <a:p>
            <a:pPr algn="just">
              <a:lnSpc>
                <a:spcPct val="150000"/>
              </a:lnSpc>
            </a:pPr>
            <a:r>
              <a:rPr lang="en-US" sz="4800" b="1" i="1" spc="351" dirty="0" smtClean="0">
                <a:solidFill>
                  <a:srgbClr val="646B3C"/>
                </a:solidFill>
                <a:latin typeface="Arial" panose="020B0604020202020204" pitchFamily="34" charset="0"/>
                <a:cs typeface="Arial" panose="020B0604020202020204" pitchFamily="34" charset="0"/>
              </a:rPr>
              <a:t>4. Bạn </a:t>
            </a:r>
            <a:r>
              <a:rPr lang="en-US" sz="4800" b="1" i="1" spc="351" dirty="0" err="1">
                <a:solidFill>
                  <a:srgbClr val="646B3C"/>
                </a:solidFill>
                <a:latin typeface="Arial" panose="020B0604020202020204" pitchFamily="34" charset="0"/>
                <a:cs typeface="Arial" panose="020B0604020202020204" pitchFamily="34" charset="0"/>
              </a:rPr>
              <a:t>nhỏ</a:t>
            </a:r>
            <a:r>
              <a:rPr lang="en-US" sz="4800" b="1" i="1" spc="351" dirty="0">
                <a:solidFill>
                  <a:srgbClr val="646B3C"/>
                </a:solidFill>
                <a:latin typeface="Arial" panose="020B0604020202020204" pitchFamily="34" charset="0"/>
                <a:cs typeface="Arial" panose="020B0604020202020204" pitchFamily="34" charset="0"/>
              </a:rPr>
              <a:t> đã làm gì để </a:t>
            </a:r>
            <a:r>
              <a:rPr lang="en-US" sz="4800" b="1" i="1" spc="351" dirty="0" err="1">
                <a:solidFill>
                  <a:srgbClr val="646B3C"/>
                </a:solidFill>
                <a:latin typeface="Arial" panose="020B0604020202020204" pitchFamily="34" charset="0"/>
                <a:cs typeface="Arial" panose="020B0604020202020204" pitchFamily="34" charset="0"/>
              </a:rPr>
              <a:t>bác</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Nhân</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vui</a:t>
            </a:r>
            <a:r>
              <a:rPr lang="en-US" sz="4800" b="1" i="1" spc="351" dirty="0">
                <a:solidFill>
                  <a:srgbClr val="646B3C"/>
                </a:solidFill>
                <a:latin typeface="Arial" panose="020B0604020202020204" pitchFamily="34" charset="0"/>
                <a:cs typeface="Arial" panose="020B0604020202020204" pitchFamily="34" charset="0"/>
              </a:rPr>
              <a:t> trong </a:t>
            </a:r>
            <a:r>
              <a:rPr lang="en-US" sz="4800" b="1" i="1" spc="351" dirty="0" err="1">
                <a:solidFill>
                  <a:srgbClr val="646B3C"/>
                </a:solidFill>
                <a:latin typeface="Arial" panose="020B0604020202020204" pitchFamily="34" charset="0"/>
                <a:cs typeface="Arial" panose="020B0604020202020204" pitchFamily="34" charset="0"/>
              </a:rPr>
              <a:t>buổi</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bàn</a:t>
            </a:r>
            <a:r>
              <a:rPr lang="en-US" sz="4800" b="1" i="1" spc="351" dirty="0">
                <a:solidFill>
                  <a:srgbClr val="646B3C"/>
                </a:solidFill>
                <a:latin typeface="Arial" panose="020B0604020202020204" pitchFamily="34" charset="0"/>
                <a:cs typeface="Arial" panose="020B0604020202020204" pitchFamily="34" charset="0"/>
              </a:rPr>
              <a:t> </a:t>
            </a:r>
            <a:r>
              <a:rPr lang="en-US" sz="4800" b="1" i="1" spc="351" dirty="0" err="1">
                <a:solidFill>
                  <a:srgbClr val="646B3C"/>
                </a:solidFill>
                <a:latin typeface="Arial" panose="020B0604020202020204" pitchFamily="34" charset="0"/>
                <a:cs typeface="Arial" panose="020B0604020202020204" pitchFamily="34" charset="0"/>
              </a:rPr>
              <a:t>hàng</a:t>
            </a:r>
            <a:r>
              <a:rPr lang="en-US" sz="4800" b="1" i="1" spc="351" dirty="0">
                <a:solidFill>
                  <a:srgbClr val="646B3C"/>
                </a:solidFill>
                <a:latin typeface="Arial" panose="020B0604020202020204" pitchFamily="34" charset="0"/>
                <a:cs typeface="Arial" panose="020B0604020202020204" pitchFamily="34" charset="0"/>
              </a:rPr>
              <a:t> cuối </a:t>
            </a:r>
            <a:r>
              <a:rPr lang="en-US" sz="4800" b="1" i="1" spc="351" dirty="0" err="1">
                <a:solidFill>
                  <a:srgbClr val="646B3C"/>
                </a:solidFill>
                <a:latin typeface="Arial" panose="020B0604020202020204" pitchFamily="34" charset="0"/>
                <a:cs typeface="Arial" panose="020B0604020202020204" pitchFamily="34" charset="0"/>
              </a:rPr>
              <a:t>cùng</a:t>
            </a:r>
            <a:r>
              <a:rPr lang="en-US" sz="4800" b="1" i="1" spc="351" dirty="0">
                <a:solidFill>
                  <a:srgbClr val="646B3C"/>
                </a:solidFill>
                <a:latin typeface="Arial" panose="020B0604020202020204" pitchFamily="34" charset="0"/>
                <a:cs typeface="Arial" panose="020B0604020202020204" pitchFamily="34" charset="0"/>
              </a:rPr>
              <a:t>?</a:t>
            </a: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279322">
            <a:off x="-1188871" y="-417154"/>
            <a:ext cx="4250050" cy="1445017"/>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10800000" flipH="1">
            <a:off x="15176887" y="-456189"/>
            <a:ext cx="4967953" cy="1689104"/>
          </a:xfrm>
          <a:prstGeom prst="rect">
            <a:avLst/>
          </a:prstGeom>
        </p:spPr>
      </p:pic>
      <p:pic>
        <p:nvPicPr>
          <p:cNvPr id="20" name="Picture 20"/>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259169">
            <a:off x="17198693" y="8427086"/>
            <a:ext cx="1251379" cy="689396"/>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81645" y="8427086"/>
            <a:ext cx="1251379" cy="689396"/>
          </a:xfrm>
          <a:prstGeom prst="rect">
            <a:avLst/>
          </a:prstGeom>
        </p:spPr>
      </p:pic>
      <p:pic>
        <p:nvPicPr>
          <p:cNvPr id="22" name="Picture 3"/>
          <p:cNvPicPr>
            <a:picLocks noChangeAspect="1"/>
          </p:cNvPicPr>
          <p:nvPr/>
        </p:nvPicPr>
        <p:blipFill>
          <a:blip r:embed="rId3"/>
          <a:srcRect/>
          <a:stretch>
            <a:fillRect/>
          </a:stretch>
        </p:blipFill>
        <p:spPr>
          <a:xfrm rot="1145462">
            <a:off x="15306511" y="3167288"/>
            <a:ext cx="1883391" cy="3495854"/>
          </a:xfrm>
          <a:prstGeom prst="rect">
            <a:avLst/>
          </a:prstGeom>
        </p:spPr>
      </p:pic>
      <p:sp>
        <p:nvSpPr>
          <p:cNvPr id="24" name="Rectangle 23"/>
          <p:cNvSpPr/>
          <p:nvPr/>
        </p:nvSpPr>
        <p:spPr>
          <a:xfrm>
            <a:off x="2659233" y="4458220"/>
            <a:ext cx="13258800" cy="3785203"/>
          </a:xfrm>
          <a:prstGeom prst="rect">
            <a:avLst/>
          </a:prstGeom>
        </p:spPr>
        <p:txBody>
          <a:bodyPr wrap="square">
            <a:spAutoFit/>
          </a:bodyPr>
          <a:lstStyle/>
          <a:p>
            <a:pPr marL="571500" indent="-571500" algn="just">
              <a:lnSpc>
                <a:spcPct val="200000"/>
              </a:lnSpc>
              <a:spcBef>
                <a:spcPts val="700"/>
              </a:spcBef>
              <a:spcAft>
                <a:spcPts val="700"/>
              </a:spcAft>
              <a:buFont typeface="Symbol" panose="05050102010706020507" pitchFamily="18" charset="2"/>
              <a:buChar char="Þ"/>
            </a:pPr>
            <a:r>
              <a:rPr lang="vi-VN" sz="4200" dirty="0">
                <a:solidFill>
                  <a:srgbClr val="000000"/>
                </a:solidFill>
                <a:ea typeface="Calibri" panose="020F0502020204030204" pitchFamily="34" charset="0"/>
                <a:cs typeface="Arial" panose="020B0604020202020204" pitchFamily="34" charset="0"/>
              </a:rPr>
              <a:t>Trong buổi bán hàng cuối cùng, bạn nhỏ đã đập con lợn đất được hơn mười nghìn đồng, chia nhỏ món tiền, nhờ mấy bạn trong lớp mua đồ chơi của bác. </a:t>
            </a:r>
            <a:endParaRPr lang="en-US" sz="4200" dirty="0" smtClean="0">
              <a:solidFill>
                <a:srgbClr val="000000"/>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6507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strVal val="#ppt_w+.3"/>
                                          </p:val>
                                        </p:tav>
                                        <p:tav tm="100000">
                                          <p:val>
                                            <p:strVal val="#ppt_w"/>
                                          </p:val>
                                        </p:tav>
                                      </p:tavLst>
                                    </p:anim>
                                    <p:anim calcmode="lin" valueType="num">
                                      <p:cBhvr>
                                        <p:cTn id="26" dur="1000" fill="hold"/>
                                        <p:tgtEl>
                                          <p:spTgt spid="24"/>
                                        </p:tgtEl>
                                        <p:attrNameLst>
                                          <p:attrName>ppt_h</p:attrName>
                                        </p:attrNameLst>
                                      </p:cBhvr>
                                      <p:tavLst>
                                        <p:tav tm="0">
                                          <p:val>
                                            <p:strVal val="#ppt_h"/>
                                          </p:val>
                                        </p:tav>
                                        <p:tav tm="100000">
                                          <p:val>
                                            <p:strVal val="#ppt_h"/>
                                          </p:val>
                                        </p:tav>
                                      </p:tavLst>
                                    </p:anim>
                                    <p:animEffect transition="in" filter="fade">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874458" y="6197992"/>
            <a:ext cx="6985139" cy="2904195"/>
          </a:xfrm>
          <a:prstGeom prst="rect">
            <a:avLst/>
          </a:prstGeom>
        </p:spPr>
      </p:pic>
      <p:pic>
        <p:nvPicPr>
          <p:cNvPr id="4" name="Picture 4"/>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849938" y="5526441"/>
            <a:ext cx="8235168" cy="3423916"/>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782941" y="6416898"/>
            <a:ext cx="6321172" cy="262813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1365095" y="7248520"/>
            <a:ext cx="4296706" cy="1786431"/>
          </a:xfrm>
          <a:prstGeom prst="rect">
            <a:avLst/>
          </a:prstGeom>
        </p:spPr>
      </p:pic>
      <p:pic>
        <p:nvPicPr>
          <p:cNvPr id="7" name="Picture 7"/>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4954682" y="7117912"/>
            <a:ext cx="1427460" cy="485336"/>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4276103" y="2980161"/>
            <a:ext cx="9553218" cy="2923802"/>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9813189" y="-1577013"/>
            <a:ext cx="2653259" cy="22801444"/>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127574" y="658593"/>
            <a:ext cx="2748661" cy="934545"/>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951190" y="1396430"/>
            <a:ext cx="3164183" cy="1075822"/>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92294" y="7123503"/>
            <a:ext cx="1435218" cy="3001407"/>
          </a:xfrm>
          <a:prstGeom prst="rect">
            <a:avLst/>
          </a:prstGeom>
        </p:spPr>
      </p:pic>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7121841" y="9712447"/>
            <a:ext cx="886427" cy="371885"/>
          </a:xfrm>
          <a:prstGeom prst="rect">
            <a:avLst/>
          </a:prstGeom>
        </p:spPr>
      </p:pic>
      <p:pic>
        <p:nvPicPr>
          <p:cNvPr id="14" name="Picture 1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b="47941"/>
          <a:stretch>
            <a:fillRect/>
          </a:stretch>
        </p:blipFill>
        <p:spPr>
          <a:xfrm rot="-377999">
            <a:off x="9501919" y="9687345"/>
            <a:ext cx="666987" cy="272727"/>
          </a:xfrm>
          <a:prstGeom prst="rect">
            <a:avLst/>
          </a:prstGeom>
        </p:spPr>
      </p:pic>
      <p:pic>
        <p:nvPicPr>
          <p:cNvPr id="15" name="Picture 15"/>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3592101" y="5359208"/>
            <a:ext cx="1662814" cy="565357"/>
          </a:xfrm>
          <a:prstGeom prst="rect">
            <a:avLst/>
          </a:prstGeom>
        </p:spPr>
      </p:pic>
      <p:pic>
        <p:nvPicPr>
          <p:cNvPr id="16" name="Picture 16"/>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4522522" y="-309398"/>
            <a:ext cx="660207" cy="671190"/>
          </a:xfrm>
          <a:prstGeom prst="rect">
            <a:avLst/>
          </a:prstGeom>
        </p:spPr>
      </p:pic>
      <p:pic>
        <p:nvPicPr>
          <p:cNvPr id="17" name="Picture 1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7877502" y="4066551"/>
            <a:ext cx="585866" cy="595613"/>
          </a:xfrm>
          <a:prstGeom prst="rect">
            <a:avLst/>
          </a:prstGeom>
        </p:spPr>
      </p:pic>
      <p:pic>
        <p:nvPicPr>
          <p:cNvPr id="18" name="Picture 18"/>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618327" y="3636895"/>
            <a:ext cx="636186" cy="646769"/>
          </a:xfrm>
          <a:prstGeom prst="rect">
            <a:avLst/>
          </a:prstGeom>
        </p:spPr>
      </p:pic>
      <p:pic>
        <p:nvPicPr>
          <p:cNvPr id="19" name="Picture 19"/>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3518470" y="514815"/>
            <a:ext cx="636186" cy="646769"/>
          </a:xfrm>
          <a:prstGeom prst="rect">
            <a:avLst/>
          </a:prstGeom>
        </p:spPr>
      </p:pic>
      <p:pic>
        <p:nvPicPr>
          <p:cNvPr id="20" name="Picture 2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6282536" y="7123503"/>
            <a:ext cx="1435218" cy="3001407"/>
          </a:xfrm>
          <a:prstGeom prst="rect">
            <a:avLst/>
          </a:prstGeom>
        </p:spPr>
      </p:pic>
      <p:pic>
        <p:nvPicPr>
          <p:cNvPr id="21" name="Picture 2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4561426" y="9747542"/>
            <a:ext cx="653162" cy="274023"/>
          </a:xfrm>
          <a:prstGeom prst="rect">
            <a:avLst/>
          </a:prstGeom>
        </p:spPr>
      </p:pic>
      <p:sp>
        <p:nvSpPr>
          <p:cNvPr id="22" name="TextBox 22"/>
          <p:cNvSpPr txBox="1"/>
          <p:nvPr/>
        </p:nvSpPr>
        <p:spPr>
          <a:xfrm>
            <a:off x="4954682" y="3995425"/>
            <a:ext cx="8412185" cy="964816"/>
          </a:xfrm>
          <a:prstGeom prst="rect">
            <a:avLst/>
          </a:prstGeom>
        </p:spPr>
        <p:txBody>
          <a:bodyPr wrap="square" lIns="0" tIns="0" rIns="0" bIns="0" rtlCol="0" anchor="t">
            <a:spAutoFit/>
          </a:bodyPr>
          <a:lstStyle/>
          <a:p>
            <a:pPr algn="ctr">
              <a:lnSpc>
                <a:spcPts val="7280"/>
              </a:lnSpc>
            </a:pPr>
            <a:r>
              <a:rPr lang="en-US" sz="9000" b="1" spc="520" dirty="0" smtClean="0">
                <a:solidFill>
                  <a:srgbClr val="C88065"/>
                </a:solidFill>
                <a:latin typeface="Arial" panose="020B0604020202020204" pitchFamily="34" charset="0"/>
                <a:cs typeface="Arial" panose="020B0604020202020204" pitchFamily="34" charset="0"/>
              </a:rPr>
              <a:t>LUYỆN TẬP</a:t>
            </a:r>
            <a:endParaRPr lang="en-US" sz="9000" b="1" spc="520" dirty="0">
              <a:solidFill>
                <a:srgbClr val="C88065"/>
              </a:solidFill>
              <a:latin typeface="Arial" panose="020B0604020202020204" pitchFamily="34" charset="0"/>
              <a:cs typeface="Arial" panose="020B0604020202020204" pitchFamily="34" charset="0"/>
            </a:endParaRPr>
          </a:p>
        </p:txBody>
      </p:sp>
      <p:pic>
        <p:nvPicPr>
          <p:cNvPr id="23" name="Picture 2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12415060" y="9731203"/>
            <a:ext cx="886427" cy="371885"/>
          </a:xfrm>
          <a:prstGeom prst="rect">
            <a:avLst/>
          </a:prstGeom>
        </p:spPr>
      </p:pic>
      <p:pic>
        <p:nvPicPr>
          <p:cNvPr id="25" name="Picture 25"/>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flipH="1">
            <a:off x="2524849" y="8728483"/>
            <a:ext cx="1607372" cy="1328091"/>
          </a:xfrm>
          <a:prstGeom prst="rect">
            <a:avLst/>
          </a:prstGeom>
        </p:spPr>
      </p:pic>
      <p:pic>
        <p:nvPicPr>
          <p:cNvPr id="26" name="Picture 26"/>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14058378" y="8728483"/>
            <a:ext cx="1607372" cy="1328091"/>
          </a:xfrm>
          <a:prstGeom prst="rect">
            <a:avLst/>
          </a:prstGeom>
        </p:spPr>
      </p:pic>
      <p:pic>
        <p:nvPicPr>
          <p:cNvPr id="27" name="Picture 27"/>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flipH="1">
            <a:off x="5803612" y="9340693"/>
            <a:ext cx="578530" cy="791152"/>
          </a:xfrm>
          <a:prstGeom prst="rect">
            <a:avLst/>
          </a:prstGeom>
        </p:spPr>
      </p:pic>
      <p:pic>
        <p:nvPicPr>
          <p:cNvPr id="28" name="Picture 28"/>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rot="304721">
            <a:off x="11148986" y="9315006"/>
            <a:ext cx="547138" cy="748223"/>
          </a:xfrm>
          <a:prstGeom prst="rect">
            <a:avLst/>
          </a:prstGeom>
        </p:spPr>
      </p:pic>
      <p:pic>
        <p:nvPicPr>
          <p:cNvPr id="29" name="Picture 29"/>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357060">
            <a:off x="8776476" y="9003949"/>
            <a:ext cx="555661" cy="759878"/>
          </a:xfrm>
          <a:prstGeom prst="rect">
            <a:avLst/>
          </a:prstGeom>
        </p:spPr>
      </p:pic>
    </p:spTree>
    <p:extLst>
      <p:ext uri="{BB962C8B-B14F-4D97-AF65-F5344CB8AC3E}">
        <p14:creationId xmlns:p14="http://schemas.microsoft.com/office/powerpoint/2010/main" val="1269652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105816"/>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665215" y="1282431"/>
            <a:ext cx="14981555" cy="3861069"/>
          </a:xfrm>
          <a:prstGeom prst="rect">
            <a:avLst/>
          </a:prstGeom>
        </p:spPr>
      </p:pic>
      <p:grpSp>
        <p:nvGrpSpPr>
          <p:cNvPr id="4" name="Group 4"/>
          <p:cNvGrpSpPr/>
          <p:nvPr/>
        </p:nvGrpSpPr>
        <p:grpSpPr>
          <a:xfrm>
            <a:off x="-2843671" y="0"/>
            <a:ext cx="4967567" cy="10579308"/>
            <a:chOff x="0" y="0"/>
            <a:chExt cx="7934481" cy="14105745"/>
          </a:xfrm>
        </p:grpSpPr>
        <p:sp>
          <p:nvSpPr>
            <p:cNvPr id="5" name="AutoShape 5"/>
            <p:cNvSpPr/>
            <p:nvPr/>
          </p:nvSpPr>
          <p:spPr>
            <a:xfrm>
              <a:off x="0" y="0"/>
              <a:ext cx="7934481" cy="14105745"/>
            </a:xfrm>
            <a:prstGeom prst="rect">
              <a:avLst/>
            </a:prstGeom>
            <a:solidFill>
              <a:srgbClr val="FDFCF5"/>
            </a:solidFill>
          </p:spPr>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flipV="1">
              <a:off x="-3085632" y="3085632"/>
              <a:ext cx="14105745" cy="7934481"/>
            </a:xfrm>
            <a:prstGeom prst="rect">
              <a:avLst/>
            </a:prstGeom>
          </p:spPr>
        </p:pic>
      </p:grpSp>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296400" y="1004595"/>
            <a:ext cx="2283889" cy="584968"/>
          </a:xfrm>
          <a:prstGeom prst="rect">
            <a:avLst/>
          </a:prstGeom>
        </p:spPr>
      </p:pic>
      <p:sp>
        <p:nvSpPr>
          <p:cNvPr id="8" name="TextBox 8"/>
          <p:cNvSpPr txBox="1"/>
          <p:nvPr/>
        </p:nvSpPr>
        <p:spPr>
          <a:xfrm>
            <a:off x="2867934" y="1966244"/>
            <a:ext cx="14576115" cy="2215607"/>
          </a:xfrm>
          <a:prstGeom prst="rect">
            <a:avLst/>
          </a:prstGeom>
        </p:spPr>
        <p:txBody>
          <a:bodyPr wrap="square" lIns="0" tIns="0" rIns="0" bIns="0" rtlCol="0" anchor="t">
            <a:spAutoFit/>
          </a:bodyPr>
          <a:lstStyle/>
          <a:p>
            <a:pPr algn="just">
              <a:lnSpc>
                <a:spcPct val="150000"/>
              </a:lnSpc>
            </a:pPr>
            <a:r>
              <a:rPr lang="en-US" sz="4799" b="1" i="1" dirty="0" smtClean="0">
                <a:solidFill>
                  <a:srgbClr val="646B3C"/>
                </a:solidFill>
                <a:latin typeface="Arial" panose="020B0604020202020204" pitchFamily="34" charset="0"/>
                <a:cs typeface="Arial" panose="020B0604020202020204" pitchFamily="34" charset="0"/>
              </a:rPr>
              <a:t>1.Sử </a:t>
            </a:r>
            <a:r>
              <a:rPr lang="en-US" sz="4799" b="1" i="1" dirty="0" err="1">
                <a:solidFill>
                  <a:srgbClr val="646B3C"/>
                </a:solidFill>
                <a:latin typeface="Arial" panose="020B0604020202020204" pitchFamily="34" charset="0"/>
                <a:cs typeface="Arial" panose="020B0604020202020204" pitchFamily="34" charset="0"/>
              </a:rPr>
              <a:t>dụng</a:t>
            </a:r>
            <a:r>
              <a:rPr lang="en-US" sz="4799" b="1" i="1" dirty="0">
                <a:solidFill>
                  <a:srgbClr val="646B3C"/>
                </a:solidFill>
                <a:latin typeface="Arial" panose="020B0604020202020204" pitchFamily="34" charset="0"/>
                <a:cs typeface="Arial" panose="020B0604020202020204" pitchFamily="34" charset="0"/>
              </a:rPr>
              <a:t> các câu hỏi Ở đâu?, Khi nào?, Vì </a:t>
            </a:r>
            <a:r>
              <a:rPr lang="en-US" sz="4799" b="1" i="1" dirty="0" err="1">
                <a:solidFill>
                  <a:srgbClr val="646B3C"/>
                </a:solidFill>
                <a:latin typeface="Arial" panose="020B0604020202020204" pitchFamily="34" charset="0"/>
                <a:cs typeface="Arial" panose="020B0604020202020204" pitchFamily="34" charset="0"/>
              </a:rPr>
              <a:t>sao</a:t>
            </a:r>
            <a:r>
              <a:rPr lang="en-US" sz="4799" b="1" i="1" dirty="0">
                <a:solidFill>
                  <a:srgbClr val="646B3C"/>
                </a:solidFill>
                <a:latin typeface="Arial" panose="020B0604020202020204" pitchFamily="34" charset="0"/>
                <a:cs typeface="Arial" panose="020B0604020202020204" pitchFamily="34" charset="0"/>
              </a:rPr>
              <a:t>? Hỏi </a:t>
            </a:r>
            <a:r>
              <a:rPr lang="en-US" sz="4799" b="1" i="1" dirty="0" err="1">
                <a:solidFill>
                  <a:srgbClr val="646B3C"/>
                </a:solidFill>
                <a:latin typeface="Arial" panose="020B0604020202020204" pitchFamily="34" charset="0"/>
                <a:cs typeface="Arial" panose="020B0604020202020204" pitchFamily="34" charset="0"/>
              </a:rPr>
              <a:t>đáp</a:t>
            </a:r>
            <a:r>
              <a:rPr lang="en-US" sz="4799" b="1" i="1" dirty="0">
                <a:solidFill>
                  <a:srgbClr val="646B3C"/>
                </a:solidFill>
                <a:latin typeface="Arial" panose="020B0604020202020204" pitchFamily="34" charset="0"/>
                <a:cs typeface="Arial" panose="020B0604020202020204" pitchFamily="34" charset="0"/>
              </a:rPr>
              <a:t> với bạn về </a:t>
            </a:r>
            <a:r>
              <a:rPr lang="en-US" sz="4799" b="1" i="1" dirty="0" err="1">
                <a:solidFill>
                  <a:srgbClr val="646B3C"/>
                </a:solidFill>
                <a:latin typeface="Arial" panose="020B0604020202020204" pitchFamily="34" charset="0"/>
                <a:cs typeface="Arial" panose="020B0604020202020204" pitchFamily="34" charset="0"/>
              </a:rPr>
              <a:t>nội</a:t>
            </a:r>
            <a:r>
              <a:rPr lang="en-US" sz="4799" b="1" i="1" dirty="0">
                <a:solidFill>
                  <a:srgbClr val="646B3C"/>
                </a:solidFill>
                <a:latin typeface="Arial" panose="020B0604020202020204" pitchFamily="34" charset="0"/>
                <a:cs typeface="Arial" panose="020B0604020202020204" pitchFamily="34" charset="0"/>
              </a:rPr>
              <a:t> dung câu </a:t>
            </a:r>
            <a:r>
              <a:rPr lang="en-US" sz="4799" b="1" i="1" dirty="0" err="1">
                <a:solidFill>
                  <a:srgbClr val="646B3C"/>
                </a:solidFill>
                <a:latin typeface="Arial" panose="020B0604020202020204" pitchFamily="34" charset="0"/>
                <a:cs typeface="Arial" panose="020B0604020202020204" pitchFamily="34" charset="0"/>
              </a:rPr>
              <a:t>chuyện</a:t>
            </a:r>
            <a:r>
              <a:rPr lang="en-US" sz="4799" b="1" i="1" dirty="0">
                <a:solidFill>
                  <a:srgbClr val="646B3C"/>
                </a:solidFill>
                <a:latin typeface="Arial" panose="020B0604020202020204" pitchFamily="34" charset="0"/>
                <a:cs typeface="Arial" panose="020B0604020202020204" pitchFamily="34" charset="0"/>
              </a:rPr>
              <a:t>?</a:t>
            </a:r>
          </a:p>
        </p:txBody>
      </p:sp>
      <p:pic>
        <p:nvPicPr>
          <p:cNvPr id="9" name="Picture 9"/>
          <p:cNvPicPr>
            <a:picLocks noChangeAspect="1"/>
          </p:cNvPicPr>
          <p:nvPr/>
        </p:nvPicPr>
        <p:blipFill>
          <a:blip r:embed="rId9"/>
          <a:srcRect/>
          <a:stretch>
            <a:fillRect/>
          </a:stretch>
        </p:blipFill>
        <p:spPr>
          <a:xfrm rot="3706621">
            <a:off x="15913494" y="472992"/>
            <a:ext cx="1876173" cy="1873828"/>
          </a:xfrm>
          <a:prstGeom prst="rect">
            <a:avLst/>
          </a:prstGeom>
        </p:spPr>
      </p:pic>
      <p:pic>
        <p:nvPicPr>
          <p:cNvPr id="14" name="Picture 14"/>
          <p:cNvPicPr>
            <a:picLocks noChangeAspect="1"/>
          </p:cNvPicPr>
          <p:nvPr/>
        </p:nvPicPr>
        <p:blipFill>
          <a:blip r:embed="rId10"/>
          <a:srcRect/>
          <a:stretch>
            <a:fillRect/>
          </a:stretch>
        </p:blipFill>
        <p:spPr>
          <a:xfrm>
            <a:off x="1252810" y="979294"/>
            <a:ext cx="1909439" cy="1143276"/>
          </a:xfrm>
          <a:prstGeom prst="rect">
            <a:avLst/>
          </a:prstGeom>
        </p:spPr>
      </p:pic>
      <p:pic>
        <p:nvPicPr>
          <p:cNvPr id="15" name="Picture 1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19329" y="493303"/>
            <a:ext cx="1529808" cy="1541368"/>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flipH="1">
            <a:off x="6658550" y="155752"/>
            <a:ext cx="1011674" cy="987761"/>
          </a:xfrm>
          <a:prstGeom prst="rect">
            <a:avLst/>
          </a:prstGeom>
        </p:spPr>
      </p:pic>
      <p:sp>
        <p:nvSpPr>
          <p:cNvPr id="27" name="Oval 26"/>
          <p:cNvSpPr/>
          <p:nvPr/>
        </p:nvSpPr>
        <p:spPr>
          <a:xfrm>
            <a:off x="3162300" y="5446637"/>
            <a:ext cx="685800" cy="685800"/>
          </a:xfrm>
          <a:prstGeom prst="ellipse">
            <a:avLst/>
          </a:prstGeom>
          <a:solidFill>
            <a:schemeClr val="accent3">
              <a:lumMod val="60000"/>
              <a:lumOff val="4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a:solidFill>
                  <a:schemeClr val="tx1"/>
                </a:solidFill>
                <a:latin typeface="Arial" panose="020B0604020202020204" pitchFamily="34" charset="0"/>
                <a:cs typeface="Arial" panose="020B0604020202020204" pitchFamily="34" charset="0"/>
              </a:rPr>
              <a:t>M</a:t>
            </a:r>
          </a:p>
        </p:txBody>
      </p:sp>
      <p:sp>
        <p:nvSpPr>
          <p:cNvPr id="28" name="Rectangle 27"/>
          <p:cNvSpPr/>
          <p:nvPr/>
        </p:nvSpPr>
        <p:spPr>
          <a:xfrm>
            <a:off x="4113744" y="4957344"/>
            <a:ext cx="12649200" cy="2656625"/>
          </a:xfrm>
          <a:prstGeom prst="rect">
            <a:avLst/>
          </a:prstGeom>
        </p:spPr>
        <p:txBody>
          <a:bodyPr wrap="square">
            <a:spAutoFit/>
          </a:bodyPr>
          <a:lstStyle/>
          <a:p>
            <a:pPr algn="just">
              <a:lnSpc>
                <a:spcPct val="200000"/>
              </a:lnSpc>
              <a:spcBef>
                <a:spcPts val="700"/>
              </a:spcBef>
              <a:spcAft>
                <a:spcPts val="700"/>
              </a:spcAft>
            </a:pP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 Vì sao bạn nhỏ trong truyện muốn bác Nhân ở lại?</a:t>
            </a:r>
            <a:endParaRPr lang="en-US" sz="4200" dirty="0">
              <a:latin typeface="Arial" panose="020B0604020202020204" pitchFamily="34" charset="0"/>
              <a:ea typeface="Calibri" panose="020F0502020204030204" pitchFamily="34" charset="0"/>
              <a:cs typeface="Arial" panose="020B0604020202020204" pitchFamily="34" charset="0"/>
            </a:endParaRPr>
          </a:p>
          <a:p>
            <a:pPr algn="just">
              <a:lnSpc>
                <a:spcPct val="200000"/>
              </a:lnSpc>
              <a:spcBef>
                <a:spcPts val="700"/>
              </a:spcBef>
              <a:spcAft>
                <a:spcPts val="700"/>
              </a:spcAft>
            </a:pP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 Bạn ấy muốn bác Nhân ở lại vì quý mến Bác. </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105816"/>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665215" y="1282431"/>
            <a:ext cx="14981555" cy="3861069"/>
          </a:xfrm>
          <a:prstGeom prst="rect">
            <a:avLst/>
          </a:prstGeom>
        </p:spPr>
      </p:pic>
      <p:grpSp>
        <p:nvGrpSpPr>
          <p:cNvPr id="4" name="Group 4"/>
          <p:cNvGrpSpPr/>
          <p:nvPr/>
        </p:nvGrpSpPr>
        <p:grpSpPr>
          <a:xfrm>
            <a:off x="-2843671" y="0"/>
            <a:ext cx="4967567" cy="10579308"/>
            <a:chOff x="0" y="0"/>
            <a:chExt cx="7934481" cy="14105745"/>
          </a:xfrm>
        </p:grpSpPr>
        <p:sp>
          <p:nvSpPr>
            <p:cNvPr id="5" name="AutoShape 5"/>
            <p:cNvSpPr/>
            <p:nvPr/>
          </p:nvSpPr>
          <p:spPr>
            <a:xfrm>
              <a:off x="0" y="0"/>
              <a:ext cx="7934481" cy="14105745"/>
            </a:xfrm>
            <a:prstGeom prst="rect">
              <a:avLst/>
            </a:prstGeom>
            <a:solidFill>
              <a:srgbClr val="FDFCF5"/>
            </a:solidFill>
          </p:spPr>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flipV="1">
              <a:off x="-3085632" y="3085632"/>
              <a:ext cx="14105745" cy="7934481"/>
            </a:xfrm>
            <a:prstGeom prst="rect">
              <a:avLst/>
            </a:prstGeom>
          </p:spPr>
        </p:pic>
      </p:grpSp>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296400" y="1004595"/>
            <a:ext cx="2283889" cy="584968"/>
          </a:xfrm>
          <a:prstGeom prst="rect">
            <a:avLst/>
          </a:prstGeom>
        </p:spPr>
      </p:pic>
      <p:sp>
        <p:nvSpPr>
          <p:cNvPr id="8" name="TextBox 8"/>
          <p:cNvSpPr txBox="1"/>
          <p:nvPr/>
        </p:nvSpPr>
        <p:spPr>
          <a:xfrm>
            <a:off x="2867934" y="1966244"/>
            <a:ext cx="14576115" cy="2215607"/>
          </a:xfrm>
          <a:prstGeom prst="rect">
            <a:avLst/>
          </a:prstGeom>
        </p:spPr>
        <p:txBody>
          <a:bodyPr wrap="square" lIns="0" tIns="0" rIns="0" bIns="0" rtlCol="0" anchor="t">
            <a:spAutoFit/>
          </a:bodyPr>
          <a:lstStyle/>
          <a:p>
            <a:pPr algn="just">
              <a:lnSpc>
                <a:spcPct val="150000"/>
              </a:lnSpc>
            </a:pPr>
            <a:r>
              <a:rPr lang="en-US" sz="4799" b="1" i="1" dirty="0" smtClean="0">
                <a:solidFill>
                  <a:srgbClr val="646B3C"/>
                </a:solidFill>
                <a:latin typeface="Arial" panose="020B0604020202020204" pitchFamily="34" charset="0"/>
                <a:cs typeface="Arial" panose="020B0604020202020204" pitchFamily="34" charset="0"/>
              </a:rPr>
              <a:t>1.Sử </a:t>
            </a:r>
            <a:r>
              <a:rPr lang="en-US" sz="4799" b="1" i="1" dirty="0" err="1">
                <a:solidFill>
                  <a:srgbClr val="646B3C"/>
                </a:solidFill>
                <a:latin typeface="Arial" panose="020B0604020202020204" pitchFamily="34" charset="0"/>
                <a:cs typeface="Arial" panose="020B0604020202020204" pitchFamily="34" charset="0"/>
              </a:rPr>
              <a:t>dụng</a:t>
            </a:r>
            <a:r>
              <a:rPr lang="en-US" sz="4799" b="1" i="1" dirty="0">
                <a:solidFill>
                  <a:srgbClr val="646B3C"/>
                </a:solidFill>
                <a:latin typeface="Arial" panose="020B0604020202020204" pitchFamily="34" charset="0"/>
                <a:cs typeface="Arial" panose="020B0604020202020204" pitchFamily="34" charset="0"/>
              </a:rPr>
              <a:t> các câu hỏi Ở đâu?, Khi nào?, Vì </a:t>
            </a:r>
            <a:r>
              <a:rPr lang="en-US" sz="4799" b="1" i="1" dirty="0" err="1">
                <a:solidFill>
                  <a:srgbClr val="646B3C"/>
                </a:solidFill>
                <a:latin typeface="Arial" panose="020B0604020202020204" pitchFamily="34" charset="0"/>
                <a:cs typeface="Arial" panose="020B0604020202020204" pitchFamily="34" charset="0"/>
              </a:rPr>
              <a:t>sao</a:t>
            </a:r>
            <a:r>
              <a:rPr lang="en-US" sz="4799" b="1" i="1" dirty="0">
                <a:solidFill>
                  <a:srgbClr val="646B3C"/>
                </a:solidFill>
                <a:latin typeface="Arial" panose="020B0604020202020204" pitchFamily="34" charset="0"/>
                <a:cs typeface="Arial" panose="020B0604020202020204" pitchFamily="34" charset="0"/>
              </a:rPr>
              <a:t>? Hỏi </a:t>
            </a:r>
            <a:r>
              <a:rPr lang="en-US" sz="4799" b="1" i="1" dirty="0" err="1">
                <a:solidFill>
                  <a:srgbClr val="646B3C"/>
                </a:solidFill>
                <a:latin typeface="Arial" panose="020B0604020202020204" pitchFamily="34" charset="0"/>
                <a:cs typeface="Arial" panose="020B0604020202020204" pitchFamily="34" charset="0"/>
              </a:rPr>
              <a:t>đáp</a:t>
            </a:r>
            <a:r>
              <a:rPr lang="en-US" sz="4799" b="1" i="1" dirty="0">
                <a:solidFill>
                  <a:srgbClr val="646B3C"/>
                </a:solidFill>
                <a:latin typeface="Arial" panose="020B0604020202020204" pitchFamily="34" charset="0"/>
                <a:cs typeface="Arial" panose="020B0604020202020204" pitchFamily="34" charset="0"/>
              </a:rPr>
              <a:t> với bạn về </a:t>
            </a:r>
            <a:r>
              <a:rPr lang="en-US" sz="4799" b="1" i="1" dirty="0" err="1">
                <a:solidFill>
                  <a:srgbClr val="646B3C"/>
                </a:solidFill>
                <a:latin typeface="Arial" panose="020B0604020202020204" pitchFamily="34" charset="0"/>
                <a:cs typeface="Arial" panose="020B0604020202020204" pitchFamily="34" charset="0"/>
              </a:rPr>
              <a:t>nội</a:t>
            </a:r>
            <a:r>
              <a:rPr lang="en-US" sz="4799" b="1" i="1" dirty="0">
                <a:solidFill>
                  <a:srgbClr val="646B3C"/>
                </a:solidFill>
                <a:latin typeface="Arial" panose="020B0604020202020204" pitchFamily="34" charset="0"/>
                <a:cs typeface="Arial" panose="020B0604020202020204" pitchFamily="34" charset="0"/>
              </a:rPr>
              <a:t> dung câu </a:t>
            </a:r>
            <a:r>
              <a:rPr lang="en-US" sz="4799" b="1" i="1" dirty="0" err="1">
                <a:solidFill>
                  <a:srgbClr val="646B3C"/>
                </a:solidFill>
                <a:latin typeface="Arial" panose="020B0604020202020204" pitchFamily="34" charset="0"/>
                <a:cs typeface="Arial" panose="020B0604020202020204" pitchFamily="34" charset="0"/>
              </a:rPr>
              <a:t>chuyện</a:t>
            </a:r>
            <a:r>
              <a:rPr lang="en-US" sz="4799" b="1" i="1" dirty="0">
                <a:solidFill>
                  <a:srgbClr val="646B3C"/>
                </a:solidFill>
                <a:latin typeface="Arial" panose="020B0604020202020204" pitchFamily="34" charset="0"/>
                <a:cs typeface="Arial" panose="020B0604020202020204" pitchFamily="34" charset="0"/>
              </a:rPr>
              <a:t>?</a:t>
            </a:r>
          </a:p>
        </p:txBody>
      </p:sp>
      <p:pic>
        <p:nvPicPr>
          <p:cNvPr id="9" name="Picture 9"/>
          <p:cNvPicPr>
            <a:picLocks noChangeAspect="1"/>
          </p:cNvPicPr>
          <p:nvPr/>
        </p:nvPicPr>
        <p:blipFill>
          <a:blip r:embed="rId9"/>
          <a:srcRect/>
          <a:stretch>
            <a:fillRect/>
          </a:stretch>
        </p:blipFill>
        <p:spPr>
          <a:xfrm rot="3706621">
            <a:off x="15913494" y="472992"/>
            <a:ext cx="1876173" cy="1873828"/>
          </a:xfrm>
          <a:prstGeom prst="rect">
            <a:avLst/>
          </a:prstGeom>
        </p:spPr>
      </p:pic>
      <p:pic>
        <p:nvPicPr>
          <p:cNvPr id="14" name="Picture 14"/>
          <p:cNvPicPr>
            <a:picLocks noChangeAspect="1"/>
          </p:cNvPicPr>
          <p:nvPr/>
        </p:nvPicPr>
        <p:blipFill>
          <a:blip r:embed="rId10"/>
          <a:srcRect/>
          <a:stretch>
            <a:fillRect/>
          </a:stretch>
        </p:blipFill>
        <p:spPr>
          <a:xfrm>
            <a:off x="1252810" y="979294"/>
            <a:ext cx="1909439" cy="1143276"/>
          </a:xfrm>
          <a:prstGeom prst="rect">
            <a:avLst/>
          </a:prstGeom>
        </p:spPr>
      </p:pic>
      <p:pic>
        <p:nvPicPr>
          <p:cNvPr id="15" name="Picture 1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19329" y="493303"/>
            <a:ext cx="1529808" cy="1541368"/>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flipH="1">
            <a:off x="6658550" y="155752"/>
            <a:ext cx="1011674" cy="987761"/>
          </a:xfrm>
          <a:prstGeom prst="rect">
            <a:avLst/>
          </a:prstGeom>
        </p:spPr>
      </p:pic>
      <p:sp>
        <p:nvSpPr>
          <p:cNvPr id="28" name="Rectangle 27"/>
          <p:cNvSpPr/>
          <p:nvPr/>
        </p:nvSpPr>
        <p:spPr>
          <a:xfrm>
            <a:off x="3490568" y="4991100"/>
            <a:ext cx="13330305" cy="4508927"/>
          </a:xfrm>
          <a:prstGeom prst="rect">
            <a:avLst/>
          </a:prstGeom>
        </p:spPr>
        <p:txBody>
          <a:bodyPr wrap="square">
            <a:spAutoFit/>
          </a:bodyPr>
          <a:lstStyle/>
          <a:p>
            <a:pPr algn="just">
              <a:lnSpc>
                <a:spcPct val="150000"/>
              </a:lnSpc>
              <a:spcBef>
                <a:spcPts val="700"/>
              </a:spcBef>
              <a:spcAft>
                <a:spcPts val="700"/>
              </a:spcAft>
            </a:pPr>
            <a:r>
              <a:rPr lang="en-US" sz="4200" b="1" u="sng" dirty="0" smtClean="0">
                <a:solidFill>
                  <a:srgbClr val="FF0000"/>
                </a:solidFill>
                <a:latin typeface="Arial" panose="020B0604020202020204" pitchFamily="34" charset="0"/>
                <a:ea typeface="Calibri" panose="020F0502020204030204" pitchFamily="34" charset="0"/>
                <a:cs typeface="Arial" panose="020B0604020202020204" pitchFamily="34" charset="0"/>
              </a:rPr>
              <a:t>VÍ DỤ:</a:t>
            </a:r>
          </a:p>
          <a:p>
            <a:pPr marL="1028700" lvl="1" indent="-571500" algn="just">
              <a:lnSpc>
                <a:spcPct val="150000"/>
              </a:lnSpc>
              <a:spcBef>
                <a:spcPts val="700"/>
              </a:spcBef>
              <a:spcAft>
                <a:spcPts val="700"/>
              </a:spcAft>
              <a:buFont typeface="Wingdings" panose="05000000000000000000" pitchFamily="2" charset="2"/>
              <a:buChar char="§"/>
            </a:pPr>
            <a:r>
              <a:rPr lang="vi-VN" sz="4200" dirty="0">
                <a:ea typeface="Calibri" panose="020F0502020204030204" pitchFamily="34" charset="0"/>
                <a:cs typeface="Arial" panose="020B0604020202020204" pitchFamily="34" charset="0"/>
              </a:rPr>
              <a:t>Bác Nhân bán hàng ở đâu?</a:t>
            </a:r>
          </a:p>
          <a:p>
            <a:pPr marL="1028700" lvl="1" indent="-571500" algn="just">
              <a:lnSpc>
                <a:spcPct val="150000"/>
              </a:lnSpc>
              <a:spcBef>
                <a:spcPts val="700"/>
              </a:spcBef>
              <a:spcAft>
                <a:spcPts val="700"/>
              </a:spcAft>
              <a:buFont typeface="Wingdings" panose="05000000000000000000" pitchFamily="2" charset="2"/>
              <a:buChar char="§"/>
            </a:pPr>
            <a:r>
              <a:rPr lang="vi-VN" sz="4200" dirty="0">
                <a:ea typeface="Calibri" panose="020F0502020204030204" pitchFamily="34" charset="0"/>
                <a:cs typeface="Arial" panose="020B0604020202020204" pitchFamily="34" charset="0"/>
              </a:rPr>
              <a:t>Bác Nhân bán hàng đồ chơi ở vỉa hè đường phố?</a:t>
            </a:r>
          </a:p>
          <a:p>
            <a:pPr marL="1028700" lvl="1" indent="-571500" algn="just">
              <a:lnSpc>
                <a:spcPct val="150000"/>
              </a:lnSpc>
              <a:spcBef>
                <a:spcPts val="700"/>
              </a:spcBef>
              <a:spcAft>
                <a:spcPts val="700"/>
              </a:spcAft>
              <a:buFont typeface="Wingdings" panose="05000000000000000000" pitchFamily="2" charset="2"/>
              <a:buChar char="§"/>
            </a:pPr>
            <a:r>
              <a:rPr lang="vi-VN" sz="4200" dirty="0">
                <a:ea typeface="Calibri" panose="020F0502020204030204" pitchFamily="34" charset="0"/>
                <a:cs typeface="Arial" panose="020B0604020202020204" pitchFamily="34" charset="0"/>
              </a:rPr>
              <a:t>Bạn nhỏ suýt khóc khi nào</a:t>
            </a:r>
            <a:r>
              <a:rPr lang="vi-VN" sz="4200" dirty="0" smtClean="0">
                <a:ea typeface="Calibri" panose="020F0502020204030204" pitchFamily="34" charset="0"/>
                <a:cs typeface="Arial" panose="020B0604020202020204" pitchFamily="34" charset="0"/>
              </a:rPr>
              <a:t>?</a:t>
            </a:r>
            <a:endParaRPr lang="vi-VN" sz="42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6072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additive="base">
                                        <p:cTn id="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13" dur="500"/>
                                        <p:tgtEl>
                                          <p:spTgt spid="28">
                                            <p:txEl>
                                              <p:pRg st="1" end="1"/>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16" dur="500"/>
                                        <p:tgtEl>
                                          <p:spTgt spid="28">
                                            <p:txEl>
                                              <p:pRg st="2" end="2"/>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animEffect transition="in" filter="randombar(horizontal)">
                                      <p:cBhvr>
                                        <p:cTn id="19" dur="500"/>
                                        <p:tgtEl>
                                          <p:spTgt spid="2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105816"/>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665215" y="1282431"/>
            <a:ext cx="14981555" cy="3861069"/>
          </a:xfrm>
          <a:prstGeom prst="rect">
            <a:avLst/>
          </a:prstGeom>
        </p:spPr>
      </p:pic>
      <p:grpSp>
        <p:nvGrpSpPr>
          <p:cNvPr id="4" name="Group 4"/>
          <p:cNvGrpSpPr/>
          <p:nvPr/>
        </p:nvGrpSpPr>
        <p:grpSpPr>
          <a:xfrm>
            <a:off x="-2843671" y="0"/>
            <a:ext cx="4967567" cy="10579308"/>
            <a:chOff x="0" y="0"/>
            <a:chExt cx="7934481" cy="14105745"/>
          </a:xfrm>
        </p:grpSpPr>
        <p:sp>
          <p:nvSpPr>
            <p:cNvPr id="5" name="AutoShape 5"/>
            <p:cNvSpPr/>
            <p:nvPr/>
          </p:nvSpPr>
          <p:spPr>
            <a:xfrm>
              <a:off x="0" y="0"/>
              <a:ext cx="7934481" cy="14105745"/>
            </a:xfrm>
            <a:prstGeom prst="rect">
              <a:avLst/>
            </a:prstGeom>
            <a:solidFill>
              <a:srgbClr val="FDFCF5"/>
            </a:solidFill>
          </p:spPr>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400000" flipV="1">
              <a:off x="-3085632" y="3085632"/>
              <a:ext cx="14105745" cy="7934481"/>
            </a:xfrm>
            <a:prstGeom prst="rect">
              <a:avLst/>
            </a:prstGeom>
          </p:spPr>
        </p:pic>
      </p:grpSp>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9296400" y="1004595"/>
            <a:ext cx="2283889" cy="584968"/>
          </a:xfrm>
          <a:prstGeom prst="rect">
            <a:avLst/>
          </a:prstGeom>
        </p:spPr>
      </p:pic>
      <p:sp>
        <p:nvSpPr>
          <p:cNvPr id="8" name="TextBox 8"/>
          <p:cNvSpPr txBox="1"/>
          <p:nvPr/>
        </p:nvSpPr>
        <p:spPr>
          <a:xfrm>
            <a:off x="2867934" y="1966244"/>
            <a:ext cx="14576115" cy="2078774"/>
          </a:xfrm>
          <a:prstGeom prst="rect">
            <a:avLst/>
          </a:prstGeom>
        </p:spPr>
        <p:txBody>
          <a:bodyPr wrap="square" lIns="0" tIns="0" rIns="0" bIns="0" rtlCol="0" anchor="t">
            <a:spAutoFit/>
          </a:bodyPr>
          <a:lstStyle/>
          <a:p>
            <a:pPr algn="just">
              <a:lnSpc>
                <a:spcPct val="150000"/>
              </a:lnSpc>
            </a:pPr>
            <a:r>
              <a:rPr lang="en-US" sz="4799" b="1" i="1" dirty="0" smtClean="0">
                <a:solidFill>
                  <a:srgbClr val="646B3C"/>
                </a:solidFill>
                <a:latin typeface="Arial" panose="020B0604020202020204" pitchFamily="34" charset="0"/>
                <a:cs typeface="Arial" panose="020B0604020202020204" pitchFamily="34" charset="0"/>
              </a:rPr>
              <a:t>2. </a:t>
            </a:r>
            <a:r>
              <a:rPr lang="en-US" sz="4799" b="1" i="1" dirty="0" err="1" smtClean="0">
                <a:solidFill>
                  <a:srgbClr val="646B3C"/>
                </a:solidFill>
                <a:latin typeface="Arial" panose="020B0604020202020204" pitchFamily="34" charset="0"/>
                <a:cs typeface="Arial" panose="020B0604020202020204" pitchFamily="34" charset="0"/>
              </a:rPr>
              <a:t>Em</a:t>
            </a:r>
            <a:r>
              <a:rPr lang="en-US" sz="4799" b="1" i="1" dirty="0" smtClean="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hãy</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thay</a:t>
            </a:r>
            <a:r>
              <a:rPr lang="en-US" sz="4799" b="1" i="1" dirty="0">
                <a:solidFill>
                  <a:srgbClr val="646B3C"/>
                </a:solidFill>
                <a:latin typeface="Arial" panose="020B0604020202020204" pitchFamily="34" charset="0"/>
                <a:cs typeface="Arial" panose="020B0604020202020204" pitchFamily="34" charset="0"/>
              </a:rPr>
              <a:t> bạn </a:t>
            </a:r>
            <a:r>
              <a:rPr lang="en-US" sz="4799" b="1" i="1" dirty="0" err="1">
                <a:solidFill>
                  <a:srgbClr val="646B3C"/>
                </a:solidFill>
                <a:latin typeface="Arial" panose="020B0604020202020204" pitchFamily="34" charset="0"/>
                <a:cs typeface="Arial" panose="020B0604020202020204" pitchFamily="34" charset="0"/>
              </a:rPr>
              <a:t>nhỏ</a:t>
            </a:r>
            <a:r>
              <a:rPr lang="en-US" sz="4799" b="1" i="1" dirty="0">
                <a:solidFill>
                  <a:srgbClr val="646B3C"/>
                </a:solidFill>
                <a:latin typeface="Arial" panose="020B0604020202020204" pitchFamily="34" charset="0"/>
                <a:cs typeface="Arial" panose="020B0604020202020204" pitchFamily="34" charset="0"/>
              </a:rPr>
              <a:t> trong </a:t>
            </a:r>
            <a:r>
              <a:rPr lang="en-US" sz="4799" b="1" i="1" dirty="0" err="1">
                <a:solidFill>
                  <a:srgbClr val="646B3C"/>
                </a:solidFill>
                <a:latin typeface="Arial" panose="020B0604020202020204" pitchFamily="34" charset="0"/>
                <a:cs typeface="Arial" panose="020B0604020202020204" pitchFamily="34" charset="0"/>
              </a:rPr>
              <a:t>truyện</a:t>
            </a:r>
            <a:r>
              <a:rPr lang="en-US" sz="4799" b="1" i="1" dirty="0">
                <a:solidFill>
                  <a:srgbClr val="646B3C"/>
                </a:solidFill>
                <a:latin typeface="Arial" panose="020B0604020202020204" pitchFamily="34" charset="0"/>
                <a:cs typeface="Arial" panose="020B0604020202020204" pitchFamily="34" charset="0"/>
              </a:rPr>
              <a:t> nói </a:t>
            </a:r>
            <a:r>
              <a:rPr lang="en-US" sz="4799" b="1" i="1" dirty="0" err="1">
                <a:solidFill>
                  <a:srgbClr val="646B3C"/>
                </a:solidFill>
                <a:latin typeface="Arial" panose="020B0604020202020204" pitchFamily="34" charset="0"/>
                <a:cs typeface="Arial" panose="020B0604020202020204" pitchFamily="34" charset="0"/>
              </a:rPr>
              <a:t>lời</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chào</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tạm</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biệt</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và</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lời</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chúc</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bác</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Nhân</a:t>
            </a:r>
            <a:r>
              <a:rPr lang="en-US" sz="4799" b="1" i="1" dirty="0">
                <a:solidFill>
                  <a:srgbClr val="646B3C"/>
                </a:solidFill>
                <a:latin typeface="Arial" panose="020B0604020202020204" pitchFamily="34" charset="0"/>
                <a:cs typeface="Arial" panose="020B0604020202020204" pitchFamily="34" charset="0"/>
              </a:rPr>
              <a:t> khi chia </a:t>
            </a:r>
            <a:r>
              <a:rPr lang="en-US" sz="4799" b="1" i="1" dirty="0" err="1">
                <a:solidFill>
                  <a:srgbClr val="646B3C"/>
                </a:solidFill>
                <a:latin typeface="Arial" panose="020B0604020202020204" pitchFamily="34" charset="0"/>
                <a:cs typeface="Arial" panose="020B0604020202020204" pitchFamily="34" charset="0"/>
              </a:rPr>
              <a:t>tay</a:t>
            </a:r>
            <a:r>
              <a:rPr lang="en-US" sz="4799" b="1" i="1" dirty="0">
                <a:solidFill>
                  <a:srgbClr val="646B3C"/>
                </a:solidFill>
                <a:latin typeface="Arial" panose="020B0604020202020204" pitchFamily="34" charset="0"/>
                <a:cs typeface="Arial" panose="020B0604020202020204" pitchFamily="34" charset="0"/>
              </a:rPr>
              <a:t> </a:t>
            </a:r>
            <a:r>
              <a:rPr lang="en-US" sz="4799" b="1" i="1" dirty="0" err="1">
                <a:solidFill>
                  <a:srgbClr val="646B3C"/>
                </a:solidFill>
                <a:latin typeface="Arial" panose="020B0604020202020204" pitchFamily="34" charset="0"/>
                <a:cs typeface="Arial" panose="020B0604020202020204" pitchFamily="34" charset="0"/>
              </a:rPr>
              <a:t>bác</a:t>
            </a:r>
            <a:r>
              <a:rPr lang="en-US" sz="4799" b="1" i="1" dirty="0">
                <a:solidFill>
                  <a:srgbClr val="646B3C"/>
                </a:solidFill>
                <a:latin typeface="Arial" panose="020B0604020202020204" pitchFamily="34" charset="0"/>
                <a:cs typeface="Arial" panose="020B0604020202020204" pitchFamily="34" charset="0"/>
              </a:rPr>
              <a:t>. </a:t>
            </a:r>
          </a:p>
        </p:txBody>
      </p:sp>
      <p:pic>
        <p:nvPicPr>
          <p:cNvPr id="9" name="Picture 9"/>
          <p:cNvPicPr>
            <a:picLocks noChangeAspect="1"/>
          </p:cNvPicPr>
          <p:nvPr/>
        </p:nvPicPr>
        <p:blipFill>
          <a:blip r:embed="rId9"/>
          <a:srcRect/>
          <a:stretch>
            <a:fillRect/>
          </a:stretch>
        </p:blipFill>
        <p:spPr>
          <a:xfrm rot="3706621">
            <a:off x="15913494" y="472992"/>
            <a:ext cx="1876173" cy="1873828"/>
          </a:xfrm>
          <a:prstGeom prst="rect">
            <a:avLst/>
          </a:prstGeom>
        </p:spPr>
      </p:pic>
      <p:pic>
        <p:nvPicPr>
          <p:cNvPr id="14" name="Picture 14"/>
          <p:cNvPicPr>
            <a:picLocks noChangeAspect="1"/>
          </p:cNvPicPr>
          <p:nvPr/>
        </p:nvPicPr>
        <p:blipFill>
          <a:blip r:embed="rId10"/>
          <a:srcRect/>
          <a:stretch>
            <a:fillRect/>
          </a:stretch>
        </p:blipFill>
        <p:spPr>
          <a:xfrm>
            <a:off x="1252810" y="979294"/>
            <a:ext cx="1909439" cy="1143276"/>
          </a:xfrm>
          <a:prstGeom prst="rect">
            <a:avLst/>
          </a:prstGeom>
        </p:spPr>
      </p:pic>
      <p:pic>
        <p:nvPicPr>
          <p:cNvPr id="15" name="Picture 1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19329" y="493303"/>
            <a:ext cx="1529808" cy="1541368"/>
          </a:xfrm>
          <a:prstGeom prst="rect">
            <a:avLst/>
          </a:prstGeom>
        </p:spPr>
      </p:pic>
      <p:pic>
        <p:nvPicPr>
          <p:cNvPr id="16" name="Picture 16"/>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flipH="1">
            <a:off x="6658550" y="155752"/>
            <a:ext cx="1011674" cy="987761"/>
          </a:xfrm>
          <a:prstGeom prst="rect">
            <a:avLst/>
          </a:prstGeom>
        </p:spPr>
      </p:pic>
      <p:sp>
        <p:nvSpPr>
          <p:cNvPr id="28" name="Rectangle 27"/>
          <p:cNvSpPr/>
          <p:nvPr/>
        </p:nvSpPr>
        <p:spPr>
          <a:xfrm>
            <a:off x="3831391" y="4838700"/>
            <a:ext cx="12649200" cy="4329390"/>
          </a:xfrm>
          <a:prstGeom prst="rect">
            <a:avLst/>
          </a:prstGeom>
        </p:spPr>
        <p:txBody>
          <a:bodyPr wrap="square">
            <a:spAutoFit/>
          </a:bodyPr>
          <a:lstStyle/>
          <a:p>
            <a:pPr algn="just">
              <a:lnSpc>
                <a:spcPct val="150000"/>
              </a:lnSpc>
              <a:spcBef>
                <a:spcPts val="700"/>
              </a:spcBef>
              <a:spcAft>
                <a:spcPts val="700"/>
              </a:spcAft>
            </a:pPr>
            <a:r>
              <a:rPr lang="nl-NL" sz="4200" b="1" u="sng" dirty="0" smtClean="0">
                <a:solidFill>
                  <a:srgbClr val="FF0000"/>
                </a:solidFill>
                <a:latin typeface="Arial" panose="020B0604020202020204" pitchFamily="34" charset="0"/>
                <a:ea typeface="Calibri" panose="020F0502020204030204" pitchFamily="34" charset="0"/>
                <a:cs typeface="Arial" panose="020B0604020202020204" pitchFamily="34" charset="0"/>
              </a:rPr>
              <a:t>VÍ DỤ:</a:t>
            </a:r>
          </a:p>
          <a:p>
            <a:pPr algn="just">
              <a:lnSpc>
                <a:spcPct val="150000"/>
              </a:lnSpc>
              <a:spcBef>
                <a:spcPts val="700"/>
              </a:spcBef>
              <a:spcAft>
                <a:spcPts val="700"/>
              </a:spcAft>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 Cháu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chào bác ạ, cháu chúc bác may </a:t>
            </a: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mắn.</a:t>
            </a:r>
          </a:p>
          <a:p>
            <a:pPr algn="just">
              <a:lnSpc>
                <a:spcPct val="150000"/>
              </a:lnSpc>
              <a:spcBef>
                <a:spcPts val="700"/>
              </a:spcBef>
              <a:spcAft>
                <a:spcPts val="700"/>
              </a:spcAft>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 Cháu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chúc bác về quê mạnh khỏe, gặp nhiều may mắn. Chúng cháu sẽ nhớ bác nhiều lắm. </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038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grpSp>
        <p:nvGrpSpPr>
          <p:cNvPr id="3" name="Group 3"/>
          <p:cNvGrpSpPr/>
          <p:nvPr/>
        </p:nvGrpSpPr>
        <p:grpSpPr>
          <a:xfrm>
            <a:off x="2637664" y="3024261"/>
            <a:ext cx="13050772" cy="5929549"/>
            <a:chOff x="0" y="0"/>
            <a:chExt cx="12573026" cy="4320406"/>
          </a:xfrm>
        </p:grpSpPr>
        <p:sp>
          <p:nvSpPr>
            <p:cNvPr id="4" name="Freeform 4"/>
            <p:cNvSpPr/>
            <p:nvPr/>
          </p:nvSpPr>
          <p:spPr>
            <a:xfrm>
              <a:off x="0" y="-4073"/>
              <a:ext cx="12579417" cy="4327009"/>
            </a:xfrm>
            <a:custGeom>
              <a:avLst/>
              <a:gdLst/>
              <a:ahLst/>
              <a:cxnLst/>
              <a:rect l="l" t="t" r="r" b="b"/>
              <a:pathLst>
                <a:path w="12579417" h="4327009">
                  <a:moveTo>
                    <a:pt x="11951639" y="4272531"/>
                  </a:moveTo>
                  <a:cubicBezTo>
                    <a:pt x="11951639" y="4272531"/>
                    <a:pt x="11220764" y="4327009"/>
                    <a:pt x="9514655" y="4324387"/>
                  </a:cubicBezTo>
                  <a:cubicBezTo>
                    <a:pt x="4625319" y="4322225"/>
                    <a:pt x="1057074" y="4314400"/>
                    <a:pt x="1057074" y="4314400"/>
                  </a:cubicBezTo>
                  <a:cubicBezTo>
                    <a:pt x="812932" y="4305566"/>
                    <a:pt x="449110" y="4284335"/>
                    <a:pt x="282371" y="4226158"/>
                  </a:cubicBezTo>
                  <a:cubicBezTo>
                    <a:pt x="4469" y="4129195"/>
                    <a:pt x="0" y="3955916"/>
                    <a:pt x="0" y="3206247"/>
                  </a:cubicBezTo>
                  <a:lnTo>
                    <a:pt x="0" y="3206214"/>
                  </a:lnTo>
                  <a:cubicBezTo>
                    <a:pt x="8536" y="491230"/>
                    <a:pt x="0" y="345608"/>
                    <a:pt x="77597" y="223930"/>
                  </a:cubicBezTo>
                  <a:cubicBezTo>
                    <a:pt x="217372" y="4759"/>
                    <a:pt x="519255" y="4073"/>
                    <a:pt x="937909" y="4073"/>
                  </a:cubicBezTo>
                  <a:cubicBezTo>
                    <a:pt x="937909" y="4073"/>
                    <a:pt x="2573802" y="15681"/>
                    <a:pt x="7711793" y="7673"/>
                  </a:cubicBezTo>
                  <a:cubicBezTo>
                    <a:pt x="11001836" y="0"/>
                    <a:pt x="11718570" y="6979"/>
                    <a:pt x="11718570" y="6979"/>
                  </a:cubicBezTo>
                  <a:cubicBezTo>
                    <a:pt x="12086878" y="14458"/>
                    <a:pt x="12225138" y="42638"/>
                    <a:pt x="12422877" y="165219"/>
                  </a:cubicBezTo>
                  <a:cubicBezTo>
                    <a:pt x="12573895" y="258836"/>
                    <a:pt x="12579417" y="476157"/>
                    <a:pt x="12570276" y="3206214"/>
                  </a:cubicBezTo>
                  <a:lnTo>
                    <a:pt x="12570276" y="3206247"/>
                  </a:lnTo>
                  <a:cubicBezTo>
                    <a:pt x="12570275" y="4073881"/>
                    <a:pt x="12527491" y="4222469"/>
                    <a:pt x="11951639" y="4272531"/>
                  </a:cubicBezTo>
                  <a:close/>
                </a:path>
              </a:pathLst>
            </a:custGeom>
            <a:solidFill>
              <a:srgbClr val="FFF3E4"/>
            </a:solid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955896" y="1211177"/>
            <a:ext cx="649938" cy="596318"/>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890171" y="1231419"/>
            <a:ext cx="649938" cy="596318"/>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297897" y="9683678"/>
            <a:ext cx="11408768" cy="641743"/>
          </a:xfrm>
          <a:prstGeom prst="rect">
            <a:avLst/>
          </a:prstGeom>
        </p:spPr>
      </p:pic>
      <p:pic>
        <p:nvPicPr>
          <p:cNvPr id="8" name="Picture 8"/>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21250" y="8437429"/>
            <a:ext cx="2787299" cy="1933688"/>
          </a:xfrm>
          <a:prstGeom prst="rect">
            <a:avLst/>
          </a:prstGeom>
        </p:spPr>
      </p:pic>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0566922" y="9683678"/>
            <a:ext cx="11408768" cy="641743"/>
          </a:xfrm>
          <a:prstGeom prst="rect">
            <a:avLst/>
          </a:prstGeom>
        </p:spPr>
      </p:pic>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621951" y="8437429"/>
            <a:ext cx="2787299" cy="1933688"/>
          </a:xfrm>
          <a:prstGeom prst="rect">
            <a:avLst/>
          </a:prstGeom>
        </p:spPr>
      </p:pic>
      <p:sp>
        <p:nvSpPr>
          <p:cNvPr id="13" name="TextBox 13"/>
          <p:cNvSpPr txBox="1"/>
          <p:nvPr/>
        </p:nvSpPr>
        <p:spPr>
          <a:xfrm>
            <a:off x="4850882" y="1249807"/>
            <a:ext cx="8586235" cy="782265"/>
          </a:xfrm>
          <a:prstGeom prst="rect">
            <a:avLst/>
          </a:prstGeom>
        </p:spPr>
        <p:txBody>
          <a:bodyPr wrap="square" lIns="0" tIns="0" rIns="0" bIns="0" rtlCol="0" anchor="t">
            <a:spAutoFit/>
          </a:bodyPr>
          <a:lstStyle/>
          <a:p>
            <a:pPr algn="ctr">
              <a:lnSpc>
                <a:spcPts val="6074"/>
              </a:lnSpc>
            </a:pPr>
            <a:r>
              <a:rPr lang="en-US" sz="6400" b="1" spc="359" dirty="0" smtClean="0">
                <a:solidFill>
                  <a:srgbClr val="646B3C"/>
                </a:solidFill>
                <a:latin typeface="Arial" panose="020B0604020202020204" pitchFamily="34" charset="0"/>
                <a:cs typeface="Arial" panose="020B0604020202020204" pitchFamily="34" charset="0"/>
              </a:rPr>
              <a:t>CỦNG CỐ, DẶN DÒ</a:t>
            </a:r>
            <a:endParaRPr lang="en-US" sz="6400" b="1" spc="359" dirty="0">
              <a:solidFill>
                <a:srgbClr val="646B3C"/>
              </a:solidFill>
              <a:latin typeface="Arial" panose="020B0604020202020204" pitchFamily="34" charset="0"/>
              <a:cs typeface="Arial" panose="020B0604020202020204" pitchFamily="34" charset="0"/>
            </a:endParaRPr>
          </a:p>
        </p:txBody>
      </p:sp>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0279322">
            <a:off x="-1188871" y="-417154"/>
            <a:ext cx="4250050" cy="1445017"/>
          </a:xfrm>
          <a:prstGeom prst="rect">
            <a:avLst/>
          </a:prstGeom>
        </p:spPr>
      </p:pic>
      <p:pic>
        <p:nvPicPr>
          <p:cNvPr id="19" name="Picture 1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0800000" flipH="1">
            <a:off x="15176887" y="-456189"/>
            <a:ext cx="4967953" cy="1689104"/>
          </a:xfrm>
          <a:prstGeom prst="rect">
            <a:avLst/>
          </a:prstGeom>
        </p:spPr>
      </p:pic>
      <p:pic>
        <p:nvPicPr>
          <p:cNvPr id="20" name="Picture 2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2259169">
            <a:off x="17198693" y="4798802"/>
            <a:ext cx="1251379" cy="689396"/>
          </a:xfrm>
          <a:prstGeom prst="rect">
            <a:avLst/>
          </a:prstGeom>
        </p:spPr>
      </p:pic>
      <p:pic>
        <p:nvPicPr>
          <p:cNvPr id="21" name="Picture 2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47602" y="4798802"/>
            <a:ext cx="1480626" cy="8156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2">
            <a:lum/>
          </a:blip>
          <a:srcRect/>
          <a:stretch>
            <a:fillRect t="-17000" b="-17000"/>
          </a:stretch>
        </a:blipFill>
        <a:effectLst/>
      </p:bgPr>
    </p:bg>
    <p:spTree>
      <p:nvGrpSpPr>
        <p:cNvPr id="1" name=""/>
        <p:cNvGrpSpPr/>
        <p:nvPr/>
      </p:nvGrpSpPr>
      <p:grpSpPr>
        <a:xfrm>
          <a:off x="0" y="0"/>
          <a:ext cx="0" cy="0"/>
          <a:chOff x="0" y="0"/>
          <a:chExt cx="0" cy="0"/>
        </a:xfrm>
      </p:grpSpPr>
      <p:pic>
        <p:nvPicPr>
          <p:cNvPr id="27" name="Picture 2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pic>
        <p:nvPicPr>
          <p:cNvPr id="16" name="Picture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2628901" y="495609"/>
            <a:ext cx="2491514" cy="4854156"/>
          </a:xfrm>
          <a:prstGeom prst="rect">
            <a:avLst/>
          </a:prstGeom>
        </p:spPr>
      </p:pic>
      <p:pic>
        <p:nvPicPr>
          <p:cNvPr id="5" name="Picture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1428750" y="663261"/>
            <a:ext cx="3714750" cy="5715000"/>
          </a:xfrm>
          <a:prstGeom prst="rect">
            <a:avLst/>
          </a:prstGeom>
        </p:spPr>
      </p:pic>
      <p:pic>
        <p:nvPicPr>
          <p:cNvPr id="7" name="Picture 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8420780" y="4952033"/>
            <a:ext cx="2524695" cy="2524695"/>
          </a:xfrm>
          <a:prstGeom prst="rect">
            <a:avLst/>
          </a:prstGeom>
        </p:spPr>
      </p:pic>
      <p:pic>
        <p:nvPicPr>
          <p:cNvPr id="8" name="Picture 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854509" y="3427352"/>
            <a:ext cx="2371725" cy="3049361"/>
          </a:xfrm>
          <a:prstGeom prst="rect">
            <a:avLst/>
          </a:prstGeom>
        </p:spPr>
      </p:pic>
      <p:sp>
        <p:nvSpPr>
          <p:cNvPr id="9" name="Rounded Rectangular Callout 8"/>
          <p:cNvSpPr/>
          <p:nvPr/>
        </p:nvSpPr>
        <p:spPr>
          <a:xfrm>
            <a:off x="8648130" y="4541819"/>
            <a:ext cx="5114925" cy="2018586"/>
          </a:xfrm>
          <a:prstGeom prst="wedgeRoundRectCallout">
            <a:avLst>
              <a:gd name="adj1" fmla="val -77817"/>
              <a:gd name="adj2" fmla="val -23801"/>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err="1">
                <a:solidFill>
                  <a:schemeClr val="bg1"/>
                </a:solidFill>
                <a:latin typeface="Arial" panose="020B0604020202020204" pitchFamily="34" charset="0"/>
                <a:cs typeface="Arial" panose="020B0604020202020204" pitchFamily="34" charset="0"/>
              </a:rPr>
              <a:t>Bác</a:t>
            </a:r>
            <a:r>
              <a:rPr lang="en-US" sz="3600" dirty="0">
                <a:solidFill>
                  <a:schemeClr val="bg1"/>
                </a:solidFill>
                <a:latin typeface="Arial" panose="020B0604020202020204" pitchFamily="34" charset="0"/>
                <a:cs typeface="Arial" panose="020B0604020202020204" pitchFamily="34" charset="0"/>
              </a:rPr>
              <a:t> ơi ! </a:t>
            </a:r>
            <a:r>
              <a:rPr lang="en-US" sz="3600" dirty="0" err="1">
                <a:solidFill>
                  <a:schemeClr val="bg1"/>
                </a:solidFill>
                <a:latin typeface="Arial" panose="020B0604020202020204" pitchFamily="34" charset="0"/>
                <a:cs typeface="Arial" panose="020B0604020202020204" pitchFamily="34" charset="0"/>
              </a:rPr>
              <a:t>Cháu</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đói</a:t>
            </a:r>
            <a:r>
              <a:rPr lang="en-US" sz="3600" dirty="0">
                <a:solidFill>
                  <a:schemeClr val="bg1"/>
                </a:solidFill>
                <a:latin typeface="Arial" panose="020B0604020202020204" pitchFamily="34" charset="0"/>
                <a:cs typeface="Arial" panose="020B0604020202020204" pitchFamily="34" charset="0"/>
              </a:rPr>
              <a:t> lắm </a:t>
            </a:r>
            <a:r>
              <a:rPr lang="en-US" sz="3600" dirty="0" err="1">
                <a:solidFill>
                  <a:schemeClr val="bg1"/>
                </a:solidFill>
                <a:latin typeface="Arial" panose="020B0604020202020204" pitchFamily="34" charset="0"/>
                <a:cs typeface="Arial" panose="020B0604020202020204" pitchFamily="34" charset="0"/>
              </a:rPr>
              <a:t>bác</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cho</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cháu</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củ</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cà</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rốt</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được</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không</a:t>
            </a:r>
            <a:r>
              <a:rPr lang="en-US" sz="3600" dirty="0">
                <a:solidFill>
                  <a:schemeClr val="bg1"/>
                </a:solidFill>
                <a:latin typeface="Arial" panose="020B0604020202020204" pitchFamily="34" charset="0"/>
                <a:cs typeface="Arial" panose="020B0604020202020204" pitchFamily="34" charset="0"/>
              </a:rPr>
              <a:t> ạ ?</a:t>
            </a:r>
          </a:p>
        </p:txBody>
      </p:sp>
      <p:sp>
        <p:nvSpPr>
          <p:cNvPr id="10" name="Rounded Rectangular Callout 9"/>
          <p:cNvSpPr/>
          <p:nvPr/>
        </p:nvSpPr>
        <p:spPr>
          <a:xfrm>
            <a:off x="6143444" y="1914526"/>
            <a:ext cx="4534572" cy="2011817"/>
          </a:xfrm>
          <a:prstGeom prst="wedgeRoundRectCallout">
            <a:avLst>
              <a:gd name="adj1" fmla="val -103719"/>
              <a:gd name="adj2" fmla="val -56700"/>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000" dirty="0" err="1">
                <a:solidFill>
                  <a:schemeClr val="bg1"/>
                </a:solidFill>
                <a:latin typeface="Arial" panose="020B0604020202020204" pitchFamily="34" charset="0"/>
                <a:cs typeface="Arial" panose="020B0604020202020204" pitchFamily="34" charset="0"/>
              </a:rPr>
              <a:t>Được</a:t>
            </a:r>
            <a:r>
              <a:rPr lang="en-US" sz="3000" dirty="0">
                <a:solidFill>
                  <a:schemeClr val="bg1"/>
                </a:solidFill>
                <a:latin typeface="Arial" panose="020B0604020202020204" pitchFamily="34" charset="0"/>
                <a:cs typeface="Arial" panose="020B0604020202020204" pitchFamily="34" charset="0"/>
              </a:rPr>
              <a:t> chứ. Nhưng để ta xem con ở trường có học </a:t>
            </a:r>
            <a:r>
              <a:rPr lang="en-US" sz="3000" dirty="0" err="1">
                <a:solidFill>
                  <a:schemeClr val="bg1"/>
                </a:solidFill>
                <a:latin typeface="Arial" panose="020B0604020202020204" pitchFamily="34" charset="0"/>
                <a:cs typeface="Arial" panose="020B0604020202020204" pitchFamily="34" charset="0"/>
              </a:rPr>
              <a:t>hành</a:t>
            </a:r>
            <a:r>
              <a:rPr lang="en-US" sz="3000" dirty="0">
                <a:solidFill>
                  <a:schemeClr val="bg1"/>
                </a:solidFill>
                <a:latin typeface="Arial" panose="020B0604020202020204" pitchFamily="34" charset="0"/>
                <a:cs typeface="Arial" panose="020B0604020202020204" pitchFamily="34" charset="0"/>
              </a:rPr>
              <a:t> </a:t>
            </a:r>
            <a:r>
              <a:rPr lang="en-US" sz="3000" dirty="0" err="1">
                <a:solidFill>
                  <a:schemeClr val="bg1"/>
                </a:solidFill>
                <a:latin typeface="Arial" panose="020B0604020202020204" pitchFamily="34" charset="0"/>
                <a:cs typeface="Arial" panose="020B0604020202020204" pitchFamily="34" charset="0"/>
              </a:rPr>
              <a:t>đàng</a:t>
            </a:r>
            <a:r>
              <a:rPr lang="en-US" sz="3000" dirty="0">
                <a:solidFill>
                  <a:schemeClr val="bg1"/>
                </a:solidFill>
                <a:latin typeface="Arial" panose="020B0604020202020204" pitchFamily="34" charset="0"/>
                <a:cs typeface="Arial" panose="020B0604020202020204" pitchFamily="34" charset="0"/>
              </a:rPr>
              <a:t> </a:t>
            </a:r>
            <a:r>
              <a:rPr lang="en-US" sz="3000" dirty="0" err="1">
                <a:solidFill>
                  <a:schemeClr val="bg1"/>
                </a:solidFill>
                <a:latin typeface="Arial" panose="020B0604020202020204" pitchFamily="34" charset="0"/>
                <a:cs typeface="Arial" panose="020B0604020202020204" pitchFamily="34" charset="0"/>
              </a:rPr>
              <a:t>hoàng</a:t>
            </a:r>
            <a:r>
              <a:rPr lang="en-US" sz="3000" dirty="0">
                <a:solidFill>
                  <a:schemeClr val="bg1"/>
                </a:solidFill>
                <a:latin typeface="Arial" panose="020B0604020202020204" pitchFamily="34" charset="0"/>
                <a:cs typeface="Arial" panose="020B0604020202020204" pitchFamily="34" charset="0"/>
              </a:rPr>
              <a:t> </a:t>
            </a:r>
            <a:r>
              <a:rPr lang="en-US" sz="3000" dirty="0" err="1">
                <a:solidFill>
                  <a:schemeClr val="bg1"/>
                </a:solidFill>
                <a:latin typeface="Arial" panose="020B0604020202020204" pitchFamily="34" charset="0"/>
                <a:cs typeface="Arial" panose="020B0604020202020204" pitchFamily="34" charset="0"/>
              </a:rPr>
              <a:t>không</a:t>
            </a:r>
            <a:r>
              <a:rPr lang="en-US" sz="3000" dirty="0">
                <a:solidFill>
                  <a:schemeClr val="bg1"/>
                </a:solidFill>
                <a:latin typeface="Arial" panose="020B0604020202020204" pitchFamily="34" charset="0"/>
                <a:cs typeface="Arial" panose="020B0604020202020204" pitchFamily="34" charset="0"/>
              </a:rPr>
              <a:t> thì ta mới </a:t>
            </a:r>
            <a:r>
              <a:rPr lang="en-US" sz="3000" dirty="0" err="1">
                <a:solidFill>
                  <a:schemeClr val="bg1"/>
                </a:solidFill>
                <a:latin typeface="Arial" panose="020B0604020202020204" pitchFamily="34" charset="0"/>
                <a:cs typeface="Arial" panose="020B0604020202020204" pitchFamily="34" charset="0"/>
              </a:rPr>
              <a:t>cho</a:t>
            </a:r>
            <a:endParaRPr lang="en-US" sz="3000" dirty="0">
              <a:solidFill>
                <a:schemeClr val="bg1"/>
              </a:solidFill>
              <a:latin typeface="Arial" panose="020B0604020202020204" pitchFamily="34" charset="0"/>
              <a:cs typeface="Arial" panose="020B0604020202020204" pitchFamily="34" charset="0"/>
            </a:endParaRPr>
          </a:p>
        </p:txBody>
      </p:sp>
      <p:sp>
        <p:nvSpPr>
          <p:cNvPr id="11" name="Rounded Rectangular Callout 10"/>
          <p:cNvSpPr/>
          <p:nvPr/>
        </p:nvSpPr>
        <p:spPr>
          <a:xfrm>
            <a:off x="2573873" y="5886452"/>
            <a:ext cx="4686300" cy="1590276"/>
          </a:xfrm>
          <a:prstGeom prst="wedgeRoundRectCallout">
            <a:avLst>
              <a:gd name="adj1" fmla="val -25718"/>
              <a:gd name="adj2" fmla="val -299077"/>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err="1">
                <a:solidFill>
                  <a:schemeClr val="bg1"/>
                </a:solidFill>
                <a:latin typeface="Arial" panose="020B0604020202020204" pitchFamily="34" charset="0"/>
                <a:cs typeface="Arial" panose="020B0604020202020204" pitchFamily="34" charset="0"/>
              </a:rPr>
              <a:t>Giờ</a:t>
            </a:r>
            <a:r>
              <a:rPr lang="en-US" sz="3600" dirty="0">
                <a:solidFill>
                  <a:schemeClr val="bg1"/>
                </a:solidFill>
                <a:latin typeface="Arial" panose="020B0604020202020204" pitchFamily="34" charset="0"/>
                <a:cs typeface="Arial" panose="020B0604020202020204" pitchFamily="34" charset="0"/>
              </a:rPr>
              <a:t> ta sẽ </a:t>
            </a:r>
            <a:r>
              <a:rPr lang="en-US" sz="3600" dirty="0" err="1">
                <a:solidFill>
                  <a:schemeClr val="bg1"/>
                </a:solidFill>
                <a:latin typeface="Arial" panose="020B0604020202020204" pitchFamily="34" charset="0"/>
                <a:cs typeface="Arial" panose="020B0604020202020204" pitchFamily="34" charset="0"/>
              </a:rPr>
              <a:t>cho</a:t>
            </a:r>
            <a:r>
              <a:rPr lang="en-US" sz="3600" dirty="0">
                <a:solidFill>
                  <a:schemeClr val="bg1"/>
                </a:solidFill>
                <a:latin typeface="Arial" panose="020B0604020202020204" pitchFamily="34" charset="0"/>
                <a:cs typeface="Arial" panose="020B0604020202020204" pitchFamily="34" charset="0"/>
              </a:rPr>
              <a:t> con tự </a:t>
            </a:r>
            <a:r>
              <a:rPr lang="en-US" sz="3600" dirty="0" err="1">
                <a:solidFill>
                  <a:schemeClr val="bg1"/>
                </a:solidFill>
                <a:latin typeface="Arial" panose="020B0604020202020204" pitchFamily="34" charset="0"/>
                <a:cs typeface="Arial" panose="020B0604020202020204" pitchFamily="34" charset="0"/>
              </a:rPr>
              <a:t>nhổ</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cà</a:t>
            </a:r>
            <a:r>
              <a:rPr lang="en-US" sz="3600" dirty="0">
                <a:solidFill>
                  <a:schemeClr val="bg1"/>
                </a:solidFill>
                <a:latin typeface="Arial" panose="020B0604020202020204" pitchFamily="34" charset="0"/>
                <a:cs typeface="Arial" panose="020B0604020202020204" pitchFamily="34" charset="0"/>
              </a:rPr>
              <a:t> </a:t>
            </a:r>
            <a:r>
              <a:rPr lang="en-US" sz="3600" dirty="0" err="1">
                <a:solidFill>
                  <a:schemeClr val="bg1"/>
                </a:solidFill>
                <a:latin typeface="Arial" panose="020B0604020202020204" pitchFamily="34" charset="0"/>
                <a:cs typeface="Arial" panose="020B0604020202020204" pitchFamily="34" charset="0"/>
              </a:rPr>
              <a:t>rốt</a:t>
            </a:r>
            <a:endParaRPr lang="en-US" sz="3600" dirty="0">
              <a:solidFill>
                <a:schemeClr val="bg1"/>
              </a:solidFill>
              <a:latin typeface="Arial" panose="020B0604020202020204" pitchFamily="34" charset="0"/>
              <a:cs typeface="Arial" panose="020B0604020202020204" pitchFamily="34" charset="0"/>
            </a:endParaRPr>
          </a:p>
        </p:txBody>
      </p:sp>
      <p:sp>
        <p:nvSpPr>
          <p:cNvPr id="12" name="Rounded Rectangular Callout 11"/>
          <p:cNvSpPr/>
          <p:nvPr/>
        </p:nvSpPr>
        <p:spPr>
          <a:xfrm>
            <a:off x="7394014" y="612983"/>
            <a:ext cx="7341653" cy="1090260"/>
          </a:xfrm>
          <a:prstGeom prst="wedgeRoundRectCallout">
            <a:avLst>
              <a:gd name="adj1" fmla="val -96880"/>
              <a:gd name="adj2" fmla="val 47257"/>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4200" dirty="0">
                <a:solidFill>
                  <a:schemeClr val="bg1"/>
                </a:solidFill>
                <a:latin typeface="Arial" panose="020B0604020202020204" pitchFamily="34" charset="0"/>
                <a:cs typeface="Arial" panose="020B0604020202020204" pitchFamily="34" charset="0"/>
              </a:rPr>
              <a:t>Con có </a:t>
            </a:r>
            <a:r>
              <a:rPr lang="en-US" sz="4200" dirty="0" err="1">
                <a:solidFill>
                  <a:schemeClr val="bg1"/>
                </a:solidFill>
                <a:latin typeface="Arial" panose="020B0604020202020204" pitchFamily="34" charset="0"/>
                <a:cs typeface="Arial" panose="020B0604020202020204" pitchFamily="34" charset="0"/>
              </a:rPr>
              <a:t>dám</a:t>
            </a:r>
            <a:r>
              <a:rPr lang="en-US" sz="4200" dirty="0">
                <a:solidFill>
                  <a:schemeClr val="bg1"/>
                </a:solidFill>
                <a:latin typeface="Arial" panose="020B0604020202020204" pitchFamily="34" charset="0"/>
                <a:cs typeface="Arial" panose="020B0604020202020204" pitchFamily="34" charset="0"/>
              </a:rPr>
              <a:t> </a:t>
            </a:r>
            <a:r>
              <a:rPr lang="en-US" sz="4200" dirty="0" err="1">
                <a:solidFill>
                  <a:schemeClr val="bg1"/>
                </a:solidFill>
                <a:latin typeface="Arial" panose="020B0604020202020204" pitchFamily="34" charset="0"/>
                <a:cs typeface="Arial" panose="020B0604020202020204" pitchFamily="34" charset="0"/>
              </a:rPr>
              <a:t>thử</a:t>
            </a:r>
            <a:r>
              <a:rPr lang="en-US" sz="4200" dirty="0">
                <a:solidFill>
                  <a:schemeClr val="bg1"/>
                </a:solidFill>
                <a:latin typeface="Arial" panose="020B0604020202020204" pitchFamily="34" charset="0"/>
                <a:cs typeface="Arial" panose="020B0604020202020204" pitchFamily="34" charset="0"/>
              </a:rPr>
              <a:t> </a:t>
            </a:r>
            <a:r>
              <a:rPr lang="en-US" sz="4200" dirty="0" err="1">
                <a:solidFill>
                  <a:schemeClr val="bg1"/>
                </a:solidFill>
                <a:latin typeface="Arial" panose="020B0604020202020204" pitchFamily="34" charset="0"/>
                <a:cs typeface="Arial" panose="020B0604020202020204" pitchFamily="34" charset="0"/>
              </a:rPr>
              <a:t>không</a:t>
            </a:r>
            <a:r>
              <a:rPr lang="en-US" sz="4200" dirty="0">
                <a:solidFill>
                  <a:schemeClr val="bg1"/>
                </a:solidFill>
                <a:latin typeface="Arial" panose="020B0604020202020204" pitchFamily="34" charset="0"/>
                <a:cs typeface="Arial" panose="020B0604020202020204" pitchFamily="34" charset="0"/>
              </a:rPr>
              <a:t>?</a:t>
            </a:r>
          </a:p>
        </p:txBody>
      </p:sp>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66637" y="4035710"/>
            <a:ext cx="2524695" cy="2524695"/>
          </a:xfrm>
          <a:prstGeom prst="rect">
            <a:avLst/>
          </a:prstGeom>
        </p:spPr>
      </p:pic>
      <p:pic>
        <p:nvPicPr>
          <p:cNvPr id="15" name="Picture 1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86000" y="3607813"/>
            <a:ext cx="1591401" cy="1900841"/>
          </a:xfrm>
          <a:prstGeom prst="rect">
            <a:avLst/>
          </a:prstGeom>
        </p:spPr>
      </p:pic>
      <p:sp>
        <p:nvSpPr>
          <p:cNvPr id="17" name="Rounded Rectangular Callout 16"/>
          <p:cNvSpPr/>
          <p:nvPr/>
        </p:nvSpPr>
        <p:spPr>
          <a:xfrm>
            <a:off x="2279089" y="5819599"/>
            <a:ext cx="5114925" cy="2018586"/>
          </a:xfrm>
          <a:prstGeom prst="wedgeRoundRectCallout">
            <a:avLst>
              <a:gd name="adj1" fmla="val -37594"/>
              <a:gd name="adj2" fmla="val -100244"/>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err="1">
                <a:solidFill>
                  <a:schemeClr val="bg1"/>
                </a:solidFill>
                <a:latin typeface="Arial" panose="020B0604020202020204" pitchFamily="34" charset="0"/>
                <a:cs typeface="Arial" panose="020B0604020202020204" pitchFamily="34" charset="0"/>
              </a:rPr>
              <a:t>Dạ</a:t>
            </a:r>
            <a:r>
              <a:rPr lang="en-US" sz="3600" dirty="0">
                <a:solidFill>
                  <a:schemeClr val="bg1"/>
                </a:solidFill>
                <a:latin typeface="Arial" panose="020B0604020202020204" pitchFamily="34" charset="0"/>
                <a:cs typeface="Arial" panose="020B0604020202020204" pitchFamily="34" charset="0"/>
              </a:rPr>
              <a:t>. Con </a:t>
            </a:r>
            <a:r>
              <a:rPr lang="en-US" sz="3600" dirty="0" err="1">
                <a:solidFill>
                  <a:schemeClr val="bg1"/>
                </a:solidFill>
                <a:latin typeface="Arial" panose="020B0604020202020204" pitchFamily="34" charset="0"/>
                <a:cs typeface="Arial" panose="020B0604020202020204" pitchFamily="34" charset="0"/>
              </a:rPr>
              <a:t>đồng</a:t>
            </a:r>
            <a:r>
              <a:rPr lang="en-US" sz="3600" dirty="0">
                <a:solidFill>
                  <a:schemeClr val="bg1"/>
                </a:solidFill>
                <a:latin typeface="Arial" panose="020B0604020202020204" pitchFamily="34" charset="0"/>
                <a:cs typeface="Arial" panose="020B0604020202020204" pitchFamily="34" charset="0"/>
              </a:rPr>
              <a:t> ý</a:t>
            </a:r>
          </a:p>
        </p:txBody>
      </p:sp>
      <p:pic>
        <p:nvPicPr>
          <p:cNvPr id="19" name="Picture 1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21" name="Picture 20"/>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22" name="Picture 2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23" name="Picture 2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24" name="Rectangle 23"/>
          <p:cNvSpPr/>
          <p:nvPr/>
        </p:nvSpPr>
        <p:spPr>
          <a:xfrm>
            <a:off x="3328718" y="9075716"/>
            <a:ext cx="11518251"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a:solidFill>
                  <a:srgbClr val="002060"/>
                </a:solidFill>
                <a:latin typeface="Times New Roman" panose="02020603050405020304" pitchFamily="18" charset="0"/>
                <a:cs typeface="Times New Roman" panose="02020603050405020304" pitchFamily="18" charset="0"/>
              </a:rPr>
              <a:t>  </a:t>
            </a:r>
          </a:p>
        </p:txBody>
      </p:sp>
      <p:pic>
        <p:nvPicPr>
          <p:cNvPr id="29" name="voice 1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8768728" y="-135513"/>
            <a:ext cx="914400" cy="914400"/>
          </a:xfrm>
          <a:prstGeom prst="rect">
            <a:avLst/>
          </a:prstGeom>
        </p:spPr>
      </p:pic>
      <p:pic>
        <p:nvPicPr>
          <p:cNvPr id="30" name="voice1b">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8768728" y="1811790"/>
            <a:ext cx="914400" cy="914400"/>
          </a:xfrm>
          <a:prstGeom prst="rect">
            <a:avLst/>
          </a:prstGeom>
        </p:spPr>
      </p:pic>
      <p:pic>
        <p:nvPicPr>
          <p:cNvPr id="31" name="voice2b">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20031075" y="1811790"/>
            <a:ext cx="914400" cy="914400"/>
          </a:xfrm>
          <a:prstGeom prst="rect">
            <a:avLst/>
          </a:prstGeom>
        </p:spPr>
      </p:pic>
      <p:pic>
        <p:nvPicPr>
          <p:cNvPr id="32" name="voice3b">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21574125" y="1751631"/>
            <a:ext cx="914400" cy="914400"/>
          </a:xfrm>
          <a:prstGeom prst="rect">
            <a:avLst/>
          </a:prstGeom>
        </p:spPr>
      </p:pic>
      <p:pic>
        <p:nvPicPr>
          <p:cNvPr id="33" name="voice2a">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20031075" y="0"/>
            <a:ext cx="914400" cy="914400"/>
          </a:xfrm>
          <a:prstGeom prst="rect">
            <a:avLst/>
          </a:prstGeom>
        </p:spPr>
      </p:pic>
    </p:spTree>
    <p:extLst>
      <p:ext uri="{BB962C8B-B14F-4D97-AF65-F5344CB8AC3E}">
        <p14:creationId xmlns:p14="http://schemas.microsoft.com/office/powerpoint/2010/main" val="250927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33333E-6 -1.11111E-6 L 0.21684 -0.05417 " pathEditMode="relative" rAng="0" ptsTypes="AA">
                                      <p:cBhvr>
                                        <p:cTn id="6" dur="2000" fill="hold"/>
                                        <p:tgtEl>
                                          <p:spTgt spid="5"/>
                                        </p:tgtEl>
                                        <p:attrNameLst>
                                          <p:attrName>ppt_x</p:attrName>
                                          <p:attrName>ppt_y</p:attrName>
                                        </p:attrNameLst>
                                      </p:cBhvr>
                                      <p:rCtr x="10851" y="-2708"/>
                                    </p:animMotion>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10"/>
                                        <p:tgtEl>
                                          <p:spTgt spid="5"/>
                                        </p:tgtEl>
                                      </p:cBhvr>
                                    </p:animEffect>
                                    <p:set>
                                      <p:cBhvr>
                                        <p:cTn id="10" dur="1" fill="hold">
                                          <p:stCondLst>
                                            <p:cond delay="9"/>
                                          </p:stCondLst>
                                        </p:cTn>
                                        <p:tgtEl>
                                          <p:spTgt spid="5"/>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
                                        <p:tgtEl>
                                          <p:spTgt spid="16"/>
                                        </p:tgtEl>
                                      </p:cBhvr>
                                    </p:animEffect>
                                  </p:childTnLst>
                                </p:cTn>
                              </p:par>
                              <p:par>
                                <p:cTn id="14" presetID="35" presetClass="path" presetSubtype="0" accel="50000" decel="50000" fill="hold" nodeType="withEffect">
                                  <p:stCondLst>
                                    <p:cond delay="0"/>
                                  </p:stCondLst>
                                  <p:childTnLst>
                                    <p:animMotion origin="layout" path="M 3.88889E-6 3.33333E-6 L -0.76302 -0.09584 " pathEditMode="relative" rAng="0" ptsTypes="AA">
                                      <p:cBhvr>
                                        <p:cTn id="15" dur="4000" fill="hold"/>
                                        <p:tgtEl>
                                          <p:spTgt spid="7"/>
                                        </p:tgtEl>
                                        <p:attrNameLst>
                                          <p:attrName>ppt_x</p:attrName>
                                          <p:attrName>ppt_y</p:attrName>
                                        </p:attrNameLst>
                                      </p:cBhvr>
                                      <p:rCtr x="-38160" y="-4792"/>
                                    </p:animMotion>
                                  </p:childTnLst>
                                </p:cTn>
                              </p:par>
                            </p:childTnLst>
                          </p:cTn>
                        </p:par>
                        <p:par>
                          <p:cTn id="16" fill="hold">
                            <p:stCondLst>
                              <p:cond delay="6000"/>
                            </p:stCondLst>
                            <p:childTnLst>
                              <p:par>
                                <p:cTn id="17" presetID="10" presetClass="exit" presetSubtype="0" fill="hold" nodeType="afterEffect">
                                  <p:stCondLst>
                                    <p:cond delay="0"/>
                                  </p:stCondLst>
                                  <p:childTnLst>
                                    <p:animEffect transition="out" filter="fade">
                                      <p:cBhvr>
                                        <p:cTn id="18" dur="10"/>
                                        <p:tgtEl>
                                          <p:spTgt spid="7"/>
                                        </p:tgtEl>
                                      </p:cBhvr>
                                    </p:animEffect>
                                    <p:set>
                                      <p:cBhvr>
                                        <p:cTn id="19" dur="1" fill="hold">
                                          <p:stCondLst>
                                            <p:cond delay="9"/>
                                          </p:stCondLst>
                                        </p:cTn>
                                        <p:tgtEl>
                                          <p:spTgt spid="7"/>
                                        </p:tgtEl>
                                        <p:attrNameLst>
                                          <p:attrName>style.visibility</p:attrName>
                                        </p:attrNameLst>
                                      </p:cBhvr>
                                      <p:to>
                                        <p:strVal val="hidden"/>
                                      </p:to>
                                    </p:set>
                                  </p:childTnLst>
                                </p:cTn>
                              </p:par>
                            </p:childTnLst>
                          </p:cTn>
                        </p:par>
                        <p:par>
                          <p:cTn id="20" fill="hold">
                            <p:stCondLst>
                              <p:cond delay="601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
                                        <p:tgtEl>
                                          <p:spTgt spid="8"/>
                                        </p:tgtEl>
                                      </p:cBhvr>
                                    </p:animEffect>
                                  </p:childTnLst>
                                </p:cTn>
                              </p:par>
                            </p:childTnLst>
                          </p:cTn>
                        </p:par>
                        <p:par>
                          <p:cTn id="24" fill="hold">
                            <p:stCondLst>
                              <p:cond delay="6020"/>
                            </p:stCondLst>
                            <p:childTnLst>
                              <p:par>
                                <p:cTn id="25" presetID="50" presetClass="entr" presetSubtype="0" decel="10000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3"/>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par>
                                <p:cTn id="30" presetID="1" presetClass="mediacall" presetSubtype="0" fill="hold" nodeType="withEffect">
                                  <p:stCondLst>
                                    <p:cond delay="0"/>
                                  </p:stCondLst>
                                  <p:childTnLst>
                                    <p:cmd type="call" cmd="playFrom(0.0)">
                                      <p:cBhvr>
                                        <p:cTn id="31" dur="5976" fill="hold"/>
                                        <p:tgtEl>
                                          <p:spTgt spid="29"/>
                                        </p:tgtEl>
                                      </p:cBhvr>
                                    </p:cmd>
                                  </p:childTnLst>
                                </p:cTn>
                              </p:par>
                            </p:childTnLst>
                          </p:cTn>
                        </p:par>
                        <p:par>
                          <p:cTn id="32" fill="hold">
                            <p:stCondLst>
                              <p:cond delay="11996"/>
                            </p:stCondLst>
                            <p:childTnLst>
                              <p:par>
                                <p:cTn id="33" presetID="10" presetClass="exit" presetSubtype="0" fill="hold" grpId="1" nodeType="after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par>
                          <p:cTn id="36" fill="hold">
                            <p:stCondLst>
                              <p:cond delay="12496"/>
                            </p:stCondLst>
                            <p:childTnLst>
                              <p:par>
                                <p:cTn id="37" presetID="50" presetClass="entr" presetSubtype="0"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250" fill="hold"/>
                                        <p:tgtEl>
                                          <p:spTgt spid="10"/>
                                        </p:tgtEl>
                                        <p:attrNameLst>
                                          <p:attrName>ppt_w</p:attrName>
                                        </p:attrNameLst>
                                      </p:cBhvr>
                                      <p:tavLst>
                                        <p:tav tm="0">
                                          <p:val>
                                            <p:strVal val="#ppt_w+.3"/>
                                          </p:val>
                                        </p:tav>
                                        <p:tav tm="100000">
                                          <p:val>
                                            <p:strVal val="#ppt_w"/>
                                          </p:val>
                                        </p:tav>
                                      </p:tavLst>
                                    </p:anim>
                                    <p:anim calcmode="lin" valueType="num">
                                      <p:cBhvr>
                                        <p:cTn id="40" dur="1250" fill="hold"/>
                                        <p:tgtEl>
                                          <p:spTgt spid="10"/>
                                        </p:tgtEl>
                                        <p:attrNameLst>
                                          <p:attrName>ppt_h</p:attrName>
                                        </p:attrNameLst>
                                      </p:cBhvr>
                                      <p:tavLst>
                                        <p:tav tm="0">
                                          <p:val>
                                            <p:strVal val="#ppt_h"/>
                                          </p:val>
                                        </p:tav>
                                        <p:tav tm="100000">
                                          <p:val>
                                            <p:strVal val="#ppt_h"/>
                                          </p:val>
                                        </p:tav>
                                      </p:tavLst>
                                    </p:anim>
                                    <p:animEffect transition="in" filter="fade">
                                      <p:cBhvr>
                                        <p:cTn id="41" dur="1250"/>
                                        <p:tgtEl>
                                          <p:spTgt spid="10"/>
                                        </p:tgtEl>
                                      </p:cBhvr>
                                    </p:animEffect>
                                  </p:childTnLst>
                                </p:cTn>
                              </p:par>
                              <p:par>
                                <p:cTn id="42" presetID="1" presetClass="mediacall" presetSubtype="0" fill="hold" nodeType="withEffect">
                                  <p:stCondLst>
                                    <p:cond delay="0"/>
                                  </p:stCondLst>
                                  <p:childTnLst>
                                    <p:cmd type="call" cmd="playFrom(0.0)">
                                      <p:cBhvr>
                                        <p:cTn id="43" dur="7176" fill="hold"/>
                                        <p:tgtEl>
                                          <p:spTgt spid="30"/>
                                        </p:tgtEl>
                                      </p:cBhvr>
                                    </p:cmd>
                                  </p:childTnLst>
                                </p:cTn>
                              </p:par>
                            </p:childTnLst>
                          </p:cTn>
                        </p:par>
                        <p:par>
                          <p:cTn id="44" fill="hold">
                            <p:stCondLst>
                              <p:cond delay="19672"/>
                            </p:stCondLst>
                            <p:childTnLst>
                              <p:par>
                                <p:cTn id="45" presetID="10" presetClass="exit" presetSubtype="0" fill="hold" grpId="1" nodeType="after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childTnLst>
                          </p:cTn>
                        </p:par>
                        <p:par>
                          <p:cTn id="48" fill="hold">
                            <p:stCondLst>
                              <p:cond delay="20172"/>
                            </p:stCondLst>
                            <p:childTnLst>
                              <p:par>
                                <p:cTn id="49" presetID="50" presetClass="entr" presetSubtype="0" decel="10000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1250" fill="hold"/>
                                        <p:tgtEl>
                                          <p:spTgt spid="11"/>
                                        </p:tgtEl>
                                        <p:attrNameLst>
                                          <p:attrName>ppt_w</p:attrName>
                                        </p:attrNameLst>
                                      </p:cBhvr>
                                      <p:tavLst>
                                        <p:tav tm="0">
                                          <p:val>
                                            <p:strVal val="#ppt_w+.3"/>
                                          </p:val>
                                        </p:tav>
                                        <p:tav tm="100000">
                                          <p:val>
                                            <p:strVal val="#ppt_w"/>
                                          </p:val>
                                        </p:tav>
                                      </p:tavLst>
                                    </p:anim>
                                    <p:anim calcmode="lin" valueType="num">
                                      <p:cBhvr>
                                        <p:cTn id="52" dur="1250" fill="hold"/>
                                        <p:tgtEl>
                                          <p:spTgt spid="11"/>
                                        </p:tgtEl>
                                        <p:attrNameLst>
                                          <p:attrName>ppt_h</p:attrName>
                                        </p:attrNameLst>
                                      </p:cBhvr>
                                      <p:tavLst>
                                        <p:tav tm="0">
                                          <p:val>
                                            <p:strVal val="#ppt_h"/>
                                          </p:val>
                                        </p:tav>
                                        <p:tav tm="100000">
                                          <p:val>
                                            <p:strVal val="#ppt_h"/>
                                          </p:val>
                                        </p:tav>
                                      </p:tavLst>
                                    </p:anim>
                                    <p:animEffect transition="in" filter="fade">
                                      <p:cBhvr>
                                        <p:cTn id="53" dur="1250"/>
                                        <p:tgtEl>
                                          <p:spTgt spid="11"/>
                                        </p:tgtEl>
                                      </p:cBhvr>
                                    </p:animEffect>
                                  </p:childTnLst>
                                </p:cTn>
                              </p:par>
                              <p:par>
                                <p:cTn id="54" presetID="1" presetClass="mediacall" presetSubtype="0" fill="hold" nodeType="withEffect">
                                  <p:stCondLst>
                                    <p:cond delay="0"/>
                                  </p:stCondLst>
                                  <p:childTnLst>
                                    <p:cmd type="call" cmd="playFrom(0.0)">
                                      <p:cBhvr>
                                        <p:cTn id="55" dur="3720" fill="hold"/>
                                        <p:tgtEl>
                                          <p:spTgt spid="31"/>
                                        </p:tgtEl>
                                      </p:cBhvr>
                                    </p:cmd>
                                  </p:childTnLst>
                                </p:cTn>
                              </p:par>
                            </p:childTnLst>
                          </p:cTn>
                        </p:par>
                        <p:par>
                          <p:cTn id="56" fill="hold">
                            <p:stCondLst>
                              <p:cond delay="23892"/>
                            </p:stCondLst>
                            <p:childTnLst>
                              <p:par>
                                <p:cTn id="57" presetID="10" presetClass="exit" presetSubtype="0" fill="hold" grpId="1" nodeType="afterEffect">
                                  <p:stCondLst>
                                    <p:cond delay="0"/>
                                  </p:stCondLst>
                                  <p:childTnLst>
                                    <p:animEffect transition="out" filter="fade">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childTnLst>
                          </p:cTn>
                        </p:par>
                        <p:par>
                          <p:cTn id="60" fill="hold">
                            <p:stCondLst>
                              <p:cond delay="24392"/>
                            </p:stCondLst>
                            <p:childTnLst>
                              <p:par>
                                <p:cTn id="61" presetID="50" presetClass="entr" presetSubtype="0" decel="10000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250" fill="hold"/>
                                        <p:tgtEl>
                                          <p:spTgt spid="12"/>
                                        </p:tgtEl>
                                        <p:attrNameLst>
                                          <p:attrName>ppt_w</p:attrName>
                                        </p:attrNameLst>
                                      </p:cBhvr>
                                      <p:tavLst>
                                        <p:tav tm="0">
                                          <p:val>
                                            <p:strVal val="#ppt_w+.3"/>
                                          </p:val>
                                        </p:tav>
                                        <p:tav tm="100000">
                                          <p:val>
                                            <p:strVal val="#ppt_w"/>
                                          </p:val>
                                        </p:tav>
                                      </p:tavLst>
                                    </p:anim>
                                    <p:anim calcmode="lin" valueType="num">
                                      <p:cBhvr>
                                        <p:cTn id="64" dur="1250" fill="hold"/>
                                        <p:tgtEl>
                                          <p:spTgt spid="12"/>
                                        </p:tgtEl>
                                        <p:attrNameLst>
                                          <p:attrName>ppt_h</p:attrName>
                                        </p:attrNameLst>
                                      </p:cBhvr>
                                      <p:tavLst>
                                        <p:tav tm="0">
                                          <p:val>
                                            <p:strVal val="#ppt_h"/>
                                          </p:val>
                                        </p:tav>
                                        <p:tav tm="100000">
                                          <p:val>
                                            <p:strVal val="#ppt_h"/>
                                          </p:val>
                                        </p:tav>
                                      </p:tavLst>
                                    </p:anim>
                                    <p:animEffect transition="in" filter="fade">
                                      <p:cBhvr>
                                        <p:cTn id="65" dur="1250"/>
                                        <p:tgtEl>
                                          <p:spTgt spid="12"/>
                                        </p:tgtEl>
                                      </p:cBhvr>
                                    </p:animEffect>
                                  </p:childTnLst>
                                </p:cTn>
                              </p:par>
                              <p:par>
                                <p:cTn id="66" presetID="1" presetClass="mediacall" presetSubtype="0" fill="hold" nodeType="withEffect">
                                  <p:stCondLst>
                                    <p:cond delay="0"/>
                                  </p:stCondLst>
                                  <p:childTnLst>
                                    <p:cmd type="call" cmd="playFrom(0.0)">
                                      <p:cBhvr>
                                        <p:cTn id="67" dur="1944" fill="hold"/>
                                        <p:tgtEl>
                                          <p:spTgt spid="32"/>
                                        </p:tgtEl>
                                      </p:cBhvr>
                                    </p:cmd>
                                  </p:childTnLst>
                                </p:cTn>
                              </p:par>
                            </p:childTnLst>
                          </p:cTn>
                        </p:par>
                        <p:par>
                          <p:cTn id="68" fill="hold">
                            <p:stCondLst>
                              <p:cond delay="26336"/>
                            </p:stCondLst>
                            <p:childTnLst>
                              <p:par>
                                <p:cTn id="69" presetID="10" presetClass="exit" presetSubtype="0" fill="hold" nodeType="afterEffect">
                                  <p:stCondLst>
                                    <p:cond delay="0"/>
                                  </p:stCondLst>
                                  <p:childTnLst>
                                    <p:animEffect transition="out" filter="fade">
                                      <p:cBhvr>
                                        <p:cTn id="70" dur="10"/>
                                        <p:tgtEl>
                                          <p:spTgt spid="8"/>
                                        </p:tgtEl>
                                      </p:cBhvr>
                                    </p:animEffect>
                                    <p:set>
                                      <p:cBhvr>
                                        <p:cTn id="71" dur="1" fill="hold">
                                          <p:stCondLst>
                                            <p:cond delay="9"/>
                                          </p:stCondLst>
                                        </p:cTn>
                                        <p:tgtEl>
                                          <p:spTgt spid="8"/>
                                        </p:tgtEl>
                                        <p:attrNameLst>
                                          <p:attrName>style.visibility</p:attrName>
                                        </p:attrNameLst>
                                      </p:cBhvr>
                                      <p:to>
                                        <p:strVal val="hidden"/>
                                      </p:to>
                                    </p:set>
                                  </p:childTnLst>
                                </p:cTn>
                              </p:par>
                            </p:childTnLst>
                          </p:cTn>
                        </p:par>
                        <p:par>
                          <p:cTn id="72" fill="hold">
                            <p:stCondLst>
                              <p:cond delay="26346"/>
                            </p:stCondLst>
                            <p:childTnLst>
                              <p:par>
                                <p:cTn id="73" presetID="10"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
                                        <p:tgtEl>
                                          <p:spTgt spid="13"/>
                                        </p:tgtEl>
                                      </p:cBhvr>
                                    </p:animEffect>
                                  </p:childTnLst>
                                </p:cTn>
                              </p:par>
                              <p:par>
                                <p:cTn id="76" presetID="35" presetClass="path" presetSubtype="0" accel="50000" decel="50000" fill="hold" nodeType="withEffect">
                                  <p:stCondLst>
                                    <p:cond delay="0"/>
                                  </p:stCondLst>
                                  <p:childTnLst>
                                    <p:animMotion origin="layout" path="M 5.55112E-17 3.7037E-6 L -0.26493 -0.07361 " pathEditMode="relative" rAng="0" ptsTypes="AA">
                                      <p:cBhvr>
                                        <p:cTn id="77" dur="1000" fill="hold"/>
                                        <p:tgtEl>
                                          <p:spTgt spid="13"/>
                                        </p:tgtEl>
                                        <p:attrNameLst>
                                          <p:attrName>ppt_x</p:attrName>
                                          <p:attrName>ppt_y</p:attrName>
                                        </p:attrNameLst>
                                      </p:cBhvr>
                                      <p:rCtr x="-13247" y="-3681"/>
                                    </p:animMotion>
                                  </p:childTnLst>
                                </p:cTn>
                              </p:par>
                            </p:childTnLst>
                          </p:cTn>
                        </p:par>
                        <p:par>
                          <p:cTn id="78" fill="hold">
                            <p:stCondLst>
                              <p:cond delay="27346"/>
                            </p:stCondLst>
                            <p:childTnLst>
                              <p:par>
                                <p:cTn id="79" presetID="10" presetClass="exit" presetSubtype="0" fill="hold" nodeType="afterEffect">
                                  <p:stCondLst>
                                    <p:cond delay="0"/>
                                  </p:stCondLst>
                                  <p:childTnLst>
                                    <p:animEffect transition="out" filter="fade">
                                      <p:cBhvr>
                                        <p:cTn id="80" dur="10"/>
                                        <p:tgtEl>
                                          <p:spTgt spid="13"/>
                                        </p:tgtEl>
                                      </p:cBhvr>
                                    </p:animEffect>
                                    <p:set>
                                      <p:cBhvr>
                                        <p:cTn id="81" dur="1" fill="hold">
                                          <p:stCondLst>
                                            <p:cond delay="9"/>
                                          </p:stCondLst>
                                        </p:cTn>
                                        <p:tgtEl>
                                          <p:spTgt spid="13"/>
                                        </p:tgtEl>
                                        <p:attrNameLst>
                                          <p:attrName>style.visibility</p:attrName>
                                        </p:attrNameLst>
                                      </p:cBhvr>
                                      <p:to>
                                        <p:strVal val="hidden"/>
                                      </p:to>
                                    </p:set>
                                  </p:childTnLst>
                                </p:cTn>
                              </p:par>
                              <p:par>
                                <p:cTn id="82" presetID="10" presetClass="entr" presetSubtype="0" fill="hold"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
                                        <p:tgtEl>
                                          <p:spTgt spid="15"/>
                                        </p:tgtEl>
                                      </p:cBhvr>
                                    </p:animEffect>
                                  </p:childTnLst>
                                </p:cTn>
                              </p:par>
                            </p:childTnLst>
                          </p:cTn>
                        </p:par>
                        <p:par>
                          <p:cTn id="85" fill="hold">
                            <p:stCondLst>
                              <p:cond delay="27356"/>
                            </p:stCondLst>
                            <p:childTnLst>
                              <p:par>
                                <p:cTn id="86" presetID="50" presetClass="entr" presetSubtype="0" decel="100000"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1000" fill="hold"/>
                                        <p:tgtEl>
                                          <p:spTgt spid="17"/>
                                        </p:tgtEl>
                                        <p:attrNameLst>
                                          <p:attrName>ppt_w</p:attrName>
                                        </p:attrNameLst>
                                      </p:cBhvr>
                                      <p:tavLst>
                                        <p:tav tm="0">
                                          <p:val>
                                            <p:strVal val="#ppt_w+.3"/>
                                          </p:val>
                                        </p:tav>
                                        <p:tav tm="100000">
                                          <p:val>
                                            <p:strVal val="#ppt_w"/>
                                          </p:val>
                                        </p:tav>
                                      </p:tavLst>
                                    </p:anim>
                                    <p:anim calcmode="lin" valueType="num">
                                      <p:cBhvr>
                                        <p:cTn id="89" dur="1000" fill="hold"/>
                                        <p:tgtEl>
                                          <p:spTgt spid="17"/>
                                        </p:tgtEl>
                                        <p:attrNameLst>
                                          <p:attrName>ppt_h</p:attrName>
                                        </p:attrNameLst>
                                      </p:cBhvr>
                                      <p:tavLst>
                                        <p:tav tm="0">
                                          <p:val>
                                            <p:strVal val="#ppt_h"/>
                                          </p:val>
                                        </p:tav>
                                        <p:tav tm="100000">
                                          <p:val>
                                            <p:strVal val="#ppt_h"/>
                                          </p:val>
                                        </p:tav>
                                      </p:tavLst>
                                    </p:anim>
                                    <p:animEffect transition="in" filter="fade">
                                      <p:cBhvr>
                                        <p:cTn id="90" dur="1000"/>
                                        <p:tgtEl>
                                          <p:spTgt spid="17"/>
                                        </p:tgtEl>
                                      </p:cBhvr>
                                    </p:animEffect>
                                  </p:childTnLst>
                                </p:cTn>
                              </p:par>
                            </p:childTnLst>
                          </p:cTn>
                        </p:par>
                        <p:par>
                          <p:cTn id="91" fill="hold">
                            <p:stCondLst>
                              <p:cond delay="28356"/>
                            </p:stCondLst>
                            <p:childTnLst>
                              <p:par>
                                <p:cTn id="92" presetID="1" presetClass="mediacall" presetSubtype="0" fill="hold" nodeType="afterEffect">
                                  <p:stCondLst>
                                    <p:cond delay="0"/>
                                  </p:stCondLst>
                                  <p:childTnLst>
                                    <p:cmd type="call" cmd="playFrom(0.0)">
                                      <p:cBhvr>
                                        <p:cTn id="93" dur="2136" fill="hold"/>
                                        <p:tgtEl>
                                          <p:spTgt spid="33"/>
                                        </p:tgtEl>
                                      </p:cBhvr>
                                    </p:cmd>
                                  </p:childTnLst>
                                </p:cTn>
                              </p:par>
                            </p:childTnLst>
                          </p:cTn>
                        </p:par>
                        <p:par>
                          <p:cTn id="94" fill="hold">
                            <p:stCondLst>
                              <p:cond delay="30492"/>
                            </p:stCondLst>
                            <p:childTnLst>
                              <p:par>
                                <p:cTn id="95" presetID="10" presetClass="exit" presetSubtype="0" fill="hold" grpId="1" nodeType="afterEffect">
                                  <p:stCondLst>
                                    <p:cond delay="0"/>
                                  </p:stCondLst>
                                  <p:childTnLst>
                                    <p:animEffect transition="out" filter="fade">
                                      <p:cBhvr>
                                        <p:cTn id="96" dur="500"/>
                                        <p:tgtEl>
                                          <p:spTgt spid="12"/>
                                        </p:tgtEl>
                                      </p:cBhvr>
                                    </p:animEffect>
                                    <p:set>
                                      <p:cBhvr>
                                        <p:cTn id="9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8" fill="hold" display="0">
                  <p:stCondLst>
                    <p:cond delay="indefinite"/>
                  </p:stCondLst>
                  <p:endCondLst>
                    <p:cond evt="onStopAudio" delay="0">
                      <p:tgtEl>
                        <p:sldTgt/>
                      </p:tgtEl>
                    </p:cond>
                  </p:endCondLst>
                </p:cTn>
                <p:tgtEl>
                  <p:spTgt spid="29"/>
                </p:tgtEl>
              </p:cMediaNode>
            </p:audio>
            <p:audio>
              <p:cMediaNode vol="80000">
                <p:cTn id="99" fill="hold" display="0">
                  <p:stCondLst>
                    <p:cond delay="indefinite"/>
                  </p:stCondLst>
                  <p:endCondLst>
                    <p:cond evt="onStopAudio" delay="0">
                      <p:tgtEl>
                        <p:sldTgt/>
                      </p:tgtEl>
                    </p:cond>
                  </p:endCondLst>
                </p:cTn>
                <p:tgtEl>
                  <p:spTgt spid="30"/>
                </p:tgtEl>
              </p:cMediaNode>
            </p:audio>
            <p:audio>
              <p:cMediaNode vol="80000">
                <p:cTn id="100" fill="hold" display="0">
                  <p:stCondLst>
                    <p:cond delay="indefinite"/>
                  </p:stCondLst>
                  <p:endCondLst>
                    <p:cond evt="onStopAudio" delay="0">
                      <p:tgtEl>
                        <p:sldTgt/>
                      </p:tgtEl>
                    </p:cond>
                  </p:endCondLst>
                </p:cTn>
                <p:tgtEl>
                  <p:spTgt spid="31"/>
                </p:tgtEl>
              </p:cMediaNode>
            </p:audio>
            <p:audio>
              <p:cMediaNode vol="80000">
                <p:cTn id="101" fill="hold" display="0">
                  <p:stCondLst>
                    <p:cond delay="indefinite"/>
                  </p:stCondLst>
                  <p:endCondLst>
                    <p:cond evt="onStopAudio" delay="0">
                      <p:tgtEl>
                        <p:sldTgt/>
                      </p:tgtEl>
                    </p:cond>
                  </p:endCondLst>
                </p:cTn>
                <p:tgtEl>
                  <p:spTgt spid="32"/>
                </p:tgtEl>
              </p:cMediaNode>
            </p:audio>
            <p:audio>
              <p:cMediaNode vol="80000">
                <p:cTn id="102" fill="hold" display="0">
                  <p:stCondLst>
                    <p:cond delay="indefinite"/>
                  </p:stCondLst>
                  <p:endCondLst>
                    <p:cond evt="onStopAudio" delay="0">
                      <p:tgtEl>
                        <p:sldTgt/>
                      </p:tgtEl>
                    </p:cond>
                  </p:endCondLst>
                </p:cTn>
                <p:tgtEl>
                  <p:spTgt spid="33"/>
                </p:tgtEl>
              </p:cMediaNode>
            </p:audio>
          </p:childTnLst>
        </p:cTn>
      </p:par>
    </p:tnLst>
    <p:bldLst>
      <p:bldP spid="9" grpId="0" animBg="1"/>
      <p:bldP spid="9" grpId="1" animBg="1"/>
      <p:bldP spid="10" grpId="0" animBg="1"/>
      <p:bldP spid="10" grpId="1" animBg="1"/>
      <p:bldP spid="11" grpId="0" animBg="1"/>
      <p:bldP spid="11" grpId="1" animBg="1"/>
      <p:bldP spid="12" grpId="0" animBg="1"/>
      <p:bldP spid="12" grpId="1"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t="10494"/>
          <a:stretch>
            <a:fillRect/>
          </a:stretch>
        </p:blipFill>
        <p:spPr>
          <a:xfrm>
            <a:off x="2126336" y="2565733"/>
            <a:ext cx="14332863" cy="5255913"/>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64812" flipH="1">
            <a:off x="-885404" y="90309"/>
            <a:ext cx="4157734" cy="1549701"/>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69158" flipH="1">
            <a:off x="15680516" y="71757"/>
            <a:ext cx="4161888" cy="1551249"/>
          </a:xfrm>
          <a:prstGeom prst="rect">
            <a:avLst/>
          </a:prstGeom>
        </p:spPr>
      </p:pic>
      <p:pic>
        <p:nvPicPr>
          <p:cNvPr id="6" name="Picture 6"/>
          <p:cNvPicPr>
            <a:picLocks noChangeAspect="1"/>
          </p:cNvPicPr>
          <p:nvPr/>
        </p:nvPicPr>
        <p:blipFill>
          <a:blip r:embed="rId9"/>
          <a:srcRect/>
          <a:stretch>
            <a:fillRect/>
          </a:stretch>
        </p:blipFill>
        <p:spPr>
          <a:xfrm>
            <a:off x="15495665" y="1860630"/>
            <a:ext cx="1551282" cy="1498927"/>
          </a:xfrm>
          <a:prstGeom prst="rect">
            <a:avLst/>
          </a:prstGeom>
        </p:spPr>
      </p:pic>
      <p:sp>
        <p:nvSpPr>
          <p:cNvPr id="9" name="TextBox 9"/>
          <p:cNvSpPr txBox="1"/>
          <p:nvPr/>
        </p:nvSpPr>
        <p:spPr>
          <a:xfrm>
            <a:off x="2517955" y="3167341"/>
            <a:ext cx="13549624" cy="3118674"/>
          </a:xfrm>
          <a:prstGeom prst="rect">
            <a:avLst/>
          </a:prstGeom>
        </p:spPr>
        <p:txBody>
          <a:bodyPr wrap="square" lIns="0" tIns="0" rIns="0" bIns="0" rtlCol="0" anchor="t">
            <a:spAutoFit/>
          </a:bodyPr>
          <a:lstStyle/>
          <a:p>
            <a:pPr algn="ctr">
              <a:lnSpc>
                <a:spcPct val="150000"/>
              </a:lnSpc>
            </a:pPr>
            <a:r>
              <a:rPr lang="en-US" sz="7200" b="1" dirty="0" smtClean="0">
                <a:solidFill>
                  <a:srgbClr val="646B3C"/>
                </a:solidFill>
                <a:latin typeface="Arial" panose="020B0604020202020204" pitchFamily="34" charset="0"/>
                <a:cs typeface="Arial" panose="020B0604020202020204" pitchFamily="34" charset="0"/>
              </a:rPr>
              <a:t>HẸN GẶP LẠI CÁC EM </a:t>
            </a:r>
          </a:p>
          <a:p>
            <a:pPr algn="ctr">
              <a:lnSpc>
                <a:spcPct val="150000"/>
              </a:lnSpc>
            </a:pPr>
            <a:r>
              <a:rPr lang="en-US" sz="7200" b="1" dirty="0" smtClean="0">
                <a:solidFill>
                  <a:srgbClr val="646B3C"/>
                </a:solidFill>
                <a:latin typeface="Arial" panose="020B0604020202020204" pitchFamily="34" charset="0"/>
                <a:cs typeface="Arial" panose="020B0604020202020204" pitchFamily="34" charset="0"/>
              </a:rPr>
              <a:t>TRONG BÀI HỌC SAU!</a:t>
            </a:r>
            <a:endParaRPr lang="en-US" sz="7200" b="1" dirty="0">
              <a:solidFill>
                <a:srgbClr val="646B3C"/>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8002054" y="2161021"/>
            <a:ext cx="2283889" cy="763917"/>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703213">
            <a:off x="17821370" y="4566232"/>
            <a:ext cx="840583" cy="771235"/>
          </a:xfrm>
          <a:prstGeom prst="rect">
            <a:avLst/>
          </a:prstGeom>
        </p:spPr>
      </p:pic>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4471653" y="995608"/>
            <a:ext cx="354974" cy="328512"/>
          </a:xfrm>
          <a:prstGeom prst="rect">
            <a:avLst/>
          </a:prstGeom>
        </p:spPr>
      </p:pic>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51213" y="3878112"/>
            <a:ext cx="354974" cy="328512"/>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3661364" y="8657601"/>
            <a:ext cx="354974" cy="328512"/>
          </a:xfrm>
          <a:prstGeom prst="rect">
            <a:avLst/>
          </a:prstGeom>
        </p:spPr>
      </p:pic>
      <p:pic>
        <p:nvPicPr>
          <p:cNvPr id="16" name="Picture 16"/>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96131" y="9673992"/>
            <a:ext cx="11408768" cy="641743"/>
          </a:xfrm>
          <a:prstGeom prst="rect">
            <a:avLst/>
          </a:prstGeom>
        </p:spPr>
      </p:pic>
      <p:pic>
        <p:nvPicPr>
          <p:cNvPr id="17" name="Picture 1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0566922" y="9712413"/>
            <a:ext cx="11408768" cy="641743"/>
          </a:xfrm>
          <a:prstGeom prst="rect">
            <a:avLst/>
          </a:prstGeom>
        </p:spPr>
      </p:pic>
      <p:pic>
        <p:nvPicPr>
          <p:cNvPr id="18" name="Picture 18"/>
          <p:cNvPicPr>
            <a:picLocks noChangeAspect="1"/>
          </p:cNvPicPr>
          <p:nvPr/>
        </p:nvPicPr>
        <p:blipFill>
          <a:blip r:embed="rId22"/>
          <a:srcRect/>
          <a:stretch>
            <a:fillRect/>
          </a:stretch>
        </p:blipFill>
        <p:spPr>
          <a:xfrm rot="2779403">
            <a:off x="15324108" y="7082469"/>
            <a:ext cx="2814615" cy="2738972"/>
          </a:xfrm>
          <a:prstGeom prst="rect">
            <a:avLst/>
          </a:prstGeom>
        </p:spPr>
      </p:pic>
      <p:pic>
        <p:nvPicPr>
          <p:cNvPr id="19" name="Picture 19"/>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flipH="1">
            <a:off x="-234231" y="8657601"/>
            <a:ext cx="991921" cy="1356474"/>
          </a:xfrm>
          <a:prstGeom prst="rect">
            <a:avLst/>
          </a:prstGeom>
        </p:spPr>
      </p:pic>
      <p:pic>
        <p:nvPicPr>
          <p:cNvPr id="20" name="Picture 20"/>
          <p:cNvPicPr>
            <a:picLocks noChangeAspect="1"/>
          </p:cNvPicPr>
          <p:nvPr/>
        </p:nvPicPr>
        <p:blipFill>
          <a:blip r:embed="rId25"/>
          <a:srcRect/>
          <a:stretch>
            <a:fillRect/>
          </a:stretch>
        </p:blipFill>
        <p:spPr>
          <a:xfrm>
            <a:off x="1073268" y="6052940"/>
            <a:ext cx="2276079" cy="2306350"/>
          </a:xfrm>
          <a:prstGeom prst="rect">
            <a:avLst/>
          </a:prstGeom>
        </p:spPr>
      </p:pic>
    </p:spTree>
    <p:extLst>
      <p:ext uri="{BB962C8B-B14F-4D97-AF65-F5344CB8AC3E}">
        <p14:creationId xmlns:p14="http://schemas.microsoft.com/office/powerpoint/2010/main" val="222166850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7000" b="-17000"/>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21035" y="6833223"/>
            <a:ext cx="1874999" cy="2004309"/>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88622" y="6734325"/>
            <a:ext cx="1874999" cy="2004309"/>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sp>
        <p:nvSpPr>
          <p:cNvPr id="77" name="Sun 76"/>
          <p:cNvSpPr/>
          <p:nvPr/>
        </p:nvSpPr>
        <p:spPr>
          <a:xfrm>
            <a:off x="2572124" y="5972813"/>
            <a:ext cx="3243740" cy="3124674"/>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2628901" y="495609"/>
            <a:ext cx="2491514" cy="4854156"/>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767722" y="3314048"/>
            <a:ext cx="2938019" cy="2807441"/>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86000" y="3607813"/>
            <a:ext cx="1591401" cy="1900841"/>
          </a:xfrm>
          <a:prstGeom prst="rect">
            <a:avLst/>
          </a:prstGeom>
        </p:spPr>
      </p:pic>
      <p:sp>
        <p:nvSpPr>
          <p:cNvPr id="35" name="Rectangle 34"/>
          <p:cNvSpPr/>
          <p:nvPr/>
        </p:nvSpPr>
        <p:spPr>
          <a:xfrm>
            <a:off x="7250423" y="2296046"/>
            <a:ext cx="10504194" cy="523220"/>
          </a:xfrm>
          <a:prstGeom prst="rect">
            <a:avLst/>
          </a:prstGeom>
        </p:spPr>
        <p:txBody>
          <a:bodyPr wrap="square">
            <a:spAutoFit/>
          </a:bodyPr>
          <a:lstStyle/>
          <a:p>
            <a:r>
              <a:rPr lang="en-US" sz="2800" b="1" dirty="0" smtClean="0">
                <a:solidFill>
                  <a:schemeClr val="bg1"/>
                </a:solidFill>
                <a:latin typeface="Arial" panose="020B0604020202020204" pitchFamily="34" charset="0"/>
                <a:cs typeface="Arial" panose="020B0604020202020204" pitchFamily="34" charset="0"/>
              </a:rPr>
              <a:t>A. </a:t>
            </a:r>
            <a:r>
              <a:rPr lang="en-US" sz="2800" b="1" dirty="0" err="1" smtClean="0">
                <a:solidFill>
                  <a:schemeClr val="bg1"/>
                </a:solidFill>
                <a:latin typeface="Arial" panose="020B0604020202020204" pitchFamily="34" charset="0"/>
                <a:cs typeface="Arial" panose="020B0604020202020204" pitchFamily="34" charset="0"/>
              </a:rPr>
              <a:t>Chú</a:t>
            </a:r>
            <a:r>
              <a:rPr lang="en-US" sz="2800" b="1" dirty="0" smtClean="0">
                <a:solidFill>
                  <a:schemeClr val="bg1"/>
                </a:solidFill>
                <a:latin typeface="Arial" panose="020B0604020202020204" pitchFamily="34" charset="0"/>
                <a:cs typeface="Arial" panose="020B0604020202020204" pitchFamily="34" charset="0"/>
              </a:rPr>
              <a:t> phi </a:t>
            </a:r>
            <a:r>
              <a:rPr lang="en-US" sz="2800" b="1" dirty="0" err="1" smtClean="0">
                <a:solidFill>
                  <a:schemeClr val="bg1"/>
                </a:solidFill>
                <a:latin typeface="Arial" panose="020B0604020202020204" pitchFamily="34" charset="0"/>
                <a:cs typeface="Arial" panose="020B0604020202020204" pitchFamily="34" charset="0"/>
              </a:rPr>
              <a:t>công</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chú</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hải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quân</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bác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lái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tàu</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công</a:t>
            </a:r>
            <a:r>
              <a:rPr lang="en-US" sz="2800" b="1" dirty="0" smtClean="0">
                <a:solidFill>
                  <a:schemeClr val="bg1"/>
                </a:solidFill>
                <a:latin typeface="Arial" panose="020B0604020202020204" pitchFamily="34" charset="0"/>
                <a:cs typeface="Arial" panose="020B0604020202020204" pitchFamily="34" charset="0"/>
              </a:rPr>
              <a:t> việc của bé.</a:t>
            </a:r>
            <a:endParaRPr lang="en-US" sz="2800" b="1" dirty="0">
              <a:solidFill>
                <a:schemeClr val="bg1"/>
              </a:solidFill>
              <a:latin typeface="Arial" panose="020B0604020202020204" pitchFamily="34" charset="0"/>
              <a:cs typeface="Arial" panose="020B0604020202020204" pitchFamily="34" charset="0"/>
            </a:endParaRPr>
          </a:p>
        </p:txBody>
      </p:sp>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2629" y="6734325"/>
            <a:ext cx="1874999" cy="2004309"/>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076617" y="6833224"/>
            <a:ext cx="2163833" cy="1965113"/>
          </a:xfrm>
          <a:prstGeom prst="rect">
            <a:avLst/>
          </a:prstGeom>
        </p:spPr>
      </p:pic>
      <p:pic>
        <p:nvPicPr>
          <p:cNvPr id="14" name="Picture 13"/>
          <p:cNvPicPr>
            <a:picLocks noChangeAspect="1"/>
          </p:cNvPicPr>
          <p:nvPr/>
        </p:nvPicPr>
        <p:blipFill rotWithShape="1">
          <a:blip r:embed="rId13">
            <a:extLst>
              <a:ext uri="{BEBA8EAE-BF5A-486C-A8C5-ECC9F3942E4B}">
                <a14:imgProps xmlns:a14="http://schemas.microsoft.com/office/drawing/2010/main">
                  <a14:imgLayer r:embed="rId14">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4623175" y="8219604"/>
            <a:ext cx="1234547" cy="918795"/>
          </a:xfrm>
          <a:prstGeom prst="rect">
            <a:avLst/>
          </a:prstGeom>
        </p:spPr>
      </p:pic>
      <p:pic>
        <p:nvPicPr>
          <p:cNvPr id="6" name="Picture 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44203" y="6734326"/>
            <a:ext cx="2163833" cy="1965113"/>
          </a:xfrm>
          <a:prstGeom prst="rect">
            <a:avLst/>
          </a:prstGeom>
        </p:spPr>
      </p:pic>
      <p:pic>
        <p:nvPicPr>
          <p:cNvPr id="21" name="Picture 20"/>
          <p:cNvPicPr>
            <a:picLocks noChangeAspect="1"/>
          </p:cNvPicPr>
          <p:nvPr/>
        </p:nvPicPr>
        <p:blipFill rotWithShape="1">
          <a:blip r:embed="rId13">
            <a:extLst>
              <a:ext uri="{BEBA8EAE-BF5A-486C-A8C5-ECC9F3942E4B}">
                <a14:imgProps xmlns:a14="http://schemas.microsoft.com/office/drawing/2010/main">
                  <a14:imgLayer r:embed="rId14">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1290762" y="8120706"/>
            <a:ext cx="1234547" cy="918795"/>
          </a:xfrm>
          <a:prstGeom prst="rect">
            <a:avLst/>
          </a:prstGeom>
        </p:spPr>
      </p:pic>
      <p:pic>
        <p:nvPicPr>
          <p:cNvPr id="22" name="Picture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391403" y="6791476"/>
            <a:ext cx="2163833" cy="1965113"/>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35822" y="6791475"/>
            <a:ext cx="1874999" cy="2004309"/>
          </a:xfrm>
          <a:prstGeom prst="rect">
            <a:avLst/>
          </a:prstGeom>
        </p:spPr>
      </p:pic>
      <p:pic>
        <p:nvPicPr>
          <p:cNvPr id="25" name="Picture 24"/>
          <p:cNvPicPr>
            <a:picLocks noChangeAspect="1"/>
          </p:cNvPicPr>
          <p:nvPr/>
        </p:nvPicPr>
        <p:blipFill rotWithShape="1">
          <a:blip r:embed="rId13">
            <a:extLst>
              <a:ext uri="{BEBA8EAE-BF5A-486C-A8C5-ECC9F3942E4B}">
                <a14:imgProps xmlns:a14="http://schemas.microsoft.com/office/drawing/2010/main">
                  <a14:imgLayer r:embed="rId14">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937962" y="8177856"/>
            <a:ext cx="1234547" cy="918795"/>
          </a:xfrm>
          <a:prstGeom prst="rect">
            <a:avLst/>
          </a:prstGeom>
        </p:spPr>
      </p:pic>
      <p:pic>
        <p:nvPicPr>
          <p:cNvPr id="26" name="Picture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27" name="Picture 2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367105" y="6514962"/>
            <a:ext cx="1653779" cy="2040375"/>
          </a:xfrm>
          <a:prstGeom prst="rect">
            <a:avLst/>
          </a:prstGeom>
        </p:spPr>
      </p:pic>
      <p:pic>
        <p:nvPicPr>
          <p:cNvPr id="30" name="Picture 2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45" name="Rounded Rectangular Callout 44"/>
          <p:cNvSpPr/>
          <p:nvPr/>
        </p:nvSpPr>
        <p:spPr>
          <a:xfrm>
            <a:off x="4705741" y="13289"/>
            <a:ext cx="10582835" cy="2091873"/>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dirty="0" smtClean="0">
                <a:solidFill>
                  <a:srgbClr val="FF0000"/>
                </a:solidFill>
                <a:latin typeface="Arial" panose="020B0604020202020204" pitchFamily="34" charset="0"/>
                <a:cs typeface="Arial" panose="020B0604020202020204" pitchFamily="34" charset="0"/>
              </a:rPr>
              <a:t>Trong bài </a:t>
            </a:r>
            <a:r>
              <a:rPr lang="en-US" sz="3600" b="1" i="1" dirty="0" smtClean="0">
                <a:solidFill>
                  <a:srgbClr val="FF0000"/>
                </a:solidFill>
                <a:latin typeface="Arial" panose="020B0604020202020204" pitchFamily="34" charset="0"/>
                <a:cs typeface="Arial" panose="020B0604020202020204" pitchFamily="34" charset="0"/>
              </a:rPr>
              <a:t>“Con đường của bé” </a:t>
            </a:r>
            <a:r>
              <a:rPr lang="en-US" sz="3600" dirty="0" smtClean="0">
                <a:solidFill>
                  <a:srgbClr val="FF0000"/>
                </a:solidFill>
                <a:latin typeface="Arial" panose="020B0604020202020204" pitchFamily="34" charset="0"/>
                <a:cs typeface="Arial" panose="020B0604020202020204" pitchFamily="34" charset="0"/>
              </a:rPr>
              <a:t>nói về </a:t>
            </a:r>
            <a:r>
              <a:rPr lang="en-US" sz="3600" dirty="0" err="1" smtClean="0">
                <a:solidFill>
                  <a:srgbClr val="FF0000"/>
                </a:solidFill>
                <a:latin typeface="Arial" panose="020B0604020202020204" pitchFamily="34" charset="0"/>
                <a:cs typeface="Arial" panose="020B0604020202020204" pitchFamily="34" charset="0"/>
              </a:rPr>
              <a:t>công</a:t>
            </a:r>
            <a:r>
              <a:rPr lang="en-US" sz="3600" dirty="0" smtClean="0">
                <a:solidFill>
                  <a:srgbClr val="FF0000"/>
                </a:solidFill>
                <a:latin typeface="Arial" panose="020B0604020202020204" pitchFamily="34" charset="0"/>
                <a:cs typeface="Arial" panose="020B0604020202020204" pitchFamily="34" charset="0"/>
              </a:rPr>
              <a:t> việc của </a:t>
            </a:r>
            <a:r>
              <a:rPr lang="en-US" sz="3600" dirty="0" err="1" smtClean="0">
                <a:solidFill>
                  <a:srgbClr val="FF0000"/>
                </a:solidFill>
                <a:latin typeface="Arial" panose="020B0604020202020204" pitchFamily="34" charset="0"/>
                <a:cs typeface="Arial" panose="020B0604020202020204" pitchFamily="34" charset="0"/>
              </a:rPr>
              <a:t>những</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ai</a:t>
            </a:r>
            <a:r>
              <a:rPr lang="en-US" sz="3600" dirty="0" smtClean="0">
                <a:solidFill>
                  <a:srgbClr val="FF0000"/>
                </a:solidFill>
                <a:latin typeface="Arial" panose="020B0604020202020204" pitchFamily="34" charset="0"/>
                <a:cs typeface="Arial" panose="020B0604020202020204" pitchFamily="34" charset="0"/>
              </a:rPr>
              <a:t>?</a:t>
            </a:r>
            <a:endParaRPr lang="en-US" sz="3600" dirty="0">
              <a:solidFill>
                <a:srgbClr val="FF0000"/>
              </a:solidFill>
              <a:latin typeface="Arial" panose="020B0604020202020204" pitchFamily="34" charset="0"/>
              <a:cs typeface="Arial" panose="020B0604020202020204" pitchFamily="34" charset="0"/>
            </a:endParaRPr>
          </a:p>
        </p:txBody>
      </p:sp>
      <p:sp>
        <p:nvSpPr>
          <p:cNvPr id="55" name="Rectangle 54"/>
          <p:cNvSpPr/>
          <p:nvPr/>
        </p:nvSpPr>
        <p:spPr>
          <a:xfrm>
            <a:off x="3328718" y="9075716"/>
            <a:ext cx="11959858"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rgbClr val="002060"/>
                </a:solidFill>
                <a:latin typeface="Arial" panose="020B0604020202020204" pitchFamily="34" charset="0"/>
                <a:cs typeface="Arial" panose="020B0604020202020204" pitchFamily="34" charset="0"/>
              </a:rPr>
              <a:t>  A                 </a:t>
            </a:r>
            <a:r>
              <a:rPr lang="en-US" sz="4800" dirty="0" smtClean="0">
                <a:solidFill>
                  <a:srgbClr val="002060"/>
                </a:solidFill>
                <a:latin typeface="Arial" panose="020B0604020202020204" pitchFamily="34" charset="0"/>
                <a:cs typeface="Arial" panose="020B0604020202020204" pitchFamily="34" charset="0"/>
              </a:rPr>
              <a:t>B                   </a:t>
            </a:r>
            <a:r>
              <a:rPr lang="en-US" sz="4800" dirty="0">
                <a:solidFill>
                  <a:srgbClr val="002060"/>
                </a:solidFill>
                <a:latin typeface="Arial" panose="020B0604020202020204" pitchFamily="34" charset="0"/>
                <a:cs typeface="Arial" panose="020B0604020202020204" pitchFamily="34" charset="0"/>
              </a:rPr>
              <a:t>C                  </a:t>
            </a:r>
            <a:r>
              <a:rPr lang="en-US" sz="4800" dirty="0" smtClean="0">
                <a:solidFill>
                  <a:srgbClr val="002060"/>
                </a:solidFill>
                <a:latin typeface="Arial" panose="020B0604020202020204" pitchFamily="34" charset="0"/>
                <a:cs typeface="Arial" panose="020B0604020202020204" pitchFamily="34" charset="0"/>
              </a:rPr>
              <a:t>D</a:t>
            </a:r>
            <a:endParaRPr lang="en-US" sz="4800" dirty="0">
              <a:solidFill>
                <a:srgbClr val="002060"/>
              </a:solidFill>
              <a:latin typeface="Arial" panose="020B0604020202020204" pitchFamily="34" charset="0"/>
              <a:cs typeface="Arial" panose="020B0604020202020204" pitchFamily="34" charset="0"/>
            </a:endParaRPr>
          </a:p>
        </p:txBody>
      </p:sp>
      <p:sp>
        <p:nvSpPr>
          <p:cNvPr id="81" name="Rectangle 80"/>
          <p:cNvSpPr/>
          <p:nvPr/>
        </p:nvSpPr>
        <p:spPr>
          <a:xfrm>
            <a:off x="7841809" y="2957333"/>
            <a:ext cx="7870206" cy="523220"/>
          </a:xfrm>
          <a:prstGeom prst="rect">
            <a:avLst/>
          </a:prstGeom>
        </p:spPr>
        <p:txBody>
          <a:bodyPr wrap="square">
            <a:spAutoFit/>
          </a:bodyPr>
          <a:lstStyle/>
          <a:p>
            <a:r>
              <a:rPr lang="en-US" sz="2800" b="1" dirty="0" smtClean="0">
                <a:solidFill>
                  <a:schemeClr val="bg1"/>
                </a:solidFill>
                <a:latin typeface="Arial" panose="020B0604020202020204" pitchFamily="34" charset="0"/>
                <a:cs typeface="Arial" panose="020B0604020202020204" pitchFamily="34" charset="0"/>
              </a:rPr>
              <a:t>B. </a:t>
            </a:r>
            <a:r>
              <a:rPr lang="en-US" sz="2800" b="1" dirty="0" err="1" smtClean="0">
                <a:solidFill>
                  <a:schemeClr val="bg1"/>
                </a:solidFill>
                <a:latin typeface="Arial" panose="020B0604020202020204" pitchFamily="34" charset="0"/>
                <a:cs typeface="Arial" panose="020B0604020202020204" pitchFamily="34" charset="0"/>
              </a:rPr>
              <a:t>Chú</a:t>
            </a:r>
            <a:r>
              <a:rPr lang="en-US" sz="2800" b="1" dirty="0" smtClean="0">
                <a:solidFill>
                  <a:schemeClr val="bg1"/>
                </a:solidFill>
                <a:latin typeface="Arial" panose="020B0604020202020204" pitchFamily="34" charset="0"/>
                <a:cs typeface="Arial" panose="020B0604020202020204" pitchFamily="34" charset="0"/>
              </a:rPr>
              <a:t> phi </a:t>
            </a:r>
            <a:r>
              <a:rPr lang="en-US" sz="2800" b="1" dirty="0" err="1" smtClean="0">
                <a:solidFill>
                  <a:schemeClr val="bg1"/>
                </a:solidFill>
                <a:latin typeface="Arial" panose="020B0604020202020204" pitchFamily="34" charset="0"/>
                <a:cs typeface="Arial" panose="020B0604020202020204" pitchFamily="34" charset="0"/>
              </a:rPr>
              <a:t>công</a:t>
            </a:r>
            <a:r>
              <a:rPr lang="en-US" sz="2800" b="1" dirty="0" smtClean="0">
                <a:solidFill>
                  <a:schemeClr val="bg1"/>
                </a:solidFill>
                <a:latin typeface="Arial" panose="020B0604020202020204" pitchFamily="34" charset="0"/>
                <a:cs typeface="Arial" panose="020B0604020202020204" pitchFamily="34" charset="0"/>
              </a:rPr>
              <a:t>, cô giáo, </a:t>
            </a:r>
            <a:r>
              <a:rPr lang="en-US" sz="2800" b="1" dirty="0" err="1" smtClean="0">
                <a:solidFill>
                  <a:schemeClr val="bg1"/>
                </a:solidFill>
                <a:latin typeface="Arial" panose="020B0604020202020204" pitchFamily="34" charset="0"/>
                <a:cs typeface="Arial" panose="020B0604020202020204" pitchFamily="34" charset="0"/>
              </a:rPr>
              <a:t>bác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lao</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công</a:t>
            </a:r>
            <a:endParaRPr lang="en-US" sz="2800" b="1" dirty="0">
              <a:solidFill>
                <a:schemeClr val="bg1"/>
              </a:solidFill>
              <a:latin typeface="Arial" panose="020B0604020202020204" pitchFamily="34" charset="0"/>
              <a:cs typeface="Arial" panose="020B0604020202020204" pitchFamily="34" charset="0"/>
            </a:endParaRPr>
          </a:p>
        </p:txBody>
      </p:sp>
      <p:sp>
        <p:nvSpPr>
          <p:cNvPr id="82" name="Rectangle 81"/>
          <p:cNvSpPr/>
          <p:nvPr/>
        </p:nvSpPr>
        <p:spPr>
          <a:xfrm>
            <a:off x="8567417" y="3574231"/>
            <a:ext cx="7870206" cy="523220"/>
          </a:xfrm>
          <a:prstGeom prst="rect">
            <a:avLst/>
          </a:prstGeom>
        </p:spPr>
        <p:txBody>
          <a:bodyPr wrap="square">
            <a:spAutoFit/>
          </a:bodyPr>
          <a:lstStyle/>
          <a:p>
            <a:r>
              <a:rPr lang="en-US" sz="2800" b="1" dirty="0" smtClean="0">
                <a:solidFill>
                  <a:schemeClr val="bg1"/>
                </a:solidFill>
                <a:latin typeface="Arial" panose="020B0604020202020204" pitchFamily="34" charset="0"/>
                <a:cs typeface="Arial" panose="020B0604020202020204" pitchFamily="34" charset="0"/>
              </a:rPr>
              <a:t>C. </a:t>
            </a:r>
            <a:r>
              <a:rPr lang="en-US" sz="2800" b="1" dirty="0" err="1" smtClean="0">
                <a:solidFill>
                  <a:schemeClr val="bg1"/>
                </a:solidFill>
                <a:latin typeface="Arial" panose="020B0604020202020204" pitchFamily="34" charset="0"/>
                <a:cs typeface="Arial" panose="020B0604020202020204" pitchFamily="34" charset="0"/>
              </a:rPr>
              <a:t>Chú</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hải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quân</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bác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lái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tàu</a:t>
            </a:r>
            <a:r>
              <a:rPr lang="en-US" sz="2800" b="1" dirty="0" smtClean="0">
                <a:solidFill>
                  <a:schemeClr val="bg1"/>
                </a:solidFill>
                <a:latin typeface="Arial" panose="020B0604020202020204" pitchFamily="34" charset="0"/>
                <a:cs typeface="Arial" panose="020B0604020202020204" pitchFamily="34" charset="0"/>
              </a:rPr>
              <a:t>, cô giáo</a:t>
            </a:r>
            <a:endParaRPr lang="en-US" sz="2800" b="1" dirty="0">
              <a:solidFill>
                <a:schemeClr val="bg1"/>
              </a:solidFill>
              <a:latin typeface="Arial" panose="020B0604020202020204" pitchFamily="34" charset="0"/>
              <a:cs typeface="Arial" panose="020B0604020202020204" pitchFamily="34" charset="0"/>
            </a:endParaRPr>
          </a:p>
        </p:txBody>
      </p:sp>
      <p:sp>
        <p:nvSpPr>
          <p:cNvPr id="83" name="Rectangle 82"/>
          <p:cNvSpPr/>
          <p:nvPr/>
        </p:nvSpPr>
        <p:spPr>
          <a:xfrm>
            <a:off x="9141514" y="4190143"/>
            <a:ext cx="7870206" cy="523220"/>
          </a:xfrm>
          <a:prstGeom prst="rect">
            <a:avLst/>
          </a:prstGeom>
        </p:spPr>
        <p:txBody>
          <a:bodyPr wrap="square">
            <a:spAutoFit/>
          </a:bodyPr>
          <a:lstStyle/>
          <a:p>
            <a:r>
              <a:rPr lang="en-US" sz="2800" b="1" dirty="0" smtClean="0">
                <a:solidFill>
                  <a:schemeClr val="bg1"/>
                </a:solidFill>
                <a:latin typeface="Arial" panose="020B0604020202020204" pitchFamily="34" charset="0"/>
                <a:cs typeface="Arial" panose="020B0604020202020204" pitchFamily="34" charset="0"/>
              </a:rPr>
              <a:t>D. </a:t>
            </a:r>
            <a:r>
              <a:rPr lang="en-US" sz="2800" b="1" dirty="0" err="1" smtClean="0">
                <a:solidFill>
                  <a:schemeClr val="bg1"/>
                </a:solidFill>
                <a:latin typeface="Arial" panose="020B0604020202020204" pitchFamily="34" charset="0"/>
                <a:cs typeface="Arial" panose="020B0604020202020204" pitchFamily="34" charset="0"/>
              </a:rPr>
              <a:t>Bác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lái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tàu</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chú</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hải</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quân</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bác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lao</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công</a:t>
            </a:r>
            <a:endParaRPr lang="en-US" sz="2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851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2800"/>
                            </p:stCondLst>
                            <p:childTnLst>
                              <p:par>
                                <p:cTn id="13" presetID="10" presetClass="entr" presetSubtype="0" fill="hold" nodeType="after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animEffect transition="in" filter="fade">
                                      <p:cBhvr>
                                        <p:cTn id="15" dur="500"/>
                                        <p:tgtEl>
                                          <p:spTgt spid="35">
                                            <p:txEl>
                                              <p:pRg st="0" end="0"/>
                                            </p:txEl>
                                          </p:spTgt>
                                        </p:tgtEl>
                                      </p:cBhvr>
                                    </p:animEffect>
                                  </p:childTnLst>
                                </p:cTn>
                              </p:par>
                            </p:childTnLst>
                          </p:cTn>
                        </p:par>
                        <p:par>
                          <p:cTn id="16" fill="hold">
                            <p:stCondLst>
                              <p:cond delay="3300"/>
                            </p:stCondLst>
                            <p:childTnLst>
                              <p:par>
                                <p:cTn id="17" presetID="10" presetClass="entr" presetSubtype="0" fill="hold" nodeType="afterEffect">
                                  <p:stCondLst>
                                    <p:cond delay="0"/>
                                  </p:stCondLst>
                                  <p:childTnLst>
                                    <p:set>
                                      <p:cBhvr>
                                        <p:cTn id="18" dur="1" fill="hold">
                                          <p:stCondLst>
                                            <p:cond delay="0"/>
                                          </p:stCondLst>
                                        </p:cTn>
                                        <p:tgtEl>
                                          <p:spTgt spid="81">
                                            <p:txEl>
                                              <p:pRg st="0" end="0"/>
                                            </p:txEl>
                                          </p:spTgt>
                                        </p:tgtEl>
                                        <p:attrNameLst>
                                          <p:attrName>style.visibility</p:attrName>
                                        </p:attrNameLst>
                                      </p:cBhvr>
                                      <p:to>
                                        <p:strVal val="visible"/>
                                      </p:to>
                                    </p:set>
                                    <p:animEffect transition="in" filter="fade">
                                      <p:cBhvr>
                                        <p:cTn id="19" dur="500"/>
                                        <p:tgtEl>
                                          <p:spTgt spid="81">
                                            <p:txEl>
                                              <p:pRg st="0" end="0"/>
                                            </p:txEl>
                                          </p:spTgt>
                                        </p:tgtEl>
                                      </p:cBhvr>
                                    </p:animEffect>
                                  </p:childTnLst>
                                </p:cTn>
                              </p:par>
                            </p:childTnLst>
                          </p:cTn>
                        </p:par>
                        <p:par>
                          <p:cTn id="20" fill="hold">
                            <p:stCondLst>
                              <p:cond delay="3800"/>
                            </p:stCondLst>
                            <p:childTnLst>
                              <p:par>
                                <p:cTn id="21" presetID="10" presetClass="entr" presetSubtype="0" fill="hold" nodeType="afterEffect">
                                  <p:stCondLst>
                                    <p:cond delay="0"/>
                                  </p:stCondLst>
                                  <p:childTnLst>
                                    <p:set>
                                      <p:cBhvr>
                                        <p:cTn id="22" dur="1" fill="hold">
                                          <p:stCondLst>
                                            <p:cond delay="0"/>
                                          </p:stCondLst>
                                        </p:cTn>
                                        <p:tgtEl>
                                          <p:spTgt spid="82">
                                            <p:txEl>
                                              <p:pRg st="0" end="0"/>
                                            </p:txEl>
                                          </p:spTgt>
                                        </p:tgtEl>
                                        <p:attrNameLst>
                                          <p:attrName>style.visibility</p:attrName>
                                        </p:attrNameLst>
                                      </p:cBhvr>
                                      <p:to>
                                        <p:strVal val="visible"/>
                                      </p:to>
                                    </p:set>
                                    <p:animEffect transition="in" filter="fade">
                                      <p:cBhvr>
                                        <p:cTn id="23" dur="500"/>
                                        <p:tgtEl>
                                          <p:spTgt spid="82">
                                            <p:txEl>
                                              <p:pRg st="0" end="0"/>
                                            </p:txEl>
                                          </p:spTgt>
                                        </p:tgtEl>
                                      </p:cBhvr>
                                    </p:animEffect>
                                  </p:childTnLst>
                                </p:cTn>
                              </p:par>
                            </p:childTnLst>
                          </p:cTn>
                        </p:par>
                        <p:par>
                          <p:cTn id="24" fill="hold">
                            <p:stCondLst>
                              <p:cond delay="4300"/>
                            </p:stCondLst>
                            <p:childTnLst>
                              <p:par>
                                <p:cTn id="25" presetID="10" presetClass="entr" presetSubtype="0" fill="hold" nodeType="afterEffect">
                                  <p:stCondLst>
                                    <p:cond delay="0"/>
                                  </p:st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fade">
                                      <p:cBhvr>
                                        <p:cTn id="27" dur="500"/>
                                        <p:tgtEl>
                                          <p:spTgt spid="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10"/>
                                        <p:tgtEl>
                                          <p:spTgt spid="16"/>
                                        </p:tgtEl>
                                      </p:cBhvr>
                                    </p:animEffect>
                                    <p:set>
                                      <p:cBhvr>
                                        <p:cTn id="40" dur="1" fill="hold">
                                          <p:stCondLst>
                                            <p:cond delay="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
                                        <p:tgtEl>
                                          <p:spTgt spid="5"/>
                                        </p:tgtEl>
                                      </p:cBhvr>
                                    </p:animEffect>
                                  </p:childTnLst>
                                </p:cTn>
                              </p:par>
                            </p:childTnLst>
                          </p:cTn>
                        </p:par>
                        <p:par>
                          <p:cTn id="44" fill="hold">
                            <p:stCondLst>
                              <p:cond delay="101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010"/>
                            </p:stCondLst>
                            <p:childTnLst>
                              <p:par>
                                <p:cTn id="48" presetID="10" presetClass="exit" presetSubtype="0" fill="hold" nodeType="afterEffect">
                                  <p:stCondLst>
                                    <p:cond delay="0"/>
                                  </p:stCondLst>
                                  <p:childTnLst>
                                    <p:animEffect transition="out" filter="fade">
                                      <p:cBhvr>
                                        <p:cTn id="49" dur="10"/>
                                        <p:tgtEl>
                                          <p:spTgt spid="5"/>
                                        </p:tgtEl>
                                      </p:cBhvr>
                                    </p:animEffect>
                                    <p:set>
                                      <p:cBhvr>
                                        <p:cTn id="50" dur="1" fill="hold">
                                          <p:stCondLst>
                                            <p:cond delay="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
                                        <p:tgtEl>
                                          <p:spTgt spid="11"/>
                                        </p:tgtEl>
                                      </p:cBhvr>
                                    </p:animEffect>
                                  </p:childTnLst>
                                </p:cTn>
                              </p:par>
                            </p:childTnLst>
                          </p:cTn>
                        </p:par>
                        <p:par>
                          <p:cTn id="54" fill="hold">
                            <p:stCondLst>
                              <p:cond delay="402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02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2"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8.33333E-7 -4.81481E-6 L 0.33316 0.30024 " pathEditMode="relative" rAng="0" ptsTypes="AA">
                                      <p:cBhvr>
                                        <p:cTn id="150" dur="2000" fill="hold"/>
                                        <p:tgtEl>
                                          <p:spTgt spid="5"/>
                                        </p:tgtEl>
                                        <p:attrNameLst>
                                          <p:attrName>ppt_x</p:attrName>
                                          <p:attrName>ppt_y</p:attrName>
                                        </p:attrNameLst>
                                      </p:cBhvr>
                                      <p:rCtr x="16649" y="15000"/>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3" name="oisairoi.wav"/>
                                        </p:tgtEl>
                                      </p:cMediaNode>
                                    </p:audio>
                                  </p:subTnLst>
                                </p:cTn>
                              </p:par>
                              <p:par>
                                <p:cTn id="178" presetID="10" presetClass="entr" presetSubtype="0" fill="hold" nodeType="withEffect">
                                  <p:stCondLst>
                                    <p:cond delay="0"/>
                                  </p:stCondLst>
                                  <p:childTnLst>
                                    <p:set>
                                      <p:cBhvr>
                                        <p:cTn id="179" dur="1" fill="hold">
                                          <p:stCondLst>
                                            <p:cond delay="0"/>
                                          </p:stCondLst>
                                        </p:cTn>
                                        <p:tgtEl>
                                          <p:spTgt spid="25"/>
                                        </p:tgtEl>
                                        <p:attrNameLst>
                                          <p:attrName>style.visibility</p:attrName>
                                        </p:attrNameLst>
                                      </p:cBhvr>
                                      <p:to>
                                        <p:strVal val="visible"/>
                                      </p:to>
                                    </p:set>
                                    <p:animEffect transition="in" filter="fade">
                                      <p:cBhvr>
                                        <p:cTn id="180" dur="250"/>
                                        <p:tgtEl>
                                          <p:spTgt spid="25"/>
                                        </p:tgtEl>
                                      </p:cBhvr>
                                    </p:animEffect>
                                  </p:childTnLst>
                                  <p:subTnLst>
                                    <p:audio>
                                      <p:cMediaNode>
                                        <p:cTn display="0" masterRel="sameClick">
                                          <p:stCondLst>
                                            <p:cond evt="begin" delay="0">
                                              <p:tn val="178"/>
                                            </p:cond>
                                          </p:stCondLst>
                                          <p:endCondLst>
                                            <p:cond evt="onStopAudio" delay="0">
                                              <p:tgtEl>
                                                <p:sldTgt/>
                                              </p:tgtEl>
                                            </p:cond>
                                          </p:endCondLst>
                                        </p:cTn>
                                        <p:tgtEl>
                                          <p:sndTgt r:embed="rId2" name="oisairoi.wav"/>
                                        </p:tgtEl>
                                      </p:cMediaNode>
                                    </p:audio>
                                  </p:subTnLst>
                                </p:cTn>
                              </p:par>
                              <p:par>
                                <p:cTn id="181" presetID="10" presetClass="exit" presetSubtype="0" fill="hold" nodeType="withEffect">
                                  <p:stCondLst>
                                    <p:cond delay="0"/>
                                  </p:stCondLst>
                                  <p:childTnLst>
                                    <p:animEffect transition="out" filter="fade">
                                      <p:cBhvr>
                                        <p:cTn id="182" dur="250"/>
                                        <p:tgtEl>
                                          <p:spTgt spid="26"/>
                                        </p:tgtEl>
                                      </p:cBhvr>
                                    </p:animEffect>
                                    <p:set>
                                      <p:cBhvr>
                                        <p:cTn id="183"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4" restart="whenNotActive" fill="hold" evtFilter="cancelBubble" nodeType="interactiveSeq">
                <p:stCondLst>
                  <p:cond evt="onClick" delay="0">
                    <p:tgtEl>
                      <p:spTgt spid="30"/>
                    </p:tgtEl>
                  </p:cond>
                </p:stCondLst>
                <p:endSync evt="end" delay="0">
                  <p:rtn val="all"/>
                </p:endSync>
                <p:childTnLst>
                  <p:par>
                    <p:cTn id="185" fill="hold">
                      <p:stCondLst>
                        <p:cond delay="0"/>
                      </p:stCondLst>
                      <p:childTnLst>
                        <p:par>
                          <p:cTn id="186" fill="hold">
                            <p:stCondLst>
                              <p:cond delay="0"/>
                            </p:stCondLst>
                            <p:childTnLst>
                              <p:par>
                                <p:cTn id="187" presetID="32" presetClass="emph" presetSubtype="0" fill="hold" nodeType="clickEffect">
                                  <p:stCondLst>
                                    <p:cond delay="0"/>
                                  </p:stCondLst>
                                  <p:childTnLst>
                                    <p:animRot by="120000">
                                      <p:cBhvr>
                                        <p:cTn id="188" dur="100" fill="hold">
                                          <p:stCondLst>
                                            <p:cond delay="0"/>
                                          </p:stCondLst>
                                        </p:cTn>
                                        <p:tgtEl>
                                          <p:spTgt spid="30"/>
                                        </p:tgtEl>
                                        <p:attrNameLst>
                                          <p:attrName>r</p:attrName>
                                        </p:attrNameLst>
                                      </p:cBhvr>
                                    </p:animRot>
                                    <p:animRot by="-240000">
                                      <p:cBhvr>
                                        <p:cTn id="189" dur="200" fill="hold">
                                          <p:stCondLst>
                                            <p:cond delay="200"/>
                                          </p:stCondLst>
                                        </p:cTn>
                                        <p:tgtEl>
                                          <p:spTgt spid="30"/>
                                        </p:tgtEl>
                                        <p:attrNameLst>
                                          <p:attrName>r</p:attrName>
                                        </p:attrNameLst>
                                      </p:cBhvr>
                                    </p:animRot>
                                    <p:animRot by="240000">
                                      <p:cBhvr>
                                        <p:cTn id="190" dur="200" fill="hold">
                                          <p:stCondLst>
                                            <p:cond delay="400"/>
                                          </p:stCondLst>
                                        </p:cTn>
                                        <p:tgtEl>
                                          <p:spTgt spid="30"/>
                                        </p:tgtEl>
                                        <p:attrNameLst>
                                          <p:attrName>r</p:attrName>
                                        </p:attrNameLst>
                                      </p:cBhvr>
                                    </p:animRot>
                                    <p:animRot by="-240000">
                                      <p:cBhvr>
                                        <p:cTn id="191" dur="200" fill="hold">
                                          <p:stCondLst>
                                            <p:cond delay="600"/>
                                          </p:stCondLst>
                                        </p:cTn>
                                        <p:tgtEl>
                                          <p:spTgt spid="30"/>
                                        </p:tgtEl>
                                        <p:attrNameLst>
                                          <p:attrName>r</p:attrName>
                                        </p:attrNameLst>
                                      </p:cBhvr>
                                    </p:animRot>
                                    <p:animRot by="120000">
                                      <p:cBhvr>
                                        <p:cTn id="192" dur="200" fill="hold">
                                          <p:stCondLst>
                                            <p:cond delay="800"/>
                                          </p:stCondLst>
                                        </p:cTn>
                                        <p:tgtEl>
                                          <p:spTgt spid="30"/>
                                        </p:tgtEl>
                                        <p:attrNameLst>
                                          <p:attrName>r</p:attrName>
                                        </p:attrNameLst>
                                      </p:cBhvr>
                                    </p:animRot>
                                  </p:childTnLst>
                                </p:cTn>
                              </p:par>
                            </p:childTnLst>
                          </p:cTn>
                        </p:par>
                        <p:par>
                          <p:cTn id="193" fill="hold">
                            <p:stCondLst>
                              <p:cond delay="1000"/>
                            </p:stCondLst>
                            <p:childTnLst>
                              <p:par>
                                <p:cTn id="194" presetID="10" presetClass="exit" presetSubtype="0" fill="hold" nodeType="afterEffect">
                                  <p:stCondLst>
                                    <p:cond delay="0"/>
                                  </p:stCondLst>
                                  <p:childTnLst>
                                    <p:animEffect transition="out" filter="fade">
                                      <p:cBhvr>
                                        <p:cTn id="195" dur="250"/>
                                        <p:tgtEl>
                                          <p:spTgt spid="16"/>
                                        </p:tgtEl>
                                      </p:cBhvr>
                                    </p:animEffect>
                                    <p:set>
                                      <p:cBhvr>
                                        <p:cTn id="196" dur="1" fill="hold">
                                          <p:stCondLst>
                                            <p:cond delay="249"/>
                                          </p:stCondLst>
                                        </p:cTn>
                                        <p:tgtEl>
                                          <p:spTgt spid="16"/>
                                        </p:tgtEl>
                                        <p:attrNameLst>
                                          <p:attrName>style.visibility</p:attrName>
                                        </p:attrNameLst>
                                      </p:cBhvr>
                                      <p:to>
                                        <p:strVal val="hidden"/>
                                      </p:to>
                                    </p:set>
                                  </p:childTnLst>
                                </p:cTn>
                              </p:par>
                              <p:par>
                                <p:cTn id="197" presetID="10" presetClass="entr" presetSubtype="0" fill="hold" nodeType="withEffect">
                                  <p:stCondLst>
                                    <p:cond delay="0"/>
                                  </p:stCondLst>
                                  <p:childTnLst>
                                    <p:set>
                                      <p:cBhvr>
                                        <p:cTn id="198" dur="1" fill="hold">
                                          <p:stCondLst>
                                            <p:cond delay="0"/>
                                          </p:stCondLst>
                                        </p:cTn>
                                        <p:tgtEl>
                                          <p:spTgt spid="5"/>
                                        </p:tgtEl>
                                        <p:attrNameLst>
                                          <p:attrName>style.visibility</p:attrName>
                                        </p:attrNameLst>
                                      </p:cBhvr>
                                      <p:to>
                                        <p:strVal val="visible"/>
                                      </p:to>
                                    </p:set>
                                    <p:animEffect transition="in" filter="fade">
                                      <p:cBhvr>
                                        <p:cTn id="199" dur="250"/>
                                        <p:tgtEl>
                                          <p:spTgt spid="5"/>
                                        </p:tgtEl>
                                      </p:cBhvr>
                                    </p:animEffect>
                                  </p:childTnLst>
                                </p:cTn>
                              </p:par>
                            </p:childTnLst>
                          </p:cTn>
                        </p:par>
                        <p:par>
                          <p:cTn id="200" fill="hold">
                            <p:stCondLst>
                              <p:cond delay="1250"/>
                            </p:stCondLst>
                            <p:childTnLst>
                              <p:par>
                                <p:cTn id="201" presetID="49" presetClass="path" presetSubtype="0" accel="50000" decel="50000" fill="hold" nodeType="afterEffect">
                                  <p:stCondLst>
                                    <p:cond delay="0"/>
                                  </p:stCondLst>
                                  <p:childTnLst>
                                    <p:animMotion origin="layout" path="M -0.00573 0.02894 L 0.07917 0.32917 " pathEditMode="relative" rAng="0" ptsTypes="AA">
                                      <p:cBhvr>
                                        <p:cTn id="202" dur="2000" fill="hold"/>
                                        <p:tgtEl>
                                          <p:spTgt spid="5"/>
                                        </p:tgtEl>
                                        <p:attrNameLst>
                                          <p:attrName>ppt_x</p:attrName>
                                          <p:attrName>ppt_y</p:attrName>
                                        </p:attrNameLst>
                                      </p:cBhvr>
                                      <p:rCtr x="4236" y="15000"/>
                                    </p:animMotion>
                                  </p:childTnLst>
                                </p:cTn>
                              </p:par>
                            </p:childTnLst>
                          </p:cTn>
                        </p:par>
                        <p:par>
                          <p:cTn id="203" fill="hold">
                            <p:stCondLst>
                              <p:cond delay="3250"/>
                            </p:stCondLst>
                            <p:childTnLst>
                              <p:par>
                                <p:cTn id="204" presetID="10" presetClass="exit" presetSubtype="0" fill="hold" nodeType="afterEffect">
                                  <p:stCondLst>
                                    <p:cond delay="0"/>
                                  </p:stCondLst>
                                  <p:childTnLst>
                                    <p:animEffect transition="out" filter="fade">
                                      <p:cBhvr>
                                        <p:cTn id="205" dur="250"/>
                                        <p:tgtEl>
                                          <p:spTgt spid="5"/>
                                        </p:tgtEl>
                                      </p:cBhvr>
                                    </p:animEffect>
                                    <p:set>
                                      <p:cBhvr>
                                        <p:cTn id="206" dur="1" fill="hold">
                                          <p:stCondLst>
                                            <p:cond delay="249"/>
                                          </p:stCondLst>
                                        </p:cTn>
                                        <p:tgtEl>
                                          <p:spTgt spid="5"/>
                                        </p:tgtEl>
                                        <p:attrNameLst>
                                          <p:attrName>style.visibility</p:attrName>
                                        </p:attrNameLst>
                                      </p:cBhvr>
                                      <p:to>
                                        <p:strVal val="hidden"/>
                                      </p:to>
                                    </p:set>
                                  </p:childTnLst>
                                </p:cTn>
                              </p:par>
                              <p:par>
                                <p:cTn id="207" presetID="10" presetClass="entr" presetSubtype="0" fill="hold" nodeType="withEffect">
                                  <p:stCondLst>
                                    <p:cond delay="0"/>
                                  </p:stCondLst>
                                  <p:childTnLst>
                                    <p:set>
                                      <p:cBhvr>
                                        <p:cTn id="208" dur="1" fill="hold">
                                          <p:stCondLst>
                                            <p:cond delay="0"/>
                                          </p:stCondLst>
                                        </p:cTn>
                                        <p:tgtEl>
                                          <p:spTgt spid="28"/>
                                        </p:tgtEl>
                                        <p:attrNameLst>
                                          <p:attrName>style.visibility</p:attrName>
                                        </p:attrNameLst>
                                      </p:cBhvr>
                                      <p:to>
                                        <p:strVal val="visible"/>
                                      </p:to>
                                    </p:set>
                                    <p:animEffect transition="in" filter="fade">
                                      <p:cBhvr>
                                        <p:cTn id="209" dur="250"/>
                                        <p:tgtEl>
                                          <p:spTgt spid="28"/>
                                        </p:tgtEl>
                                      </p:cBhvr>
                                    </p:animEffect>
                                  </p:childTnLst>
                                </p:cTn>
                              </p:par>
                            </p:childTnLst>
                          </p:cTn>
                        </p:par>
                        <p:par>
                          <p:cTn id="210" fill="hold">
                            <p:stCondLst>
                              <p:cond delay="3500"/>
                            </p:stCondLst>
                            <p:childTnLst>
                              <p:par>
                                <p:cTn id="211" presetID="32" presetClass="emph" presetSubtype="0" fill="hold" nodeType="afterEffect">
                                  <p:stCondLst>
                                    <p:cond delay="0"/>
                                  </p:stCondLst>
                                  <p:childTnLst>
                                    <p:animRot by="120000">
                                      <p:cBhvr>
                                        <p:cTn id="212" dur="200" fill="hold">
                                          <p:stCondLst>
                                            <p:cond delay="0"/>
                                          </p:stCondLst>
                                        </p:cTn>
                                        <p:tgtEl>
                                          <p:spTgt spid="28"/>
                                        </p:tgtEl>
                                        <p:attrNameLst>
                                          <p:attrName>r</p:attrName>
                                        </p:attrNameLst>
                                      </p:cBhvr>
                                    </p:animRot>
                                    <p:animRot by="-240000">
                                      <p:cBhvr>
                                        <p:cTn id="213" dur="400" fill="hold">
                                          <p:stCondLst>
                                            <p:cond delay="400"/>
                                          </p:stCondLst>
                                        </p:cTn>
                                        <p:tgtEl>
                                          <p:spTgt spid="28"/>
                                        </p:tgtEl>
                                        <p:attrNameLst>
                                          <p:attrName>r</p:attrName>
                                        </p:attrNameLst>
                                      </p:cBhvr>
                                    </p:animRot>
                                    <p:animRot by="240000">
                                      <p:cBhvr>
                                        <p:cTn id="214" dur="400" fill="hold">
                                          <p:stCondLst>
                                            <p:cond delay="800"/>
                                          </p:stCondLst>
                                        </p:cTn>
                                        <p:tgtEl>
                                          <p:spTgt spid="28"/>
                                        </p:tgtEl>
                                        <p:attrNameLst>
                                          <p:attrName>r</p:attrName>
                                        </p:attrNameLst>
                                      </p:cBhvr>
                                    </p:animRot>
                                    <p:animRot by="-240000">
                                      <p:cBhvr>
                                        <p:cTn id="215" dur="400" fill="hold">
                                          <p:stCondLst>
                                            <p:cond delay="1200"/>
                                          </p:stCondLst>
                                        </p:cTn>
                                        <p:tgtEl>
                                          <p:spTgt spid="28"/>
                                        </p:tgtEl>
                                        <p:attrNameLst>
                                          <p:attrName>r</p:attrName>
                                        </p:attrNameLst>
                                      </p:cBhvr>
                                    </p:animRot>
                                    <p:animRot by="120000">
                                      <p:cBhvr>
                                        <p:cTn id="216" dur="400" fill="hold">
                                          <p:stCondLst>
                                            <p:cond delay="1600"/>
                                          </p:stCondLst>
                                        </p:cTn>
                                        <p:tgtEl>
                                          <p:spTgt spid="28"/>
                                        </p:tgtEl>
                                        <p:attrNameLst>
                                          <p:attrName>r</p:attrName>
                                        </p:attrNameLst>
                                      </p:cBhvr>
                                    </p:animRot>
                                  </p:childTnLst>
                                </p:cTn>
                              </p:par>
                              <p:par>
                                <p:cTn id="217" presetID="32" presetClass="emph" presetSubtype="0" fill="hold" nodeType="withEffect">
                                  <p:stCondLst>
                                    <p:cond delay="0"/>
                                  </p:stCondLst>
                                  <p:childTnLst>
                                    <p:animRot by="120000">
                                      <p:cBhvr>
                                        <p:cTn id="218" dur="200" fill="hold">
                                          <p:stCondLst>
                                            <p:cond delay="0"/>
                                          </p:stCondLst>
                                        </p:cTn>
                                        <p:tgtEl>
                                          <p:spTgt spid="30"/>
                                        </p:tgtEl>
                                        <p:attrNameLst>
                                          <p:attrName>r</p:attrName>
                                        </p:attrNameLst>
                                      </p:cBhvr>
                                    </p:animRot>
                                    <p:animRot by="-240000">
                                      <p:cBhvr>
                                        <p:cTn id="219" dur="400" fill="hold">
                                          <p:stCondLst>
                                            <p:cond delay="400"/>
                                          </p:stCondLst>
                                        </p:cTn>
                                        <p:tgtEl>
                                          <p:spTgt spid="30"/>
                                        </p:tgtEl>
                                        <p:attrNameLst>
                                          <p:attrName>r</p:attrName>
                                        </p:attrNameLst>
                                      </p:cBhvr>
                                    </p:animRot>
                                    <p:animRot by="240000">
                                      <p:cBhvr>
                                        <p:cTn id="220" dur="400" fill="hold">
                                          <p:stCondLst>
                                            <p:cond delay="800"/>
                                          </p:stCondLst>
                                        </p:cTn>
                                        <p:tgtEl>
                                          <p:spTgt spid="30"/>
                                        </p:tgtEl>
                                        <p:attrNameLst>
                                          <p:attrName>r</p:attrName>
                                        </p:attrNameLst>
                                      </p:cBhvr>
                                    </p:animRot>
                                    <p:animRot by="-240000">
                                      <p:cBhvr>
                                        <p:cTn id="221" dur="400" fill="hold">
                                          <p:stCondLst>
                                            <p:cond delay="1200"/>
                                          </p:stCondLst>
                                        </p:cTn>
                                        <p:tgtEl>
                                          <p:spTgt spid="30"/>
                                        </p:tgtEl>
                                        <p:attrNameLst>
                                          <p:attrName>r</p:attrName>
                                        </p:attrNameLst>
                                      </p:cBhvr>
                                    </p:animRot>
                                    <p:animRot by="120000">
                                      <p:cBhvr>
                                        <p:cTn id="222" dur="400" fill="hold">
                                          <p:stCondLst>
                                            <p:cond delay="1600"/>
                                          </p:stCondLst>
                                        </p:cTn>
                                        <p:tgtEl>
                                          <p:spTgt spid="30"/>
                                        </p:tgtEl>
                                        <p:attrNameLst>
                                          <p:attrName>r</p:attrName>
                                        </p:attrNameLst>
                                      </p:cBhvr>
                                    </p:animRot>
                                  </p:childTnLst>
                                </p:cTn>
                              </p:par>
                            </p:childTnLst>
                          </p:cTn>
                        </p:par>
                        <p:par>
                          <p:cTn id="223" fill="hold">
                            <p:stCondLst>
                              <p:cond delay="5500"/>
                            </p:stCondLst>
                            <p:childTnLst>
                              <p:par>
                                <p:cTn id="224" presetID="10" presetClass="exit" presetSubtype="0" fill="hold" nodeType="afterEffect">
                                  <p:stCondLst>
                                    <p:cond delay="0"/>
                                  </p:stCondLst>
                                  <p:childTnLst>
                                    <p:animEffect transition="out" filter="fade">
                                      <p:cBhvr>
                                        <p:cTn id="225" dur="250"/>
                                        <p:tgtEl>
                                          <p:spTgt spid="28"/>
                                        </p:tgtEl>
                                      </p:cBhvr>
                                    </p:animEffect>
                                    <p:set>
                                      <p:cBhvr>
                                        <p:cTn id="226" dur="1" fill="hold">
                                          <p:stCondLst>
                                            <p:cond delay="249"/>
                                          </p:stCondLst>
                                        </p:cTn>
                                        <p:tgtEl>
                                          <p:spTgt spid="28"/>
                                        </p:tgtEl>
                                        <p:attrNameLst>
                                          <p:attrName>style.visibility</p:attrName>
                                        </p:attrNameLst>
                                      </p:cBhvr>
                                      <p:to>
                                        <p:strVal val="hidden"/>
                                      </p:to>
                                    </p:set>
                                  </p:childTnLst>
                                </p:cTn>
                              </p:par>
                              <p:par>
                                <p:cTn id="227" presetID="10" presetClass="entr" presetSubtype="0" fill="hold" nodeType="withEffect">
                                  <p:stCondLst>
                                    <p:cond delay="0"/>
                                  </p:stCondLst>
                                  <p:childTnLst>
                                    <p:set>
                                      <p:cBhvr>
                                        <p:cTn id="228" dur="1" fill="hold">
                                          <p:stCondLst>
                                            <p:cond delay="0"/>
                                          </p:stCondLst>
                                        </p:cTn>
                                        <p:tgtEl>
                                          <p:spTgt spid="27"/>
                                        </p:tgtEl>
                                        <p:attrNameLst>
                                          <p:attrName>style.visibility</p:attrName>
                                        </p:attrNameLst>
                                      </p:cBhvr>
                                      <p:to>
                                        <p:strVal val="visible"/>
                                      </p:to>
                                    </p:set>
                                    <p:animEffect transition="in" filter="fade">
                                      <p:cBhvr>
                                        <p:cTn id="229" dur="250"/>
                                        <p:tgtEl>
                                          <p:spTgt spid="27"/>
                                        </p:tgtEl>
                                      </p:cBhvr>
                                    </p:animEffect>
                                  </p:childTnLst>
                                  <p:subTnLst>
                                    <p:audio>
                                      <p:cMediaNode>
                                        <p:cTn display="0" masterRel="sameClick">
                                          <p:stCondLst>
                                            <p:cond evt="begin" delay="0">
                                              <p:tn val="227"/>
                                            </p:cond>
                                          </p:stCondLst>
                                          <p:endCondLst>
                                            <p:cond evt="onStopAudio" delay="0">
                                              <p:tgtEl>
                                                <p:sldTgt/>
                                              </p:tgtEl>
                                            </p:cond>
                                          </p:endCondLst>
                                        </p:cTn>
                                        <p:tgtEl>
                                          <p:sndTgt r:embed="rId4" name="congioilam.wav"/>
                                        </p:tgtEl>
                                      </p:cMediaNode>
                                    </p:audio>
                                  </p:subTnLst>
                                </p:cTn>
                              </p:par>
                              <p:par>
                                <p:cTn id="230" presetID="10" presetClass="exit" presetSubtype="0" fill="hold" nodeType="withEffect">
                                  <p:stCondLst>
                                    <p:cond delay="0"/>
                                  </p:stCondLst>
                                  <p:childTnLst>
                                    <p:animEffect transition="out" filter="fade">
                                      <p:cBhvr>
                                        <p:cTn id="231" dur="250"/>
                                        <p:tgtEl>
                                          <p:spTgt spid="30"/>
                                        </p:tgtEl>
                                      </p:cBhvr>
                                    </p:animEffect>
                                    <p:set>
                                      <p:cBhvr>
                                        <p:cTn id="232" dur="1" fill="hold">
                                          <p:stCondLst>
                                            <p:cond delay="249"/>
                                          </p:stCondLst>
                                        </p:cTn>
                                        <p:tgtEl>
                                          <p:spTgt spid="30"/>
                                        </p:tgtEl>
                                        <p:attrNameLst>
                                          <p:attrName>style.visibility</p:attrName>
                                        </p:attrNameLst>
                                      </p:cBhvr>
                                      <p:to>
                                        <p:strVal val="hidden"/>
                                      </p:to>
                                    </p:set>
                                  </p:childTnLst>
                                </p:cTn>
                              </p:par>
                              <p:par>
                                <p:cTn id="233" presetID="10" presetClass="entr" presetSubtype="0" fill="hold" grpId="0" nodeType="withEffect">
                                  <p:stCondLst>
                                    <p:cond delay="0"/>
                                  </p:stCondLst>
                                  <p:childTnLst>
                                    <p:set>
                                      <p:cBhvr>
                                        <p:cTn id="234" dur="1" fill="hold">
                                          <p:stCondLst>
                                            <p:cond delay="0"/>
                                          </p:stCondLst>
                                        </p:cTn>
                                        <p:tgtEl>
                                          <p:spTgt spid="77"/>
                                        </p:tgtEl>
                                        <p:attrNameLst>
                                          <p:attrName>style.visibility</p:attrName>
                                        </p:attrNameLst>
                                      </p:cBhvr>
                                      <p:to>
                                        <p:strVal val="visible"/>
                                      </p:to>
                                    </p:set>
                                    <p:animEffect transition="in" filter="fade">
                                      <p:cBhvr>
                                        <p:cTn id="235" dur="500"/>
                                        <p:tgtEl>
                                          <p:spTgt spid="77"/>
                                        </p:tgtEl>
                                      </p:cBhvr>
                                    </p:animEffect>
                                  </p:childTnLst>
                                </p:cTn>
                              </p:par>
                              <p:par>
                                <p:cTn id="236" presetID="8" presetClass="emph" presetSubtype="0" repeatCount="indefinite" fill="hold" grpId="1" nodeType="withEffect">
                                  <p:stCondLst>
                                    <p:cond delay="0"/>
                                  </p:stCondLst>
                                  <p:childTnLst>
                                    <p:animRot by="21600000">
                                      <p:cBhvr>
                                        <p:cTn id="237" dur="2000" fill="hold"/>
                                        <p:tgtEl>
                                          <p:spTgt spid="77"/>
                                        </p:tgtEl>
                                        <p:attrNameLst>
                                          <p:attrName>r</p:attrName>
                                        </p:attrNameLst>
                                      </p:cBhvr>
                                    </p:animRo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5"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81">
                                            <p:txEl>
                                              <p:pRg st="0" end="0"/>
                                            </p:txEl>
                                          </p:spTgt>
                                        </p:tgtEl>
                                        <p:attrNameLst>
                                          <p:attrName>style.color</p:attrName>
                                        </p:attrNameLst>
                                      </p:cBhvr>
                                      <p:by>
                                        <p:hsl h="0" s="-12549" l="-25098"/>
                                      </p:by>
                                    </p:animClr>
                                    <p:animClr clrSpc="hsl" dir="cw">
                                      <p:cBhvr>
                                        <p:cTn id="249" dur="500" fill="hold"/>
                                        <p:tgtEl>
                                          <p:spTgt spid="81">
                                            <p:txEl>
                                              <p:pRg st="0" end="0"/>
                                            </p:txEl>
                                          </p:spTgt>
                                        </p:tgtEl>
                                        <p:attrNameLst>
                                          <p:attrName>fillcolor</p:attrName>
                                        </p:attrNameLst>
                                      </p:cBhvr>
                                      <p:by>
                                        <p:hsl h="0" s="-12549" l="-25098"/>
                                      </p:by>
                                    </p:animClr>
                                    <p:animClr clrSpc="hsl" dir="cw">
                                      <p:cBhvr>
                                        <p:cTn id="250" dur="500" fill="hold"/>
                                        <p:tgtEl>
                                          <p:spTgt spid="81">
                                            <p:txEl>
                                              <p:pRg st="0" end="0"/>
                                            </p:txEl>
                                          </p:spTgt>
                                        </p:tgtEl>
                                        <p:attrNameLst>
                                          <p:attrName>stroke.color</p:attrName>
                                        </p:attrNameLst>
                                      </p:cBhvr>
                                      <p:by>
                                        <p:hsl h="0" s="-12549" l="-25098"/>
                                      </p:by>
                                    </p:animClr>
                                    <p:set>
                                      <p:cBhvr>
                                        <p:cTn id="251" dur="500" fill="hold"/>
                                        <p:tgtEl>
                                          <p:spTgt spid="8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82">
                                            <p:txEl>
                                              <p:pRg st="0" end="0"/>
                                            </p:txEl>
                                          </p:spTgt>
                                        </p:tgtEl>
                                        <p:attrNameLst>
                                          <p:attrName>style.color</p:attrName>
                                        </p:attrNameLst>
                                      </p:cBhvr>
                                      <p:by>
                                        <p:hsl h="0" s="-12549" l="-25098"/>
                                      </p:by>
                                    </p:animClr>
                                    <p:animClr clrSpc="hsl" dir="cw">
                                      <p:cBhvr>
                                        <p:cTn id="254" dur="500" fill="hold"/>
                                        <p:tgtEl>
                                          <p:spTgt spid="82">
                                            <p:txEl>
                                              <p:pRg st="0" end="0"/>
                                            </p:txEl>
                                          </p:spTgt>
                                        </p:tgtEl>
                                        <p:attrNameLst>
                                          <p:attrName>fillcolor</p:attrName>
                                        </p:attrNameLst>
                                      </p:cBhvr>
                                      <p:by>
                                        <p:hsl h="0" s="-12549" l="-25098"/>
                                      </p:by>
                                    </p:animClr>
                                    <p:animClr clrSpc="hsl" dir="cw">
                                      <p:cBhvr>
                                        <p:cTn id="255" dur="500" fill="hold"/>
                                        <p:tgtEl>
                                          <p:spTgt spid="82">
                                            <p:txEl>
                                              <p:pRg st="0" end="0"/>
                                            </p:txEl>
                                          </p:spTgt>
                                        </p:tgtEl>
                                        <p:attrNameLst>
                                          <p:attrName>stroke.color</p:attrName>
                                        </p:attrNameLst>
                                      </p:cBhvr>
                                      <p:by>
                                        <p:hsl h="0" s="-12549" l="-25098"/>
                                      </p:by>
                                    </p:animClr>
                                    <p:set>
                                      <p:cBhvr>
                                        <p:cTn id="256" dur="500" fill="hold"/>
                                        <p:tgtEl>
                                          <p:spTgt spid="8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83">
                                            <p:txEl>
                                              <p:pRg st="0" end="0"/>
                                            </p:txEl>
                                          </p:spTgt>
                                        </p:tgtEl>
                                        <p:attrNameLst>
                                          <p:attrName>style.color</p:attrName>
                                        </p:attrNameLst>
                                      </p:cBhvr>
                                      <p:by>
                                        <p:hsl h="0" s="-12549" l="-25098"/>
                                      </p:by>
                                    </p:animClr>
                                    <p:animClr clrSpc="hsl" dir="cw">
                                      <p:cBhvr>
                                        <p:cTn id="259" dur="500" fill="hold"/>
                                        <p:tgtEl>
                                          <p:spTgt spid="83">
                                            <p:txEl>
                                              <p:pRg st="0" end="0"/>
                                            </p:txEl>
                                          </p:spTgt>
                                        </p:tgtEl>
                                        <p:attrNameLst>
                                          <p:attrName>fillcolor</p:attrName>
                                        </p:attrNameLst>
                                      </p:cBhvr>
                                      <p:by>
                                        <p:hsl h="0" s="-12549" l="-25098"/>
                                      </p:by>
                                    </p:animClr>
                                    <p:animClr clrSpc="hsl" dir="cw">
                                      <p:cBhvr>
                                        <p:cTn id="260" dur="500" fill="hold"/>
                                        <p:tgtEl>
                                          <p:spTgt spid="83">
                                            <p:txEl>
                                              <p:pRg st="0" end="0"/>
                                            </p:txEl>
                                          </p:spTgt>
                                        </p:tgtEl>
                                        <p:attrNameLst>
                                          <p:attrName>stroke.color</p:attrName>
                                        </p:attrNameLst>
                                      </p:cBhvr>
                                      <p:by>
                                        <p:hsl h="0" s="-12549" l="-25098"/>
                                      </p:by>
                                    </p:animClr>
                                    <p:set>
                                      <p:cBhvr>
                                        <p:cTn id="261" dur="500" fill="hold"/>
                                        <p:tgtEl>
                                          <p:spTgt spid="83">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81" grpId="0" build="allAtOnce"/>
      <p:bldP spid="82" grpId="0" build="allAtOnce"/>
      <p:bldP spid="8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21035" y="6833223"/>
            <a:ext cx="1874999" cy="2004309"/>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88622" y="6734325"/>
            <a:ext cx="1874999" cy="2004309"/>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5822" y="6791475"/>
            <a:ext cx="1874999" cy="2004309"/>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sp>
        <p:nvSpPr>
          <p:cNvPr id="77" name="Sun 76"/>
          <p:cNvSpPr/>
          <p:nvPr/>
        </p:nvSpPr>
        <p:spPr>
          <a:xfrm>
            <a:off x="5819098" y="5940821"/>
            <a:ext cx="3243740" cy="3124674"/>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628901" y="495609"/>
            <a:ext cx="2491514" cy="4854156"/>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767722" y="3314048"/>
            <a:ext cx="2938019" cy="2807441"/>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86000" y="3607813"/>
            <a:ext cx="1591401" cy="1900841"/>
          </a:xfrm>
          <a:prstGeom prst="rect">
            <a:avLst/>
          </a:prstGeom>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2629" y="6734325"/>
            <a:ext cx="1874999" cy="2004309"/>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076617" y="6833224"/>
            <a:ext cx="2163833" cy="1965113"/>
          </a:xfrm>
          <a:prstGeom prst="rect">
            <a:avLst/>
          </a:prstGeom>
        </p:spPr>
      </p:pic>
      <p:pic>
        <p:nvPicPr>
          <p:cNvPr id="14" name="Picture 13"/>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4623175" y="8219604"/>
            <a:ext cx="1234547" cy="918795"/>
          </a:xfrm>
          <a:prstGeom prst="rect">
            <a:avLst/>
          </a:prstGeom>
        </p:spPr>
      </p:pic>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44203" y="6734326"/>
            <a:ext cx="2163833" cy="1965113"/>
          </a:xfrm>
          <a:prstGeom prst="rect">
            <a:avLst/>
          </a:prstGeom>
        </p:spPr>
      </p:pic>
      <p:pic>
        <p:nvPicPr>
          <p:cNvPr id="21" name="Picture 20"/>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1290762" y="8120706"/>
            <a:ext cx="1234547" cy="918795"/>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23" name="Picture 2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44579" y="6520603"/>
            <a:ext cx="1592775" cy="1965113"/>
          </a:xfrm>
          <a:prstGeom prst="rect">
            <a:avLst/>
          </a:prstGeom>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36108" y="6577646"/>
            <a:ext cx="2372243" cy="2154384"/>
          </a:xfrm>
          <a:prstGeom prst="rect">
            <a:avLst/>
          </a:prstGeom>
        </p:spPr>
      </p:pic>
      <p:pic>
        <p:nvPicPr>
          <p:cNvPr id="30" name="Picture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45" name="Rounded Rectangular Callout 44"/>
          <p:cNvSpPr/>
          <p:nvPr/>
        </p:nvSpPr>
        <p:spPr>
          <a:xfrm>
            <a:off x="4705741" y="13289"/>
            <a:ext cx="10582835" cy="2091873"/>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dirty="0" smtClean="0">
                <a:solidFill>
                  <a:srgbClr val="FF0000"/>
                </a:solidFill>
                <a:latin typeface="Arial" panose="020B0604020202020204" pitchFamily="34" charset="0"/>
                <a:cs typeface="Arial" panose="020B0604020202020204" pitchFamily="34" charset="0"/>
              </a:rPr>
              <a:t>Trong bài </a:t>
            </a:r>
            <a:r>
              <a:rPr lang="en-US" sz="3600" b="1" i="1" dirty="0" smtClean="0">
                <a:solidFill>
                  <a:srgbClr val="FF0000"/>
                </a:solidFill>
                <a:latin typeface="Arial" panose="020B0604020202020204" pitchFamily="34" charset="0"/>
                <a:cs typeface="Arial" panose="020B0604020202020204" pitchFamily="34" charset="0"/>
              </a:rPr>
              <a:t>“Con đường của bé”</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công</a:t>
            </a:r>
            <a:r>
              <a:rPr lang="en-US" sz="3600" dirty="0" smtClean="0">
                <a:solidFill>
                  <a:srgbClr val="FF0000"/>
                </a:solidFill>
                <a:latin typeface="Arial" panose="020B0604020202020204" pitchFamily="34" charset="0"/>
                <a:cs typeface="Arial" panose="020B0604020202020204" pitchFamily="34" charset="0"/>
              </a:rPr>
              <a:t> việc của </a:t>
            </a:r>
            <a:r>
              <a:rPr lang="en-US" sz="3600" dirty="0" err="1" smtClean="0">
                <a:solidFill>
                  <a:srgbClr val="FF0000"/>
                </a:solidFill>
                <a:latin typeface="Arial" panose="020B0604020202020204" pitchFamily="34" charset="0"/>
                <a:cs typeface="Arial" panose="020B0604020202020204" pitchFamily="34" charset="0"/>
              </a:rPr>
              <a:t>chú</a:t>
            </a:r>
            <a:r>
              <a:rPr lang="en-US" sz="3600" dirty="0" smtClean="0">
                <a:solidFill>
                  <a:srgbClr val="FF0000"/>
                </a:solidFill>
                <a:latin typeface="Arial" panose="020B0604020202020204" pitchFamily="34" charset="0"/>
                <a:cs typeface="Arial" panose="020B0604020202020204" pitchFamily="34" charset="0"/>
              </a:rPr>
              <a:t> phi </a:t>
            </a:r>
            <a:r>
              <a:rPr lang="en-US" sz="3600" dirty="0" err="1" smtClean="0">
                <a:solidFill>
                  <a:srgbClr val="FF0000"/>
                </a:solidFill>
                <a:latin typeface="Arial" panose="020B0604020202020204" pitchFamily="34" charset="0"/>
                <a:cs typeface="Arial" panose="020B0604020202020204" pitchFamily="34" charset="0"/>
              </a:rPr>
              <a:t>công</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gắn</a:t>
            </a:r>
            <a:r>
              <a:rPr lang="en-US" sz="3600" dirty="0" smtClean="0">
                <a:solidFill>
                  <a:srgbClr val="FF0000"/>
                </a:solidFill>
                <a:latin typeface="Arial" panose="020B0604020202020204" pitchFamily="34" charset="0"/>
                <a:cs typeface="Arial" panose="020B0604020202020204" pitchFamily="34" charset="0"/>
              </a:rPr>
              <a:t> với con đường nào?</a:t>
            </a:r>
            <a:endParaRPr lang="en-US" sz="3600" dirty="0">
              <a:solidFill>
                <a:srgbClr val="FF0000"/>
              </a:solidFill>
              <a:latin typeface="Arial" panose="020B0604020202020204" pitchFamily="34" charset="0"/>
              <a:cs typeface="Arial" panose="020B0604020202020204" pitchFamily="34" charset="0"/>
            </a:endParaRPr>
          </a:p>
        </p:txBody>
      </p:sp>
      <p:sp>
        <p:nvSpPr>
          <p:cNvPr id="55" name="Rectangle 54"/>
          <p:cNvSpPr/>
          <p:nvPr/>
        </p:nvSpPr>
        <p:spPr>
          <a:xfrm>
            <a:off x="3328718" y="9075716"/>
            <a:ext cx="11518251"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rgbClr val="002060"/>
                </a:solidFill>
                <a:latin typeface="Arial" panose="020B0604020202020204" pitchFamily="34" charset="0"/>
                <a:cs typeface="Arial" panose="020B0604020202020204" pitchFamily="34" charset="0"/>
              </a:rPr>
              <a:t>  A                 </a:t>
            </a:r>
            <a:r>
              <a:rPr lang="en-US" sz="4800" dirty="0" smtClean="0">
                <a:solidFill>
                  <a:srgbClr val="002060"/>
                </a:solidFill>
                <a:latin typeface="Arial" panose="020B0604020202020204" pitchFamily="34" charset="0"/>
                <a:cs typeface="Arial" panose="020B0604020202020204" pitchFamily="34" charset="0"/>
              </a:rPr>
              <a:t>B                   </a:t>
            </a:r>
            <a:r>
              <a:rPr lang="en-US" sz="4800" dirty="0">
                <a:solidFill>
                  <a:srgbClr val="002060"/>
                </a:solidFill>
                <a:latin typeface="Arial" panose="020B0604020202020204" pitchFamily="34" charset="0"/>
                <a:cs typeface="Arial" panose="020B0604020202020204" pitchFamily="34" charset="0"/>
              </a:rPr>
              <a:t>C                   D</a:t>
            </a:r>
          </a:p>
        </p:txBody>
      </p:sp>
      <p:pic>
        <p:nvPicPr>
          <p:cNvPr id="25" name="Picture 24"/>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4827982" y="8219603"/>
            <a:ext cx="1234547" cy="918795"/>
          </a:xfrm>
          <a:prstGeom prst="rect">
            <a:avLst/>
          </a:prstGeom>
        </p:spPr>
      </p:pic>
      <p:sp>
        <p:nvSpPr>
          <p:cNvPr id="29" name="Rectangle 28"/>
          <p:cNvSpPr/>
          <p:nvPr/>
        </p:nvSpPr>
        <p:spPr>
          <a:xfrm>
            <a:off x="8216201" y="2117245"/>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A. Đường </a:t>
            </a:r>
            <a:r>
              <a:rPr lang="en-US" sz="3600" b="1" dirty="0" err="1" smtClean="0">
                <a:solidFill>
                  <a:schemeClr val="bg1"/>
                </a:solidFill>
                <a:latin typeface="Arial" panose="020B0604020202020204" pitchFamily="34" charset="0"/>
                <a:cs typeface="Arial" panose="020B0604020202020204" pitchFamily="34" charset="0"/>
              </a:rPr>
              <a:t>biển</a:t>
            </a:r>
            <a:endParaRPr lang="en-US" sz="3600" b="1"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8216201" y="2858461"/>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B. Đường hàng </a:t>
            </a:r>
            <a:r>
              <a:rPr lang="en-US" sz="3600" b="1" dirty="0" err="1" smtClean="0">
                <a:solidFill>
                  <a:schemeClr val="bg1"/>
                </a:solidFill>
                <a:latin typeface="Arial" panose="020B0604020202020204" pitchFamily="34" charset="0"/>
                <a:cs typeface="Arial" panose="020B0604020202020204" pitchFamily="34" charset="0"/>
              </a:rPr>
              <a:t>không</a:t>
            </a:r>
            <a:endParaRPr lang="en-US" sz="3600" b="1" dirty="0">
              <a:solidFill>
                <a:schemeClr val="bg1"/>
              </a:solidFill>
              <a:latin typeface="Arial" panose="020B0604020202020204" pitchFamily="34" charset="0"/>
              <a:cs typeface="Arial" panose="020B0604020202020204" pitchFamily="34" charset="0"/>
            </a:endParaRPr>
          </a:p>
        </p:txBody>
      </p:sp>
      <p:sp>
        <p:nvSpPr>
          <p:cNvPr id="32" name="Rectangle 31"/>
          <p:cNvSpPr/>
          <p:nvPr/>
        </p:nvSpPr>
        <p:spPr>
          <a:xfrm>
            <a:off x="8216201" y="3599677"/>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C. Đường </a:t>
            </a:r>
            <a:r>
              <a:rPr lang="en-US" sz="3600" b="1" dirty="0" err="1" smtClean="0">
                <a:solidFill>
                  <a:schemeClr val="bg1"/>
                </a:solidFill>
                <a:latin typeface="Arial" panose="020B0604020202020204" pitchFamily="34" charset="0"/>
                <a:cs typeface="Arial" panose="020B0604020202020204" pitchFamily="34" charset="0"/>
              </a:rPr>
              <a:t>tới</a:t>
            </a:r>
            <a:r>
              <a:rPr lang="en-US" sz="3600" b="1" dirty="0" smtClean="0">
                <a:solidFill>
                  <a:schemeClr val="bg1"/>
                </a:solidFill>
                <a:latin typeface="Arial" panose="020B0604020202020204" pitchFamily="34" charset="0"/>
                <a:cs typeface="Arial" panose="020B0604020202020204" pitchFamily="34" charset="0"/>
              </a:rPr>
              <a:t> trường</a:t>
            </a:r>
            <a:endParaRPr lang="en-US" sz="3600" b="1" dirty="0">
              <a:solidFill>
                <a:schemeClr val="bg1"/>
              </a:solidFill>
              <a:latin typeface="Arial" panose="020B0604020202020204" pitchFamily="34" charset="0"/>
              <a:cs typeface="Arial" panose="020B0604020202020204" pitchFamily="34" charset="0"/>
            </a:endParaRPr>
          </a:p>
        </p:txBody>
      </p:sp>
      <p:sp>
        <p:nvSpPr>
          <p:cNvPr id="34" name="Rectangle 33"/>
          <p:cNvSpPr/>
          <p:nvPr/>
        </p:nvSpPr>
        <p:spPr>
          <a:xfrm>
            <a:off x="8216201" y="4340894"/>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D. Đường </a:t>
            </a:r>
            <a:r>
              <a:rPr lang="en-US" sz="3600" b="1" dirty="0" err="1" smtClean="0">
                <a:solidFill>
                  <a:schemeClr val="bg1"/>
                </a:solidFill>
                <a:latin typeface="Arial" panose="020B0604020202020204" pitchFamily="34" charset="0"/>
                <a:cs typeface="Arial" panose="020B0604020202020204" pitchFamily="34" charset="0"/>
              </a:rPr>
              <a:t>sắt</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494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360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410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46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510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2"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8.33333E-7 -4.81481E-6 L 0.33316 0.30024 " pathEditMode="relative" rAng="0" ptsTypes="AA">
                                      <p:cBhvr>
                                        <p:cTn id="150" dur="2000" fill="hold"/>
                                        <p:tgtEl>
                                          <p:spTgt spid="5"/>
                                        </p:tgtEl>
                                        <p:attrNameLst>
                                          <p:attrName>ppt_x</p:attrName>
                                          <p:attrName>ppt_y</p:attrName>
                                        </p:attrNameLst>
                                      </p:cBhvr>
                                      <p:rCtr x="16649" y="15000"/>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3" name="congioilam.wav"/>
                                        </p:tgtEl>
                                      </p:cMediaNode>
                                    </p:audio>
                                  </p:subTnLst>
                                </p:cTn>
                              </p:par>
                              <p:par>
                                <p:cTn id="178" presetID="10" presetClass="exit" presetSubtype="0" fill="hold" nodeType="withEffect">
                                  <p:stCondLst>
                                    <p:cond delay="0"/>
                                  </p:stCondLst>
                                  <p:childTnLst>
                                    <p:animEffect transition="out" filter="fade">
                                      <p:cBhvr>
                                        <p:cTn id="179" dur="250"/>
                                        <p:tgtEl>
                                          <p:spTgt spid="26"/>
                                        </p:tgtEl>
                                      </p:cBhvr>
                                    </p:animEffect>
                                    <p:set>
                                      <p:cBhvr>
                                        <p:cTn id="180" dur="1" fill="hold">
                                          <p:stCondLst>
                                            <p:cond delay="249"/>
                                          </p:stCondLst>
                                        </p:cTn>
                                        <p:tgtEl>
                                          <p:spTgt spid="26"/>
                                        </p:tgtEl>
                                        <p:attrNameLst>
                                          <p:attrName>style.visibility</p:attrName>
                                        </p:attrNameLst>
                                      </p:cBhvr>
                                      <p:to>
                                        <p:strVal val="hidden"/>
                                      </p:to>
                                    </p:set>
                                  </p:childTnLst>
                                </p:cTn>
                              </p:par>
                              <p:par>
                                <p:cTn id="181" presetID="10" presetClass="entr" presetSubtype="0" fill="hold" grpId="0" nodeType="withEffect">
                                  <p:stCondLst>
                                    <p:cond delay="0"/>
                                  </p:stCondLst>
                                  <p:childTnLst>
                                    <p:set>
                                      <p:cBhvr>
                                        <p:cTn id="182" dur="1" fill="hold">
                                          <p:stCondLst>
                                            <p:cond delay="0"/>
                                          </p:stCondLst>
                                        </p:cTn>
                                        <p:tgtEl>
                                          <p:spTgt spid="77"/>
                                        </p:tgtEl>
                                        <p:attrNameLst>
                                          <p:attrName>style.visibility</p:attrName>
                                        </p:attrNameLst>
                                      </p:cBhvr>
                                      <p:to>
                                        <p:strVal val="visible"/>
                                      </p:to>
                                    </p:set>
                                    <p:animEffect transition="in" filter="fade">
                                      <p:cBhvr>
                                        <p:cTn id="183" dur="500"/>
                                        <p:tgtEl>
                                          <p:spTgt spid="77"/>
                                        </p:tgtEl>
                                      </p:cBhvr>
                                    </p:animEffect>
                                  </p:childTnLst>
                                </p:cTn>
                              </p:par>
                              <p:par>
                                <p:cTn id="184" presetID="8" presetClass="emph" presetSubtype="0" repeatCount="indefinite" fill="hold" grpId="1" nodeType="withEffect">
                                  <p:stCondLst>
                                    <p:cond delay="0"/>
                                  </p:stCondLst>
                                  <p:childTnLst>
                                    <p:animRot by="21600000">
                                      <p:cBhvr>
                                        <p:cTn id="185" dur="2000" fill="hold"/>
                                        <p:tgtEl>
                                          <p:spTgt spid="77"/>
                                        </p:tgtEl>
                                        <p:attrNameLst>
                                          <p:attrName>r</p:attrName>
                                        </p:attrNameLst>
                                      </p:cBhvr>
                                    </p:animRo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2"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2">
                                            <p:txEl>
                                              <p:pRg st="0" end="0"/>
                                            </p:txEl>
                                          </p:spTgt>
                                        </p:tgtEl>
                                        <p:attrNameLst>
                                          <p:attrName>style.color</p:attrName>
                                        </p:attrNameLst>
                                      </p:cBhvr>
                                      <p:by>
                                        <p:hsl h="0" s="-12549" l="-25098"/>
                                      </p:by>
                                    </p:animClr>
                                    <p:animClr clrSpc="hsl" dir="cw">
                                      <p:cBhvr>
                                        <p:cTn id="249" dur="500" fill="hold"/>
                                        <p:tgtEl>
                                          <p:spTgt spid="32">
                                            <p:txEl>
                                              <p:pRg st="0" end="0"/>
                                            </p:txEl>
                                          </p:spTgt>
                                        </p:tgtEl>
                                        <p:attrNameLst>
                                          <p:attrName>fillcolor</p:attrName>
                                        </p:attrNameLst>
                                      </p:cBhvr>
                                      <p:by>
                                        <p:hsl h="0" s="-12549" l="-25098"/>
                                      </p:by>
                                    </p:animClr>
                                    <p:animClr clrSpc="hsl" dir="cw">
                                      <p:cBhvr>
                                        <p:cTn id="250" dur="500" fill="hold"/>
                                        <p:tgtEl>
                                          <p:spTgt spid="32">
                                            <p:txEl>
                                              <p:pRg st="0" end="0"/>
                                            </p:txEl>
                                          </p:spTgt>
                                        </p:tgtEl>
                                        <p:attrNameLst>
                                          <p:attrName>stroke.color</p:attrName>
                                        </p:attrNameLst>
                                      </p:cBhvr>
                                      <p:by>
                                        <p:hsl h="0" s="-12549" l="-25098"/>
                                      </p:by>
                                    </p:animClr>
                                    <p:set>
                                      <p:cBhvr>
                                        <p:cTn id="251" dur="500" fill="hold"/>
                                        <p:tgtEl>
                                          <p:spTgt spid="32">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2" grpId="0" build="allAtOnce"/>
      <p:bldP spid="3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5822" y="6791475"/>
            <a:ext cx="1874999" cy="2004309"/>
          </a:xfrm>
          <a:prstGeom prst="rect">
            <a:avLst/>
          </a:prstGeom>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2629" y="6734325"/>
            <a:ext cx="1874999" cy="2004309"/>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9701" y="6588456"/>
            <a:ext cx="2371172" cy="2153412"/>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6108" y="6577646"/>
            <a:ext cx="2372243" cy="2154384"/>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21035" y="6833223"/>
            <a:ext cx="1874999" cy="2004309"/>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88622" y="6734325"/>
            <a:ext cx="1874999" cy="2004309"/>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sp>
        <p:nvSpPr>
          <p:cNvPr id="77" name="Sun 76"/>
          <p:cNvSpPr/>
          <p:nvPr/>
        </p:nvSpPr>
        <p:spPr>
          <a:xfrm>
            <a:off x="9119452" y="5928303"/>
            <a:ext cx="3243740" cy="3124674"/>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2628901" y="495609"/>
            <a:ext cx="2491514" cy="4854156"/>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767722" y="3314048"/>
            <a:ext cx="2938019" cy="2807441"/>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86000" y="3607813"/>
            <a:ext cx="1591401" cy="1900841"/>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076617" y="6833224"/>
            <a:ext cx="2163833" cy="1965113"/>
          </a:xfrm>
          <a:prstGeom prst="rect">
            <a:avLst/>
          </a:prstGeom>
        </p:spPr>
      </p:pic>
      <p:pic>
        <p:nvPicPr>
          <p:cNvPr id="14" name="Picture 13"/>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4623175" y="8219604"/>
            <a:ext cx="1234547" cy="918795"/>
          </a:xfrm>
          <a:prstGeom prst="rect">
            <a:avLst/>
          </a:prstGeom>
        </p:spPr>
      </p:pic>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17" name="Picture 1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936461" y="6508085"/>
            <a:ext cx="1609719" cy="1965113"/>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30" name="Picture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45" name="Rounded Rectangular Callout 44"/>
          <p:cNvSpPr/>
          <p:nvPr/>
        </p:nvSpPr>
        <p:spPr>
          <a:xfrm>
            <a:off x="4705741" y="13289"/>
            <a:ext cx="10582835" cy="2091873"/>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dirty="0">
                <a:solidFill>
                  <a:srgbClr val="FF0000"/>
                </a:solidFill>
                <a:latin typeface="Arial" panose="020B0604020202020204" pitchFamily="34" charset="0"/>
                <a:cs typeface="Arial" panose="020B0604020202020204" pitchFamily="34" charset="0"/>
              </a:rPr>
              <a:t>Trong bài </a:t>
            </a:r>
            <a:r>
              <a:rPr lang="en-US" sz="3600" b="1" i="1" dirty="0">
                <a:solidFill>
                  <a:srgbClr val="FF0000"/>
                </a:solidFill>
                <a:latin typeface="Arial" panose="020B0604020202020204" pitchFamily="34" charset="0"/>
                <a:cs typeface="Arial" panose="020B0604020202020204" pitchFamily="34" charset="0"/>
              </a:rPr>
              <a:t>“Con đường của bé</a:t>
            </a:r>
            <a:r>
              <a:rPr lang="en-US" sz="3600" b="1" i="1" dirty="0" smtClean="0">
                <a:solidFill>
                  <a:srgbClr val="FF0000"/>
                </a:solidFill>
                <a:latin typeface="Arial" panose="020B0604020202020204" pitchFamily="34" charset="0"/>
                <a:cs typeface="Arial" panose="020B0604020202020204" pitchFamily="34" charset="0"/>
              </a:rPr>
              <a:t>”</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công</a:t>
            </a:r>
            <a:r>
              <a:rPr lang="en-US" sz="3600" dirty="0" smtClean="0">
                <a:solidFill>
                  <a:srgbClr val="FF0000"/>
                </a:solidFill>
                <a:latin typeface="Arial" panose="020B0604020202020204" pitchFamily="34" charset="0"/>
                <a:cs typeface="Arial" panose="020B0604020202020204" pitchFamily="34" charset="0"/>
              </a:rPr>
              <a:t> việc của </a:t>
            </a:r>
            <a:r>
              <a:rPr lang="en-US" sz="3600" dirty="0" err="1" smtClean="0">
                <a:solidFill>
                  <a:srgbClr val="FF0000"/>
                </a:solidFill>
                <a:latin typeface="Arial" panose="020B0604020202020204" pitchFamily="34" charset="0"/>
                <a:cs typeface="Arial" panose="020B0604020202020204" pitchFamily="34" charset="0"/>
              </a:rPr>
              <a:t>bác</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lái</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tàu</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gắn</a:t>
            </a:r>
            <a:r>
              <a:rPr lang="en-US" sz="3600" dirty="0" smtClean="0">
                <a:solidFill>
                  <a:srgbClr val="FF0000"/>
                </a:solidFill>
                <a:latin typeface="Arial" panose="020B0604020202020204" pitchFamily="34" charset="0"/>
                <a:cs typeface="Arial" panose="020B0604020202020204" pitchFamily="34" charset="0"/>
              </a:rPr>
              <a:t> với một con đường nào?</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55" name="Rectangle 54"/>
          <p:cNvSpPr/>
          <p:nvPr/>
        </p:nvSpPr>
        <p:spPr>
          <a:xfrm>
            <a:off x="3328718" y="9075716"/>
            <a:ext cx="11518251"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rgbClr val="002060"/>
                </a:solidFill>
                <a:latin typeface="Arial" panose="020B0604020202020204" pitchFamily="34" charset="0"/>
                <a:cs typeface="Arial" panose="020B0604020202020204" pitchFamily="34" charset="0"/>
              </a:rPr>
              <a:t>  A                 </a:t>
            </a:r>
            <a:r>
              <a:rPr lang="en-US" sz="4800" dirty="0" smtClean="0">
                <a:solidFill>
                  <a:srgbClr val="002060"/>
                </a:solidFill>
                <a:latin typeface="Arial" panose="020B0604020202020204" pitchFamily="34" charset="0"/>
                <a:cs typeface="Arial" panose="020B0604020202020204" pitchFamily="34" charset="0"/>
              </a:rPr>
              <a:t>B                   </a:t>
            </a:r>
            <a:r>
              <a:rPr lang="en-US" sz="4800" dirty="0">
                <a:solidFill>
                  <a:srgbClr val="002060"/>
                </a:solidFill>
                <a:latin typeface="Arial" panose="020B0604020202020204" pitchFamily="34" charset="0"/>
                <a:cs typeface="Arial" panose="020B0604020202020204" pitchFamily="34" charset="0"/>
              </a:rPr>
              <a:t>C                   D</a:t>
            </a:r>
          </a:p>
        </p:txBody>
      </p:sp>
      <p:pic>
        <p:nvPicPr>
          <p:cNvPr id="25" name="Picture 24"/>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4827982" y="8219603"/>
            <a:ext cx="1234547" cy="918795"/>
          </a:xfrm>
          <a:prstGeom prst="rect">
            <a:avLst/>
          </a:prstGeom>
        </p:spPr>
      </p:pic>
      <p:pic>
        <p:nvPicPr>
          <p:cNvPr id="21" name="Picture 20"/>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8044771" y="8100537"/>
            <a:ext cx="1234547" cy="918795"/>
          </a:xfrm>
          <a:prstGeom prst="rect">
            <a:avLst/>
          </a:prstGeom>
        </p:spPr>
      </p:pic>
      <p:sp>
        <p:nvSpPr>
          <p:cNvPr id="29" name="Rectangle 28"/>
          <p:cNvSpPr/>
          <p:nvPr/>
        </p:nvSpPr>
        <p:spPr>
          <a:xfrm>
            <a:off x="8216201" y="2117245"/>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A. Đường </a:t>
            </a:r>
            <a:r>
              <a:rPr lang="en-US" sz="3600" b="1" dirty="0" err="1" smtClean="0">
                <a:solidFill>
                  <a:schemeClr val="bg1"/>
                </a:solidFill>
                <a:latin typeface="Arial" panose="020B0604020202020204" pitchFamily="34" charset="0"/>
                <a:cs typeface="Arial" panose="020B0604020202020204" pitchFamily="34" charset="0"/>
              </a:rPr>
              <a:t>tới</a:t>
            </a:r>
            <a:r>
              <a:rPr lang="en-US" sz="3600" b="1" dirty="0" smtClean="0">
                <a:solidFill>
                  <a:schemeClr val="bg1"/>
                </a:solidFill>
                <a:latin typeface="Arial" panose="020B0604020202020204" pitchFamily="34" charset="0"/>
                <a:cs typeface="Arial" panose="020B0604020202020204" pitchFamily="34" charset="0"/>
              </a:rPr>
              <a:t> trường</a:t>
            </a:r>
            <a:endParaRPr lang="en-US" sz="3600" b="1"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8216201" y="2858461"/>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B. Đường </a:t>
            </a:r>
            <a:r>
              <a:rPr lang="en-US" sz="3600" b="1" dirty="0" err="1" smtClean="0">
                <a:solidFill>
                  <a:schemeClr val="bg1"/>
                </a:solidFill>
                <a:latin typeface="Arial" panose="020B0604020202020204" pitchFamily="34" charset="0"/>
                <a:cs typeface="Arial" panose="020B0604020202020204" pitchFamily="34" charset="0"/>
              </a:rPr>
              <a:t>biển</a:t>
            </a:r>
            <a:endParaRPr lang="en-US" sz="3600" b="1" dirty="0">
              <a:solidFill>
                <a:schemeClr val="bg1"/>
              </a:solidFill>
              <a:latin typeface="Arial" panose="020B0604020202020204" pitchFamily="34" charset="0"/>
              <a:cs typeface="Arial" panose="020B0604020202020204" pitchFamily="34" charset="0"/>
            </a:endParaRPr>
          </a:p>
        </p:txBody>
      </p:sp>
      <p:sp>
        <p:nvSpPr>
          <p:cNvPr id="32" name="Rectangle 31"/>
          <p:cNvSpPr/>
          <p:nvPr/>
        </p:nvSpPr>
        <p:spPr>
          <a:xfrm>
            <a:off x="8216201" y="3599677"/>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C. Đường </a:t>
            </a:r>
            <a:r>
              <a:rPr lang="en-US" sz="3600" b="1" dirty="0" err="1" smtClean="0">
                <a:solidFill>
                  <a:schemeClr val="bg1"/>
                </a:solidFill>
                <a:latin typeface="Arial" panose="020B0604020202020204" pitchFamily="34" charset="0"/>
                <a:cs typeface="Arial" panose="020B0604020202020204" pitchFamily="34" charset="0"/>
              </a:rPr>
              <a:t>sắt</a:t>
            </a:r>
            <a:endParaRPr lang="en-US" sz="3600" b="1" dirty="0">
              <a:solidFill>
                <a:schemeClr val="bg1"/>
              </a:solidFill>
              <a:latin typeface="Arial" panose="020B0604020202020204" pitchFamily="34" charset="0"/>
              <a:cs typeface="Arial" panose="020B0604020202020204" pitchFamily="34" charset="0"/>
            </a:endParaRPr>
          </a:p>
        </p:txBody>
      </p:sp>
      <p:sp>
        <p:nvSpPr>
          <p:cNvPr id="34" name="Rectangle 33"/>
          <p:cNvSpPr/>
          <p:nvPr/>
        </p:nvSpPr>
        <p:spPr>
          <a:xfrm>
            <a:off x="8216201" y="4340894"/>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D. Đường hàng </a:t>
            </a:r>
            <a:r>
              <a:rPr lang="en-US" sz="3600" b="1" dirty="0" err="1" smtClean="0">
                <a:solidFill>
                  <a:schemeClr val="bg1"/>
                </a:solidFill>
                <a:latin typeface="Arial" panose="020B0604020202020204" pitchFamily="34" charset="0"/>
                <a:cs typeface="Arial" panose="020B0604020202020204" pitchFamily="34" charset="0"/>
              </a:rPr>
              <a:t>không</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299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370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420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47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520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3" name="congioilam.wav"/>
                                        </p:tgtEl>
                                      </p:cMediaNode>
                                    </p:audio>
                                  </p:subTnLst>
                                </p:cTn>
                              </p:par>
                              <p:par>
                                <p:cTn id="126" presetID="10" presetClass="exit" presetSubtype="0" fill="hold" nodeType="withEffect">
                                  <p:stCondLst>
                                    <p:cond delay="0"/>
                                  </p:stCondLst>
                                  <p:childTnLst>
                                    <p:animEffect transition="out" filter="fade">
                                      <p:cBhvr>
                                        <p:cTn id="127" dur="250"/>
                                        <p:tgtEl>
                                          <p:spTgt spid="22"/>
                                        </p:tgtEl>
                                      </p:cBhvr>
                                    </p:animEffect>
                                    <p:set>
                                      <p:cBhvr>
                                        <p:cTn id="128" dur="1" fill="hold">
                                          <p:stCondLst>
                                            <p:cond delay="249"/>
                                          </p:stCondLst>
                                        </p:cTn>
                                        <p:tgtEl>
                                          <p:spTgt spid="22"/>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250"/>
                                        <p:tgtEl>
                                          <p:spTgt spid="77"/>
                                        </p:tgtEl>
                                      </p:cBhvr>
                                    </p:animEffect>
                                  </p:childTnLst>
                                </p:cTn>
                              </p:par>
                              <p:par>
                                <p:cTn id="132" presetID="8" presetClass="emph" presetSubtype="0" repeatCount="indefinite" fill="hold" grpId="1" nodeType="withEffect">
                                  <p:stCondLst>
                                    <p:cond delay="0"/>
                                  </p:stCondLst>
                                  <p:childTnLst>
                                    <p:animRot by="21600000">
                                      <p:cBhvr>
                                        <p:cTn id="133" dur="2000" fill="hold"/>
                                        <p:tgtEl>
                                          <p:spTgt spid="77"/>
                                        </p:tgtEl>
                                        <p:attrNameLst>
                                          <p:attrName>r</p:attrName>
                                        </p:attrNameLst>
                                      </p:cBhvr>
                                    </p:animRo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8.33333E-7 -4.81481E-6 L 0.33316 0.30024 " pathEditMode="relative" rAng="0" ptsTypes="AA">
                                      <p:cBhvr>
                                        <p:cTn id="152" dur="2000" fill="hold"/>
                                        <p:tgtEl>
                                          <p:spTgt spid="5"/>
                                        </p:tgtEl>
                                        <p:attrNameLst>
                                          <p:attrName>ppt_x</p:attrName>
                                          <p:attrName>ppt_y</p:attrName>
                                        </p:attrNameLst>
                                      </p:cBhvr>
                                      <p:rCtr x="16649" y="15000"/>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2"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2"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88622" y="6734325"/>
            <a:ext cx="1874999" cy="2004309"/>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5822" y="6791475"/>
            <a:ext cx="1874999" cy="2004309"/>
          </a:xfrm>
          <a:prstGeom prst="rect">
            <a:avLst/>
          </a:prstGeom>
        </p:spPr>
      </p:pic>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2629" y="6734325"/>
            <a:ext cx="1874999" cy="2004309"/>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97319" y="6642372"/>
            <a:ext cx="2371175" cy="2153412"/>
          </a:xfrm>
          <a:prstGeom prst="rect">
            <a:avLst/>
          </a:prstGeom>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9701" y="6588456"/>
            <a:ext cx="2371173" cy="2153412"/>
          </a:xfrm>
          <a:prstGeom prst="rect">
            <a:avLst/>
          </a:prstGeom>
        </p:spPr>
      </p:pic>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36108" y="6577646"/>
            <a:ext cx="2372243" cy="2154384"/>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21035" y="6833223"/>
            <a:ext cx="1874999" cy="2004309"/>
          </a:xfrm>
          <a:prstGeom prst="rect">
            <a:avLst/>
          </a:prstGeom>
        </p:spPr>
      </p:pic>
      <p:pic>
        <p:nvPicPr>
          <p:cNvPr id="75" name="Picture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34660" y="4262756"/>
            <a:ext cx="1795343" cy="1390929"/>
          </a:xfrm>
          <a:prstGeom prst="rect">
            <a:avLst/>
          </a:prstGeom>
        </p:spPr>
      </p:pic>
      <p:sp>
        <p:nvSpPr>
          <p:cNvPr id="77" name="Sun 76"/>
          <p:cNvSpPr/>
          <p:nvPr/>
        </p:nvSpPr>
        <p:spPr>
          <a:xfrm>
            <a:off x="12434581" y="5918345"/>
            <a:ext cx="3243740" cy="3124674"/>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2628901" y="495609"/>
            <a:ext cx="2491514" cy="4854156"/>
          </a:xfrm>
          <a:prstGeom prst="rect">
            <a:avLst/>
          </a:prstGeom>
        </p:spPr>
      </p:pic>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767722" y="3314048"/>
            <a:ext cx="2938019" cy="2807441"/>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286000" y="3607813"/>
            <a:ext cx="1591401" cy="1900841"/>
          </a:xfrm>
          <a:prstGeom prst="rect">
            <a:avLst/>
          </a:prstGeom>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251590" y="6498127"/>
            <a:ext cx="1609719" cy="1965113"/>
          </a:xfrm>
          <a:prstGeom prst="rect">
            <a:avLst/>
          </a:prstGeom>
        </p:spPr>
      </p:pic>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13297460" y="8126762"/>
            <a:ext cx="1276352" cy="1909802"/>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9965047" y="8126762"/>
            <a:ext cx="1276352" cy="1909802"/>
          </a:xfrm>
          <a:prstGeom prst="rect">
            <a:avLst/>
          </a:prstGeom>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6612247" y="8126762"/>
            <a:ext cx="1276352" cy="1909802"/>
          </a:xfrm>
          <a:prstGeom prst="rect">
            <a:avLst/>
          </a:prstGeom>
        </p:spPr>
      </p:pic>
      <p:pic>
        <p:nvPicPr>
          <p:cNvPr id="30" name="Picture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3379054" y="8126762"/>
            <a:ext cx="1276352" cy="1909802"/>
          </a:xfrm>
          <a:prstGeom prst="rect">
            <a:avLst/>
          </a:prstGeom>
        </p:spPr>
      </p:pic>
      <p:sp>
        <p:nvSpPr>
          <p:cNvPr id="45" name="Rounded Rectangular Callout 44"/>
          <p:cNvSpPr/>
          <p:nvPr/>
        </p:nvSpPr>
        <p:spPr>
          <a:xfrm>
            <a:off x="4705741" y="13289"/>
            <a:ext cx="10582835" cy="2091873"/>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600" dirty="0">
                <a:solidFill>
                  <a:srgbClr val="FF0000"/>
                </a:solidFill>
                <a:latin typeface="Arial" panose="020B0604020202020204" pitchFamily="34" charset="0"/>
                <a:cs typeface="Arial" panose="020B0604020202020204" pitchFamily="34" charset="0"/>
              </a:rPr>
              <a:t>Trong bài </a:t>
            </a:r>
            <a:r>
              <a:rPr lang="en-US" sz="3600" b="1" i="1" dirty="0">
                <a:solidFill>
                  <a:srgbClr val="FF0000"/>
                </a:solidFill>
                <a:latin typeface="Arial" panose="020B0604020202020204" pitchFamily="34" charset="0"/>
                <a:cs typeface="Arial" panose="020B0604020202020204" pitchFamily="34" charset="0"/>
              </a:rPr>
              <a:t>“Con đường của bé</a:t>
            </a:r>
            <a:r>
              <a:rPr lang="en-US" sz="3600" b="1" i="1" dirty="0" smtClean="0">
                <a:solidFill>
                  <a:srgbClr val="FF0000"/>
                </a:solidFill>
                <a:latin typeface="Arial" panose="020B0604020202020204" pitchFamily="34" charset="0"/>
                <a:cs typeface="Arial" panose="020B0604020202020204" pitchFamily="34" charset="0"/>
              </a:rPr>
              <a:t>”</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công</a:t>
            </a:r>
            <a:r>
              <a:rPr lang="en-US" sz="3600" dirty="0" smtClean="0">
                <a:solidFill>
                  <a:srgbClr val="FF0000"/>
                </a:solidFill>
                <a:latin typeface="Arial" panose="020B0604020202020204" pitchFamily="34" charset="0"/>
                <a:cs typeface="Arial" panose="020B0604020202020204" pitchFamily="34" charset="0"/>
              </a:rPr>
              <a:t> việc của </a:t>
            </a:r>
            <a:r>
              <a:rPr lang="en-US" sz="3600" dirty="0" err="1" smtClean="0">
                <a:solidFill>
                  <a:srgbClr val="FF0000"/>
                </a:solidFill>
                <a:latin typeface="Arial" panose="020B0604020202020204" pitchFamily="34" charset="0"/>
                <a:cs typeface="Arial" panose="020B0604020202020204" pitchFamily="34" charset="0"/>
              </a:rPr>
              <a:t>chú</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hải</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quân</a:t>
            </a:r>
            <a:r>
              <a:rPr lang="en-US" sz="3600" dirty="0" smtClean="0">
                <a:solidFill>
                  <a:srgbClr val="FF0000"/>
                </a:solidFill>
                <a:latin typeface="Arial" panose="020B0604020202020204" pitchFamily="34" charset="0"/>
                <a:cs typeface="Arial" panose="020B0604020202020204" pitchFamily="34" charset="0"/>
              </a:rPr>
              <a:t> </a:t>
            </a:r>
            <a:r>
              <a:rPr lang="en-US" sz="3600" dirty="0" err="1" smtClean="0">
                <a:solidFill>
                  <a:srgbClr val="FF0000"/>
                </a:solidFill>
                <a:latin typeface="Arial" panose="020B0604020202020204" pitchFamily="34" charset="0"/>
                <a:cs typeface="Arial" panose="020B0604020202020204" pitchFamily="34" charset="0"/>
              </a:rPr>
              <a:t>gắn</a:t>
            </a:r>
            <a:r>
              <a:rPr lang="en-US" sz="3600" dirty="0" smtClean="0">
                <a:solidFill>
                  <a:srgbClr val="FF0000"/>
                </a:solidFill>
                <a:latin typeface="Arial" panose="020B0604020202020204" pitchFamily="34" charset="0"/>
                <a:cs typeface="Arial" panose="020B0604020202020204" pitchFamily="34" charset="0"/>
              </a:rPr>
              <a:t> với con đường nào? </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55" name="Rectangle 54"/>
          <p:cNvSpPr/>
          <p:nvPr/>
        </p:nvSpPr>
        <p:spPr>
          <a:xfrm>
            <a:off x="3328718" y="9075716"/>
            <a:ext cx="11518251" cy="123534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800" dirty="0">
                <a:solidFill>
                  <a:srgbClr val="002060"/>
                </a:solidFill>
                <a:latin typeface="Arial" panose="020B0604020202020204" pitchFamily="34" charset="0"/>
                <a:cs typeface="Arial" panose="020B0604020202020204" pitchFamily="34" charset="0"/>
              </a:rPr>
              <a:t>  A               </a:t>
            </a:r>
            <a:r>
              <a:rPr lang="en-US" sz="4800" dirty="0" smtClean="0">
                <a:solidFill>
                  <a:srgbClr val="002060"/>
                </a:solidFill>
                <a:latin typeface="Arial" panose="020B0604020202020204" pitchFamily="34" charset="0"/>
                <a:cs typeface="Arial" panose="020B0604020202020204" pitchFamily="34" charset="0"/>
              </a:rPr>
              <a:t>  </a:t>
            </a:r>
            <a:r>
              <a:rPr lang="en-US" sz="4800" dirty="0">
                <a:solidFill>
                  <a:srgbClr val="002060"/>
                </a:solidFill>
                <a:latin typeface="Arial" panose="020B0604020202020204" pitchFamily="34" charset="0"/>
                <a:cs typeface="Arial" panose="020B0604020202020204" pitchFamily="34" charset="0"/>
              </a:rPr>
              <a:t>B                   C                   D</a:t>
            </a:r>
          </a:p>
        </p:txBody>
      </p:sp>
      <p:pic>
        <p:nvPicPr>
          <p:cNvPr id="25" name="Picture 24"/>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4827982" y="8219603"/>
            <a:ext cx="1234547" cy="918795"/>
          </a:xfrm>
          <a:prstGeom prst="rect">
            <a:avLst/>
          </a:prstGeom>
        </p:spPr>
      </p:pic>
      <p:pic>
        <p:nvPicPr>
          <p:cNvPr id="21" name="Picture 20"/>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8044771" y="8100537"/>
            <a:ext cx="1234547" cy="918795"/>
          </a:xfrm>
          <a:prstGeom prst="rect">
            <a:avLst/>
          </a:prstGeom>
        </p:spPr>
      </p:pic>
      <p:pic>
        <p:nvPicPr>
          <p:cNvPr id="14" name="Picture 13"/>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11354341" y="8160581"/>
            <a:ext cx="1234547" cy="918795"/>
          </a:xfrm>
          <a:prstGeom prst="rect">
            <a:avLst/>
          </a:prstGeom>
        </p:spPr>
      </p:pic>
      <p:sp>
        <p:nvSpPr>
          <p:cNvPr id="29" name="Rectangle 28"/>
          <p:cNvSpPr/>
          <p:nvPr/>
        </p:nvSpPr>
        <p:spPr>
          <a:xfrm>
            <a:off x="8216201" y="2117245"/>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A. Đường </a:t>
            </a:r>
            <a:r>
              <a:rPr lang="en-US" sz="3600" b="1" dirty="0" err="1" smtClean="0">
                <a:solidFill>
                  <a:schemeClr val="bg1"/>
                </a:solidFill>
                <a:latin typeface="Arial" panose="020B0604020202020204" pitchFamily="34" charset="0"/>
                <a:cs typeface="Arial" panose="020B0604020202020204" pitchFamily="34" charset="0"/>
              </a:rPr>
              <a:t>tới</a:t>
            </a:r>
            <a:r>
              <a:rPr lang="en-US" sz="3600" b="1" dirty="0" smtClean="0">
                <a:solidFill>
                  <a:schemeClr val="bg1"/>
                </a:solidFill>
                <a:latin typeface="Arial" panose="020B0604020202020204" pitchFamily="34" charset="0"/>
                <a:cs typeface="Arial" panose="020B0604020202020204" pitchFamily="34" charset="0"/>
              </a:rPr>
              <a:t> trường</a:t>
            </a:r>
            <a:endParaRPr lang="en-US" sz="3600" b="1"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8216201" y="2858461"/>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B. Đường hàng </a:t>
            </a:r>
            <a:r>
              <a:rPr lang="en-US" sz="3600" b="1" dirty="0" err="1" smtClean="0">
                <a:solidFill>
                  <a:schemeClr val="bg1"/>
                </a:solidFill>
                <a:latin typeface="Arial" panose="020B0604020202020204" pitchFamily="34" charset="0"/>
                <a:cs typeface="Arial" panose="020B0604020202020204" pitchFamily="34" charset="0"/>
              </a:rPr>
              <a:t>không</a:t>
            </a:r>
            <a:endParaRPr lang="en-US" sz="3600" b="1" dirty="0">
              <a:solidFill>
                <a:schemeClr val="bg1"/>
              </a:solidFill>
              <a:latin typeface="Arial" panose="020B0604020202020204" pitchFamily="34" charset="0"/>
              <a:cs typeface="Arial" panose="020B0604020202020204" pitchFamily="34" charset="0"/>
            </a:endParaRPr>
          </a:p>
        </p:txBody>
      </p:sp>
      <p:sp>
        <p:nvSpPr>
          <p:cNvPr id="32" name="Rectangle 31"/>
          <p:cNvSpPr/>
          <p:nvPr/>
        </p:nvSpPr>
        <p:spPr>
          <a:xfrm>
            <a:off x="8216201" y="3599677"/>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C. Đường </a:t>
            </a:r>
            <a:r>
              <a:rPr lang="en-US" sz="3600" b="1" dirty="0" err="1" smtClean="0">
                <a:solidFill>
                  <a:schemeClr val="bg1"/>
                </a:solidFill>
                <a:latin typeface="Arial" panose="020B0604020202020204" pitchFamily="34" charset="0"/>
                <a:cs typeface="Arial" panose="020B0604020202020204" pitchFamily="34" charset="0"/>
              </a:rPr>
              <a:t>sắt</a:t>
            </a:r>
            <a:endParaRPr lang="en-US" sz="3600" b="1" dirty="0">
              <a:solidFill>
                <a:schemeClr val="bg1"/>
              </a:solidFill>
              <a:latin typeface="Arial" panose="020B0604020202020204" pitchFamily="34" charset="0"/>
              <a:cs typeface="Arial" panose="020B0604020202020204" pitchFamily="34" charset="0"/>
            </a:endParaRPr>
          </a:p>
        </p:txBody>
      </p:sp>
      <p:sp>
        <p:nvSpPr>
          <p:cNvPr id="34" name="Rectangle 33"/>
          <p:cNvSpPr/>
          <p:nvPr/>
        </p:nvSpPr>
        <p:spPr>
          <a:xfrm>
            <a:off x="8216201" y="4340894"/>
            <a:ext cx="7870206" cy="646331"/>
          </a:xfrm>
          <a:prstGeom prst="rect">
            <a:avLst/>
          </a:prstGeom>
        </p:spPr>
        <p:txBody>
          <a:bodyPr wrap="square">
            <a:spAutoFit/>
          </a:bodyPr>
          <a:lstStyle/>
          <a:p>
            <a:r>
              <a:rPr lang="en-US" sz="3600" b="1" dirty="0" smtClean="0">
                <a:solidFill>
                  <a:schemeClr val="bg1"/>
                </a:solidFill>
                <a:latin typeface="Arial" panose="020B0604020202020204" pitchFamily="34" charset="0"/>
                <a:cs typeface="Arial" panose="020B0604020202020204" pitchFamily="34" charset="0"/>
              </a:rPr>
              <a:t>D. Đường </a:t>
            </a:r>
            <a:r>
              <a:rPr lang="en-US" sz="3600" b="1" dirty="0" err="1" smtClean="0">
                <a:solidFill>
                  <a:schemeClr val="bg1"/>
                </a:solidFill>
                <a:latin typeface="Arial" panose="020B0604020202020204" pitchFamily="34" charset="0"/>
                <a:cs typeface="Arial" panose="020B0604020202020204" pitchFamily="34" charset="0"/>
              </a:rPr>
              <a:t>biển</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857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360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410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46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510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congioilam.wav"/>
                                        </p:tgtEl>
                                      </p:cMediaNode>
                                    </p:audio>
                                  </p:subTnLst>
                                </p:cTn>
                              </p:par>
                              <p:par>
                                <p:cTn id="74" presetID="10" presetClass="exit" presetSubtype="0" fill="hold" nodeType="withEffect">
                                  <p:stCondLst>
                                    <p:cond delay="0"/>
                                  </p:stCondLst>
                                  <p:childTnLst>
                                    <p:animEffect transition="out" filter="fade">
                                      <p:cBhvr>
                                        <p:cTn id="75" dur="250"/>
                                        <p:tgtEl>
                                          <p:spTgt spid="6"/>
                                        </p:tgtEl>
                                      </p:cBhvr>
                                    </p:animEffect>
                                    <p:set>
                                      <p:cBhvr>
                                        <p:cTn id="76" dur="1" fill="hold">
                                          <p:stCondLst>
                                            <p:cond delay="249"/>
                                          </p:stCondLst>
                                        </p:cTn>
                                        <p:tgtEl>
                                          <p:spTgt spid="6"/>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8" presetClass="emph" presetSubtype="0" repeatCount="indefinite" fill="hold" grpId="1" nodeType="withEffect">
                                  <p:stCondLst>
                                    <p:cond delay="0"/>
                                  </p:stCondLst>
                                  <p:childTnLst>
                                    <p:animRot by="21600000">
                                      <p:cBhvr>
                                        <p:cTn id="81" dur="2000" fill="hold"/>
                                        <p:tgtEl>
                                          <p:spTgt spid="77"/>
                                        </p:tgtEl>
                                        <p:attrNameLst>
                                          <p:attrName>r</p:attrName>
                                        </p:attrNameLst>
                                      </p:cBhvr>
                                    </p:animRot>
                                  </p:childTnLst>
                                </p:cTn>
                              </p:par>
                            </p:childTnLst>
                          </p:cTn>
                        </p:par>
                      </p:childTnLst>
                    </p:cTn>
                  </p:par>
                </p:childTnLst>
              </p:cTn>
              <p:nextCondLst>
                <p:cond evt="onClick" delay="0">
                  <p:tgtEl>
                    <p:spTgt spid="6"/>
                  </p:tgtEl>
                </p:cond>
              </p:nextCondLst>
            </p:seq>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250"/>
                                        <p:tgtEl>
                                          <p:spTgt spid="16"/>
                                        </p:tgtEl>
                                      </p:cBhvr>
                                    </p:animEffect>
                                    <p:set>
                                      <p:cBhvr>
                                        <p:cTn id="94" dur="1" fill="hold">
                                          <p:stCondLst>
                                            <p:cond delay="249"/>
                                          </p:stCondLst>
                                        </p:cTn>
                                        <p:tgtEl>
                                          <p:spTgt spid="16"/>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childTnLst>
                                </p:cTn>
                              </p:par>
                            </p:childTnLst>
                          </p:cTn>
                        </p:par>
                        <p:par>
                          <p:cTn id="98" fill="hold">
                            <p:stCondLst>
                              <p:cond delay="1250"/>
                            </p:stCondLst>
                            <p:childTnLst>
                              <p:par>
                                <p:cTn id="99" presetID="63" presetClass="path" presetSubtype="0" accel="50000" decel="50000" fill="hold" nodeType="afterEffect">
                                  <p:stCondLst>
                                    <p:cond delay="0"/>
                                  </p:stCondLst>
                                  <p:childTnLst>
                                    <p:animMotion origin="layout" path="M -8.33333E-7 -4.81481E-6 L 0.54809 0.30024 " pathEditMode="relative" rAng="0" ptsTypes="AA">
                                      <p:cBhvr>
                                        <p:cTn id="100" dur="2000" fill="hold"/>
                                        <p:tgtEl>
                                          <p:spTgt spid="5"/>
                                        </p:tgtEl>
                                        <p:attrNameLst>
                                          <p:attrName>ppt_x</p:attrName>
                                          <p:attrName>ppt_y</p:attrName>
                                        </p:attrNameLst>
                                      </p:cBhvr>
                                      <p:rCtr x="27396" y="15000"/>
                                    </p:animMotion>
                                  </p:childTnLst>
                                </p:cTn>
                              </p:par>
                            </p:childTnLst>
                          </p:cTn>
                        </p:par>
                        <p:par>
                          <p:cTn id="101" fill="hold">
                            <p:stCondLst>
                              <p:cond delay="3250"/>
                            </p:stCondLst>
                            <p:childTnLst>
                              <p:par>
                                <p:cTn id="102" presetID="10" presetClass="exit" presetSubtype="0" fill="hold" nodeType="afterEffect">
                                  <p:stCondLst>
                                    <p:cond delay="0"/>
                                  </p:stCondLst>
                                  <p:childTnLst>
                                    <p:animEffect transition="out" filter="fade">
                                      <p:cBhvr>
                                        <p:cTn id="103" dur="250"/>
                                        <p:tgtEl>
                                          <p:spTgt spid="5"/>
                                        </p:tgtEl>
                                      </p:cBhvr>
                                    </p:animEffect>
                                    <p:set>
                                      <p:cBhvr>
                                        <p:cTn id="104" dur="1" fill="hold">
                                          <p:stCondLst>
                                            <p:cond delay="249"/>
                                          </p:stCondLst>
                                        </p:cTn>
                                        <p:tgtEl>
                                          <p:spTgt spid="5"/>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250"/>
                                        <p:tgtEl>
                                          <p:spTgt spid="19"/>
                                        </p:tgtEl>
                                      </p:cBhvr>
                                    </p:animEffect>
                                  </p:childTnLst>
                                </p:cTn>
                              </p:par>
                            </p:childTnLst>
                          </p:cTn>
                        </p:par>
                        <p:par>
                          <p:cTn id="108" fill="hold">
                            <p:stCondLst>
                              <p:cond delay="3500"/>
                            </p:stCondLst>
                            <p:childTnLst>
                              <p:par>
                                <p:cTn id="109" presetID="32" presetClass="emph" presetSubtype="0" fill="hold" nodeType="afterEffect">
                                  <p:stCondLst>
                                    <p:cond delay="0"/>
                                  </p:stCondLst>
                                  <p:childTnLst>
                                    <p:animRot by="120000">
                                      <p:cBhvr>
                                        <p:cTn id="110" dur="200" fill="hold">
                                          <p:stCondLst>
                                            <p:cond delay="0"/>
                                          </p:stCondLst>
                                        </p:cTn>
                                        <p:tgtEl>
                                          <p:spTgt spid="19"/>
                                        </p:tgtEl>
                                        <p:attrNameLst>
                                          <p:attrName>r</p:attrName>
                                        </p:attrNameLst>
                                      </p:cBhvr>
                                    </p:animRot>
                                    <p:animRot by="-240000">
                                      <p:cBhvr>
                                        <p:cTn id="111" dur="400" fill="hold">
                                          <p:stCondLst>
                                            <p:cond delay="400"/>
                                          </p:stCondLst>
                                        </p:cTn>
                                        <p:tgtEl>
                                          <p:spTgt spid="19"/>
                                        </p:tgtEl>
                                        <p:attrNameLst>
                                          <p:attrName>r</p:attrName>
                                        </p:attrNameLst>
                                      </p:cBhvr>
                                    </p:animRot>
                                    <p:animRot by="240000">
                                      <p:cBhvr>
                                        <p:cTn id="112" dur="400" fill="hold">
                                          <p:stCondLst>
                                            <p:cond delay="800"/>
                                          </p:stCondLst>
                                        </p:cTn>
                                        <p:tgtEl>
                                          <p:spTgt spid="19"/>
                                        </p:tgtEl>
                                        <p:attrNameLst>
                                          <p:attrName>r</p:attrName>
                                        </p:attrNameLst>
                                      </p:cBhvr>
                                    </p:animRot>
                                    <p:animRot by="-240000">
                                      <p:cBhvr>
                                        <p:cTn id="113" dur="400" fill="hold">
                                          <p:stCondLst>
                                            <p:cond delay="1200"/>
                                          </p:stCondLst>
                                        </p:cTn>
                                        <p:tgtEl>
                                          <p:spTgt spid="19"/>
                                        </p:tgtEl>
                                        <p:attrNameLst>
                                          <p:attrName>r</p:attrName>
                                        </p:attrNameLst>
                                      </p:cBhvr>
                                    </p:animRot>
                                    <p:animRot by="120000">
                                      <p:cBhvr>
                                        <p:cTn id="114" dur="400" fill="hold">
                                          <p:stCondLst>
                                            <p:cond delay="1600"/>
                                          </p:stCondLst>
                                        </p:cTn>
                                        <p:tgtEl>
                                          <p:spTgt spid="19"/>
                                        </p:tgtEl>
                                        <p:attrNameLst>
                                          <p:attrName>r</p:attrName>
                                        </p:attrNameLst>
                                      </p:cBhvr>
                                    </p:animRot>
                                  </p:childTnLst>
                                </p:cTn>
                              </p:par>
                              <p:par>
                                <p:cTn id="115" presetID="32" presetClass="emph" presetSubtype="0" fill="hold" nodeType="withEffect">
                                  <p:stCondLst>
                                    <p:cond delay="0"/>
                                  </p:stCondLst>
                                  <p:childTnLst>
                                    <p:animRot by="120000">
                                      <p:cBhvr>
                                        <p:cTn id="116" dur="200" fill="hold">
                                          <p:stCondLst>
                                            <p:cond delay="0"/>
                                          </p:stCondLst>
                                        </p:cTn>
                                        <p:tgtEl>
                                          <p:spTgt spid="22"/>
                                        </p:tgtEl>
                                        <p:attrNameLst>
                                          <p:attrName>r</p:attrName>
                                        </p:attrNameLst>
                                      </p:cBhvr>
                                    </p:animRot>
                                    <p:animRot by="-240000">
                                      <p:cBhvr>
                                        <p:cTn id="117" dur="400" fill="hold">
                                          <p:stCondLst>
                                            <p:cond delay="400"/>
                                          </p:stCondLst>
                                        </p:cTn>
                                        <p:tgtEl>
                                          <p:spTgt spid="22"/>
                                        </p:tgtEl>
                                        <p:attrNameLst>
                                          <p:attrName>r</p:attrName>
                                        </p:attrNameLst>
                                      </p:cBhvr>
                                    </p:animRot>
                                    <p:animRot by="240000">
                                      <p:cBhvr>
                                        <p:cTn id="118" dur="400" fill="hold">
                                          <p:stCondLst>
                                            <p:cond delay="800"/>
                                          </p:stCondLst>
                                        </p:cTn>
                                        <p:tgtEl>
                                          <p:spTgt spid="22"/>
                                        </p:tgtEl>
                                        <p:attrNameLst>
                                          <p:attrName>r</p:attrName>
                                        </p:attrNameLst>
                                      </p:cBhvr>
                                    </p:animRot>
                                    <p:animRot by="-240000">
                                      <p:cBhvr>
                                        <p:cTn id="119" dur="400" fill="hold">
                                          <p:stCondLst>
                                            <p:cond delay="1200"/>
                                          </p:stCondLst>
                                        </p:cTn>
                                        <p:tgtEl>
                                          <p:spTgt spid="22"/>
                                        </p:tgtEl>
                                        <p:attrNameLst>
                                          <p:attrName>r</p:attrName>
                                        </p:attrNameLst>
                                      </p:cBhvr>
                                    </p:animRot>
                                    <p:animRot by="120000">
                                      <p:cBhvr>
                                        <p:cTn id="120" dur="400" fill="hold">
                                          <p:stCondLst>
                                            <p:cond delay="1600"/>
                                          </p:stCondLst>
                                        </p:cTn>
                                        <p:tgtEl>
                                          <p:spTgt spid="22"/>
                                        </p:tgtEl>
                                        <p:attrNameLst>
                                          <p:attrName>r</p:attrName>
                                        </p:attrNameLst>
                                      </p:cBhvr>
                                    </p:animRot>
                                  </p:childTnLst>
                                </p:cTn>
                              </p:par>
                            </p:childTnLst>
                          </p:cTn>
                        </p:par>
                        <p:par>
                          <p:cTn id="121" fill="hold">
                            <p:stCondLst>
                              <p:cond delay="5500"/>
                            </p:stCondLst>
                            <p:childTnLst>
                              <p:par>
                                <p:cTn id="122" presetID="10" presetClass="exit" presetSubtype="0" fill="hold" nodeType="afterEffect">
                                  <p:stCondLst>
                                    <p:cond delay="0"/>
                                  </p:stCondLst>
                                  <p:childTnLst>
                                    <p:animEffect transition="out" filter="fade">
                                      <p:cBhvr>
                                        <p:cTn id="123" dur="250"/>
                                        <p:tgtEl>
                                          <p:spTgt spid="19"/>
                                        </p:tgtEl>
                                      </p:cBhvr>
                                    </p:animEffect>
                                    <p:set>
                                      <p:cBhvr>
                                        <p:cTn id="124" dur="1" fill="hold">
                                          <p:stCondLst>
                                            <p:cond delay="249"/>
                                          </p:stCondLst>
                                        </p:cTn>
                                        <p:tgtEl>
                                          <p:spTgt spid="19"/>
                                        </p:tgtEl>
                                        <p:attrNameLst>
                                          <p:attrName>style.visibility</p:attrName>
                                        </p:attrNameLst>
                                      </p:cBhvr>
                                      <p:to>
                                        <p:strVal val="hidden"/>
                                      </p:to>
                                    </p:set>
                                  </p:childTnLst>
                                </p:cTn>
                              </p:par>
                              <p:par>
                                <p:cTn id="125" presetID="10" presetClass="entr" presetSubtype="0" fill="hold" nodeType="withEffect">
                                  <p:stCondLst>
                                    <p:cond delay="0"/>
                                  </p:stCondLst>
                                  <p:childTnLst>
                                    <p:set>
                                      <p:cBhvr>
                                        <p:cTn id="126" dur="1" fill="hold">
                                          <p:stCondLst>
                                            <p:cond delay="0"/>
                                          </p:stCondLst>
                                        </p:cTn>
                                        <p:tgtEl>
                                          <p:spTgt spid="14"/>
                                        </p:tgtEl>
                                        <p:attrNameLst>
                                          <p:attrName>style.visibility</p:attrName>
                                        </p:attrNameLst>
                                      </p:cBhvr>
                                      <p:to>
                                        <p:strVal val="visible"/>
                                      </p:to>
                                    </p:set>
                                    <p:animEffect transition="in" filter="fade">
                                      <p:cBhvr>
                                        <p:cTn id="127" dur="250"/>
                                        <p:tgtEl>
                                          <p:spTgt spid="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250"/>
                                        <p:tgtEl>
                                          <p:spTgt spid="17"/>
                                        </p:tgtEl>
                                      </p:cBhvr>
                                    </p:animEffect>
                                  </p:childTnLst>
                                  <p:subTnLst>
                                    <p:audio>
                                      <p:cMediaNode>
                                        <p:cTn display="0" masterRel="sameClick">
                                          <p:stCondLst>
                                            <p:cond evt="begin" delay="0">
                                              <p:tn val="128"/>
                                            </p:cond>
                                          </p:stCondLst>
                                          <p:endCondLst>
                                            <p:cond evt="onStopAudio" delay="0">
                                              <p:tgtEl>
                                                <p:sldTgt/>
                                              </p:tgtEl>
                                            </p:cond>
                                          </p:endCondLst>
                                        </p:cTn>
                                        <p:tgtEl>
                                          <p:sndTgt r:embed="rId3" name="oisairoi.wav"/>
                                        </p:tgtEl>
                                      </p:cMediaNode>
                                    </p:audio>
                                  </p:subTnLst>
                                </p:cTn>
                              </p:par>
                              <p:par>
                                <p:cTn id="131" presetID="10" presetClass="exit" presetSubtype="0" fill="hold" nodeType="withEffect">
                                  <p:stCondLst>
                                    <p:cond delay="0"/>
                                  </p:stCondLst>
                                  <p:childTnLst>
                                    <p:animEffect transition="out" filter="fade">
                                      <p:cBhvr>
                                        <p:cTn id="132" dur="250"/>
                                        <p:tgtEl>
                                          <p:spTgt spid="22"/>
                                        </p:tgtEl>
                                      </p:cBhvr>
                                    </p:animEffect>
                                    <p:set>
                                      <p:cBhvr>
                                        <p:cTn id="133"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8.33333E-7 -4.81481E-6 L 0.33316 0.30024 " pathEditMode="relative" rAng="0" ptsTypes="AA">
                                      <p:cBhvr>
                                        <p:cTn id="152" dur="2000" fill="hold"/>
                                        <p:tgtEl>
                                          <p:spTgt spid="5"/>
                                        </p:tgtEl>
                                        <p:attrNameLst>
                                          <p:attrName>ppt_x</p:attrName>
                                          <p:attrName>ppt_y</p:attrName>
                                        </p:attrNameLst>
                                      </p:cBhvr>
                                      <p:rCtr x="16649" y="15000"/>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3"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3"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2">
                                            <p:txEl>
                                              <p:pRg st="0" end="0"/>
                                            </p:txEl>
                                          </p:spTgt>
                                        </p:tgtEl>
                                        <p:attrNameLst>
                                          <p:attrName>style.color</p:attrName>
                                        </p:attrNameLst>
                                      </p:cBhvr>
                                      <p:by>
                                        <p:hsl h="0" s="-12549" l="-25098"/>
                                      </p:by>
                                    </p:animClr>
                                    <p:animClr clrSpc="hsl" dir="cw">
                                      <p:cBhvr>
                                        <p:cTn id="254" dur="500" fill="hold"/>
                                        <p:tgtEl>
                                          <p:spTgt spid="32">
                                            <p:txEl>
                                              <p:pRg st="0" end="0"/>
                                            </p:txEl>
                                          </p:spTgt>
                                        </p:tgtEl>
                                        <p:attrNameLst>
                                          <p:attrName>fillcolor</p:attrName>
                                        </p:attrNameLst>
                                      </p:cBhvr>
                                      <p:by>
                                        <p:hsl h="0" s="-12549" l="-25098"/>
                                      </p:by>
                                    </p:animClr>
                                    <p:animClr clrSpc="hsl" dir="cw">
                                      <p:cBhvr>
                                        <p:cTn id="255" dur="500" fill="hold"/>
                                        <p:tgtEl>
                                          <p:spTgt spid="32">
                                            <p:txEl>
                                              <p:pRg st="0" end="0"/>
                                            </p:txEl>
                                          </p:spTgt>
                                        </p:tgtEl>
                                        <p:attrNameLst>
                                          <p:attrName>stroke.color</p:attrName>
                                        </p:attrNameLst>
                                      </p:cBhvr>
                                      <p:by>
                                        <p:hsl h="0" s="-12549" l="-25098"/>
                                      </p:by>
                                    </p:animClr>
                                    <p:set>
                                      <p:cBhvr>
                                        <p:cTn id="256" dur="500" fill="hold"/>
                                        <p:tgtEl>
                                          <p:spTgt spid="3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357121">
            <a:off x="14158389" y="7883595"/>
            <a:ext cx="3176096" cy="3365400"/>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r="1499" b="30850"/>
          <a:stretch>
            <a:fillRect/>
          </a:stretch>
        </p:blipFill>
        <p:spPr>
          <a:xfrm rot="974392">
            <a:off x="16049107" y="6385768"/>
            <a:ext cx="3093110" cy="4758119"/>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2731553" y="8591459"/>
            <a:ext cx="354974" cy="328512"/>
          </a:xfrm>
          <a:prstGeom prst="rect">
            <a:avLst/>
          </a:prstGeom>
        </p:spPr>
      </p:pic>
      <p:pic>
        <p:nvPicPr>
          <p:cNvPr id="6" name="Picture 6"/>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72753" y="3635472"/>
            <a:ext cx="354974" cy="328512"/>
          </a:xfrm>
          <a:prstGeom prst="rect">
            <a:avLst/>
          </a:prstGeom>
        </p:spPr>
      </p:pic>
      <p:grpSp>
        <p:nvGrpSpPr>
          <p:cNvPr id="7" name="Group 7"/>
          <p:cNvGrpSpPr/>
          <p:nvPr/>
        </p:nvGrpSpPr>
        <p:grpSpPr>
          <a:xfrm>
            <a:off x="1981200" y="2630079"/>
            <a:ext cx="14325600" cy="4910937"/>
            <a:chOff x="0" y="0"/>
            <a:chExt cx="11771477" cy="4429634"/>
          </a:xfrm>
        </p:grpSpPr>
        <p:sp>
          <p:nvSpPr>
            <p:cNvPr id="8" name="Freeform 8"/>
            <p:cNvSpPr/>
            <p:nvPr/>
          </p:nvSpPr>
          <p:spPr>
            <a:xfrm>
              <a:off x="0" y="-4073"/>
              <a:ext cx="11777867" cy="4436237"/>
            </a:xfrm>
            <a:custGeom>
              <a:avLst/>
              <a:gdLst/>
              <a:ahLst/>
              <a:cxnLst/>
              <a:rect l="l" t="t" r="r" b="b"/>
              <a:pathLst>
                <a:path w="11777867" h="4436237">
                  <a:moveTo>
                    <a:pt x="11150090" y="4381759"/>
                  </a:moveTo>
                  <a:cubicBezTo>
                    <a:pt x="11150090" y="4381759"/>
                    <a:pt x="10419215" y="4436237"/>
                    <a:pt x="8828143" y="4433616"/>
                  </a:cubicBezTo>
                  <a:cubicBezTo>
                    <a:pt x="4355800" y="4431453"/>
                    <a:pt x="1057074" y="4423628"/>
                    <a:pt x="1057074" y="4423628"/>
                  </a:cubicBezTo>
                  <a:cubicBezTo>
                    <a:pt x="812932" y="4414794"/>
                    <a:pt x="449110" y="4393564"/>
                    <a:pt x="282371" y="4335386"/>
                  </a:cubicBezTo>
                  <a:cubicBezTo>
                    <a:pt x="4469" y="4238423"/>
                    <a:pt x="0" y="4065144"/>
                    <a:pt x="0" y="3296183"/>
                  </a:cubicBezTo>
                  <a:lnTo>
                    <a:pt x="0" y="3296149"/>
                  </a:lnTo>
                  <a:cubicBezTo>
                    <a:pt x="8536" y="491230"/>
                    <a:pt x="0" y="345608"/>
                    <a:pt x="77597" y="223930"/>
                  </a:cubicBezTo>
                  <a:cubicBezTo>
                    <a:pt x="217372" y="4759"/>
                    <a:pt x="519255" y="4073"/>
                    <a:pt x="937909" y="4073"/>
                  </a:cubicBezTo>
                  <a:cubicBezTo>
                    <a:pt x="937909" y="4073"/>
                    <a:pt x="2479250" y="15681"/>
                    <a:pt x="7179040" y="7673"/>
                  </a:cubicBezTo>
                  <a:cubicBezTo>
                    <a:pt x="10200287" y="0"/>
                    <a:pt x="10917020" y="6979"/>
                    <a:pt x="10917020" y="6979"/>
                  </a:cubicBezTo>
                  <a:cubicBezTo>
                    <a:pt x="11285328" y="14458"/>
                    <a:pt x="11423588" y="42638"/>
                    <a:pt x="11621328" y="165219"/>
                  </a:cubicBezTo>
                  <a:cubicBezTo>
                    <a:pt x="11772345" y="258836"/>
                    <a:pt x="11777867" y="476157"/>
                    <a:pt x="11768727" y="3296149"/>
                  </a:cubicBezTo>
                  <a:lnTo>
                    <a:pt x="11768727" y="3296183"/>
                  </a:lnTo>
                  <a:cubicBezTo>
                    <a:pt x="11768726" y="4183109"/>
                    <a:pt x="11725942" y="4331697"/>
                    <a:pt x="11150090" y="4381759"/>
                  </a:cubicBezTo>
                  <a:close/>
                </a:path>
              </a:pathLst>
            </a:custGeom>
            <a:solidFill>
              <a:srgbClr val="FFF3E4"/>
            </a:solidFill>
          </p:spPr>
        </p:sp>
      </p:grpSp>
      <p:pic>
        <p:nvPicPr>
          <p:cNvPr id="9" name="Picture 9"/>
          <p:cNvPicPr>
            <a:picLocks noChangeAspect="1"/>
          </p:cNvPicPr>
          <p:nvPr/>
        </p:nvPicPr>
        <p:blipFill>
          <a:blip r:embed="rId11"/>
          <a:srcRect/>
          <a:stretch>
            <a:fillRect/>
          </a:stretch>
        </p:blipFill>
        <p:spPr>
          <a:xfrm rot="-319847">
            <a:off x="14702052" y="6981635"/>
            <a:ext cx="2279526" cy="2315709"/>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18954">
            <a:off x="-86397" y="113348"/>
            <a:ext cx="3947685" cy="1471410"/>
          </a:xfrm>
          <a:prstGeom prst="rect">
            <a:avLst/>
          </a:prstGeom>
        </p:spPr>
      </p:pic>
      <p:pic>
        <p:nvPicPr>
          <p:cNvPr id="12" name="Picture 12"/>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7619797" y="3106188"/>
            <a:ext cx="1028510" cy="943658"/>
          </a:xfrm>
          <a:prstGeom prst="rect">
            <a:avLst/>
          </a:prstGeom>
        </p:spPr>
      </p:pic>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2909040" y="1028700"/>
            <a:ext cx="2514218" cy="854834"/>
          </a:xfrm>
          <a:prstGeom prst="rect">
            <a:avLst/>
          </a:prstGeom>
        </p:spPr>
      </p:pic>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4271691" y="8827878"/>
            <a:ext cx="991921" cy="1356474"/>
          </a:xfrm>
          <a:prstGeom prst="rect">
            <a:avLst/>
          </a:prstGeom>
        </p:spPr>
      </p:pic>
      <p:pic>
        <p:nvPicPr>
          <p:cNvPr id="15" name="Picture 15"/>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310701" y="3063425"/>
            <a:ext cx="354974" cy="328512"/>
          </a:xfrm>
          <a:prstGeom prst="rect">
            <a:avLst/>
          </a:prstGeom>
        </p:spPr>
      </p:pic>
      <p:pic>
        <p:nvPicPr>
          <p:cNvPr id="16" name="Picture 1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6206185" y="-97581"/>
            <a:ext cx="354974" cy="328512"/>
          </a:xfrm>
          <a:prstGeom prst="rect">
            <a:avLst/>
          </a:prstGeom>
        </p:spPr>
      </p:pic>
      <p:pic>
        <p:nvPicPr>
          <p:cNvPr id="17" name="Picture 17"/>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5962224" y="-193325"/>
            <a:ext cx="3981878" cy="1484154"/>
          </a:xfrm>
          <a:prstGeom prst="rect">
            <a:avLst/>
          </a:prstGeom>
        </p:spPr>
      </p:pic>
      <p:pic>
        <p:nvPicPr>
          <p:cNvPr id="18" name="Picture 18"/>
          <p:cNvPicPr>
            <a:picLocks noChangeAspect="1"/>
          </p:cNvPicPr>
          <p:nvPr/>
        </p:nvPicPr>
        <p:blipFill>
          <a:blip r:embed="rId22"/>
          <a:srcRect/>
          <a:stretch>
            <a:fillRect/>
          </a:stretch>
        </p:blipFill>
        <p:spPr>
          <a:xfrm rot="1665350">
            <a:off x="2651874" y="1737579"/>
            <a:ext cx="2001300" cy="1998798"/>
          </a:xfrm>
          <a:prstGeom prst="rect">
            <a:avLst/>
          </a:prstGeom>
        </p:spPr>
      </p:pic>
      <p:pic>
        <p:nvPicPr>
          <p:cNvPr id="19" name="Picture 19"/>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6807907" y="952500"/>
            <a:ext cx="5139655" cy="1269291"/>
          </a:xfrm>
          <a:prstGeom prst="rect">
            <a:avLst/>
          </a:prstGeom>
        </p:spPr>
      </p:pic>
      <p:sp>
        <p:nvSpPr>
          <p:cNvPr id="20" name="TextBox 20"/>
          <p:cNvSpPr txBox="1"/>
          <p:nvPr/>
        </p:nvSpPr>
        <p:spPr>
          <a:xfrm>
            <a:off x="2585219" y="4990913"/>
            <a:ext cx="13219786" cy="1453668"/>
          </a:xfrm>
          <a:prstGeom prst="rect">
            <a:avLst/>
          </a:prstGeom>
        </p:spPr>
        <p:txBody>
          <a:bodyPr wrap="square" lIns="0" tIns="0" rIns="0" bIns="0" rtlCol="0" anchor="t">
            <a:spAutoFit/>
          </a:bodyPr>
          <a:lstStyle/>
          <a:p>
            <a:pPr algn="ctr">
              <a:lnSpc>
                <a:spcPts val="12224"/>
              </a:lnSpc>
            </a:pPr>
            <a:r>
              <a:rPr lang="en-US" sz="9600" b="1" dirty="0" smtClean="0">
                <a:solidFill>
                  <a:srgbClr val="646B3C"/>
                </a:solidFill>
                <a:latin typeface="Arial" panose="020B0604020202020204" pitchFamily="34" charset="0"/>
                <a:cs typeface="Arial" panose="020B0604020202020204" pitchFamily="34" charset="0"/>
              </a:rPr>
              <a:t>NGƯỜI LÀM ĐỒ CHƠI</a:t>
            </a:r>
            <a:endParaRPr lang="en-US" sz="9600" b="1" dirty="0">
              <a:solidFill>
                <a:srgbClr val="646B3C"/>
              </a:solidFill>
              <a:latin typeface="Arial" panose="020B0604020202020204" pitchFamily="34" charset="0"/>
              <a:cs typeface="Arial" panose="020B0604020202020204" pitchFamily="34" charset="0"/>
            </a:endParaRPr>
          </a:p>
        </p:txBody>
      </p:sp>
      <p:sp>
        <p:nvSpPr>
          <p:cNvPr id="21" name="TextBox 21"/>
          <p:cNvSpPr txBox="1"/>
          <p:nvPr/>
        </p:nvSpPr>
        <p:spPr>
          <a:xfrm>
            <a:off x="7114995" y="1564522"/>
            <a:ext cx="4525480" cy="575670"/>
          </a:xfrm>
          <a:prstGeom prst="rect">
            <a:avLst/>
          </a:prstGeom>
        </p:spPr>
        <p:txBody>
          <a:bodyPr lIns="0" tIns="0" rIns="0" bIns="0" rtlCol="0" anchor="t">
            <a:spAutoFit/>
          </a:bodyPr>
          <a:lstStyle/>
          <a:p>
            <a:pPr algn="ctr">
              <a:lnSpc>
                <a:spcPts val="3840"/>
              </a:lnSpc>
            </a:pPr>
            <a:r>
              <a:rPr lang="en-US" sz="7200" spc="240" dirty="0" smtClean="0">
                <a:solidFill>
                  <a:srgbClr val="9B6D55"/>
                </a:solidFill>
                <a:latin typeface="Arial" panose="020B0604020202020204" pitchFamily="34" charset="0"/>
                <a:cs typeface="Arial" panose="020B0604020202020204" pitchFamily="34" charset="0"/>
              </a:rPr>
              <a:t>BÀI 33</a:t>
            </a:r>
            <a:endParaRPr lang="en-US" sz="7200" spc="240" dirty="0">
              <a:solidFill>
                <a:srgbClr val="9B6D55"/>
              </a:solidFill>
              <a:latin typeface="Arial" panose="020B0604020202020204" pitchFamily="34" charset="0"/>
              <a:cs typeface="Arial" panose="020B0604020202020204" pitchFamily="34" charset="0"/>
            </a:endParaRPr>
          </a:p>
        </p:txBody>
      </p:sp>
      <p:sp>
        <p:nvSpPr>
          <p:cNvPr id="22" name="TextBox 22"/>
          <p:cNvSpPr txBox="1"/>
          <p:nvPr/>
        </p:nvSpPr>
        <p:spPr>
          <a:xfrm>
            <a:off x="6383672" y="3854776"/>
            <a:ext cx="5977855" cy="475387"/>
          </a:xfrm>
          <a:prstGeom prst="rect">
            <a:avLst/>
          </a:prstGeom>
        </p:spPr>
        <p:txBody>
          <a:bodyPr lIns="0" tIns="0" rIns="0" bIns="0" rtlCol="0" anchor="t">
            <a:spAutoFit/>
          </a:bodyPr>
          <a:lstStyle/>
          <a:p>
            <a:pPr algn="ctr">
              <a:lnSpc>
                <a:spcPts val="2959"/>
              </a:lnSpc>
            </a:pPr>
            <a:r>
              <a:rPr lang="en-US" sz="6400" b="1" i="1" spc="295" dirty="0" smtClean="0">
                <a:solidFill>
                  <a:srgbClr val="9B6D55"/>
                </a:solidFill>
                <a:latin typeface="Arial" panose="020B0604020202020204" pitchFamily="34" charset="0"/>
                <a:cs typeface="Arial" panose="020B0604020202020204" pitchFamily="34" charset="0"/>
              </a:rPr>
              <a:t>Bài đọc 2</a:t>
            </a:r>
            <a:endParaRPr lang="en-US" sz="6400" b="1" i="1" spc="295" dirty="0">
              <a:solidFill>
                <a:srgbClr val="9B6D55"/>
              </a:solidFill>
              <a:latin typeface="Arial" panose="020B0604020202020204" pitchFamily="34" charset="0"/>
              <a:cs typeface="Arial" panose="020B0604020202020204" pitchFamily="34" charset="0"/>
            </a:endParaRPr>
          </a:p>
        </p:txBody>
      </p:sp>
      <p:pic>
        <p:nvPicPr>
          <p:cNvPr id="23" name="Picture 23"/>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a:off x="-196131" y="9673992"/>
            <a:ext cx="11408768" cy="641743"/>
          </a:xfrm>
          <a:prstGeom prst="rect">
            <a:avLst/>
          </a:prstGeom>
        </p:spPr>
      </p:pic>
      <p:pic>
        <p:nvPicPr>
          <p:cNvPr id="24" name="Picture 24"/>
          <p:cNvPicPr>
            <a:picLocks noChangeAspect="1"/>
          </p:cNvPicPr>
          <p:nvPr/>
        </p:nvPicPr>
        <p:blipFill>
          <a:blip r:embed="rId27"/>
          <a:srcRect/>
          <a:stretch>
            <a:fillRect/>
          </a:stretch>
        </p:blipFill>
        <p:spPr>
          <a:xfrm rot="-982322">
            <a:off x="10288" y="5255108"/>
            <a:ext cx="1870349" cy="3471646"/>
          </a:xfrm>
          <a:prstGeom prst="rect">
            <a:avLst/>
          </a:prstGeom>
        </p:spPr>
      </p:pic>
      <p:pic>
        <p:nvPicPr>
          <p:cNvPr id="25" name="Picture 25"/>
          <p:cNvPicPr>
            <a:picLocks noChangeAspect="1"/>
          </p:cNvPicPr>
          <p:nvPr/>
        </p:nvPicPr>
        <p:blipFill>
          <a:blip r:embed="rId28"/>
          <a:srcRect/>
          <a:stretch>
            <a:fillRect/>
          </a:stretch>
        </p:blipFill>
        <p:spPr>
          <a:xfrm>
            <a:off x="665675" y="7761803"/>
            <a:ext cx="2120580" cy="2372676"/>
          </a:xfrm>
          <a:prstGeom prst="rect">
            <a:avLst/>
          </a:prstGeom>
        </p:spPr>
      </p:pic>
      <p:pic>
        <p:nvPicPr>
          <p:cNvPr id="26" name="Picture 26"/>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a:off x="10566922" y="9712413"/>
            <a:ext cx="11408768" cy="641743"/>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7929" t="14522" r="8438" b="14913"/>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874458" y="6197992"/>
            <a:ext cx="6985139" cy="2904195"/>
          </a:xfrm>
          <a:prstGeom prst="rect">
            <a:avLst/>
          </a:prstGeom>
        </p:spPr>
      </p:pic>
      <p:pic>
        <p:nvPicPr>
          <p:cNvPr id="4" name="Picture 4"/>
          <p:cNvPicPr>
            <a:picLocks noChangeAspect="1"/>
          </p:cNvPicPr>
          <p:nvPr/>
        </p:nvPicPr>
        <p:blipFill>
          <a:blip r:embed="rId3">
            <a:alphaModFix amt="5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849938" y="5526441"/>
            <a:ext cx="8235168" cy="3423916"/>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782941" y="6416898"/>
            <a:ext cx="6321172" cy="2628139"/>
          </a:xfrm>
          <a:prstGeom prst="rect">
            <a:avLst/>
          </a:prstGeom>
        </p:spPr>
      </p:pic>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1365095" y="7248520"/>
            <a:ext cx="4296706" cy="1786431"/>
          </a:xfrm>
          <a:prstGeom prst="rect">
            <a:avLst/>
          </a:prstGeom>
        </p:spPr>
      </p:pic>
      <p:pic>
        <p:nvPicPr>
          <p:cNvPr id="7" name="Picture 7"/>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4954682" y="7117912"/>
            <a:ext cx="1427460" cy="485336"/>
          </a:xfrm>
          <a:prstGeom prst="rect">
            <a:avLst/>
          </a:prstGeom>
        </p:spPr>
      </p:pic>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4276103" y="2980161"/>
            <a:ext cx="9553218" cy="2923802"/>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a:off x="9813189" y="-1577013"/>
            <a:ext cx="2653259" cy="22801444"/>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127574" y="658593"/>
            <a:ext cx="2748661" cy="934545"/>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951190" y="1396430"/>
            <a:ext cx="3164183" cy="1075822"/>
          </a:xfrm>
          <a:prstGeom prst="rect">
            <a:avLst/>
          </a:prstGeom>
        </p:spPr>
      </p:pic>
      <p:pic>
        <p:nvPicPr>
          <p:cNvPr id="12" name="Picture 12"/>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492294" y="7123503"/>
            <a:ext cx="1435218" cy="3001407"/>
          </a:xfrm>
          <a:prstGeom prst="rect">
            <a:avLst/>
          </a:prstGeom>
        </p:spPr>
      </p:pic>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7121841" y="9712447"/>
            <a:ext cx="886427" cy="371885"/>
          </a:xfrm>
          <a:prstGeom prst="rect">
            <a:avLst/>
          </a:prstGeom>
        </p:spPr>
      </p:pic>
      <p:pic>
        <p:nvPicPr>
          <p:cNvPr id="14" name="Picture 1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b="47941"/>
          <a:stretch>
            <a:fillRect/>
          </a:stretch>
        </p:blipFill>
        <p:spPr>
          <a:xfrm rot="-377999">
            <a:off x="9501919" y="9687345"/>
            <a:ext cx="666987" cy="272727"/>
          </a:xfrm>
          <a:prstGeom prst="rect">
            <a:avLst/>
          </a:prstGeom>
        </p:spPr>
      </p:pic>
      <p:pic>
        <p:nvPicPr>
          <p:cNvPr id="15" name="Picture 15"/>
          <p:cNvPicPr>
            <a:picLocks noChangeAspect="1"/>
          </p:cNvPicPr>
          <p:nvPr/>
        </p:nvPicPr>
        <p:blipFill>
          <a:blip r:embed="rId7">
            <a:alphaModFix amt="60000"/>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3592101" y="5359208"/>
            <a:ext cx="1662814" cy="565357"/>
          </a:xfrm>
          <a:prstGeom prst="rect">
            <a:avLst/>
          </a:prstGeom>
        </p:spPr>
      </p:pic>
      <p:pic>
        <p:nvPicPr>
          <p:cNvPr id="16" name="Picture 16"/>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4522522" y="-309398"/>
            <a:ext cx="660207" cy="671190"/>
          </a:xfrm>
          <a:prstGeom prst="rect">
            <a:avLst/>
          </a:prstGeom>
        </p:spPr>
      </p:pic>
      <p:pic>
        <p:nvPicPr>
          <p:cNvPr id="17" name="Picture 1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7877502" y="4066551"/>
            <a:ext cx="585866" cy="595613"/>
          </a:xfrm>
          <a:prstGeom prst="rect">
            <a:avLst/>
          </a:prstGeom>
        </p:spPr>
      </p:pic>
      <p:pic>
        <p:nvPicPr>
          <p:cNvPr id="18" name="Picture 18"/>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618327" y="3636895"/>
            <a:ext cx="636186" cy="646769"/>
          </a:xfrm>
          <a:prstGeom prst="rect">
            <a:avLst/>
          </a:prstGeom>
        </p:spPr>
      </p:pic>
      <p:pic>
        <p:nvPicPr>
          <p:cNvPr id="19" name="Picture 19"/>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1790328">
            <a:off x="13518470" y="514815"/>
            <a:ext cx="636186" cy="646769"/>
          </a:xfrm>
          <a:prstGeom prst="rect">
            <a:avLst/>
          </a:prstGeom>
        </p:spPr>
      </p:pic>
      <p:pic>
        <p:nvPicPr>
          <p:cNvPr id="20" name="Picture 2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16282536" y="7123503"/>
            <a:ext cx="1435218" cy="3001407"/>
          </a:xfrm>
          <a:prstGeom prst="rect">
            <a:avLst/>
          </a:prstGeom>
        </p:spPr>
      </p:pic>
      <p:pic>
        <p:nvPicPr>
          <p:cNvPr id="21" name="Picture 2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4561426" y="9747542"/>
            <a:ext cx="653162" cy="274023"/>
          </a:xfrm>
          <a:prstGeom prst="rect">
            <a:avLst/>
          </a:prstGeom>
        </p:spPr>
      </p:pic>
      <p:sp>
        <p:nvSpPr>
          <p:cNvPr id="22" name="TextBox 22"/>
          <p:cNvSpPr txBox="1"/>
          <p:nvPr/>
        </p:nvSpPr>
        <p:spPr>
          <a:xfrm>
            <a:off x="4954682" y="3995425"/>
            <a:ext cx="8412185" cy="964816"/>
          </a:xfrm>
          <a:prstGeom prst="rect">
            <a:avLst/>
          </a:prstGeom>
        </p:spPr>
        <p:txBody>
          <a:bodyPr wrap="square" lIns="0" tIns="0" rIns="0" bIns="0" rtlCol="0" anchor="t">
            <a:spAutoFit/>
          </a:bodyPr>
          <a:lstStyle/>
          <a:p>
            <a:pPr algn="ctr">
              <a:lnSpc>
                <a:spcPts val="7280"/>
              </a:lnSpc>
            </a:pPr>
            <a:r>
              <a:rPr lang="en-US" sz="9000" b="1" spc="520" dirty="0" smtClean="0">
                <a:solidFill>
                  <a:srgbClr val="C88065"/>
                </a:solidFill>
                <a:latin typeface="Arial" panose="020B0604020202020204" pitchFamily="34" charset="0"/>
                <a:cs typeface="Arial" panose="020B0604020202020204" pitchFamily="34" charset="0"/>
              </a:rPr>
              <a:t>ĐỌC</a:t>
            </a:r>
            <a:endParaRPr lang="en-US" sz="9000" b="1" spc="520" dirty="0">
              <a:solidFill>
                <a:srgbClr val="C88065"/>
              </a:solidFill>
              <a:latin typeface="Arial" panose="020B0604020202020204" pitchFamily="34" charset="0"/>
              <a:cs typeface="Arial" panose="020B0604020202020204" pitchFamily="34" charset="0"/>
            </a:endParaRPr>
          </a:p>
        </p:txBody>
      </p:sp>
      <p:pic>
        <p:nvPicPr>
          <p:cNvPr id="23" name="Picture 2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t="48145" r="2918"/>
          <a:stretch>
            <a:fillRect/>
          </a:stretch>
        </p:blipFill>
        <p:spPr>
          <a:xfrm rot="-377999">
            <a:off x="12415060" y="9731203"/>
            <a:ext cx="886427" cy="371885"/>
          </a:xfrm>
          <a:prstGeom prst="rect">
            <a:avLst/>
          </a:prstGeom>
        </p:spPr>
      </p:pic>
      <p:pic>
        <p:nvPicPr>
          <p:cNvPr id="25" name="Picture 25"/>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flipH="1">
            <a:off x="2524849" y="8728483"/>
            <a:ext cx="1607372" cy="1328091"/>
          </a:xfrm>
          <a:prstGeom prst="rect">
            <a:avLst/>
          </a:prstGeom>
        </p:spPr>
      </p:pic>
      <p:pic>
        <p:nvPicPr>
          <p:cNvPr id="26" name="Picture 26"/>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rcRect/>
          <a:stretch>
            <a:fillRect/>
          </a:stretch>
        </p:blipFill>
        <p:spPr>
          <a:xfrm>
            <a:off x="14058378" y="8728483"/>
            <a:ext cx="1607372" cy="1328091"/>
          </a:xfrm>
          <a:prstGeom prst="rect">
            <a:avLst/>
          </a:prstGeom>
        </p:spPr>
      </p:pic>
      <p:pic>
        <p:nvPicPr>
          <p:cNvPr id="27" name="Picture 27"/>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flipH="1">
            <a:off x="5803612" y="9340693"/>
            <a:ext cx="578530" cy="791152"/>
          </a:xfrm>
          <a:prstGeom prst="rect">
            <a:avLst/>
          </a:prstGeom>
        </p:spPr>
      </p:pic>
      <p:pic>
        <p:nvPicPr>
          <p:cNvPr id="28" name="Picture 28"/>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rcRect/>
          <a:stretch>
            <a:fillRect/>
          </a:stretch>
        </p:blipFill>
        <p:spPr>
          <a:xfrm rot="304721">
            <a:off x="11148986" y="9315006"/>
            <a:ext cx="547138" cy="748223"/>
          </a:xfrm>
          <a:prstGeom prst="rect">
            <a:avLst/>
          </a:prstGeom>
        </p:spPr>
      </p:pic>
      <p:pic>
        <p:nvPicPr>
          <p:cNvPr id="29" name="Picture 29"/>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rot="-357060">
            <a:off x="8776476" y="9003949"/>
            <a:ext cx="555661" cy="759878"/>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929</Words>
  <Application>Microsoft Office PowerPoint</Application>
  <PresentationFormat>Custom</PresentationFormat>
  <Paragraphs>105</Paragraphs>
  <Slides>30</Slides>
  <Notes>0</Notes>
  <HiddenSlides>0</HiddenSlides>
  <MMClips>6</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Symbol</vt:lpstr>
      <vt:lpstr>Calibri</vt:lpstr>
      <vt:lpstr>Wingdings</vt:lpstr>
      <vt:lpstr>Arial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12</cp:revision>
  <dcterms:created xsi:type="dcterms:W3CDTF">2006-08-16T00:00:00Z</dcterms:created>
  <dcterms:modified xsi:type="dcterms:W3CDTF">2021-12-02T01:39:24Z</dcterms:modified>
  <dc:identifier>DAEt-d3kjac</dc:identifier>
</cp:coreProperties>
</file>