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67" r:id="rId2"/>
    <p:sldId id="256" r:id="rId3"/>
    <p:sldId id="263" r:id="rId4"/>
    <p:sldId id="259" r:id="rId5"/>
    <p:sldId id="273" r:id="rId6"/>
    <p:sldId id="274" r:id="rId7"/>
    <p:sldId id="272" r:id="rId8"/>
    <p:sldId id="260" r:id="rId9"/>
    <p:sldId id="275" r:id="rId10"/>
    <p:sldId id="276" r:id="rId11"/>
    <p:sldId id="277" r:id="rId12"/>
    <p:sldId id="266" r:id="rId13"/>
    <p:sldId id="278" r:id="rId14"/>
    <p:sldId id="265" r:id="rId15"/>
    <p:sldId id="271" r:id="rId16"/>
  </p:sldIdLst>
  <p:sldSz cx="18288000" cy="10287000"/>
  <p:notesSz cx="6858000" cy="9144000"/>
  <p:embeddedFontLst>
    <p:embeddedFont>
      <p:font typeface="Calibri" panose="020F0502020204030204" pitchFamily="34" charset="0"/>
      <p:regular r:id="rId17"/>
      <p:bold r:id="rId18"/>
      <p:italic r:id="rId19"/>
      <p:boldItalic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6" d="100"/>
          <a:sy n="56" d="100"/>
        </p:scale>
        <p:origin x="610" y="3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11/8/2021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11/8/2021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11/8/2021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11/8/2021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48.svg"/><Relationship Id="rId18" Type="http://schemas.openxmlformats.org/officeDocument/2006/relationships/image" Target="../media/image9.png"/><Relationship Id="rId26" Type="http://schemas.openxmlformats.org/officeDocument/2006/relationships/image" Target="../media/image13.png"/><Relationship Id="rId39" Type="http://schemas.openxmlformats.org/officeDocument/2006/relationships/image" Target="../media/image20.png"/><Relationship Id="rId21" Type="http://schemas.openxmlformats.org/officeDocument/2006/relationships/image" Target="../media/image130.svg"/><Relationship Id="rId34" Type="http://schemas.openxmlformats.org/officeDocument/2006/relationships/image" Target="../media/image9.svg"/><Relationship Id="rId42" Type="http://schemas.openxmlformats.org/officeDocument/2006/relationships/image" Target="../media/image65.svg"/><Relationship Id="rId47" Type="http://schemas.openxmlformats.org/officeDocument/2006/relationships/image" Target="../media/image24.png"/><Relationship Id="rId7" Type="http://schemas.openxmlformats.org/officeDocument/2006/relationships/image" Target="../media/image11.svg"/><Relationship Id="rId2" Type="http://schemas.openxmlformats.org/officeDocument/2006/relationships/image" Target="../media/image1.png"/><Relationship Id="rId16" Type="http://schemas.openxmlformats.org/officeDocument/2006/relationships/image" Target="../media/image8.png"/><Relationship Id="rId29" Type="http://schemas.openxmlformats.org/officeDocument/2006/relationships/image" Target="../media/image128.sv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43.svg"/><Relationship Id="rId24" Type="http://schemas.openxmlformats.org/officeDocument/2006/relationships/image" Target="../media/image12.png"/><Relationship Id="rId32" Type="http://schemas.openxmlformats.org/officeDocument/2006/relationships/image" Target="../media/image152.svg"/><Relationship Id="rId37" Type="http://schemas.openxmlformats.org/officeDocument/2006/relationships/image" Target="../media/image19.png"/><Relationship Id="rId40" Type="http://schemas.openxmlformats.org/officeDocument/2006/relationships/image" Target="../media/image156.svg"/><Relationship Id="rId45" Type="http://schemas.openxmlformats.org/officeDocument/2006/relationships/image" Target="../media/image23.png"/><Relationship Id="rId5" Type="http://schemas.openxmlformats.org/officeDocument/2006/relationships/image" Target="../media/image24.svg"/><Relationship Id="rId15" Type="http://schemas.openxmlformats.org/officeDocument/2006/relationships/image" Target="../media/image57.svg"/><Relationship Id="rId23" Type="http://schemas.openxmlformats.org/officeDocument/2006/relationships/image" Target="../media/image150.svg"/><Relationship Id="rId28" Type="http://schemas.openxmlformats.org/officeDocument/2006/relationships/image" Target="../media/image14.png"/><Relationship Id="rId36" Type="http://schemas.openxmlformats.org/officeDocument/2006/relationships/image" Target="../media/image154.svg"/><Relationship Id="rId10" Type="http://schemas.openxmlformats.org/officeDocument/2006/relationships/image" Target="../media/image5.png"/><Relationship Id="rId19" Type="http://schemas.openxmlformats.org/officeDocument/2006/relationships/image" Target="../media/image15.svg"/><Relationship Id="rId31" Type="http://schemas.openxmlformats.org/officeDocument/2006/relationships/image" Target="../media/image16.png"/><Relationship Id="rId44" Type="http://schemas.openxmlformats.org/officeDocument/2006/relationships/image" Target="../media/image158.svg"/><Relationship Id="rId4" Type="http://schemas.openxmlformats.org/officeDocument/2006/relationships/image" Target="../media/image2.png"/><Relationship Id="rId9" Type="http://schemas.openxmlformats.org/officeDocument/2006/relationships/image" Target="../media/image146.svg"/><Relationship Id="rId14" Type="http://schemas.openxmlformats.org/officeDocument/2006/relationships/image" Target="../media/image7.png"/><Relationship Id="rId22" Type="http://schemas.openxmlformats.org/officeDocument/2006/relationships/image" Target="../media/image11.png"/><Relationship Id="rId27" Type="http://schemas.openxmlformats.org/officeDocument/2006/relationships/image" Target="../media/image134.svg"/><Relationship Id="rId30" Type="http://schemas.openxmlformats.org/officeDocument/2006/relationships/image" Target="../media/image15.png"/><Relationship Id="rId35" Type="http://schemas.openxmlformats.org/officeDocument/2006/relationships/image" Target="../media/image18.png"/><Relationship Id="rId43" Type="http://schemas.openxmlformats.org/officeDocument/2006/relationships/image" Target="../media/image22.png"/><Relationship Id="rId48" Type="http://schemas.openxmlformats.org/officeDocument/2006/relationships/image" Target="../media/image160.svg"/><Relationship Id="rId8" Type="http://schemas.openxmlformats.org/officeDocument/2006/relationships/image" Target="../media/image4.png"/><Relationship Id="rId3" Type="http://schemas.openxmlformats.org/officeDocument/2006/relationships/image" Target="../media/image41.svg"/><Relationship Id="rId12" Type="http://schemas.openxmlformats.org/officeDocument/2006/relationships/image" Target="../media/image6.png"/><Relationship Id="rId17" Type="http://schemas.openxmlformats.org/officeDocument/2006/relationships/image" Target="../media/image78.svg"/><Relationship Id="rId25" Type="http://schemas.openxmlformats.org/officeDocument/2006/relationships/image" Target="../media/image59.svg"/><Relationship Id="rId33" Type="http://schemas.openxmlformats.org/officeDocument/2006/relationships/image" Target="../media/image17.png"/><Relationship Id="rId38" Type="http://schemas.openxmlformats.org/officeDocument/2006/relationships/image" Target="../media/image55.svg"/><Relationship Id="rId46" Type="http://schemas.openxmlformats.org/officeDocument/2006/relationships/image" Target="../media/image69.svg"/><Relationship Id="rId20" Type="http://schemas.openxmlformats.org/officeDocument/2006/relationships/image" Target="../media/image10.png"/><Relationship Id="rId41" Type="http://schemas.openxmlformats.org/officeDocument/2006/relationships/image" Target="../media/image21.png"/></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69.svg"/><Relationship Id="rId3" Type="http://schemas.openxmlformats.org/officeDocument/2006/relationships/image" Target="../media/image11.svg"/><Relationship Id="rId7" Type="http://schemas.openxmlformats.org/officeDocument/2006/relationships/image" Target="../media/image63.svg"/><Relationship Id="rId12" Type="http://schemas.openxmlformats.org/officeDocument/2006/relationships/image" Target="../media/image33.png"/><Relationship Id="rId17" Type="http://schemas.openxmlformats.org/officeDocument/2006/relationships/image" Target="../media/image73.svg"/><Relationship Id="rId2" Type="http://schemas.openxmlformats.org/officeDocument/2006/relationships/image" Target="../media/image49.png"/><Relationship Id="rId16" Type="http://schemas.openxmlformats.org/officeDocument/2006/relationships/image" Target="../media/image52.png"/><Relationship Id="rId1" Type="http://schemas.openxmlformats.org/officeDocument/2006/relationships/slideLayout" Target="../slideLayouts/slideLayout7.xml"/><Relationship Id="rId6" Type="http://schemas.openxmlformats.org/officeDocument/2006/relationships/image" Target="../media/image50.png"/><Relationship Id="rId11" Type="http://schemas.openxmlformats.org/officeDocument/2006/relationships/image" Target="../media/image67.svg"/><Relationship Id="rId5" Type="http://schemas.openxmlformats.org/officeDocument/2006/relationships/image" Target="../media/image61.svg"/><Relationship Id="rId15" Type="http://schemas.openxmlformats.org/officeDocument/2006/relationships/image" Target="../media/image71.svg"/><Relationship Id="rId10" Type="http://schemas.openxmlformats.org/officeDocument/2006/relationships/image" Target="../media/image51.png"/><Relationship Id="rId4" Type="http://schemas.openxmlformats.org/officeDocument/2006/relationships/image" Target="../media/image31.png"/><Relationship Id="rId9" Type="http://schemas.openxmlformats.org/officeDocument/2006/relationships/image" Target="../media/image65.svg"/><Relationship Id="rId14" Type="http://schemas.openxmlformats.org/officeDocument/2006/relationships/image" Target="../media/image32.png"/></Relationships>
</file>

<file path=ppt/slides/_rels/slide11.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69.svg"/><Relationship Id="rId3" Type="http://schemas.openxmlformats.org/officeDocument/2006/relationships/image" Target="../media/image11.svg"/><Relationship Id="rId7" Type="http://schemas.openxmlformats.org/officeDocument/2006/relationships/image" Target="../media/image63.svg"/><Relationship Id="rId12" Type="http://schemas.openxmlformats.org/officeDocument/2006/relationships/image" Target="../media/image33.png"/><Relationship Id="rId17" Type="http://schemas.openxmlformats.org/officeDocument/2006/relationships/image" Target="../media/image73.svg"/><Relationship Id="rId2" Type="http://schemas.openxmlformats.org/officeDocument/2006/relationships/image" Target="../media/image49.png"/><Relationship Id="rId16" Type="http://schemas.openxmlformats.org/officeDocument/2006/relationships/image" Target="../media/image52.png"/><Relationship Id="rId1" Type="http://schemas.openxmlformats.org/officeDocument/2006/relationships/slideLayout" Target="../slideLayouts/slideLayout7.xml"/><Relationship Id="rId6" Type="http://schemas.openxmlformats.org/officeDocument/2006/relationships/image" Target="../media/image50.png"/><Relationship Id="rId11" Type="http://schemas.openxmlformats.org/officeDocument/2006/relationships/image" Target="../media/image67.svg"/><Relationship Id="rId5" Type="http://schemas.openxmlformats.org/officeDocument/2006/relationships/image" Target="../media/image61.svg"/><Relationship Id="rId15" Type="http://schemas.openxmlformats.org/officeDocument/2006/relationships/image" Target="../media/image71.svg"/><Relationship Id="rId10" Type="http://schemas.openxmlformats.org/officeDocument/2006/relationships/image" Target="../media/image51.png"/><Relationship Id="rId4" Type="http://schemas.openxmlformats.org/officeDocument/2006/relationships/image" Target="../media/image31.png"/><Relationship Id="rId9" Type="http://schemas.openxmlformats.org/officeDocument/2006/relationships/image" Target="../media/image65.svg"/><Relationship Id="rId14" Type="http://schemas.openxmlformats.org/officeDocument/2006/relationships/image" Target="../media/image32.png"/></Relationships>
</file>

<file path=ppt/slides/_rels/slide12.xml.rels><?xml version="1.0" encoding="UTF-8" standalone="yes"?>
<Relationships xmlns="http://schemas.openxmlformats.org/package/2006/relationships"><Relationship Id="rId18" Type="http://schemas.openxmlformats.org/officeDocument/2006/relationships/image" Target="../media/image12.png"/><Relationship Id="rId26" Type="http://schemas.openxmlformats.org/officeDocument/2006/relationships/image" Target="../media/image62.png"/><Relationship Id="rId39" Type="http://schemas.openxmlformats.org/officeDocument/2006/relationships/image" Target="../media/image65.svg"/><Relationship Id="rId21" Type="http://schemas.openxmlformats.org/officeDocument/2006/relationships/image" Target="../media/image132.svg"/><Relationship Id="rId34" Type="http://schemas.openxmlformats.org/officeDocument/2006/relationships/image" Target="../media/image66.png"/><Relationship Id="rId42" Type="http://schemas.openxmlformats.org/officeDocument/2006/relationships/image" Target="../media/image69.png"/><Relationship Id="rId7" Type="http://schemas.openxmlformats.org/officeDocument/2006/relationships/image" Target="../media/image126.svg"/><Relationship Id="rId12" Type="http://schemas.openxmlformats.org/officeDocument/2006/relationships/image" Target="../media/image58.png"/><Relationship Id="rId17" Type="http://schemas.openxmlformats.org/officeDocument/2006/relationships/image" Target="../media/image31.svg"/><Relationship Id="rId25" Type="http://schemas.openxmlformats.org/officeDocument/2006/relationships/image" Target="../media/image136.svg"/><Relationship Id="rId33" Type="http://schemas.openxmlformats.org/officeDocument/2006/relationships/image" Target="../media/image142.svg"/><Relationship Id="rId38" Type="http://schemas.openxmlformats.org/officeDocument/2006/relationships/image" Target="../media/image21.png"/><Relationship Id="rId2" Type="http://schemas.openxmlformats.org/officeDocument/2006/relationships/image" Target="../media/image53.png"/><Relationship Id="rId16" Type="http://schemas.openxmlformats.org/officeDocument/2006/relationships/image" Target="../media/image45.png"/><Relationship Id="rId20" Type="http://schemas.openxmlformats.org/officeDocument/2006/relationships/image" Target="../media/image59.png"/><Relationship Id="rId29" Type="http://schemas.openxmlformats.org/officeDocument/2006/relationships/image" Target="../media/image140.svg"/><Relationship Id="rId41" Type="http://schemas.openxmlformats.org/officeDocument/2006/relationships/image" Target="../media/image28.svg"/><Relationship Id="rId1" Type="http://schemas.openxmlformats.org/officeDocument/2006/relationships/slideLayout" Target="../slideLayouts/slideLayout7.xml"/><Relationship Id="rId6" Type="http://schemas.openxmlformats.org/officeDocument/2006/relationships/image" Target="../media/image55.png"/><Relationship Id="rId11" Type="http://schemas.openxmlformats.org/officeDocument/2006/relationships/image" Target="../media/image130.svg"/><Relationship Id="rId24" Type="http://schemas.openxmlformats.org/officeDocument/2006/relationships/image" Target="../media/image61.png"/><Relationship Id="rId32" Type="http://schemas.openxmlformats.org/officeDocument/2006/relationships/image" Target="../media/image65.png"/><Relationship Id="rId37" Type="http://schemas.openxmlformats.org/officeDocument/2006/relationships/image" Target="../media/image144.svg"/><Relationship Id="rId40" Type="http://schemas.openxmlformats.org/officeDocument/2006/relationships/image" Target="../media/image68.png"/><Relationship Id="rId5" Type="http://schemas.openxmlformats.org/officeDocument/2006/relationships/image" Target="../media/image124.svg"/><Relationship Id="rId15" Type="http://schemas.openxmlformats.org/officeDocument/2006/relationships/image" Target="../media/image9.svg"/><Relationship Id="rId23" Type="http://schemas.openxmlformats.org/officeDocument/2006/relationships/image" Target="../media/image134.svg"/><Relationship Id="rId28" Type="http://schemas.openxmlformats.org/officeDocument/2006/relationships/image" Target="../media/image63.png"/><Relationship Id="rId36" Type="http://schemas.openxmlformats.org/officeDocument/2006/relationships/image" Target="../media/image67.png"/><Relationship Id="rId10" Type="http://schemas.openxmlformats.org/officeDocument/2006/relationships/image" Target="../media/image57.png"/><Relationship Id="rId19" Type="http://schemas.openxmlformats.org/officeDocument/2006/relationships/image" Target="../media/image59.svg"/><Relationship Id="rId31" Type="http://schemas.openxmlformats.org/officeDocument/2006/relationships/image" Target="../media/image118.svg"/><Relationship Id="rId4" Type="http://schemas.openxmlformats.org/officeDocument/2006/relationships/image" Target="../media/image54.png"/><Relationship Id="rId9" Type="http://schemas.openxmlformats.org/officeDocument/2006/relationships/image" Target="../media/image128.svg"/><Relationship Id="rId22" Type="http://schemas.openxmlformats.org/officeDocument/2006/relationships/image" Target="../media/image60.png"/><Relationship Id="rId27" Type="http://schemas.openxmlformats.org/officeDocument/2006/relationships/image" Target="../media/image138.svg"/><Relationship Id="rId30" Type="http://schemas.openxmlformats.org/officeDocument/2006/relationships/image" Target="../media/image64.png"/><Relationship Id="rId35" Type="http://schemas.openxmlformats.org/officeDocument/2006/relationships/image" Target="../media/image116.svg"/><Relationship Id="rId8" Type="http://schemas.openxmlformats.org/officeDocument/2006/relationships/image" Target="../media/image56.png"/><Relationship Id="rId3" Type="http://schemas.openxmlformats.org/officeDocument/2006/relationships/image" Target="../media/image122.svg"/></Relationships>
</file>

<file path=ppt/slides/_rels/slide13.xml.rels><?xml version="1.0" encoding="UTF-8" standalone="yes"?>
<Relationships xmlns="http://schemas.openxmlformats.org/package/2006/relationships"><Relationship Id="rId18" Type="http://schemas.openxmlformats.org/officeDocument/2006/relationships/image" Target="../media/image12.png"/><Relationship Id="rId26" Type="http://schemas.openxmlformats.org/officeDocument/2006/relationships/image" Target="../media/image62.png"/><Relationship Id="rId39" Type="http://schemas.openxmlformats.org/officeDocument/2006/relationships/image" Target="../media/image65.svg"/><Relationship Id="rId21" Type="http://schemas.openxmlformats.org/officeDocument/2006/relationships/image" Target="../media/image132.svg"/><Relationship Id="rId34" Type="http://schemas.openxmlformats.org/officeDocument/2006/relationships/image" Target="../media/image66.png"/><Relationship Id="rId42" Type="http://schemas.openxmlformats.org/officeDocument/2006/relationships/image" Target="../media/image70.png"/><Relationship Id="rId7" Type="http://schemas.openxmlformats.org/officeDocument/2006/relationships/image" Target="../media/image126.svg"/><Relationship Id="rId12" Type="http://schemas.openxmlformats.org/officeDocument/2006/relationships/image" Target="../media/image58.png"/><Relationship Id="rId17" Type="http://schemas.openxmlformats.org/officeDocument/2006/relationships/image" Target="../media/image31.svg"/><Relationship Id="rId25" Type="http://schemas.openxmlformats.org/officeDocument/2006/relationships/image" Target="../media/image136.svg"/><Relationship Id="rId33" Type="http://schemas.openxmlformats.org/officeDocument/2006/relationships/image" Target="../media/image142.svg"/><Relationship Id="rId38" Type="http://schemas.openxmlformats.org/officeDocument/2006/relationships/image" Target="../media/image21.png"/><Relationship Id="rId2" Type="http://schemas.openxmlformats.org/officeDocument/2006/relationships/image" Target="../media/image53.png"/><Relationship Id="rId16" Type="http://schemas.openxmlformats.org/officeDocument/2006/relationships/image" Target="../media/image45.png"/><Relationship Id="rId20" Type="http://schemas.openxmlformats.org/officeDocument/2006/relationships/image" Target="../media/image59.png"/><Relationship Id="rId29" Type="http://schemas.openxmlformats.org/officeDocument/2006/relationships/image" Target="../media/image140.svg"/><Relationship Id="rId41" Type="http://schemas.openxmlformats.org/officeDocument/2006/relationships/image" Target="../media/image28.svg"/><Relationship Id="rId1" Type="http://schemas.openxmlformats.org/officeDocument/2006/relationships/slideLayout" Target="../slideLayouts/slideLayout7.xml"/><Relationship Id="rId6" Type="http://schemas.openxmlformats.org/officeDocument/2006/relationships/image" Target="../media/image55.png"/><Relationship Id="rId11" Type="http://schemas.openxmlformats.org/officeDocument/2006/relationships/image" Target="../media/image130.svg"/><Relationship Id="rId24" Type="http://schemas.openxmlformats.org/officeDocument/2006/relationships/image" Target="../media/image61.png"/><Relationship Id="rId32" Type="http://schemas.openxmlformats.org/officeDocument/2006/relationships/image" Target="../media/image65.png"/><Relationship Id="rId37" Type="http://schemas.openxmlformats.org/officeDocument/2006/relationships/image" Target="../media/image144.svg"/><Relationship Id="rId40" Type="http://schemas.openxmlformats.org/officeDocument/2006/relationships/image" Target="../media/image68.png"/><Relationship Id="rId5" Type="http://schemas.openxmlformats.org/officeDocument/2006/relationships/image" Target="../media/image124.svg"/><Relationship Id="rId15" Type="http://schemas.openxmlformats.org/officeDocument/2006/relationships/image" Target="../media/image9.svg"/><Relationship Id="rId23" Type="http://schemas.openxmlformats.org/officeDocument/2006/relationships/image" Target="../media/image134.svg"/><Relationship Id="rId28" Type="http://schemas.openxmlformats.org/officeDocument/2006/relationships/image" Target="../media/image63.png"/><Relationship Id="rId36" Type="http://schemas.openxmlformats.org/officeDocument/2006/relationships/image" Target="../media/image67.png"/><Relationship Id="rId10" Type="http://schemas.openxmlformats.org/officeDocument/2006/relationships/image" Target="../media/image57.png"/><Relationship Id="rId19" Type="http://schemas.openxmlformats.org/officeDocument/2006/relationships/image" Target="../media/image59.svg"/><Relationship Id="rId31" Type="http://schemas.openxmlformats.org/officeDocument/2006/relationships/image" Target="../media/image118.svg"/><Relationship Id="rId4" Type="http://schemas.openxmlformats.org/officeDocument/2006/relationships/image" Target="../media/image54.png"/><Relationship Id="rId9" Type="http://schemas.openxmlformats.org/officeDocument/2006/relationships/image" Target="../media/image128.svg"/><Relationship Id="rId22" Type="http://schemas.openxmlformats.org/officeDocument/2006/relationships/image" Target="../media/image60.png"/><Relationship Id="rId27" Type="http://schemas.openxmlformats.org/officeDocument/2006/relationships/image" Target="../media/image138.svg"/><Relationship Id="rId30" Type="http://schemas.openxmlformats.org/officeDocument/2006/relationships/image" Target="../media/image64.png"/><Relationship Id="rId35" Type="http://schemas.openxmlformats.org/officeDocument/2006/relationships/image" Target="../media/image116.svg"/><Relationship Id="rId8" Type="http://schemas.openxmlformats.org/officeDocument/2006/relationships/image" Target="../media/image56.png"/><Relationship Id="rId3" Type="http://schemas.openxmlformats.org/officeDocument/2006/relationships/image" Target="../media/image122.svg"/></Relationships>
</file>

<file path=ppt/slides/_rels/slide14.xml.rels><?xml version="1.0" encoding="UTF-8" standalone="yes"?>
<Relationships xmlns="http://schemas.openxmlformats.org/package/2006/relationships"><Relationship Id="rId13" Type="http://schemas.openxmlformats.org/officeDocument/2006/relationships/image" Target="../media/image33.png"/><Relationship Id="rId3" Type="http://schemas.openxmlformats.org/officeDocument/2006/relationships/image" Target="../media/image72.png"/><Relationship Id="rId12" Type="http://schemas.openxmlformats.org/officeDocument/2006/relationships/image" Target="../media/image74.png"/><Relationship Id="rId2" Type="http://schemas.openxmlformats.org/officeDocument/2006/relationships/image" Target="../media/image71.png"/><Relationship Id="rId16" Type="http://schemas.openxmlformats.org/officeDocument/2006/relationships/image" Target="../media/image122.svg"/><Relationship Id="rId1" Type="http://schemas.openxmlformats.org/officeDocument/2006/relationships/slideLayout" Target="../slideLayouts/slideLayout7.xml"/><Relationship Id="rId11" Type="http://schemas.openxmlformats.org/officeDocument/2006/relationships/image" Target="../media/image118.svg"/><Relationship Id="rId5" Type="http://schemas.openxmlformats.org/officeDocument/2006/relationships/image" Target="../media/image73.png"/><Relationship Id="rId15" Type="http://schemas.openxmlformats.org/officeDocument/2006/relationships/image" Target="../media/image53.png"/><Relationship Id="rId4" Type="http://schemas.openxmlformats.org/officeDocument/2006/relationships/image" Target="../media/image113.svg"/><Relationship Id="rId14" Type="http://schemas.openxmlformats.org/officeDocument/2006/relationships/image" Target="../media/image69.svg"/></Relationships>
</file>

<file path=ppt/slides/_rels/slide15.xml.rels><?xml version="1.0" encoding="UTF-8" standalone="yes"?>
<Relationships xmlns="http://schemas.openxmlformats.org/package/2006/relationships"><Relationship Id="rId13" Type="http://schemas.openxmlformats.org/officeDocument/2006/relationships/image" Target="../media/image148.svg"/><Relationship Id="rId18" Type="http://schemas.openxmlformats.org/officeDocument/2006/relationships/image" Target="../media/image9.png"/><Relationship Id="rId26" Type="http://schemas.openxmlformats.org/officeDocument/2006/relationships/image" Target="../media/image13.png"/><Relationship Id="rId39" Type="http://schemas.openxmlformats.org/officeDocument/2006/relationships/image" Target="../media/image20.png"/><Relationship Id="rId21" Type="http://schemas.openxmlformats.org/officeDocument/2006/relationships/image" Target="../media/image130.svg"/><Relationship Id="rId34" Type="http://schemas.openxmlformats.org/officeDocument/2006/relationships/image" Target="../media/image9.svg"/><Relationship Id="rId42" Type="http://schemas.openxmlformats.org/officeDocument/2006/relationships/image" Target="../media/image65.svg"/><Relationship Id="rId47" Type="http://schemas.openxmlformats.org/officeDocument/2006/relationships/image" Target="../media/image24.png"/><Relationship Id="rId7" Type="http://schemas.openxmlformats.org/officeDocument/2006/relationships/image" Target="../media/image11.svg"/><Relationship Id="rId2" Type="http://schemas.openxmlformats.org/officeDocument/2006/relationships/image" Target="../media/image1.png"/><Relationship Id="rId16" Type="http://schemas.openxmlformats.org/officeDocument/2006/relationships/image" Target="../media/image8.png"/><Relationship Id="rId29" Type="http://schemas.openxmlformats.org/officeDocument/2006/relationships/image" Target="../media/image128.sv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43.svg"/><Relationship Id="rId24" Type="http://schemas.openxmlformats.org/officeDocument/2006/relationships/image" Target="../media/image12.png"/><Relationship Id="rId32" Type="http://schemas.openxmlformats.org/officeDocument/2006/relationships/image" Target="../media/image152.svg"/><Relationship Id="rId37" Type="http://schemas.openxmlformats.org/officeDocument/2006/relationships/image" Target="../media/image19.png"/><Relationship Id="rId40" Type="http://schemas.openxmlformats.org/officeDocument/2006/relationships/image" Target="../media/image156.svg"/><Relationship Id="rId45" Type="http://schemas.openxmlformats.org/officeDocument/2006/relationships/image" Target="../media/image23.png"/><Relationship Id="rId5" Type="http://schemas.openxmlformats.org/officeDocument/2006/relationships/image" Target="../media/image24.svg"/><Relationship Id="rId15" Type="http://schemas.openxmlformats.org/officeDocument/2006/relationships/image" Target="../media/image57.svg"/><Relationship Id="rId23" Type="http://schemas.openxmlformats.org/officeDocument/2006/relationships/image" Target="../media/image150.svg"/><Relationship Id="rId28" Type="http://schemas.openxmlformats.org/officeDocument/2006/relationships/image" Target="../media/image14.png"/><Relationship Id="rId36" Type="http://schemas.openxmlformats.org/officeDocument/2006/relationships/image" Target="../media/image154.svg"/><Relationship Id="rId10" Type="http://schemas.openxmlformats.org/officeDocument/2006/relationships/image" Target="../media/image5.png"/><Relationship Id="rId19" Type="http://schemas.openxmlformats.org/officeDocument/2006/relationships/image" Target="../media/image15.svg"/><Relationship Id="rId31" Type="http://schemas.openxmlformats.org/officeDocument/2006/relationships/image" Target="../media/image16.png"/><Relationship Id="rId44" Type="http://schemas.openxmlformats.org/officeDocument/2006/relationships/image" Target="../media/image158.svg"/><Relationship Id="rId4" Type="http://schemas.openxmlformats.org/officeDocument/2006/relationships/image" Target="../media/image2.png"/><Relationship Id="rId9" Type="http://schemas.openxmlformats.org/officeDocument/2006/relationships/image" Target="../media/image146.svg"/><Relationship Id="rId14" Type="http://schemas.openxmlformats.org/officeDocument/2006/relationships/image" Target="../media/image7.png"/><Relationship Id="rId22" Type="http://schemas.openxmlformats.org/officeDocument/2006/relationships/image" Target="../media/image11.png"/><Relationship Id="rId27" Type="http://schemas.openxmlformats.org/officeDocument/2006/relationships/image" Target="../media/image134.svg"/><Relationship Id="rId30" Type="http://schemas.openxmlformats.org/officeDocument/2006/relationships/image" Target="../media/image15.png"/><Relationship Id="rId35" Type="http://schemas.openxmlformats.org/officeDocument/2006/relationships/image" Target="../media/image18.png"/><Relationship Id="rId43" Type="http://schemas.openxmlformats.org/officeDocument/2006/relationships/image" Target="../media/image22.png"/><Relationship Id="rId48" Type="http://schemas.openxmlformats.org/officeDocument/2006/relationships/image" Target="../media/image160.svg"/><Relationship Id="rId8" Type="http://schemas.openxmlformats.org/officeDocument/2006/relationships/image" Target="../media/image4.png"/><Relationship Id="rId3" Type="http://schemas.openxmlformats.org/officeDocument/2006/relationships/image" Target="../media/image41.svg"/><Relationship Id="rId12" Type="http://schemas.openxmlformats.org/officeDocument/2006/relationships/image" Target="../media/image6.png"/><Relationship Id="rId17" Type="http://schemas.openxmlformats.org/officeDocument/2006/relationships/image" Target="../media/image78.svg"/><Relationship Id="rId25" Type="http://schemas.openxmlformats.org/officeDocument/2006/relationships/image" Target="../media/image59.svg"/><Relationship Id="rId33" Type="http://schemas.openxmlformats.org/officeDocument/2006/relationships/image" Target="../media/image17.png"/><Relationship Id="rId38" Type="http://schemas.openxmlformats.org/officeDocument/2006/relationships/image" Target="../media/image55.svg"/><Relationship Id="rId46" Type="http://schemas.openxmlformats.org/officeDocument/2006/relationships/image" Target="../media/image69.svg"/><Relationship Id="rId20" Type="http://schemas.openxmlformats.org/officeDocument/2006/relationships/image" Target="../media/image10.png"/><Relationship Id="rId41" Type="http://schemas.openxmlformats.org/officeDocument/2006/relationships/image" Target="../media/image21.png"/></Relationships>
</file>

<file path=ppt/slides/_rels/slide2.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28.png"/><Relationship Id="rId18" Type="http://schemas.openxmlformats.org/officeDocument/2006/relationships/image" Target="../media/image17.svg"/><Relationship Id="rId21" Type="http://schemas.openxmlformats.org/officeDocument/2006/relationships/image" Target="../media/image31.png"/><Relationship Id="rId7" Type="http://schemas.openxmlformats.org/officeDocument/2006/relationships/image" Target="../media/image6.svg"/><Relationship Id="rId12" Type="http://schemas.openxmlformats.org/officeDocument/2006/relationships/image" Target="../media/image11.svg"/><Relationship Id="rId17" Type="http://schemas.openxmlformats.org/officeDocument/2006/relationships/image" Target="../media/image29.png"/><Relationship Id="rId25" Type="http://schemas.openxmlformats.org/officeDocument/2006/relationships/image" Target="../media/image69.svg"/><Relationship Id="rId2" Type="http://schemas.openxmlformats.org/officeDocument/2006/relationships/image" Target="../media/image25.png"/><Relationship Id="rId16" Type="http://schemas.openxmlformats.org/officeDocument/2006/relationships/image" Target="../media/image15.svg"/><Relationship Id="rId20" Type="http://schemas.openxmlformats.org/officeDocument/2006/relationships/image" Target="../media/image19.svg"/><Relationship Id="rId1" Type="http://schemas.openxmlformats.org/officeDocument/2006/relationships/slideLayout" Target="../slideLayouts/slideLayout7.xml"/><Relationship Id="rId11" Type="http://schemas.openxmlformats.org/officeDocument/2006/relationships/image" Target="../media/image27.png"/><Relationship Id="rId24" Type="http://schemas.openxmlformats.org/officeDocument/2006/relationships/image" Target="../media/image33.png"/><Relationship Id="rId15" Type="http://schemas.openxmlformats.org/officeDocument/2006/relationships/image" Target="../media/image9.png"/><Relationship Id="rId5" Type="http://schemas.openxmlformats.org/officeDocument/2006/relationships/image" Target="../media/image61.svg"/><Relationship Id="rId23" Type="http://schemas.openxmlformats.org/officeDocument/2006/relationships/image" Target="../media/image71.svg"/><Relationship Id="rId10" Type="http://schemas.openxmlformats.org/officeDocument/2006/relationships/image" Target="../media/image9.svg"/><Relationship Id="rId19" Type="http://schemas.openxmlformats.org/officeDocument/2006/relationships/image" Target="../media/image30.png"/><Relationship Id="rId14" Type="http://schemas.openxmlformats.org/officeDocument/2006/relationships/image" Target="../media/image13.svg"/><Relationship Id="rId22" Type="http://schemas.openxmlformats.org/officeDocument/2006/relationships/image" Target="../media/image32.png"/></Relationships>
</file>

<file path=ppt/slides/_rels/slide3.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100.svg"/><Relationship Id="rId18" Type="http://schemas.openxmlformats.org/officeDocument/2006/relationships/image" Target="../media/image42.png"/><Relationship Id="rId3" Type="http://schemas.openxmlformats.org/officeDocument/2006/relationships/image" Target="../media/image92.svg"/><Relationship Id="rId7" Type="http://schemas.openxmlformats.org/officeDocument/2006/relationships/image" Target="../media/image94.svg"/><Relationship Id="rId12" Type="http://schemas.openxmlformats.org/officeDocument/2006/relationships/image" Target="../media/image39.png"/><Relationship Id="rId17" Type="http://schemas.openxmlformats.org/officeDocument/2006/relationships/image" Target="../media/image82.svg"/><Relationship Id="rId2" Type="http://schemas.openxmlformats.org/officeDocument/2006/relationships/image" Target="../media/image34.png"/><Relationship Id="rId16"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98.svg"/><Relationship Id="rId5" Type="http://schemas.openxmlformats.org/officeDocument/2006/relationships/image" Target="../media/image45.svg"/><Relationship Id="rId15" Type="http://schemas.openxmlformats.org/officeDocument/2006/relationships/image" Target="../media/image102.svg"/><Relationship Id="rId10" Type="http://schemas.openxmlformats.org/officeDocument/2006/relationships/image" Target="../media/image38.png"/><Relationship Id="rId4" Type="http://schemas.openxmlformats.org/officeDocument/2006/relationships/image" Target="../media/image35.png"/><Relationship Id="rId9" Type="http://schemas.openxmlformats.org/officeDocument/2006/relationships/image" Target="../media/image96.svg"/><Relationship Id="rId14" Type="http://schemas.openxmlformats.org/officeDocument/2006/relationships/image" Target="../media/image40.png"/></Relationships>
</file>

<file path=ppt/slides/_rels/slide4.xml.rels><?xml version="1.0" encoding="UTF-8" standalone="yes"?>
<Relationships xmlns="http://schemas.openxmlformats.org/package/2006/relationships"><Relationship Id="rId13" Type="http://schemas.openxmlformats.org/officeDocument/2006/relationships/image" Target="../media/image55.svg"/><Relationship Id="rId8" Type="http://schemas.openxmlformats.org/officeDocument/2006/relationships/image" Target="../media/image33.svg"/><Relationship Id="rId18" Type="http://schemas.openxmlformats.org/officeDocument/2006/relationships/image" Target="../media/image47.png"/><Relationship Id="rId21" Type="http://schemas.openxmlformats.org/officeDocument/2006/relationships/image" Target="../media/image39.svg"/><Relationship Id="rId12" Type="http://schemas.openxmlformats.org/officeDocument/2006/relationships/image" Target="../media/image44.png"/><Relationship Id="rId17" Type="http://schemas.openxmlformats.org/officeDocument/2006/relationships/image" Target="../media/image46.png"/><Relationship Id="rId2" Type="http://schemas.openxmlformats.org/officeDocument/2006/relationships/image" Target="../media/image43.png"/><Relationship Id="rId16" Type="http://schemas.openxmlformats.org/officeDocument/2006/relationships/image" Target="../media/image45.png"/><Relationship Id="rId20" Type="http://schemas.openxmlformats.org/officeDocument/2006/relationships/image" Target="../media/image48.png"/><Relationship Id="rId1" Type="http://schemas.openxmlformats.org/officeDocument/2006/relationships/slideLayout" Target="../slideLayouts/slideLayout7.xml"/><Relationship Id="rId11" Type="http://schemas.openxmlformats.org/officeDocument/2006/relationships/image" Target="../media/image9.svg"/><Relationship Id="rId15" Type="http://schemas.openxmlformats.org/officeDocument/2006/relationships/image" Target="../media/image57.svg"/><Relationship Id="rId19" Type="http://schemas.openxmlformats.org/officeDocument/2006/relationships/image" Target="../media/image43.svg"/><Relationship Id="rId14" Type="http://schemas.openxmlformats.org/officeDocument/2006/relationships/image" Target="../media/image7.png"/><Relationship Id="rId4" Type="http://schemas.openxmlformats.org/officeDocument/2006/relationships/image" Target="../media/image31.svg"/></Relationships>
</file>

<file path=ppt/slides/_rels/slide5.xml.rels><?xml version="1.0" encoding="UTF-8" standalone="yes"?>
<Relationships xmlns="http://schemas.openxmlformats.org/package/2006/relationships"><Relationship Id="rId13" Type="http://schemas.openxmlformats.org/officeDocument/2006/relationships/image" Target="../media/image55.svg"/><Relationship Id="rId8" Type="http://schemas.openxmlformats.org/officeDocument/2006/relationships/image" Target="../media/image33.svg"/><Relationship Id="rId18" Type="http://schemas.openxmlformats.org/officeDocument/2006/relationships/image" Target="../media/image47.png"/><Relationship Id="rId21" Type="http://schemas.openxmlformats.org/officeDocument/2006/relationships/image" Target="../media/image39.svg"/><Relationship Id="rId12" Type="http://schemas.openxmlformats.org/officeDocument/2006/relationships/image" Target="../media/image44.png"/><Relationship Id="rId17" Type="http://schemas.openxmlformats.org/officeDocument/2006/relationships/image" Target="../media/image46.png"/><Relationship Id="rId2" Type="http://schemas.openxmlformats.org/officeDocument/2006/relationships/image" Target="../media/image43.png"/><Relationship Id="rId16" Type="http://schemas.openxmlformats.org/officeDocument/2006/relationships/image" Target="../media/image45.png"/><Relationship Id="rId20" Type="http://schemas.openxmlformats.org/officeDocument/2006/relationships/image" Target="../media/image48.png"/><Relationship Id="rId1" Type="http://schemas.openxmlformats.org/officeDocument/2006/relationships/slideLayout" Target="../slideLayouts/slideLayout7.xml"/><Relationship Id="rId11" Type="http://schemas.openxmlformats.org/officeDocument/2006/relationships/image" Target="../media/image9.svg"/><Relationship Id="rId15" Type="http://schemas.openxmlformats.org/officeDocument/2006/relationships/image" Target="../media/image57.svg"/><Relationship Id="rId19" Type="http://schemas.openxmlformats.org/officeDocument/2006/relationships/image" Target="../media/image43.svg"/><Relationship Id="rId14" Type="http://schemas.openxmlformats.org/officeDocument/2006/relationships/image" Target="../media/image7.png"/><Relationship Id="rId4" Type="http://schemas.openxmlformats.org/officeDocument/2006/relationships/image" Target="../media/image31.svg"/></Relationships>
</file>

<file path=ppt/slides/_rels/slide6.xml.rels><?xml version="1.0" encoding="UTF-8" standalone="yes"?>
<Relationships xmlns="http://schemas.openxmlformats.org/package/2006/relationships"><Relationship Id="rId13" Type="http://schemas.openxmlformats.org/officeDocument/2006/relationships/image" Target="../media/image55.svg"/><Relationship Id="rId8" Type="http://schemas.openxmlformats.org/officeDocument/2006/relationships/image" Target="../media/image33.svg"/><Relationship Id="rId18" Type="http://schemas.openxmlformats.org/officeDocument/2006/relationships/image" Target="../media/image47.png"/><Relationship Id="rId21" Type="http://schemas.openxmlformats.org/officeDocument/2006/relationships/image" Target="../media/image39.svg"/><Relationship Id="rId12" Type="http://schemas.openxmlformats.org/officeDocument/2006/relationships/image" Target="../media/image44.png"/><Relationship Id="rId17" Type="http://schemas.openxmlformats.org/officeDocument/2006/relationships/image" Target="../media/image46.png"/><Relationship Id="rId2" Type="http://schemas.openxmlformats.org/officeDocument/2006/relationships/image" Target="../media/image43.png"/><Relationship Id="rId16" Type="http://schemas.openxmlformats.org/officeDocument/2006/relationships/image" Target="../media/image45.png"/><Relationship Id="rId20" Type="http://schemas.openxmlformats.org/officeDocument/2006/relationships/image" Target="../media/image48.png"/><Relationship Id="rId1" Type="http://schemas.openxmlformats.org/officeDocument/2006/relationships/slideLayout" Target="../slideLayouts/slideLayout7.xml"/><Relationship Id="rId11" Type="http://schemas.openxmlformats.org/officeDocument/2006/relationships/image" Target="../media/image9.svg"/><Relationship Id="rId15" Type="http://schemas.openxmlformats.org/officeDocument/2006/relationships/image" Target="../media/image57.svg"/><Relationship Id="rId19" Type="http://schemas.openxmlformats.org/officeDocument/2006/relationships/image" Target="../media/image43.svg"/><Relationship Id="rId14" Type="http://schemas.openxmlformats.org/officeDocument/2006/relationships/image" Target="../media/image7.png"/><Relationship Id="rId4" Type="http://schemas.openxmlformats.org/officeDocument/2006/relationships/image" Target="../media/image31.svg"/></Relationships>
</file>

<file path=ppt/slides/_rels/slide7.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100.svg"/><Relationship Id="rId3" Type="http://schemas.openxmlformats.org/officeDocument/2006/relationships/image" Target="../media/image92.svg"/><Relationship Id="rId7" Type="http://schemas.openxmlformats.org/officeDocument/2006/relationships/image" Target="../media/image94.svg"/><Relationship Id="rId12" Type="http://schemas.openxmlformats.org/officeDocument/2006/relationships/image" Target="../media/image39.png"/><Relationship Id="rId17" Type="http://schemas.openxmlformats.org/officeDocument/2006/relationships/image" Target="../media/image82.svg"/><Relationship Id="rId2" Type="http://schemas.openxmlformats.org/officeDocument/2006/relationships/image" Target="../media/image34.png"/><Relationship Id="rId16"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98.svg"/><Relationship Id="rId5" Type="http://schemas.openxmlformats.org/officeDocument/2006/relationships/image" Target="../media/image45.svg"/><Relationship Id="rId15" Type="http://schemas.openxmlformats.org/officeDocument/2006/relationships/image" Target="../media/image102.svg"/><Relationship Id="rId10" Type="http://schemas.openxmlformats.org/officeDocument/2006/relationships/image" Target="../media/image38.png"/><Relationship Id="rId4" Type="http://schemas.openxmlformats.org/officeDocument/2006/relationships/image" Target="../media/image35.png"/><Relationship Id="rId9" Type="http://schemas.openxmlformats.org/officeDocument/2006/relationships/image" Target="../media/image96.svg"/><Relationship Id="rId14" Type="http://schemas.openxmlformats.org/officeDocument/2006/relationships/image" Target="../media/image40.pn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69.svg"/><Relationship Id="rId3" Type="http://schemas.openxmlformats.org/officeDocument/2006/relationships/image" Target="../media/image11.svg"/><Relationship Id="rId7" Type="http://schemas.openxmlformats.org/officeDocument/2006/relationships/image" Target="../media/image63.svg"/><Relationship Id="rId12" Type="http://schemas.openxmlformats.org/officeDocument/2006/relationships/image" Target="../media/image33.png"/><Relationship Id="rId17" Type="http://schemas.openxmlformats.org/officeDocument/2006/relationships/image" Target="../media/image73.svg"/><Relationship Id="rId2" Type="http://schemas.openxmlformats.org/officeDocument/2006/relationships/image" Target="../media/image49.png"/><Relationship Id="rId16" Type="http://schemas.openxmlformats.org/officeDocument/2006/relationships/image" Target="../media/image52.png"/><Relationship Id="rId1" Type="http://schemas.openxmlformats.org/officeDocument/2006/relationships/slideLayout" Target="../slideLayouts/slideLayout7.xml"/><Relationship Id="rId6" Type="http://schemas.openxmlformats.org/officeDocument/2006/relationships/image" Target="../media/image50.png"/><Relationship Id="rId11" Type="http://schemas.openxmlformats.org/officeDocument/2006/relationships/image" Target="../media/image67.svg"/><Relationship Id="rId5" Type="http://schemas.openxmlformats.org/officeDocument/2006/relationships/image" Target="../media/image61.svg"/><Relationship Id="rId15" Type="http://schemas.openxmlformats.org/officeDocument/2006/relationships/image" Target="../media/image71.svg"/><Relationship Id="rId10" Type="http://schemas.openxmlformats.org/officeDocument/2006/relationships/image" Target="../media/image51.png"/><Relationship Id="rId4" Type="http://schemas.openxmlformats.org/officeDocument/2006/relationships/image" Target="../media/image31.png"/><Relationship Id="rId9" Type="http://schemas.openxmlformats.org/officeDocument/2006/relationships/image" Target="../media/image65.svg"/><Relationship Id="rId14" Type="http://schemas.openxmlformats.org/officeDocument/2006/relationships/image" Target="../media/image32.png"/></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69.svg"/><Relationship Id="rId3" Type="http://schemas.openxmlformats.org/officeDocument/2006/relationships/image" Target="../media/image11.svg"/><Relationship Id="rId7" Type="http://schemas.openxmlformats.org/officeDocument/2006/relationships/image" Target="../media/image63.svg"/><Relationship Id="rId12" Type="http://schemas.openxmlformats.org/officeDocument/2006/relationships/image" Target="../media/image33.png"/><Relationship Id="rId17" Type="http://schemas.openxmlformats.org/officeDocument/2006/relationships/image" Target="../media/image73.svg"/><Relationship Id="rId2" Type="http://schemas.openxmlformats.org/officeDocument/2006/relationships/image" Target="../media/image49.png"/><Relationship Id="rId16" Type="http://schemas.openxmlformats.org/officeDocument/2006/relationships/image" Target="../media/image52.png"/><Relationship Id="rId1" Type="http://schemas.openxmlformats.org/officeDocument/2006/relationships/slideLayout" Target="../slideLayouts/slideLayout7.xml"/><Relationship Id="rId6" Type="http://schemas.openxmlformats.org/officeDocument/2006/relationships/image" Target="../media/image50.png"/><Relationship Id="rId11" Type="http://schemas.openxmlformats.org/officeDocument/2006/relationships/image" Target="../media/image67.svg"/><Relationship Id="rId5" Type="http://schemas.openxmlformats.org/officeDocument/2006/relationships/image" Target="../media/image61.svg"/><Relationship Id="rId15" Type="http://schemas.openxmlformats.org/officeDocument/2006/relationships/image" Target="../media/image71.svg"/><Relationship Id="rId10" Type="http://schemas.openxmlformats.org/officeDocument/2006/relationships/image" Target="../media/image51.png"/><Relationship Id="rId4" Type="http://schemas.openxmlformats.org/officeDocument/2006/relationships/image" Target="../media/image31.png"/><Relationship Id="rId9" Type="http://schemas.openxmlformats.org/officeDocument/2006/relationships/image" Target="../media/image65.svg"/><Relationship Id="rId1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D9E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10687588" y="3970841"/>
            <a:ext cx="1128890" cy="1361599"/>
          </a:xfrm>
          <a:prstGeom prst="rect">
            <a:avLst/>
          </a:prstGeom>
        </p:spPr>
      </p:pic>
      <p:pic>
        <p:nvPicPr>
          <p:cNvPr id="3" name="Picture 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504522">
            <a:off x="31531" y="4918181"/>
            <a:ext cx="1687294" cy="555273"/>
          </a:xfrm>
          <a:prstGeom prst="rect">
            <a:avLst/>
          </a:prstGeom>
        </p:spPr>
      </p:pic>
      <p:pic>
        <p:nvPicPr>
          <p:cNvPr id="4" name="Picture 4"/>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76977" y="1330225"/>
            <a:ext cx="1517132" cy="1484031"/>
          </a:xfrm>
          <a:prstGeom prst="rect">
            <a:avLst/>
          </a:prstGeom>
        </p:spPr>
      </p:pic>
      <p:pic>
        <p:nvPicPr>
          <p:cNvPr id="5" name="Picture 5"/>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1002040">
            <a:off x="-236361" y="7142915"/>
            <a:ext cx="1970457" cy="3564971"/>
          </a:xfrm>
          <a:prstGeom prst="rect">
            <a:avLst/>
          </a:prstGeom>
        </p:spPr>
      </p:pic>
      <p:pic>
        <p:nvPicPr>
          <p:cNvPr id="6" name="Picture 6"/>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8511475" y="8925401"/>
            <a:ext cx="1265050" cy="1361599"/>
          </a:xfrm>
          <a:prstGeom prst="rect">
            <a:avLst/>
          </a:prstGeom>
        </p:spPr>
      </p:pic>
      <p:pic>
        <p:nvPicPr>
          <p:cNvPr id="7" name="Picture 7"/>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9541504" y="461277"/>
            <a:ext cx="1361599" cy="868948"/>
          </a:xfrm>
          <a:prstGeom prst="rect">
            <a:avLst/>
          </a:prstGeom>
        </p:spPr>
      </p:pic>
      <p:pic>
        <p:nvPicPr>
          <p:cNvPr id="8" name="Picture 8"/>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rot="971610">
            <a:off x="6057573" y="1852708"/>
            <a:ext cx="2567802" cy="3346661"/>
          </a:xfrm>
          <a:prstGeom prst="rect">
            <a:avLst/>
          </a:prstGeom>
        </p:spPr>
      </p:pic>
      <p:pic>
        <p:nvPicPr>
          <p:cNvPr id="9" name="Picture 9"/>
          <p:cNvPicPr>
            <a:picLocks noChangeAspect="1"/>
          </p:cNvPicPr>
          <p:nvPr/>
        </p:nvPicPr>
        <p:blipFill>
          <a:blip r:embed="rId16">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rot="-897720">
            <a:off x="16813119" y="5082197"/>
            <a:ext cx="2536166" cy="2536166"/>
          </a:xfrm>
          <a:prstGeom prst="rect">
            <a:avLst/>
          </a:prstGeom>
        </p:spPr>
      </p:pic>
      <p:pic>
        <p:nvPicPr>
          <p:cNvPr id="10" name="Picture 10"/>
          <p:cNvPicPr>
            <a:picLocks noChangeAspect="1"/>
          </p:cNvPicPr>
          <p:nvPr/>
        </p:nvPicPr>
        <p:blipFill>
          <a:blip r:embed="rId18">
            <a:extLst>
              <a:ext uri="{28A0092B-C50C-407E-A947-70E740481C1C}">
                <a14:useLocalDpi xmlns:a14="http://schemas.microsoft.com/office/drawing/2010/main" val="0"/>
              </a:ext>
              <a:ext uri="{96DAC541-7B7A-43D3-8B79-37D633B846F1}">
                <asvg:svgBlip xmlns="" xmlns:asvg="http://schemas.microsoft.com/office/drawing/2016/SVG/main" r:embed="rId19"/>
              </a:ext>
            </a:extLst>
          </a:blip>
          <a:srcRect/>
          <a:stretch>
            <a:fillRect/>
          </a:stretch>
        </p:blipFill>
        <p:spPr>
          <a:xfrm>
            <a:off x="2972460" y="-1003045"/>
            <a:ext cx="2891300" cy="2901852"/>
          </a:xfrm>
          <a:prstGeom prst="rect">
            <a:avLst/>
          </a:prstGeom>
        </p:spPr>
      </p:pic>
      <p:pic>
        <p:nvPicPr>
          <p:cNvPr id="11" name="Picture 11"/>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 xmlns:asvg="http://schemas.microsoft.com/office/drawing/2016/SVG/main" r:embed="rId21"/>
              </a:ext>
            </a:extLst>
          </a:blip>
          <a:srcRect/>
          <a:stretch>
            <a:fillRect/>
          </a:stretch>
        </p:blipFill>
        <p:spPr>
          <a:xfrm>
            <a:off x="15282938" y="7618362"/>
            <a:ext cx="849039" cy="932079"/>
          </a:xfrm>
          <a:prstGeom prst="rect">
            <a:avLst/>
          </a:prstGeom>
        </p:spPr>
      </p:pic>
      <p:pic>
        <p:nvPicPr>
          <p:cNvPr id="12" name="Picture 12"/>
          <p:cNvPicPr>
            <a:picLocks noChangeAspect="1"/>
          </p:cNvPicPr>
          <p:nvPr/>
        </p:nvPicPr>
        <p:blipFill>
          <a:blip r:embed="rId22">
            <a:extLst>
              <a:ext uri="{28A0092B-C50C-407E-A947-70E740481C1C}">
                <a14:useLocalDpi xmlns:a14="http://schemas.microsoft.com/office/drawing/2010/main" val="0"/>
              </a:ext>
              <a:ext uri="{96DAC541-7B7A-43D3-8B79-37D633B846F1}">
                <asvg:svgBlip xmlns="" xmlns:asvg="http://schemas.microsoft.com/office/drawing/2016/SVG/main" r:embed="rId23"/>
              </a:ext>
            </a:extLst>
          </a:blip>
          <a:srcRect/>
          <a:stretch>
            <a:fillRect/>
          </a:stretch>
        </p:blipFill>
        <p:spPr>
          <a:xfrm rot="-722893">
            <a:off x="16707279" y="-415211"/>
            <a:ext cx="1912731" cy="1912731"/>
          </a:xfrm>
          <a:prstGeom prst="rect">
            <a:avLst/>
          </a:prstGeom>
        </p:spPr>
      </p:pic>
      <p:pic>
        <p:nvPicPr>
          <p:cNvPr id="13" name="Picture 13"/>
          <p:cNvPicPr>
            <a:picLocks noChangeAspect="1"/>
          </p:cNvPicPr>
          <p:nvPr/>
        </p:nvPicPr>
        <p:blipFill>
          <a:blip r:embed="rId24">
            <a:extLst>
              <a:ext uri="{28A0092B-C50C-407E-A947-70E740481C1C}">
                <a14:useLocalDpi xmlns:a14="http://schemas.microsoft.com/office/drawing/2010/main" val="0"/>
              </a:ext>
              <a:ext uri="{96DAC541-7B7A-43D3-8B79-37D633B846F1}">
                <asvg:svgBlip xmlns="" xmlns:asvg="http://schemas.microsoft.com/office/drawing/2016/SVG/main" r:embed="rId25"/>
              </a:ext>
            </a:extLst>
          </a:blip>
          <a:srcRect/>
          <a:stretch>
            <a:fillRect/>
          </a:stretch>
        </p:blipFill>
        <p:spPr>
          <a:xfrm>
            <a:off x="14318820" y="9346585"/>
            <a:ext cx="2283426" cy="1050376"/>
          </a:xfrm>
          <a:prstGeom prst="rect">
            <a:avLst/>
          </a:prstGeom>
        </p:spPr>
      </p:pic>
      <p:pic>
        <p:nvPicPr>
          <p:cNvPr id="14" name="Picture 14"/>
          <p:cNvPicPr>
            <a:picLocks noChangeAspect="1"/>
          </p:cNvPicPr>
          <p:nvPr/>
        </p:nvPicPr>
        <p:blipFill>
          <a:blip r:embed="rId26">
            <a:extLst>
              <a:ext uri="{28A0092B-C50C-407E-A947-70E740481C1C}">
                <a14:useLocalDpi xmlns:a14="http://schemas.microsoft.com/office/drawing/2010/main" val="0"/>
              </a:ext>
              <a:ext uri="{96DAC541-7B7A-43D3-8B79-37D633B846F1}">
                <asvg:svgBlip xmlns="" xmlns:asvg="http://schemas.microsoft.com/office/drawing/2016/SVG/main" r:embed="rId27"/>
              </a:ext>
            </a:extLst>
          </a:blip>
          <a:srcRect/>
          <a:stretch>
            <a:fillRect/>
          </a:stretch>
        </p:blipFill>
        <p:spPr>
          <a:xfrm>
            <a:off x="10687588" y="9086581"/>
            <a:ext cx="2334341" cy="1621306"/>
          </a:xfrm>
          <a:prstGeom prst="rect">
            <a:avLst/>
          </a:prstGeom>
        </p:spPr>
      </p:pic>
      <p:pic>
        <p:nvPicPr>
          <p:cNvPr id="15" name="Picture 15"/>
          <p:cNvPicPr>
            <a:picLocks noChangeAspect="1"/>
          </p:cNvPicPr>
          <p:nvPr/>
        </p:nvPicPr>
        <p:blipFill>
          <a:blip r:embed="rId28" cstate="print">
            <a:extLst>
              <a:ext uri="{28A0092B-C50C-407E-A947-70E740481C1C}">
                <a14:useLocalDpi xmlns:a14="http://schemas.microsoft.com/office/drawing/2010/main" val="0"/>
              </a:ext>
              <a:ext uri="{96DAC541-7B7A-43D3-8B79-37D633B846F1}">
                <asvg:svgBlip xmlns="" xmlns:asvg="http://schemas.microsoft.com/office/drawing/2016/SVG/main" r:embed="rId29"/>
              </a:ext>
            </a:extLst>
          </a:blip>
          <a:srcRect/>
          <a:stretch>
            <a:fillRect/>
          </a:stretch>
        </p:blipFill>
        <p:spPr>
          <a:xfrm>
            <a:off x="7341474" y="895751"/>
            <a:ext cx="554004" cy="665289"/>
          </a:xfrm>
          <a:prstGeom prst="rect">
            <a:avLst/>
          </a:prstGeom>
        </p:spPr>
      </p:pic>
      <p:pic>
        <p:nvPicPr>
          <p:cNvPr id="16" name="Picture 16"/>
          <p:cNvPicPr>
            <a:picLocks noChangeAspect="1"/>
          </p:cNvPicPr>
          <p:nvPr/>
        </p:nvPicPr>
        <p:blipFill>
          <a:blip r:embed="rId30" cstate="print">
            <a:extLst>
              <a:ext uri="{28A0092B-C50C-407E-A947-70E740481C1C}">
                <a14:useLocalDpi xmlns:a14="http://schemas.microsoft.com/office/drawing/2010/main" val="0"/>
              </a:ext>
              <a:ext uri="{96DAC541-7B7A-43D3-8B79-37D633B846F1}">
                <asvg:svgBlip xmlns="" xmlns:asvg="http://schemas.microsoft.com/office/drawing/2016/SVG/main" r:embed="rId21"/>
              </a:ext>
            </a:extLst>
          </a:blip>
          <a:srcRect/>
          <a:stretch>
            <a:fillRect/>
          </a:stretch>
        </p:blipFill>
        <p:spPr>
          <a:xfrm>
            <a:off x="3333245" y="5072449"/>
            <a:ext cx="973785" cy="1069026"/>
          </a:xfrm>
          <a:prstGeom prst="rect">
            <a:avLst/>
          </a:prstGeom>
        </p:spPr>
      </p:pic>
      <p:pic>
        <p:nvPicPr>
          <p:cNvPr id="17" name="Picture 17"/>
          <p:cNvPicPr>
            <a:picLocks noChangeAspect="1"/>
          </p:cNvPicPr>
          <p:nvPr/>
        </p:nvPicPr>
        <p:blipFill>
          <a:blip r:embed="rId31" cstate="print">
            <a:extLst>
              <a:ext uri="{28A0092B-C50C-407E-A947-70E740481C1C}">
                <a14:useLocalDpi xmlns:a14="http://schemas.microsoft.com/office/drawing/2010/main" val="0"/>
              </a:ext>
              <a:ext uri="{96DAC541-7B7A-43D3-8B79-37D633B846F1}">
                <asvg:svgBlip xmlns="" xmlns:asvg="http://schemas.microsoft.com/office/drawing/2016/SVG/main" r:embed="rId32"/>
              </a:ext>
            </a:extLst>
          </a:blip>
          <a:srcRect/>
          <a:stretch>
            <a:fillRect/>
          </a:stretch>
        </p:blipFill>
        <p:spPr>
          <a:xfrm rot="-1674791">
            <a:off x="8197247" y="5885378"/>
            <a:ext cx="1715616" cy="1715616"/>
          </a:xfrm>
          <a:prstGeom prst="rect">
            <a:avLst/>
          </a:prstGeom>
        </p:spPr>
      </p:pic>
      <p:pic>
        <p:nvPicPr>
          <p:cNvPr id="18" name="Picture 18"/>
          <p:cNvPicPr>
            <a:picLocks noChangeAspect="1"/>
          </p:cNvPicPr>
          <p:nvPr/>
        </p:nvPicPr>
        <p:blipFill>
          <a:blip r:embed="rId33" cstate="print">
            <a:extLst>
              <a:ext uri="{28A0092B-C50C-407E-A947-70E740481C1C}">
                <a14:useLocalDpi xmlns:a14="http://schemas.microsoft.com/office/drawing/2010/main" val="0"/>
              </a:ext>
              <a:ext uri="{96DAC541-7B7A-43D3-8B79-37D633B846F1}">
                <asvg:svgBlip xmlns="" xmlns:asvg="http://schemas.microsoft.com/office/drawing/2016/SVG/main" r:embed="rId34"/>
              </a:ext>
            </a:extLst>
          </a:blip>
          <a:srcRect/>
          <a:stretch>
            <a:fillRect/>
          </a:stretch>
        </p:blipFill>
        <p:spPr>
          <a:xfrm rot="1062584">
            <a:off x="14909508" y="4796970"/>
            <a:ext cx="1041330" cy="550958"/>
          </a:xfrm>
          <a:prstGeom prst="rect">
            <a:avLst/>
          </a:prstGeom>
        </p:spPr>
      </p:pic>
      <p:pic>
        <p:nvPicPr>
          <p:cNvPr id="19" name="Picture 19"/>
          <p:cNvPicPr>
            <a:picLocks noChangeAspect="1"/>
          </p:cNvPicPr>
          <p:nvPr/>
        </p:nvPicPr>
        <p:blipFill>
          <a:blip r:embed="rId35">
            <a:extLst>
              <a:ext uri="{28A0092B-C50C-407E-A947-70E740481C1C}">
                <a14:useLocalDpi xmlns:a14="http://schemas.microsoft.com/office/drawing/2010/main" val="0"/>
              </a:ext>
              <a:ext uri="{96DAC541-7B7A-43D3-8B79-37D633B846F1}">
                <asvg:svgBlip xmlns="" xmlns:asvg="http://schemas.microsoft.com/office/drawing/2016/SVG/main" r:embed="rId36"/>
              </a:ext>
            </a:extLst>
          </a:blip>
          <a:srcRect/>
          <a:stretch>
            <a:fillRect/>
          </a:stretch>
        </p:blipFill>
        <p:spPr>
          <a:xfrm>
            <a:off x="11590321" y="5849262"/>
            <a:ext cx="2863216" cy="2587306"/>
          </a:xfrm>
          <a:prstGeom prst="rect">
            <a:avLst/>
          </a:prstGeom>
        </p:spPr>
      </p:pic>
      <p:pic>
        <p:nvPicPr>
          <p:cNvPr id="20" name="Picture 20"/>
          <p:cNvPicPr>
            <a:picLocks noChangeAspect="1"/>
          </p:cNvPicPr>
          <p:nvPr/>
        </p:nvPicPr>
        <p:blipFill>
          <a:blip r:embed="rId37" cstate="print">
            <a:extLst>
              <a:ext uri="{28A0092B-C50C-407E-A947-70E740481C1C}">
                <a14:useLocalDpi xmlns:a14="http://schemas.microsoft.com/office/drawing/2010/main" val="0"/>
              </a:ext>
              <a:ext uri="{96DAC541-7B7A-43D3-8B79-37D633B846F1}">
                <asvg:svgBlip xmlns="" xmlns:asvg="http://schemas.microsoft.com/office/drawing/2016/SVG/main" r:embed="rId38"/>
              </a:ext>
            </a:extLst>
          </a:blip>
          <a:srcRect/>
          <a:stretch>
            <a:fillRect/>
          </a:stretch>
        </p:blipFill>
        <p:spPr>
          <a:xfrm rot="343212">
            <a:off x="16370233" y="3148700"/>
            <a:ext cx="1625034" cy="850927"/>
          </a:xfrm>
          <a:prstGeom prst="rect">
            <a:avLst/>
          </a:prstGeom>
        </p:spPr>
      </p:pic>
      <p:pic>
        <p:nvPicPr>
          <p:cNvPr id="21" name="Picture 21"/>
          <p:cNvPicPr>
            <a:picLocks noChangeAspect="1"/>
          </p:cNvPicPr>
          <p:nvPr/>
        </p:nvPicPr>
        <p:blipFill>
          <a:blip r:embed="rId39">
            <a:extLst>
              <a:ext uri="{28A0092B-C50C-407E-A947-70E740481C1C}">
                <a14:useLocalDpi xmlns:a14="http://schemas.microsoft.com/office/drawing/2010/main" val="0"/>
              </a:ext>
              <a:ext uri="{96DAC541-7B7A-43D3-8B79-37D633B846F1}">
                <asvg:svgBlip xmlns="" xmlns:asvg="http://schemas.microsoft.com/office/drawing/2016/SVG/main" r:embed="rId40"/>
              </a:ext>
            </a:extLst>
          </a:blip>
          <a:srcRect/>
          <a:stretch>
            <a:fillRect/>
          </a:stretch>
        </p:blipFill>
        <p:spPr>
          <a:xfrm>
            <a:off x="3333245" y="8674883"/>
            <a:ext cx="2393781" cy="2393781"/>
          </a:xfrm>
          <a:prstGeom prst="rect">
            <a:avLst/>
          </a:prstGeom>
        </p:spPr>
      </p:pic>
      <p:pic>
        <p:nvPicPr>
          <p:cNvPr id="22" name="Picture 22"/>
          <p:cNvPicPr>
            <a:picLocks noChangeAspect="1"/>
          </p:cNvPicPr>
          <p:nvPr/>
        </p:nvPicPr>
        <p:blipFill>
          <a:blip r:embed="rId41">
            <a:extLst>
              <a:ext uri="{28A0092B-C50C-407E-A947-70E740481C1C}">
                <a14:useLocalDpi xmlns:a14="http://schemas.microsoft.com/office/drawing/2010/main" val="0"/>
              </a:ext>
              <a:ext uri="{96DAC541-7B7A-43D3-8B79-37D633B846F1}">
                <asvg:svgBlip xmlns="" xmlns:asvg="http://schemas.microsoft.com/office/drawing/2016/SVG/main" r:embed="rId42"/>
              </a:ext>
            </a:extLst>
          </a:blip>
          <a:srcRect/>
          <a:stretch>
            <a:fillRect/>
          </a:stretch>
        </p:blipFill>
        <p:spPr>
          <a:xfrm rot="1252344">
            <a:off x="11915355" y="1696009"/>
            <a:ext cx="2236495" cy="2236495"/>
          </a:xfrm>
          <a:prstGeom prst="rect">
            <a:avLst/>
          </a:prstGeom>
        </p:spPr>
      </p:pic>
      <p:pic>
        <p:nvPicPr>
          <p:cNvPr id="23" name="Picture 23"/>
          <p:cNvPicPr>
            <a:picLocks noChangeAspect="1"/>
          </p:cNvPicPr>
          <p:nvPr/>
        </p:nvPicPr>
        <p:blipFill>
          <a:blip r:embed="rId43" cstate="print">
            <a:extLst>
              <a:ext uri="{28A0092B-C50C-407E-A947-70E740481C1C}">
                <a14:useLocalDpi xmlns:a14="http://schemas.microsoft.com/office/drawing/2010/main" val="0"/>
              </a:ext>
              <a:ext uri="{96DAC541-7B7A-43D3-8B79-37D633B846F1}">
                <asvg:svgBlip xmlns="" xmlns:asvg="http://schemas.microsoft.com/office/drawing/2016/SVG/main" r:embed="rId44"/>
              </a:ext>
            </a:extLst>
          </a:blip>
          <a:srcRect/>
          <a:stretch>
            <a:fillRect/>
          </a:stretch>
        </p:blipFill>
        <p:spPr>
          <a:xfrm>
            <a:off x="5135749" y="6651169"/>
            <a:ext cx="1067728" cy="1401552"/>
          </a:xfrm>
          <a:prstGeom prst="rect">
            <a:avLst/>
          </a:prstGeom>
        </p:spPr>
      </p:pic>
      <p:pic>
        <p:nvPicPr>
          <p:cNvPr id="24" name="Picture 24"/>
          <p:cNvPicPr>
            <a:picLocks noChangeAspect="1"/>
          </p:cNvPicPr>
          <p:nvPr/>
        </p:nvPicPr>
        <p:blipFill>
          <a:blip r:embed="rId45" cstate="print">
            <a:extLst>
              <a:ext uri="{28A0092B-C50C-407E-A947-70E740481C1C}">
                <a14:useLocalDpi xmlns:a14="http://schemas.microsoft.com/office/drawing/2010/main" val="0"/>
              </a:ext>
              <a:ext uri="{96DAC541-7B7A-43D3-8B79-37D633B846F1}">
                <asvg:svgBlip xmlns="" xmlns:asvg="http://schemas.microsoft.com/office/drawing/2016/SVG/main" r:embed="rId46"/>
              </a:ext>
            </a:extLst>
          </a:blip>
          <a:srcRect/>
          <a:stretch>
            <a:fillRect/>
          </a:stretch>
        </p:blipFill>
        <p:spPr>
          <a:xfrm>
            <a:off x="14770115" y="868112"/>
            <a:ext cx="660058" cy="975892"/>
          </a:xfrm>
          <a:prstGeom prst="rect">
            <a:avLst/>
          </a:prstGeom>
        </p:spPr>
      </p:pic>
      <p:pic>
        <p:nvPicPr>
          <p:cNvPr id="25" name="Picture 25"/>
          <p:cNvPicPr>
            <a:picLocks noChangeAspect="1"/>
          </p:cNvPicPr>
          <p:nvPr/>
        </p:nvPicPr>
        <p:blipFill>
          <a:blip r:embed="rId47">
            <a:extLst>
              <a:ext uri="{28A0092B-C50C-407E-A947-70E740481C1C}">
                <a14:useLocalDpi xmlns:a14="http://schemas.microsoft.com/office/drawing/2010/main" val="0"/>
              </a:ext>
              <a:ext uri="{96DAC541-7B7A-43D3-8B79-37D633B846F1}">
                <asvg:svgBlip xmlns="" xmlns:asvg="http://schemas.microsoft.com/office/drawing/2016/SVG/main" r:embed="rId48"/>
              </a:ext>
            </a:extLst>
          </a:blip>
          <a:srcRect/>
          <a:stretch>
            <a:fillRect/>
          </a:stretch>
        </p:blipFill>
        <p:spPr>
          <a:xfrm rot="-1151877">
            <a:off x="2248381" y="2587451"/>
            <a:ext cx="2169729" cy="836332"/>
          </a:xfrm>
          <a:prstGeom prst="rect">
            <a:avLst/>
          </a:prstGeom>
        </p:spPr>
      </p:pic>
      <p:grpSp>
        <p:nvGrpSpPr>
          <p:cNvPr id="26" name="Group 26"/>
          <p:cNvGrpSpPr/>
          <p:nvPr/>
        </p:nvGrpSpPr>
        <p:grpSpPr>
          <a:xfrm>
            <a:off x="1750356" y="2825273"/>
            <a:ext cx="14581515" cy="4686136"/>
            <a:chOff x="0" y="0"/>
            <a:chExt cx="8663740" cy="2927995"/>
          </a:xfrm>
        </p:grpSpPr>
        <p:grpSp>
          <p:nvGrpSpPr>
            <p:cNvPr id="27" name="Group 27"/>
            <p:cNvGrpSpPr/>
            <p:nvPr/>
          </p:nvGrpSpPr>
          <p:grpSpPr>
            <a:xfrm>
              <a:off x="0" y="0"/>
              <a:ext cx="8663740" cy="2927995"/>
              <a:chOff x="0" y="0"/>
              <a:chExt cx="3936824" cy="1335837"/>
            </a:xfrm>
          </p:grpSpPr>
          <p:sp>
            <p:nvSpPr>
              <p:cNvPr id="28" name="Freeform 28"/>
              <p:cNvSpPr/>
              <p:nvPr/>
            </p:nvSpPr>
            <p:spPr>
              <a:xfrm>
                <a:off x="0" y="0"/>
                <a:ext cx="3936824" cy="1335837"/>
              </a:xfrm>
              <a:custGeom>
                <a:avLst/>
                <a:gdLst/>
                <a:ahLst/>
                <a:cxnLst/>
                <a:rect l="l" t="t" r="r" b="b"/>
                <a:pathLst>
                  <a:path w="3936824" h="1335837">
                    <a:moveTo>
                      <a:pt x="3812364" y="1335837"/>
                    </a:moveTo>
                    <a:lnTo>
                      <a:pt x="124460" y="1335837"/>
                    </a:lnTo>
                    <a:cubicBezTo>
                      <a:pt x="55880" y="1335837"/>
                      <a:pt x="0" y="1279957"/>
                      <a:pt x="0" y="1211377"/>
                    </a:cubicBezTo>
                    <a:lnTo>
                      <a:pt x="0" y="124460"/>
                    </a:lnTo>
                    <a:cubicBezTo>
                      <a:pt x="0" y="55880"/>
                      <a:pt x="55880" y="0"/>
                      <a:pt x="124460" y="0"/>
                    </a:cubicBezTo>
                    <a:lnTo>
                      <a:pt x="3812364" y="0"/>
                    </a:lnTo>
                    <a:cubicBezTo>
                      <a:pt x="3880944" y="0"/>
                      <a:pt x="3936824" y="55880"/>
                      <a:pt x="3936824" y="124460"/>
                    </a:cubicBezTo>
                    <a:lnTo>
                      <a:pt x="3936824" y="1211377"/>
                    </a:lnTo>
                    <a:cubicBezTo>
                      <a:pt x="3936824" y="1279957"/>
                      <a:pt x="3880944" y="1335837"/>
                      <a:pt x="3812364" y="1335837"/>
                    </a:cubicBezTo>
                    <a:close/>
                  </a:path>
                </a:pathLst>
              </a:custGeom>
              <a:solidFill>
                <a:srgbClr val="FFFFFF"/>
              </a:solidFill>
            </p:spPr>
          </p:sp>
        </p:grpSp>
        <p:sp>
          <p:nvSpPr>
            <p:cNvPr id="30" name="TextBox 30"/>
            <p:cNvSpPr txBox="1"/>
            <p:nvPr/>
          </p:nvSpPr>
          <p:spPr>
            <a:xfrm>
              <a:off x="205295" y="489201"/>
              <a:ext cx="8163144" cy="1948612"/>
            </a:xfrm>
            <a:prstGeom prst="rect">
              <a:avLst/>
            </a:prstGeom>
          </p:spPr>
          <p:txBody>
            <a:bodyPr wrap="square" lIns="0" tIns="0" rIns="0" bIns="0" rtlCol="0" anchor="t">
              <a:spAutoFit/>
            </a:bodyPr>
            <a:lstStyle/>
            <a:p>
              <a:pPr marL="0" lvl="0" indent="0" algn="ctr">
                <a:lnSpc>
                  <a:spcPct val="150000"/>
                </a:lnSpc>
                <a:spcBef>
                  <a:spcPct val="0"/>
                </a:spcBef>
              </a:pPr>
              <a:r>
                <a:rPr lang="en-US" sz="7200" b="1" dirty="0" smtClean="0">
                  <a:solidFill>
                    <a:srgbClr val="304691"/>
                  </a:solidFill>
                  <a:latin typeface="Arial" panose="020B0604020202020204" pitchFamily="34" charset="0"/>
                  <a:cs typeface="Arial" panose="020B0604020202020204" pitchFamily="34" charset="0"/>
                </a:rPr>
                <a:t>CHÀO MỪNG CÁC EM ĐẾN VỚI BÀI HỌC NGÀY HÔM NAY!</a:t>
              </a:r>
              <a:endParaRPr lang="en-US" sz="7200" b="1" dirty="0">
                <a:solidFill>
                  <a:srgbClr val="304691"/>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5"/>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801328" y="6439849"/>
            <a:ext cx="1361599" cy="1331892"/>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16310447" y="6044798"/>
            <a:ext cx="2754676" cy="2599413"/>
          </a:xfrm>
          <a:prstGeom prst="rect">
            <a:avLst/>
          </a:prstGeom>
        </p:spPr>
      </p:pic>
      <p:pic>
        <p:nvPicPr>
          <p:cNvPr id="7" name="Picture 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5996027" y="134651"/>
            <a:ext cx="1023013" cy="1385855"/>
          </a:xfrm>
          <a:prstGeom prst="rect">
            <a:avLst/>
          </a:prstGeom>
        </p:spPr>
      </p:pic>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228600" y="-1359083"/>
            <a:ext cx="2842626" cy="2842626"/>
          </a:xfrm>
          <a:prstGeom prst="rect">
            <a:avLst/>
          </a:prstGeom>
        </p:spPr>
      </p:pic>
      <p:pic>
        <p:nvPicPr>
          <p:cNvPr id="9" name="Picture 9"/>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16220790" y="364193"/>
            <a:ext cx="1201914" cy="1385855"/>
          </a:xfrm>
          <a:prstGeom prst="rect">
            <a:avLst/>
          </a:prstGeom>
        </p:spPr>
      </p:pic>
      <p:pic>
        <p:nvPicPr>
          <p:cNvPr id="10" name="Picture 10"/>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10599361" y="-1057120"/>
            <a:ext cx="1429995" cy="2114241"/>
          </a:xfrm>
          <a:prstGeom prst="rect">
            <a:avLst/>
          </a:prstGeom>
        </p:spPr>
      </p:pic>
      <p:pic>
        <p:nvPicPr>
          <p:cNvPr id="11" name="Picture 11"/>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4494047" y="8089071"/>
            <a:ext cx="2228946" cy="2925824"/>
          </a:xfrm>
          <a:prstGeom prst="rect">
            <a:avLst/>
          </a:prstGeom>
        </p:spPr>
      </p:pic>
      <p:pic>
        <p:nvPicPr>
          <p:cNvPr id="12" name="Picture 12"/>
          <p:cNvPicPr>
            <a:picLocks noChangeAspect="1"/>
          </p:cNvPicPr>
          <p:nvPr/>
        </p:nvPicPr>
        <p:blipFill>
          <a:blip r:embed="rId16">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12029356" y="9166486"/>
            <a:ext cx="1834966" cy="1848409"/>
          </a:xfrm>
          <a:prstGeom prst="rect">
            <a:avLst/>
          </a:prstGeom>
        </p:spPr>
      </p:pic>
      <p:sp>
        <p:nvSpPr>
          <p:cNvPr id="13" name="AutoShape 3"/>
          <p:cNvSpPr/>
          <p:nvPr/>
        </p:nvSpPr>
        <p:spPr>
          <a:xfrm>
            <a:off x="2298510" y="2042338"/>
            <a:ext cx="13934790" cy="2415362"/>
          </a:xfrm>
          <a:prstGeom prst="rect">
            <a:avLst/>
          </a:prstGeom>
          <a:solidFill>
            <a:srgbClr val="F3A1B9"/>
          </a:solidFill>
        </p:spPr>
      </p:sp>
      <p:sp>
        <p:nvSpPr>
          <p:cNvPr id="14" name="AutoShape 4"/>
          <p:cNvSpPr/>
          <p:nvPr/>
        </p:nvSpPr>
        <p:spPr>
          <a:xfrm>
            <a:off x="2679510" y="2247901"/>
            <a:ext cx="13182600" cy="2028814"/>
          </a:xfrm>
          <a:prstGeom prst="rect">
            <a:avLst/>
          </a:prstGeom>
          <a:solidFill>
            <a:schemeClr val="bg1">
              <a:lumMod val="95000"/>
            </a:schemeClr>
          </a:solidFill>
        </p:spPr>
        <p:txBody>
          <a:bodyPr/>
          <a:lstStyle/>
          <a:p>
            <a:endParaRPr lang="en-US" dirty="0"/>
          </a:p>
        </p:txBody>
      </p:sp>
      <p:sp>
        <p:nvSpPr>
          <p:cNvPr id="15" name="Rectangle 14"/>
          <p:cNvSpPr/>
          <p:nvPr/>
        </p:nvSpPr>
        <p:spPr>
          <a:xfrm>
            <a:off x="5157632" y="2611215"/>
            <a:ext cx="8216545" cy="942053"/>
          </a:xfrm>
          <a:prstGeom prst="rect">
            <a:avLst/>
          </a:prstGeom>
        </p:spPr>
        <p:txBody>
          <a:bodyPr wrap="none">
            <a:spAutoFit/>
          </a:bodyPr>
          <a:lstStyle/>
          <a:p>
            <a:pPr algn="ctr">
              <a:lnSpc>
                <a:spcPct val="150000"/>
              </a:lnSpc>
            </a:pPr>
            <a:r>
              <a:rPr lang="vi-VN" sz="4200" i="1" dirty="0">
                <a:cs typeface="Arial" panose="020B0604020202020204" pitchFamily="34" charset="0"/>
              </a:rPr>
              <a:t>c. Ai đã giúp nhím cắt vải, đo vải?</a:t>
            </a:r>
          </a:p>
        </p:txBody>
      </p:sp>
      <p:sp>
        <p:nvSpPr>
          <p:cNvPr id="16" name="Rectangle 15"/>
          <p:cNvSpPr/>
          <p:nvPr/>
        </p:nvSpPr>
        <p:spPr>
          <a:xfrm>
            <a:off x="3263259" y="4842577"/>
            <a:ext cx="12005290" cy="1846659"/>
          </a:xfrm>
          <a:prstGeom prst="rect">
            <a:avLst/>
          </a:prstGeom>
        </p:spPr>
        <p:txBody>
          <a:bodyPr wrap="square">
            <a:spAutoFit/>
          </a:bodyPr>
          <a:lstStyle/>
          <a:p>
            <a:pPr marL="571500" indent="-571500" algn="just">
              <a:lnSpc>
                <a:spcPct val="150000"/>
              </a:lnSpc>
              <a:buFont typeface="Symbol" panose="05050102010706020507" pitchFamily="18" charset="2"/>
              <a:buChar char="Þ"/>
            </a:pPr>
            <a:r>
              <a:rPr lang="nl-NL" sz="3800" dirty="0">
                <a:solidFill>
                  <a:srgbClr val="000000"/>
                </a:solidFill>
                <a:latin typeface="Arial" panose="020B0604020202020204" pitchFamily="34" charset="0"/>
                <a:ea typeface="Calibri" panose="020F0502020204030204" pitchFamily="34" charset="0"/>
                <a:cs typeface="Arial" panose="020B0604020202020204" pitchFamily="34" charset="0"/>
              </a:rPr>
              <a:t>Bọ ngựa có chiếc kéo rất sắc đã giúp nhím cắt vải. Ốc sên đo </a:t>
            </a:r>
            <a:r>
              <a:rPr lang="nl-NL" sz="3800" dirty="0" smtClean="0">
                <a:solidFill>
                  <a:srgbClr val="000000"/>
                </a:solidFill>
                <a:latin typeface="Arial" panose="020B0604020202020204" pitchFamily="34" charset="0"/>
                <a:ea typeface="Calibri" panose="020F0502020204030204" pitchFamily="34" charset="0"/>
                <a:cs typeface="Arial" panose="020B0604020202020204" pitchFamily="34" charset="0"/>
              </a:rPr>
              <a:t>vải.</a:t>
            </a:r>
          </a:p>
        </p:txBody>
      </p:sp>
    </p:spTree>
    <p:extLst>
      <p:ext uri="{BB962C8B-B14F-4D97-AF65-F5344CB8AC3E}">
        <p14:creationId xmlns:p14="http://schemas.microsoft.com/office/powerpoint/2010/main" val="1467831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5"/>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801328" y="6439849"/>
            <a:ext cx="1361599" cy="1331892"/>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16310447" y="6044798"/>
            <a:ext cx="2754676" cy="2599413"/>
          </a:xfrm>
          <a:prstGeom prst="rect">
            <a:avLst/>
          </a:prstGeom>
        </p:spPr>
      </p:pic>
      <p:pic>
        <p:nvPicPr>
          <p:cNvPr id="7" name="Picture 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5996027" y="134651"/>
            <a:ext cx="1023013" cy="1385855"/>
          </a:xfrm>
          <a:prstGeom prst="rect">
            <a:avLst/>
          </a:prstGeom>
        </p:spPr>
      </p:pic>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228600" y="-1359083"/>
            <a:ext cx="2842626" cy="2842626"/>
          </a:xfrm>
          <a:prstGeom prst="rect">
            <a:avLst/>
          </a:prstGeom>
        </p:spPr>
      </p:pic>
      <p:pic>
        <p:nvPicPr>
          <p:cNvPr id="9" name="Picture 9"/>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16220790" y="364193"/>
            <a:ext cx="1201914" cy="1385855"/>
          </a:xfrm>
          <a:prstGeom prst="rect">
            <a:avLst/>
          </a:prstGeom>
        </p:spPr>
      </p:pic>
      <p:pic>
        <p:nvPicPr>
          <p:cNvPr id="10" name="Picture 10"/>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10599361" y="-1057120"/>
            <a:ext cx="1429995" cy="2114241"/>
          </a:xfrm>
          <a:prstGeom prst="rect">
            <a:avLst/>
          </a:prstGeom>
        </p:spPr>
      </p:pic>
      <p:pic>
        <p:nvPicPr>
          <p:cNvPr id="11" name="Picture 11"/>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4494047" y="8089071"/>
            <a:ext cx="2228946" cy="2925824"/>
          </a:xfrm>
          <a:prstGeom prst="rect">
            <a:avLst/>
          </a:prstGeom>
        </p:spPr>
      </p:pic>
      <p:pic>
        <p:nvPicPr>
          <p:cNvPr id="12" name="Picture 12"/>
          <p:cNvPicPr>
            <a:picLocks noChangeAspect="1"/>
          </p:cNvPicPr>
          <p:nvPr/>
        </p:nvPicPr>
        <p:blipFill>
          <a:blip r:embed="rId16">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12029356" y="9166486"/>
            <a:ext cx="1834966" cy="1848409"/>
          </a:xfrm>
          <a:prstGeom prst="rect">
            <a:avLst/>
          </a:prstGeom>
        </p:spPr>
      </p:pic>
      <p:sp>
        <p:nvSpPr>
          <p:cNvPr id="13" name="AutoShape 3"/>
          <p:cNvSpPr/>
          <p:nvPr/>
        </p:nvSpPr>
        <p:spPr>
          <a:xfrm>
            <a:off x="2298510" y="2042338"/>
            <a:ext cx="13934790" cy="2415362"/>
          </a:xfrm>
          <a:prstGeom prst="rect">
            <a:avLst/>
          </a:prstGeom>
          <a:solidFill>
            <a:srgbClr val="F3A1B9"/>
          </a:solidFill>
        </p:spPr>
      </p:sp>
      <p:sp>
        <p:nvSpPr>
          <p:cNvPr id="14" name="AutoShape 4"/>
          <p:cNvSpPr/>
          <p:nvPr/>
        </p:nvSpPr>
        <p:spPr>
          <a:xfrm>
            <a:off x="2679510" y="2247901"/>
            <a:ext cx="13182600" cy="2028814"/>
          </a:xfrm>
          <a:prstGeom prst="rect">
            <a:avLst/>
          </a:prstGeom>
          <a:solidFill>
            <a:schemeClr val="bg1">
              <a:lumMod val="95000"/>
            </a:schemeClr>
          </a:solidFill>
        </p:spPr>
        <p:txBody>
          <a:bodyPr/>
          <a:lstStyle/>
          <a:p>
            <a:endParaRPr lang="en-US" dirty="0"/>
          </a:p>
        </p:txBody>
      </p:sp>
      <p:sp>
        <p:nvSpPr>
          <p:cNvPr id="15" name="Rectangle 14"/>
          <p:cNvSpPr/>
          <p:nvPr/>
        </p:nvSpPr>
        <p:spPr>
          <a:xfrm>
            <a:off x="2732706" y="2611215"/>
            <a:ext cx="13066397" cy="942053"/>
          </a:xfrm>
          <a:prstGeom prst="rect">
            <a:avLst/>
          </a:prstGeom>
        </p:spPr>
        <p:txBody>
          <a:bodyPr wrap="none">
            <a:spAutoFit/>
          </a:bodyPr>
          <a:lstStyle/>
          <a:p>
            <a:pPr algn="ctr">
              <a:lnSpc>
                <a:spcPct val="150000"/>
              </a:lnSpc>
            </a:pPr>
            <a:r>
              <a:rPr lang="vi-VN" sz="4200" i="1" dirty="0">
                <a:cs typeface="Arial" panose="020B0604020202020204" pitchFamily="34" charset="0"/>
              </a:rPr>
              <a:t>d. Thỏ nghĩ ra sáng kiến gì khi được các bạn tặng áo?</a:t>
            </a:r>
          </a:p>
        </p:txBody>
      </p:sp>
      <p:sp>
        <p:nvSpPr>
          <p:cNvPr id="16" name="Rectangle 15"/>
          <p:cNvSpPr/>
          <p:nvPr/>
        </p:nvSpPr>
        <p:spPr>
          <a:xfrm>
            <a:off x="3263259" y="4842577"/>
            <a:ext cx="12005290" cy="1738296"/>
          </a:xfrm>
          <a:prstGeom prst="rect">
            <a:avLst/>
          </a:prstGeom>
        </p:spPr>
        <p:txBody>
          <a:bodyPr wrap="square">
            <a:spAutoFit/>
          </a:bodyPr>
          <a:lstStyle/>
          <a:p>
            <a:pPr marL="571500" indent="-571500" algn="just">
              <a:lnSpc>
                <a:spcPct val="150000"/>
              </a:lnSpc>
              <a:buFont typeface="Symbol" panose="05050102010706020507" pitchFamily="18" charset="2"/>
              <a:buChar char="Þ"/>
            </a:pPr>
            <a:r>
              <a:rPr lang="vi-VN" sz="3800" dirty="0" smtClean="0">
                <a:solidFill>
                  <a:srgbClr val="000000"/>
                </a:solidFill>
                <a:ea typeface="Calibri" panose="020F0502020204030204" pitchFamily="34" charset="0"/>
                <a:cs typeface="Arial" panose="020B0604020202020204" pitchFamily="34" charset="0"/>
              </a:rPr>
              <a:t>Thỏ </a:t>
            </a:r>
            <a:r>
              <a:rPr lang="vi-VN" sz="3800" dirty="0">
                <a:solidFill>
                  <a:srgbClr val="000000"/>
                </a:solidFill>
                <a:ea typeface="Calibri" panose="020F0502020204030204" pitchFamily="34" charset="0"/>
                <a:cs typeface="Arial" panose="020B0604020202020204" pitchFamily="34" charset="0"/>
              </a:rPr>
              <a:t>nghĩ sáng kiến: đề nghị các bạn cùng lập một xưởng may để ai cũng có áo ấm. </a:t>
            </a:r>
            <a:endParaRPr lang="nl-NL" sz="3800" dirty="0" smtClean="0">
              <a:solidFill>
                <a:srgbClr val="000000"/>
              </a:solidFill>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21255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3774436" y="2076883"/>
            <a:ext cx="10764616" cy="1221425"/>
          </a:xfrm>
          <a:prstGeom prst="rect">
            <a:avLst/>
          </a:prstGeom>
        </p:spPr>
        <p:txBody>
          <a:bodyPr lIns="0" tIns="0" rIns="0" bIns="0" rtlCol="0" anchor="t">
            <a:spAutoFit/>
          </a:bodyPr>
          <a:lstStyle/>
          <a:p>
            <a:pPr algn="ctr">
              <a:lnSpc>
                <a:spcPts val="10999"/>
              </a:lnSpc>
            </a:pPr>
            <a:r>
              <a:rPr lang="en-US" sz="5600" b="1" dirty="0" smtClean="0">
                <a:solidFill>
                  <a:srgbClr val="304691"/>
                </a:solidFill>
                <a:latin typeface="Arial" panose="020B0604020202020204" pitchFamily="34" charset="0"/>
                <a:cs typeface="Arial" panose="020B0604020202020204" pitchFamily="34" charset="0"/>
              </a:rPr>
              <a:t>KỂ CHUYỆN NHÓM ĐÔI</a:t>
            </a:r>
            <a:endParaRPr lang="en-US" sz="5600" b="1" dirty="0">
              <a:solidFill>
                <a:srgbClr val="304691"/>
              </a:solidFill>
              <a:latin typeface="Arial" panose="020B0604020202020204" pitchFamily="34" charset="0"/>
              <a:cs typeface="Arial" panose="020B0604020202020204" pitchFamily="34" charset="0"/>
            </a:endParaRPr>
          </a:p>
        </p:txBody>
      </p:sp>
      <p:pic>
        <p:nvPicPr>
          <p:cNvPr id="5" name="Picture 5"/>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901249">
            <a:off x="457365" y="507468"/>
            <a:ext cx="1341422" cy="1621499"/>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17628598" y="-263419"/>
            <a:ext cx="1063376" cy="2249449"/>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3315687" y="-931232"/>
            <a:ext cx="1439647" cy="2249449"/>
          </a:xfrm>
          <a:prstGeom prst="rect">
            <a:avLst/>
          </a:prstGeom>
        </p:spPr>
      </p:pic>
      <p:pic>
        <p:nvPicPr>
          <p:cNvPr id="8" name="Picture 8"/>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2836372" y="2698813"/>
            <a:ext cx="592075" cy="711008"/>
          </a:xfrm>
          <a:prstGeom prst="rect">
            <a:avLst/>
          </a:prstGeom>
        </p:spPr>
      </p:pic>
      <p:pic>
        <p:nvPicPr>
          <p:cNvPr id="9" name="Picture 9"/>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15576695" y="2454464"/>
            <a:ext cx="870243" cy="955357"/>
          </a:xfrm>
          <a:prstGeom prst="rect">
            <a:avLst/>
          </a:prstGeom>
        </p:spPr>
      </p:pic>
      <p:pic>
        <p:nvPicPr>
          <p:cNvPr id="11" name="Picture 11"/>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rot="-637886">
            <a:off x="13790278" y="8670159"/>
            <a:ext cx="1361599" cy="720410"/>
          </a:xfrm>
          <a:prstGeom prst="rect">
            <a:avLst/>
          </a:prstGeom>
        </p:spPr>
      </p:pic>
      <p:pic>
        <p:nvPicPr>
          <p:cNvPr id="12" name="Picture 12"/>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17125603" y="3762101"/>
            <a:ext cx="1734114" cy="1734114"/>
          </a:xfrm>
          <a:prstGeom prst="rect">
            <a:avLst/>
          </a:prstGeom>
        </p:spPr>
      </p:pic>
      <p:pic>
        <p:nvPicPr>
          <p:cNvPr id="13" name="Picture 13"/>
          <p:cNvPicPr>
            <a:picLocks noChangeAspect="1"/>
          </p:cNvPicPr>
          <p:nvPr/>
        </p:nvPicPr>
        <p:blipFill>
          <a:blip r:embed="rId18">
            <a:extLst>
              <a:ext uri="{28A0092B-C50C-407E-A947-70E740481C1C}">
                <a14:useLocalDpi xmlns:a14="http://schemas.microsoft.com/office/drawing/2010/main" val="0"/>
              </a:ext>
              <a:ext uri="{96DAC541-7B7A-43D3-8B79-37D633B846F1}">
                <asvg:svgBlip xmlns="" xmlns:asvg="http://schemas.microsoft.com/office/drawing/2016/SVG/main" r:embed="rId19"/>
              </a:ext>
            </a:extLst>
          </a:blip>
          <a:srcRect/>
          <a:stretch>
            <a:fillRect/>
          </a:stretch>
        </p:blipFill>
        <p:spPr>
          <a:xfrm rot="-1671116">
            <a:off x="4236416" y="9030364"/>
            <a:ext cx="2283426" cy="1050376"/>
          </a:xfrm>
          <a:prstGeom prst="rect">
            <a:avLst/>
          </a:prstGeom>
        </p:spPr>
      </p:pic>
      <p:pic>
        <p:nvPicPr>
          <p:cNvPr id="14" name="Picture 14"/>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 xmlns:asvg="http://schemas.microsoft.com/office/drawing/2016/SVG/main" r:embed="rId21"/>
              </a:ext>
            </a:extLst>
          </a:blip>
          <a:srcRect/>
          <a:stretch>
            <a:fillRect/>
          </a:stretch>
        </p:blipFill>
        <p:spPr>
          <a:xfrm>
            <a:off x="16525940" y="7673566"/>
            <a:ext cx="1466721" cy="1325382"/>
          </a:xfrm>
          <a:prstGeom prst="rect">
            <a:avLst/>
          </a:prstGeom>
        </p:spPr>
      </p:pic>
      <p:pic>
        <p:nvPicPr>
          <p:cNvPr id="15" name="Picture 15"/>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 xmlns:asvg="http://schemas.microsoft.com/office/drawing/2016/SVG/main" r:embed="rId23"/>
              </a:ext>
            </a:extLst>
          </a:blip>
          <a:srcRect/>
          <a:stretch>
            <a:fillRect/>
          </a:stretch>
        </p:blipFill>
        <p:spPr>
          <a:xfrm>
            <a:off x="2155573" y="6193366"/>
            <a:ext cx="1160114" cy="805752"/>
          </a:xfrm>
          <a:prstGeom prst="rect">
            <a:avLst/>
          </a:prstGeom>
        </p:spPr>
      </p:pic>
      <p:pic>
        <p:nvPicPr>
          <p:cNvPr id="16" name="Picture 16"/>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 xmlns:asvg="http://schemas.microsoft.com/office/drawing/2016/SVG/main" r:embed="rId25"/>
              </a:ext>
            </a:extLst>
          </a:blip>
          <a:srcRect/>
          <a:stretch>
            <a:fillRect/>
          </a:stretch>
        </p:blipFill>
        <p:spPr>
          <a:xfrm>
            <a:off x="15190235" y="283401"/>
            <a:ext cx="1361599" cy="1034816"/>
          </a:xfrm>
          <a:prstGeom prst="rect">
            <a:avLst/>
          </a:prstGeom>
        </p:spPr>
      </p:pic>
      <p:pic>
        <p:nvPicPr>
          <p:cNvPr id="17" name="Picture 17"/>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 xmlns:asvg="http://schemas.microsoft.com/office/drawing/2016/SVG/main" r:embed="rId27"/>
              </a:ext>
            </a:extLst>
          </a:blip>
          <a:srcRect/>
          <a:stretch>
            <a:fillRect/>
          </a:stretch>
        </p:blipFill>
        <p:spPr>
          <a:xfrm>
            <a:off x="2147187" y="8271086"/>
            <a:ext cx="1168500" cy="1361599"/>
          </a:xfrm>
          <a:prstGeom prst="rect">
            <a:avLst/>
          </a:prstGeom>
        </p:spPr>
      </p:pic>
      <p:pic>
        <p:nvPicPr>
          <p:cNvPr id="18" name="Picture 18"/>
          <p:cNvPicPr>
            <a:picLocks noChangeAspect="1"/>
          </p:cNvPicPr>
          <p:nvPr/>
        </p:nvPicPr>
        <p:blipFill>
          <a:blip r:embed="rId28">
            <a:extLst>
              <a:ext uri="{28A0092B-C50C-407E-A947-70E740481C1C}">
                <a14:useLocalDpi xmlns:a14="http://schemas.microsoft.com/office/drawing/2010/main" val="0"/>
              </a:ext>
              <a:ext uri="{96DAC541-7B7A-43D3-8B79-37D633B846F1}">
                <asvg:svgBlip xmlns="" xmlns:asvg="http://schemas.microsoft.com/office/drawing/2016/SVG/main" r:embed="rId29"/>
              </a:ext>
            </a:extLst>
          </a:blip>
          <a:srcRect/>
          <a:stretch>
            <a:fillRect/>
          </a:stretch>
        </p:blipFill>
        <p:spPr>
          <a:xfrm>
            <a:off x="430908" y="3078547"/>
            <a:ext cx="1995675" cy="2417668"/>
          </a:xfrm>
          <a:prstGeom prst="rect">
            <a:avLst/>
          </a:prstGeom>
        </p:spPr>
      </p:pic>
      <p:pic>
        <p:nvPicPr>
          <p:cNvPr id="19" name="Picture 19"/>
          <p:cNvPicPr>
            <a:picLocks noChangeAspect="1"/>
          </p:cNvPicPr>
          <p:nvPr/>
        </p:nvPicPr>
        <p:blipFill>
          <a:blip r:embed="rId30" cstate="print">
            <a:extLst>
              <a:ext uri="{28A0092B-C50C-407E-A947-70E740481C1C}">
                <a14:useLocalDpi xmlns:a14="http://schemas.microsoft.com/office/drawing/2010/main" val="0"/>
              </a:ext>
              <a:ext uri="{96DAC541-7B7A-43D3-8B79-37D633B846F1}">
                <asvg:svgBlip xmlns="" xmlns:asvg="http://schemas.microsoft.com/office/drawing/2016/SVG/main" r:embed="rId31"/>
              </a:ext>
            </a:extLst>
          </a:blip>
          <a:srcRect/>
          <a:stretch>
            <a:fillRect/>
          </a:stretch>
        </p:blipFill>
        <p:spPr>
          <a:xfrm rot="-530908">
            <a:off x="8465676" y="8336257"/>
            <a:ext cx="918690" cy="922043"/>
          </a:xfrm>
          <a:prstGeom prst="rect">
            <a:avLst/>
          </a:prstGeom>
        </p:spPr>
      </p:pic>
      <p:pic>
        <p:nvPicPr>
          <p:cNvPr id="20" name="Picture 20"/>
          <p:cNvPicPr>
            <a:picLocks noChangeAspect="1"/>
          </p:cNvPicPr>
          <p:nvPr/>
        </p:nvPicPr>
        <p:blipFill>
          <a:blip r:embed="rId32">
            <a:extLst>
              <a:ext uri="{28A0092B-C50C-407E-A947-70E740481C1C}">
                <a14:useLocalDpi xmlns:a14="http://schemas.microsoft.com/office/drawing/2010/main" val="0"/>
              </a:ext>
              <a:ext uri="{96DAC541-7B7A-43D3-8B79-37D633B846F1}">
                <asvg:svgBlip xmlns="" xmlns:asvg="http://schemas.microsoft.com/office/drawing/2016/SVG/main" r:embed="rId33"/>
              </a:ext>
            </a:extLst>
          </a:blip>
          <a:srcRect/>
          <a:stretch>
            <a:fillRect/>
          </a:stretch>
        </p:blipFill>
        <p:spPr>
          <a:xfrm rot="-592930">
            <a:off x="7960273" y="-265175"/>
            <a:ext cx="2392943" cy="1253032"/>
          </a:xfrm>
          <a:prstGeom prst="rect">
            <a:avLst/>
          </a:prstGeom>
        </p:spPr>
      </p:pic>
      <p:pic>
        <p:nvPicPr>
          <p:cNvPr id="21" name="Picture 21"/>
          <p:cNvPicPr>
            <a:picLocks noChangeAspect="1"/>
          </p:cNvPicPr>
          <p:nvPr/>
        </p:nvPicPr>
        <p:blipFill>
          <a:blip r:embed="rId34" cstate="print">
            <a:extLst>
              <a:ext uri="{28A0092B-C50C-407E-A947-70E740481C1C}">
                <a14:useLocalDpi xmlns:a14="http://schemas.microsoft.com/office/drawing/2010/main" val="0"/>
              </a:ext>
              <a:ext uri="{96DAC541-7B7A-43D3-8B79-37D633B846F1}">
                <asvg:svgBlip xmlns="" xmlns:asvg="http://schemas.microsoft.com/office/drawing/2016/SVG/main" r:embed="rId35"/>
              </a:ext>
            </a:extLst>
          </a:blip>
          <a:srcRect/>
          <a:stretch>
            <a:fillRect/>
          </a:stretch>
        </p:blipFill>
        <p:spPr>
          <a:xfrm rot="795044">
            <a:off x="12222423" y="1197321"/>
            <a:ext cx="2005022" cy="747327"/>
          </a:xfrm>
          <a:prstGeom prst="rect">
            <a:avLst/>
          </a:prstGeom>
        </p:spPr>
      </p:pic>
      <p:pic>
        <p:nvPicPr>
          <p:cNvPr id="22" name="Picture 22"/>
          <p:cNvPicPr>
            <a:picLocks noChangeAspect="1"/>
          </p:cNvPicPr>
          <p:nvPr/>
        </p:nvPicPr>
        <p:blipFill>
          <a:blip r:embed="rId36" cstate="print">
            <a:extLst>
              <a:ext uri="{28A0092B-C50C-407E-A947-70E740481C1C}">
                <a14:useLocalDpi xmlns:a14="http://schemas.microsoft.com/office/drawing/2010/main" val="0"/>
              </a:ext>
              <a:ext uri="{96DAC541-7B7A-43D3-8B79-37D633B846F1}">
                <asvg:svgBlip xmlns="" xmlns:asvg="http://schemas.microsoft.com/office/drawing/2016/SVG/main" r:embed="rId37"/>
              </a:ext>
            </a:extLst>
          </a:blip>
          <a:srcRect/>
          <a:stretch>
            <a:fillRect/>
          </a:stretch>
        </p:blipFill>
        <p:spPr>
          <a:xfrm>
            <a:off x="15248763" y="4629158"/>
            <a:ext cx="1385855" cy="1385855"/>
          </a:xfrm>
          <a:prstGeom prst="rect">
            <a:avLst/>
          </a:prstGeom>
        </p:spPr>
      </p:pic>
      <p:pic>
        <p:nvPicPr>
          <p:cNvPr id="23" name="Picture 23"/>
          <p:cNvPicPr>
            <a:picLocks noChangeAspect="1"/>
          </p:cNvPicPr>
          <p:nvPr/>
        </p:nvPicPr>
        <p:blipFill>
          <a:blip r:embed="rId38">
            <a:extLst>
              <a:ext uri="{28A0092B-C50C-407E-A947-70E740481C1C}">
                <a14:useLocalDpi xmlns:a14="http://schemas.microsoft.com/office/drawing/2010/main" val="0"/>
              </a:ext>
              <a:ext uri="{96DAC541-7B7A-43D3-8B79-37D633B846F1}">
                <asvg:svgBlip xmlns="" xmlns:asvg="http://schemas.microsoft.com/office/drawing/2016/SVG/main" r:embed="rId39"/>
              </a:ext>
            </a:extLst>
          </a:blip>
          <a:srcRect/>
          <a:stretch>
            <a:fillRect/>
          </a:stretch>
        </p:blipFill>
        <p:spPr>
          <a:xfrm>
            <a:off x="10442988" y="8842229"/>
            <a:ext cx="2165181" cy="2165181"/>
          </a:xfrm>
          <a:prstGeom prst="rect">
            <a:avLst/>
          </a:prstGeom>
        </p:spPr>
      </p:pic>
      <p:pic>
        <p:nvPicPr>
          <p:cNvPr id="24" name="Picture 24"/>
          <p:cNvPicPr>
            <a:picLocks noChangeAspect="1"/>
          </p:cNvPicPr>
          <p:nvPr/>
        </p:nvPicPr>
        <p:blipFill>
          <a:blip r:embed="rId40" cstate="print">
            <a:extLst>
              <a:ext uri="{28A0092B-C50C-407E-A947-70E740481C1C}">
                <a14:useLocalDpi xmlns:a14="http://schemas.microsoft.com/office/drawing/2010/main" val="0"/>
              </a:ext>
              <a:ext uri="{96DAC541-7B7A-43D3-8B79-37D633B846F1}">
                <asvg:svgBlip xmlns="" xmlns:asvg="http://schemas.microsoft.com/office/drawing/2016/SVG/main" r:embed="rId41"/>
              </a:ext>
            </a:extLst>
          </a:blip>
          <a:srcRect/>
          <a:stretch>
            <a:fillRect/>
          </a:stretch>
        </p:blipFill>
        <p:spPr>
          <a:xfrm>
            <a:off x="-589461" y="6953192"/>
            <a:ext cx="2040740" cy="1844086"/>
          </a:xfrm>
          <a:prstGeom prst="rect">
            <a:avLst/>
          </a:prstGeom>
        </p:spPr>
      </p:pic>
      <p:pic>
        <p:nvPicPr>
          <p:cNvPr id="25" name="Picture 24"/>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6924926" y="3979493"/>
            <a:ext cx="4463635" cy="40710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3774436" y="2076883"/>
            <a:ext cx="10764616" cy="1410643"/>
          </a:xfrm>
          <a:prstGeom prst="rect">
            <a:avLst/>
          </a:prstGeom>
        </p:spPr>
        <p:txBody>
          <a:bodyPr lIns="0" tIns="0" rIns="0" bIns="0" rtlCol="0" anchor="t">
            <a:spAutoFit/>
          </a:bodyPr>
          <a:lstStyle/>
          <a:p>
            <a:pPr algn="ctr">
              <a:lnSpc>
                <a:spcPts val="10999"/>
              </a:lnSpc>
            </a:pPr>
            <a:r>
              <a:rPr lang="en-US" sz="5600" b="1" dirty="0" smtClean="0">
                <a:solidFill>
                  <a:srgbClr val="304691"/>
                </a:solidFill>
                <a:latin typeface="Arial" panose="020B0604020202020204" pitchFamily="34" charset="0"/>
                <a:cs typeface="Arial" panose="020B0604020202020204" pitchFamily="34" charset="0"/>
              </a:rPr>
              <a:t>KỂ CHUYỆN TRƯỚC LỚP</a:t>
            </a:r>
            <a:endParaRPr lang="en-US" sz="5600" b="1" dirty="0">
              <a:solidFill>
                <a:srgbClr val="304691"/>
              </a:solidFill>
              <a:latin typeface="Arial" panose="020B0604020202020204" pitchFamily="34" charset="0"/>
              <a:cs typeface="Arial" panose="020B0604020202020204" pitchFamily="34" charset="0"/>
            </a:endParaRPr>
          </a:p>
        </p:txBody>
      </p:sp>
      <p:pic>
        <p:nvPicPr>
          <p:cNvPr id="5" name="Picture 5"/>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901249">
            <a:off x="457365" y="507468"/>
            <a:ext cx="1341422" cy="1621499"/>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17628598" y="-263419"/>
            <a:ext cx="1063376" cy="2249449"/>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3315687" y="-931232"/>
            <a:ext cx="1439647" cy="2249449"/>
          </a:xfrm>
          <a:prstGeom prst="rect">
            <a:avLst/>
          </a:prstGeom>
        </p:spPr>
      </p:pic>
      <p:pic>
        <p:nvPicPr>
          <p:cNvPr id="8" name="Picture 8"/>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2836372" y="2698813"/>
            <a:ext cx="592075" cy="711008"/>
          </a:xfrm>
          <a:prstGeom prst="rect">
            <a:avLst/>
          </a:prstGeom>
        </p:spPr>
      </p:pic>
      <p:pic>
        <p:nvPicPr>
          <p:cNvPr id="9" name="Picture 9"/>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15576695" y="2454464"/>
            <a:ext cx="870243" cy="955357"/>
          </a:xfrm>
          <a:prstGeom prst="rect">
            <a:avLst/>
          </a:prstGeom>
        </p:spPr>
      </p:pic>
      <p:pic>
        <p:nvPicPr>
          <p:cNvPr id="11" name="Picture 11"/>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rot="-637886">
            <a:off x="13790278" y="8670159"/>
            <a:ext cx="1361599" cy="720410"/>
          </a:xfrm>
          <a:prstGeom prst="rect">
            <a:avLst/>
          </a:prstGeom>
        </p:spPr>
      </p:pic>
      <p:pic>
        <p:nvPicPr>
          <p:cNvPr id="12" name="Picture 12"/>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17125603" y="3762101"/>
            <a:ext cx="1734114" cy="1734114"/>
          </a:xfrm>
          <a:prstGeom prst="rect">
            <a:avLst/>
          </a:prstGeom>
        </p:spPr>
      </p:pic>
      <p:pic>
        <p:nvPicPr>
          <p:cNvPr id="13" name="Picture 13"/>
          <p:cNvPicPr>
            <a:picLocks noChangeAspect="1"/>
          </p:cNvPicPr>
          <p:nvPr/>
        </p:nvPicPr>
        <p:blipFill>
          <a:blip r:embed="rId18">
            <a:extLst>
              <a:ext uri="{28A0092B-C50C-407E-A947-70E740481C1C}">
                <a14:useLocalDpi xmlns:a14="http://schemas.microsoft.com/office/drawing/2010/main" val="0"/>
              </a:ext>
              <a:ext uri="{96DAC541-7B7A-43D3-8B79-37D633B846F1}">
                <asvg:svgBlip xmlns="" xmlns:asvg="http://schemas.microsoft.com/office/drawing/2016/SVG/main" r:embed="rId19"/>
              </a:ext>
            </a:extLst>
          </a:blip>
          <a:srcRect/>
          <a:stretch>
            <a:fillRect/>
          </a:stretch>
        </p:blipFill>
        <p:spPr>
          <a:xfrm rot="-1671116">
            <a:off x="4236416" y="9030364"/>
            <a:ext cx="2283426" cy="1050376"/>
          </a:xfrm>
          <a:prstGeom prst="rect">
            <a:avLst/>
          </a:prstGeom>
        </p:spPr>
      </p:pic>
      <p:pic>
        <p:nvPicPr>
          <p:cNvPr id="14" name="Picture 14"/>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 xmlns:asvg="http://schemas.microsoft.com/office/drawing/2016/SVG/main" r:embed="rId21"/>
              </a:ext>
            </a:extLst>
          </a:blip>
          <a:srcRect/>
          <a:stretch>
            <a:fillRect/>
          </a:stretch>
        </p:blipFill>
        <p:spPr>
          <a:xfrm>
            <a:off x="16525940" y="7673566"/>
            <a:ext cx="1466721" cy="1325382"/>
          </a:xfrm>
          <a:prstGeom prst="rect">
            <a:avLst/>
          </a:prstGeom>
        </p:spPr>
      </p:pic>
      <p:pic>
        <p:nvPicPr>
          <p:cNvPr id="15" name="Picture 15"/>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 xmlns:asvg="http://schemas.microsoft.com/office/drawing/2016/SVG/main" r:embed="rId23"/>
              </a:ext>
            </a:extLst>
          </a:blip>
          <a:srcRect/>
          <a:stretch>
            <a:fillRect/>
          </a:stretch>
        </p:blipFill>
        <p:spPr>
          <a:xfrm>
            <a:off x="2155573" y="6193366"/>
            <a:ext cx="1160114" cy="805752"/>
          </a:xfrm>
          <a:prstGeom prst="rect">
            <a:avLst/>
          </a:prstGeom>
        </p:spPr>
      </p:pic>
      <p:pic>
        <p:nvPicPr>
          <p:cNvPr id="16" name="Picture 16"/>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 xmlns:asvg="http://schemas.microsoft.com/office/drawing/2016/SVG/main" r:embed="rId25"/>
              </a:ext>
            </a:extLst>
          </a:blip>
          <a:srcRect/>
          <a:stretch>
            <a:fillRect/>
          </a:stretch>
        </p:blipFill>
        <p:spPr>
          <a:xfrm>
            <a:off x="15190235" y="283401"/>
            <a:ext cx="1361599" cy="1034816"/>
          </a:xfrm>
          <a:prstGeom prst="rect">
            <a:avLst/>
          </a:prstGeom>
        </p:spPr>
      </p:pic>
      <p:pic>
        <p:nvPicPr>
          <p:cNvPr id="17" name="Picture 17"/>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 xmlns:asvg="http://schemas.microsoft.com/office/drawing/2016/SVG/main" r:embed="rId27"/>
              </a:ext>
            </a:extLst>
          </a:blip>
          <a:srcRect/>
          <a:stretch>
            <a:fillRect/>
          </a:stretch>
        </p:blipFill>
        <p:spPr>
          <a:xfrm>
            <a:off x="2147187" y="8271086"/>
            <a:ext cx="1168500" cy="1361599"/>
          </a:xfrm>
          <a:prstGeom prst="rect">
            <a:avLst/>
          </a:prstGeom>
        </p:spPr>
      </p:pic>
      <p:pic>
        <p:nvPicPr>
          <p:cNvPr id="18" name="Picture 18"/>
          <p:cNvPicPr>
            <a:picLocks noChangeAspect="1"/>
          </p:cNvPicPr>
          <p:nvPr/>
        </p:nvPicPr>
        <p:blipFill>
          <a:blip r:embed="rId28">
            <a:extLst>
              <a:ext uri="{28A0092B-C50C-407E-A947-70E740481C1C}">
                <a14:useLocalDpi xmlns:a14="http://schemas.microsoft.com/office/drawing/2010/main" val="0"/>
              </a:ext>
              <a:ext uri="{96DAC541-7B7A-43D3-8B79-37D633B846F1}">
                <asvg:svgBlip xmlns="" xmlns:asvg="http://schemas.microsoft.com/office/drawing/2016/SVG/main" r:embed="rId29"/>
              </a:ext>
            </a:extLst>
          </a:blip>
          <a:srcRect/>
          <a:stretch>
            <a:fillRect/>
          </a:stretch>
        </p:blipFill>
        <p:spPr>
          <a:xfrm>
            <a:off x="430908" y="3078547"/>
            <a:ext cx="1995675" cy="2417668"/>
          </a:xfrm>
          <a:prstGeom prst="rect">
            <a:avLst/>
          </a:prstGeom>
        </p:spPr>
      </p:pic>
      <p:pic>
        <p:nvPicPr>
          <p:cNvPr id="19" name="Picture 19"/>
          <p:cNvPicPr>
            <a:picLocks noChangeAspect="1"/>
          </p:cNvPicPr>
          <p:nvPr/>
        </p:nvPicPr>
        <p:blipFill>
          <a:blip r:embed="rId30" cstate="print">
            <a:extLst>
              <a:ext uri="{28A0092B-C50C-407E-A947-70E740481C1C}">
                <a14:useLocalDpi xmlns:a14="http://schemas.microsoft.com/office/drawing/2010/main" val="0"/>
              </a:ext>
              <a:ext uri="{96DAC541-7B7A-43D3-8B79-37D633B846F1}">
                <asvg:svgBlip xmlns="" xmlns:asvg="http://schemas.microsoft.com/office/drawing/2016/SVG/main" r:embed="rId31"/>
              </a:ext>
            </a:extLst>
          </a:blip>
          <a:srcRect/>
          <a:stretch>
            <a:fillRect/>
          </a:stretch>
        </p:blipFill>
        <p:spPr>
          <a:xfrm rot="-530908">
            <a:off x="8465676" y="8336257"/>
            <a:ext cx="918690" cy="922043"/>
          </a:xfrm>
          <a:prstGeom prst="rect">
            <a:avLst/>
          </a:prstGeom>
        </p:spPr>
      </p:pic>
      <p:pic>
        <p:nvPicPr>
          <p:cNvPr id="20" name="Picture 20"/>
          <p:cNvPicPr>
            <a:picLocks noChangeAspect="1"/>
          </p:cNvPicPr>
          <p:nvPr/>
        </p:nvPicPr>
        <p:blipFill>
          <a:blip r:embed="rId32">
            <a:extLst>
              <a:ext uri="{28A0092B-C50C-407E-A947-70E740481C1C}">
                <a14:useLocalDpi xmlns:a14="http://schemas.microsoft.com/office/drawing/2010/main" val="0"/>
              </a:ext>
              <a:ext uri="{96DAC541-7B7A-43D3-8B79-37D633B846F1}">
                <asvg:svgBlip xmlns="" xmlns:asvg="http://schemas.microsoft.com/office/drawing/2016/SVG/main" r:embed="rId33"/>
              </a:ext>
            </a:extLst>
          </a:blip>
          <a:srcRect/>
          <a:stretch>
            <a:fillRect/>
          </a:stretch>
        </p:blipFill>
        <p:spPr>
          <a:xfrm rot="-592930">
            <a:off x="7960273" y="-265175"/>
            <a:ext cx="2392943" cy="1253032"/>
          </a:xfrm>
          <a:prstGeom prst="rect">
            <a:avLst/>
          </a:prstGeom>
        </p:spPr>
      </p:pic>
      <p:pic>
        <p:nvPicPr>
          <p:cNvPr id="21" name="Picture 21"/>
          <p:cNvPicPr>
            <a:picLocks noChangeAspect="1"/>
          </p:cNvPicPr>
          <p:nvPr/>
        </p:nvPicPr>
        <p:blipFill>
          <a:blip r:embed="rId34" cstate="print">
            <a:extLst>
              <a:ext uri="{28A0092B-C50C-407E-A947-70E740481C1C}">
                <a14:useLocalDpi xmlns:a14="http://schemas.microsoft.com/office/drawing/2010/main" val="0"/>
              </a:ext>
              <a:ext uri="{96DAC541-7B7A-43D3-8B79-37D633B846F1}">
                <asvg:svgBlip xmlns="" xmlns:asvg="http://schemas.microsoft.com/office/drawing/2016/SVG/main" r:embed="rId35"/>
              </a:ext>
            </a:extLst>
          </a:blip>
          <a:srcRect/>
          <a:stretch>
            <a:fillRect/>
          </a:stretch>
        </p:blipFill>
        <p:spPr>
          <a:xfrm rot="795044">
            <a:off x="12222423" y="1197321"/>
            <a:ext cx="2005022" cy="747327"/>
          </a:xfrm>
          <a:prstGeom prst="rect">
            <a:avLst/>
          </a:prstGeom>
        </p:spPr>
      </p:pic>
      <p:pic>
        <p:nvPicPr>
          <p:cNvPr id="22" name="Picture 22"/>
          <p:cNvPicPr>
            <a:picLocks noChangeAspect="1"/>
          </p:cNvPicPr>
          <p:nvPr/>
        </p:nvPicPr>
        <p:blipFill>
          <a:blip r:embed="rId36" cstate="print">
            <a:extLst>
              <a:ext uri="{28A0092B-C50C-407E-A947-70E740481C1C}">
                <a14:useLocalDpi xmlns:a14="http://schemas.microsoft.com/office/drawing/2010/main" val="0"/>
              </a:ext>
              <a:ext uri="{96DAC541-7B7A-43D3-8B79-37D633B846F1}">
                <asvg:svgBlip xmlns="" xmlns:asvg="http://schemas.microsoft.com/office/drawing/2016/SVG/main" r:embed="rId37"/>
              </a:ext>
            </a:extLst>
          </a:blip>
          <a:srcRect/>
          <a:stretch>
            <a:fillRect/>
          </a:stretch>
        </p:blipFill>
        <p:spPr>
          <a:xfrm>
            <a:off x="15248763" y="4629158"/>
            <a:ext cx="1385855" cy="1385855"/>
          </a:xfrm>
          <a:prstGeom prst="rect">
            <a:avLst/>
          </a:prstGeom>
        </p:spPr>
      </p:pic>
      <p:pic>
        <p:nvPicPr>
          <p:cNvPr id="23" name="Picture 23"/>
          <p:cNvPicPr>
            <a:picLocks noChangeAspect="1"/>
          </p:cNvPicPr>
          <p:nvPr/>
        </p:nvPicPr>
        <p:blipFill>
          <a:blip r:embed="rId38">
            <a:extLst>
              <a:ext uri="{28A0092B-C50C-407E-A947-70E740481C1C}">
                <a14:useLocalDpi xmlns:a14="http://schemas.microsoft.com/office/drawing/2010/main" val="0"/>
              </a:ext>
              <a:ext uri="{96DAC541-7B7A-43D3-8B79-37D633B846F1}">
                <asvg:svgBlip xmlns="" xmlns:asvg="http://schemas.microsoft.com/office/drawing/2016/SVG/main" r:embed="rId39"/>
              </a:ext>
            </a:extLst>
          </a:blip>
          <a:srcRect/>
          <a:stretch>
            <a:fillRect/>
          </a:stretch>
        </p:blipFill>
        <p:spPr>
          <a:xfrm>
            <a:off x="10442988" y="8842229"/>
            <a:ext cx="2165181" cy="2165181"/>
          </a:xfrm>
          <a:prstGeom prst="rect">
            <a:avLst/>
          </a:prstGeom>
        </p:spPr>
      </p:pic>
      <p:pic>
        <p:nvPicPr>
          <p:cNvPr id="24" name="Picture 24"/>
          <p:cNvPicPr>
            <a:picLocks noChangeAspect="1"/>
          </p:cNvPicPr>
          <p:nvPr/>
        </p:nvPicPr>
        <p:blipFill>
          <a:blip r:embed="rId40" cstate="print">
            <a:extLst>
              <a:ext uri="{28A0092B-C50C-407E-A947-70E740481C1C}">
                <a14:useLocalDpi xmlns:a14="http://schemas.microsoft.com/office/drawing/2010/main" val="0"/>
              </a:ext>
              <a:ext uri="{96DAC541-7B7A-43D3-8B79-37D633B846F1}">
                <asvg:svgBlip xmlns="" xmlns:asvg="http://schemas.microsoft.com/office/drawing/2016/SVG/main" r:embed="rId41"/>
              </a:ext>
            </a:extLst>
          </a:blip>
          <a:srcRect/>
          <a:stretch>
            <a:fillRect/>
          </a:stretch>
        </p:blipFill>
        <p:spPr>
          <a:xfrm>
            <a:off x="-589461" y="6953192"/>
            <a:ext cx="2040740" cy="1844086"/>
          </a:xfrm>
          <a:prstGeom prst="rect">
            <a:avLst/>
          </a:prstGeom>
        </p:spPr>
      </p:pic>
      <p:pic>
        <p:nvPicPr>
          <p:cNvPr id="4" name="Picture 3"/>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5861254" y="3779259"/>
            <a:ext cx="6050819" cy="4033879"/>
          </a:xfrm>
          <a:prstGeom prst="rect">
            <a:avLst/>
          </a:prstGeom>
        </p:spPr>
      </p:pic>
    </p:spTree>
    <p:extLst>
      <p:ext uri="{BB962C8B-B14F-4D97-AF65-F5344CB8AC3E}">
        <p14:creationId xmlns:p14="http://schemas.microsoft.com/office/powerpoint/2010/main" val="1779083915"/>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19178" b="19178"/>
          <a:stretch>
            <a:fillRect/>
          </a:stretch>
        </p:blipFill>
        <p:spPr>
          <a:xfrm>
            <a:off x="0" y="0"/>
            <a:ext cx="18288000" cy="10287000"/>
          </a:xfrm>
          <a:prstGeom prst="rect">
            <a:avLst/>
          </a:prstGeom>
          <a:solidFill>
            <a:schemeClr val="accent3">
              <a:lumMod val="75000"/>
            </a:schemeClr>
          </a:solidFill>
        </p:spPr>
      </p:pic>
      <p:sp>
        <p:nvSpPr>
          <p:cNvPr id="3" name="AutoShape 3"/>
          <p:cNvSpPr/>
          <p:nvPr/>
        </p:nvSpPr>
        <p:spPr>
          <a:xfrm>
            <a:off x="1905000" y="1473579"/>
            <a:ext cx="14478000" cy="7873965"/>
          </a:xfrm>
          <a:prstGeom prst="rect">
            <a:avLst/>
          </a:prstGeom>
          <a:solidFill>
            <a:srgbClr val="F3A1B9"/>
          </a:solidFill>
        </p:spPr>
      </p:sp>
      <p:sp>
        <p:nvSpPr>
          <p:cNvPr id="4" name="AutoShape 4"/>
          <p:cNvSpPr/>
          <p:nvPr/>
        </p:nvSpPr>
        <p:spPr>
          <a:xfrm>
            <a:off x="2918622" y="2236172"/>
            <a:ext cx="12450756" cy="6348778"/>
          </a:xfrm>
          <a:prstGeom prst="rect">
            <a:avLst/>
          </a:prstGeom>
          <a:solidFill>
            <a:srgbClr val="FFFFFF"/>
          </a:solidFill>
        </p:spPr>
      </p:sp>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662529" y="912864"/>
            <a:ext cx="1640182" cy="1649176"/>
          </a:xfrm>
          <a:prstGeom prst="rect">
            <a:avLst/>
          </a:prstGeom>
        </p:spPr>
      </p:pic>
      <p:pic>
        <p:nvPicPr>
          <p:cNvPr id="14" name="Picture 14"/>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14303727" y="7405502"/>
            <a:ext cx="1643179" cy="1649176"/>
          </a:xfrm>
          <a:prstGeom prst="rect">
            <a:avLst/>
          </a:prstGeom>
        </p:spPr>
      </p:pic>
      <p:pic>
        <p:nvPicPr>
          <p:cNvPr id="15" name="Picture 15"/>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2746823" y="3280349"/>
            <a:ext cx="841823" cy="844896"/>
          </a:xfrm>
          <a:prstGeom prst="rect">
            <a:avLst/>
          </a:prstGeom>
        </p:spPr>
      </p:pic>
      <p:pic>
        <p:nvPicPr>
          <p:cNvPr id="16" name="Picture 16"/>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 xmlns:asvg="http://schemas.microsoft.com/office/drawing/2016/SVG/main" r:embed="rId14"/>
              </a:ext>
            </a:extLst>
          </a:blip>
          <a:srcRect/>
          <a:stretch>
            <a:fillRect/>
          </a:stretch>
        </p:blipFill>
        <p:spPr>
          <a:xfrm rot="19476663" flipH="1">
            <a:off x="12918071" y="1221675"/>
            <a:ext cx="1261850" cy="1865638"/>
          </a:xfrm>
          <a:prstGeom prst="rect">
            <a:avLst/>
          </a:prstGeom>
        </p:spPr>
      </p:pic>
      <p:pic>
        <p:nvPicPr>
          <p:cNvPr id="17" name="Picture 17"/>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16208727" y="6377943"/>
            <a:ext cx="1640182" cy="1649176"/>
          </a:xfrm>
          <a:prstGeom prst="rect">
            <a:avLst/>
          </a:prstGeom>
        </p:spPr>
      </p:pic>
      <p:sp>
        <p:nvSpPr>
          <p:cNvPr id="19" name="TextBox 19"/>
          <p:cNvSpPr txBox="1"/>
          <p:nvPr/>
        </p:nvSpPr>
        <p:spPr>
          <a:xfrm>
            <a:off x="5348383" y="3425961"/>
            <a:ext cx="7591234" cy="619657"/>
          </a:xfrm>
          <a:prstGeom prst="rect">
            <a:avLst/>
          </a:prstGeom>
        </p:spPr>
        <p:txBody>
          <a:bodyPr wrap="square" lIns="0" tIns="0" rIns="0" bIns="0" rtlCol="0" anchor="t">
            <a:spAutoFit/>
          </a:bodyPr>
          <a:lstStyle/>
          <a:p>
            <a:pPr algn="ctr">
              <a:lnSpc>
                <a:spcPts val="4500"/>
              </a:lnSpc>
            </a:pPr>
            <a:r>
              <a:rPr lang="en-US" sz="6400" b="1" dirty="0" smtClean="0">
                <a:solidFill>
                  <a:srgbClr val="304691"/>
                </a:solidFill>
                <a:latin typeface="Arial" panose="020B0604020202020204" pitchFamily="34" charset="0"/>
                <a:cs typeface="Arial" panose="020B0604020202020204" pitchFamily="34" charset="0"/>
              </a:rPr>
              <a:t>CỦNG CỐ, DẶN DÒ</a:t>
            </a:r>
            <a:endParaRPr lang="en-US" sz="6400" b="1" u="none" dirty="0">
              <a:solidFill>
                <a:srgbClr val="304691"/>
              </a:solidFill>
              <a:latin typeface="Arial" panose="020B0604020202020204" pitchFamily="34" charset="0"/>
              <a:cs typeface="Arial" panose="020B0604020202020204" pitchFamily="34" charset="0"/>
            </a:endParaRPr>
          </a:p>
        </p:txBody>
      </p:sp>
      <p:pic>
        <p:nvPicPr>
          <p:cNvPr id="20" name="Picture 5"/>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rot="901249">
            <a:off x="2397005" y="6594752"/>
            <a:ext cx="1341422" cy="1621499"/>
          </a:xfrm>
          <a:prstGeom prst="rect">
            <a:avLst/>
          </a:prstGeom>
        </p:spPr>
      </p:pic>
    </p:spTree>
  </p:cSld>
  <p:clrMapOvr>
    <a:masterClrMapping/>
  </p:clrMapOvr>
  <p:transition spd="slow">
    <p:comb/>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D9E5"/>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10687588" y="3970841"/>
            <a:ext cx="1128890" cy="1361599"/>
          </a:xfrm>
          <a:prstGeom prst="rect">
            <a:avLst/>
          </a:prstGeom>
        </p:spPr>
      </p:pic>
      <p:pic>
        <p:nvPicPr>
          <p:cNvPr id="3" name="Picture 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504522">
            <a:off x="31531" y="4918181"/>
            <a:ext cx="1687294" cy="555273"/>
          </a:xfrm>
          <a:prstGeom prst="rect">
            <a:avLst/>
          </a:prstGeom>
        </p:spPr>
      </p:pic>
      <p:pic>
        <p:nvPicPr>
          <p:cNvPr id="4" name="Picture 4"/>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76977" y="1330225"/>
            <a:ext cx="1517132" cy="1484031"/>
          </a:xfrm>
          <a:prstGeom prst="rect">
            <a:avLst/>
          </a:prstGeom>
        </p:spPr>
      </p:pic>
      <p:pic>
        <p:nvPicPr>
          <p:cNvPr id="5" name="Picture 5"/>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1002040">
            <a:off x="-236361" y="7142915"/>
            <a:ext cx="1970457" cy="3564971"/>
          </a:xfrm>
          <a:prstGeom prst="rect">
            <a:avLst/>
          </a:prstGeom>
        </p:spPr>
      </p:pic>
      <p:pic>
        <p:nvPicPr>
          <p:cNvPr id="6" name="Picture 6"/>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8511475" y="8925401"/>
            <a:ext cx="1265050" cy="1361599"/>
          </a:xfrm>
          <a:prstGeom prst="rect">
            <a:avLst/>
          </a:prstGeom>
        </p:spPr>
      </p:pic>
      <p:pic>
        <p:nvPicPr>
          <p:cNvPr id="7" name="Picture 7"/>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9541504" y="461277"/>
            <a:ext cx="1361599" cy="868948"/>
          </a:xfrm>
          <a:prstGeom prst="rect">
            <a:avLst/>
          </a:prstGeom>
        </p:spPr>
      </p:pic>
      <p:pic>
        <p:nvPicPr>
          <p:cNvPr id="8" name="Picture 8"/>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rot="971610">
            <a:off x="6057573" y="1852708"/>
            <a:ext cx="2567802" cy="3346661"/>
          </a:xfrm>
          <a:prstGeom prst="rect">
            <a:avLst/>
          </a:prstGeom>
        </p:spPr>
      </p:pic>
      <p:pic>
        <p:nvPicPr>
          <p:cNvPr id="9" name="Picture 9"/>
          <p:cNvPicPr>
            <a:picLocks noChangeAspect="1"/>
          </p:cNvPicPr>
          <p:nvPr/>
        </p:nvPicPr>
        <p:blipFill>
          <a:blip r:embed="rId16">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rot="-897720">
            <a:off x="16813119" y="5082197"/>
            <a:ext cx="2536166" cy="2536166"/>
          </a:xfrm>
          <a:prstGeom prst="rect">
            <a:avLst/>
          </a:prstGeom>
        </p:spPr>
      </p:pic>
      <p:pic>
        <p:nvPicPr>
          <p:cNvPr id="10" name="Picture 10"/>
          <p:cNvPicPr>
            <a:picLocks noChangeAspect="1"/>
          </p:cNvPicPr>
          <p:nvPr/>
        </p:nvPicPr>
        <p:blipFill>
          <a:blip r:embed="rId18">
            <a:extLst>
              <a:ext uri="{28A0092B-C50C-407E-A947-70E740481C1C}">
                <a14:useLocalDpi xmlns:a14="http://schemas.microsoft.com/office/drawing/2010/main" val="0"/>
              </a:ext>
              <a:ext uri="{96DAC541-7B7A-43D3-8B79-37D633B846F1}">
                <asvg:svgBlip xmlns="" xmlns:asvg="http://schemas.microsoft.com/office/drawing/2016/SVG/main" r:embed="rId19"/>
              </a:ext>
            </a:extLst>
          </a:blip>
          <a:srcRect/>
          <a:stretch>
            <a:fillRect/>
          </a:stretch>
        </p:blipFill>
        <p:spPr>
          <a:xfrm>
            <a:off x="2972460" y="-1003045"/>
            <a:ext cx="2891300" cy="2901852"/>
          </a:xfrm>
          <a:prstGeom prst="rect">
            <a:avLst/>
          </a:prstGeom>
        </p:spPr>
      </p:pic>
      <p:pic>
        <p:nvPicPr>
          <p:cNvPr id="11" name="Picture 11"/>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 xmlns:asvg="http://schemas.microsoft.com/office/drawing/2016/SVG/main" r:embed="rId21"/>
              </a:ext>
            </a:extLst>
          </a:blip>
          <a:srcRect/>
          <a:stretch>
            <a:fillRect/>
          </a:stretch>
        </p:blipFill>
        <p:spPr>
          <a:xfrm>
            <a:off x="15282938" y="7618362"/>
            <a:ext cx="849039" cy="932079"/>
          </a:xfrm>
          <a:prstGeom prst="rect">
            <a:avLst/>
          </a:prstGeom>
        </p:spPr>
      </p:pic>
      <p:pic>
        <p:nvPicPr>
          <p:cNvPr id="12" name="Picture 12"/>
          <p:cNvPicPr>
            <a:picLocks noChangeAspect="1"/>
          </p:cNvPicPr>
          <p:nvPr/>
        </p:nvPicPr>
        <p:blipFill>
          <a:blip r:embed="rId22">
            <a:extLst>
              <a:ext uri="{28A0092B-C50C-407E-A947-70E740481C1C}">
                <a14:useLocalDpi xmlns:a14="http://schemas.microsoft.com/office/drawing/2010/main" val="0"/>
              </a:ext>
              <a:ext uri="{96DAC541-7B7A-43D3-8B79-37D633B846F1}">
                <asvg:svgBlip xmlns="" xmlns:asvg="http://schemas.microsoft.com/office/drawing/2016/SVG/main" r:embed="rId23"/>
              </a:ext>
            </a:extLst>
          </a:blip>
          <a:srcRect/>
          <a:stretch>
            <a:fillRect/>
          </a:stretch>
        </p:blipFill>
        <p:spPr>
          <a:xfrm rot="-722893">
            <a:off x="16707279" y="-415211"/>
            <a:ext cx="1912731" cy="1912731"/>
          </a:xfrm>
          <a:prstGeom prst="rect">
            <a:avLst/>
          </a:prstGeom>
        </p:spPr>
      </p:pic>
      <p:pic>
        <p:nvPicPr>
          <p:cNvPr id="13" name="Picture 13"/>
          <p:cNvPicPr>
            <a:picLocks noChangeAspect="1"/>
          </p:cNvPicPr>
          <p:nvPr/>
        </p:nvPicPr>
        <p:blipFill>
          <a:blip r:embed="rId24">
            <a:extLst>
              <a:ext uri="{28A0092B-C50C-407E-A947-70E740481C1C}">
                <a14:useLocalDpi xmlns:a14="http://schemas.microsoft.com/office/drawing/2010/main" val="0"/>
              </a:ext>
              <a:ext uri="{96DAC541-7B7A-43D3-8B79-37D633B846F1}">
                <asvg:svgBlip xmlns="" xmlns:asvg="http://schemas.microsoft.com/office/drawing/2016/SVG/main" r:embed="rId25"/>
              </a:ext>
            </a:extLst>
          </a:blip>
          <a:srcRect/>
          <a:stretch>
            <a:fillRect/>
          </a:stretch>
        </p:blipFill>
        <p:spPr>
          <a:xfrm>
            <a:off x="14318820" y="9346585"/>
            <a:ext cx="2283426" cy="1050376"/>
          </a:xfrm>
          <a:prstGeom prst="rect">
            <a:avLst/>
          </a:prstGeom>
        </p:spPr>
      </p:pic>
      <p:pic>
        <p:nvPicPr>
          <p:cNvPr id="14" name="Picture 14"/>
          <p:cNvPicPr>
            <a:picLocks noChangeAspect="1"/>
          </p:cNvPicPr>
          <p:nvPr/>
        </p:nvPicPr>
        <p:blipFill>
          <a:blip r:embed="rId26">
            <a:extLst>
              <a:ext uri="{28A0092B-C50C-407E-A947-70E740481C1C}">
                <a14:useLocalDpi xmlns:a14="http://schemas.microsoft.com/office/drawing/2010/main" val="0"/>
              </a:ext>
              <a:ext uri="{96DAC541-7B7A-43D3-8B79-37D633B846F1}">
                <asvg:svgBlip xmlns="" xmlns:asvg="http://schemas.microsoft.com/office/drawing/2016/SVG/main" r:embed="rId27"/>
              </a:ext>
            </a:extLst>
          </a:blip>
          <a:srcRect/>
          <a:stretch>
            <a:fillRect/>
          </a:stretch>
        </p:blipFill>
        <p:spPr>
          <a:xfrm>
            <a:off x="10687588" y="9086581"/>
            <a:ext cx="2334341" cy="1621306"/>
          </a:xfrm>
          <a:prstGeom prst="rect">
            <a:avLst/>
          </a:prstGeom>
        </p:spPr>
      </p:pic>
      <p:pic>
        <p:nvPicPr>
          <p:cNvPr id="15" name="Picture 15"/>
          <p:cNvPicPr>
            <a:picLocks noChangeAspect="1"/>
          </p:cNvPicPr>
          <p:nvPr/>
        </p:nvPicPr>
        <p:blipFill>
          <a:blip r:embed="rId28" cstate="print">
            <a:extLst>
              <a:ext uri="{28A0092B-C50C-407E-A947-70E740481C1C}">
                <a14:useLocalDpi xmlns:a14="http://schemas.microsoft.com/office/drawing/2010/main" val="0"/>
              </a:ext>
              <a:ext uri="{96DAC541-7B7A-43D3-8B79-37D633B846F1}">
                <asvg:svgBlip xmlns="" xmlns:asvg="http://schemas.microsoft.com/office/drawing/2016/SVG/main" r:embed="rId29"/>
              </a:ext>
            </a:extLst>
          </a:blip>
          <a:srcRect/>
          <a:stretch>
            <a:fillRect/>
          </a:stretch>
        </p:blipFill>
        <p:spPr>
          <a:xfrm>
            <a:off x="7341474" y="895751"/>
            <a:ext cx="554004" cy="665289"/>
          </a:xfrm>
          <a:prstGeom prst="rect">
            <a:avLst/>
          </a:prstGeom>
        </p:spPr>
      </p:pic>
      <p:pic>
        <p:nvPicPr>
          <p:cNvPr id="16" name="Picture 16"/>
          <p:cNvPicPr>
            <a:picLocks noChangeAspect="1"/>
          </p:cNvPicPr>
          <p:nvPr/>
        </p:nvPicPr>
        <p:blipFill>
          <a:blip r:embed="rId30" cstate="print">
            <a:extLst>
              <a:ext uri="{28A0092B-C50C-407E-A947-70E740481C1C}">
                <a14:useLocalDpi xmlns:a14="http://schemas.microsoft.com/office/drawing/2010/main" val="0"/>
              </a:ext>
              <a:ext uri="{96DAC541-7B7A-43D3-8B79-37D633B846F1}">
                <asvg:svgBlip xmlns="" xmlns:asvg="http://schemas.microsoft.com/office/drawing/2016/SVG/main" r:embed="rId21"/>
              </a:ext>
            </a:extLst>
          </a:blip>
          <a:srcRect/>
          <a:stretch>
            <a:fillRect/>
          </a:stretch>
        </p:blipFill>
        <p:spPr>
          <a:xfrm>
            <a:off x="3333245" y="5072449"/>
            <a:ext cx="973785" cy="1069026"/>
          </a:xfrm>
          <a:prstGeom prst="rect">
            <a:avLst/>
          </a:prstGeom>
        </p:spPr>
      </p:pic>
      <p:pic>
        <p:nvPicPr>
          <p:cNvPr id="17" name="Picture 17"/>
          <p:cNvPicPr>
            <a:picLocks noChangeAspect="1"/>
          </p:cNvPicPr>
          <p:nvPr/>
        </p:nvPicPr>
        <p:blipFill>
          <a:blip r:embed="rId31" cstate="print">
            <a:extLst>
              <a:ext uri="{28A0092B-C50C-407E-A947-70E740481C1C}">
                <a14:useLocalDpi xmlns:a14="http://schemas.microsoft.com/office/drawing/2010/main" val="0"/>
              </a:ext>
              <a:ext uri="{96DAC541-7B7A-43D3-8B79-37D633B846F1}">
                <asvg:svgBlip xmlns="" xmlns:asvg="http://schemas.microsoft.com/office/drawing/2016/SVG/main" r:embed="rId32"/>
              </a:ext>
            </a:extLst>
          </a:blip>
          <a:srcRect/>
          <a:stretch>
            <a:fillRect/>
          </a:stretch>
        </p:blipFill>
        <p:spPr>
          <a:xfrm rot="-1674791">
            <a:off x="8197247" y="5885378"/>
            <a:ext cx="1715616" cy="1715616"/>
          </a:xfrm>
          <a:prstGeom prst="rect">
            <a:avLst/>
          </a:prstGeom>
        </p:spPr>
      </p:pic>
      <p:pic>
        <p:nvPicPr>
          <p:cNvPr id="18" name="Picture 18"/>
          <p:cNvPicPr>
            <a:picLocks noChangeAspect="1"/>
          </p:cNvPicPr>
          <p:nvPr/>
        </p:nvPicPr>
        <p:blipFill>
          <a:blip r:embed="rId33" cstate="print">
            <a:extLst>
              <a:ext uri="{28A0092B-C50C-407E-A947-70E740481C1C}">
                <a14:useLocalDpi xmlns:a14="http://schemas.microsoft.com/office/drawing/2010/main" val="0"/>
              </a:ext>
              <a:ext uri="{96DAC541-7B7A-43D3-8B79-37D633B846F1}">
                <asvg:svgBlip xmlns="" xmlns:asvg="http://schemas.microsoft.com/office/drawing/2016/SVG/main" r:embed="rId34"/>
              </a:ext>
            </a:extLst>
          </a:blip>
          <a:srcRect/>
          <a:stretch>
            <a:fillRect/>
          </a:stretch>
        </p:blipFill>
        <p:spPr>
          <a:xfrm rot="1062584">
            <a:off x="14909508" y="4796970"/>
            <a:ext cx="1041330" cy="550958"/>
          </a:xfrm>
          <a:prstGeom prst="rect">
            <a:avLst/>
          </a:prstGeom>
        </p:spPr>
      </p:pic>
      <p:pic>
        <p:nvPicPr>
          <p:cNvPr id="19" name="Picture 19"/>
          <p:cNvPicPr>
            <a:picLocks noChangeAspect="1"/>
          </p:cNvPicPr>
          <p:nvPr/>
        </p:nvPicPr>
        <p:blipFill>
          <a:blip r:embed="rId35">
            <a:extLst>
              <a:ext uri="{28A0092B-C50C-407E-A947-70E740481C1C}">
                <a14:useLocalDpi xmlns:a14="http://schemas.microsoft.com/office/drawing/2010/main" val="0"/>
              </a:ext>
              <a:ext uri="{96DAC541-7B7A-43D3-8B79-37D633B846F1}">
                <asvg:svgBlip xmlns="" xmlns:asvg="http://schemas.microsoft.com/office/drawing/2016/SVG/main" r:embed="rId36"/>
              </a:ext>
            </a:extLst>
          </a:blip>
          <a:srcRect/>
          <a:stretch>
            <a:fillRect/>
          </a:stretch>
        </p:blipFill>
        <p:spPr>
          <a:xfrm>
            <a:off x="11590321" y="5849262"/>
            <a:ext cx="2863216" cy="2587306"/>
          </a:xfrm>
          <a:prstGeom prst="rect">
            <a:avLst/>
          </a:prstGeom>
        </p:spPr>
      </p:pic>
      <p:pic>
        <p:nvPicPr>
          <p:cNvPr id="20" name="Picture 20"/>
          <p:cNvPicPr>
            <a:picLocks noChangeAspect="1"/>
          </p:cNvPicPr>
          <p:nvPr/>
        </p:nvPicPr>
        <p:blipFill>
          <a:blip r:embed="rId37" cstate="print">
            <a:extLst>
              <a:ext uri="{28A0092B-C50C-407E-A947-70E740481C1C}">
                <a14:useLocalDpi xmlns:a14="http://schemas.microsoft.com/office/drawing/2010/main" val="0"/>
              </a:ext>
              <a:ext uri="{96DAC541-7B7A-43D3-8B79-37D633B846F1}">
                <asvg:svgBlip xmlns="" xmlns:asvg="http://schemas.microsoft.com/office/drawing/2016/SVG/main" r:embed="rId38"/>
              </a:ext>
            </a:extLst>
          </a:blip>
          <a:srcRect/>
          <a:stretch>
            <a:fillRect/>
          </a:stretch>
        </p:blipFill>
        <p:spPr>
          <a:xfrm rot="343212">
            <a:off x="16370233" y="3148700"/>
            <a:ext cx="1625034" cy="850927"/>
          </a:xfrm>
          <a:prstGeom prst="rect">
            <a:avLst/>
          </a:prstGeom>
        </p:spPr>
      </p:pic>
      <p:pic>
        <p:nvPicPr>
          <p:cNvPr id="21" name="Picture 21"/>
          <p:cNvPicPr>
            <a:picLocks noChangeAspect="1"/>
          </p:cNvPicPr>
          <p:nvPr/>
        </p:nvPicPr>
        <p:blipFill>
          <a:blip r:embed="rId39">
            <a:extLst>
              <a:ext uri="{28A0092B-C50C-407E-A947-70E740481C1C}">
                <a14:useLocalDpi xmlns:a14="http://schemas.microsoft.com/office/drawing/2010/main" val="0"/>
              </a:ext>
              <a:ext uri="{96DAC541-7B7A-43D3-8B79-37D633B846F1}">
                <asvg:svgBlip xmlns="" xmlns:asvg="http://schemas.microsoft.com/office/drawing/2016/SVG/main" r:embed="rId40"/>
              </a:ext>
            </a:extLst>
          </a:blip>
          <a:srcRect/>
          <a:stretch>
            <a:fillRect/>
          </a:stretch>
        </p:blipFill>
        <p:spPr>
          <a:xfrm>
            <a:off x="3333245" y="8674883"/>
            <a:ext cx="2393781" cy="2393781"/>
          </a:xfrm>
          <a:prstGeom prst="rect">
            <a:avLst/>
          </a:prstGeom>
        </p:spPr>
      </p:pic>
      <p:pic>
        <p:nvPicPr>
          <p:cNvPr id="22" name="Picture 22"/>
          <p:cNvPicPr>
            <a:picLocks noChangeAspect="1"/>
          </p:cNvPicPr>
          <p:nvPr/>
        </p:nvPicPr>
        <p:blipFill>
          <a:blip r:embed="rId41">
            <a:extLst>
              <a:ext uri="{28A0092B-C50C-407E-A947-70E740481C1C}">
                <a14:useLocalDpi xmlns:a14="http://schemas.microsoft.com/office/drawing/2010/main" val="0"/>
              </a:ext>
              <a:ext uri="{96DAC541-7B7A-43D3-8B79-37D633B846F1}">
                <asvg:svgBlip xmlns="" xmlns:asvg="http://schemas.microsoft.com/office/drawing/2016/SVG/main" r:embed="rId42"/>
              </a:ext>
            </a:extLst>
          </a:blip>
          <a:srcRect/>
          <a:stretch>
            <a:fillRect/>
          </a:stretch>
        </p:blipFill>
        <p:spPr>
          <a:xfrm rot="1252344">
            <a:off x="11915355" y="1696009"/>
            <a:ext cx="2236495" cy="2236495"/>
          </a:xfrm>
          <a:prstGeom prst="rect">
            <a:avLst/>
          </a:prstGeom>
        </p:spPr>
      </p:pic>
      <p:pic>
        <p:nvPicPr>
          <p:cNvPr id="23" name="Picture 23"/>
          <p:cNvPicPr>
            <a:picLocks noChangeAspect="1"/>
          </p:cNvPicPr>
          <p:nvPr/>
        </p:nvPicPr>
        <p:blipFill>
          <a:blip r:embed="rId43" cstate="print">
            <a:extLst>
              <a:ext uri="{28A0092B-C50C-407E-A947-70E740481C1C}">
                <a14:useLocalDpi xmlns:a14="http://schemas.microsoft.com/office/drawing/2010/main" val="0"/>
              </a:ext>
              <a:ext uri="{96DAC541-7B7A-43D3-8B79-37D633B846F1}">
                <asvg:svgBlip xmlns="" xmlns:asvg="http://schemas.microsoft.com/office/drawing/2016/SVG/main" r:embed="rId44"/>
              </a:ext>
            </a:extLst>
          </a:blip>
          <a:srcRect/>
          <a:stretch>
            <a:fillRect/>
          </a:stretch>
        </p:blipFill>
        <p:spPr>
          <a:xfrm>
            <a:off x="5135749" y="6651169"/>
            <a:ext cx="1067728" cy="1401552"/>
          </a:xfrm>
          <a:prstGeom prst="rect">
            <a:avLst/>
          </a:prstGeom>
        </p:spPr>
      </p:pic>
      <p:pic>
        <p:nvPicPr>
          <p:cNvPr id="24" name="Picture 24"/>
          <p:cNvPicPr>
            <a:picLocks noChangeAspect="1"/>
          </p:cNvPicPr>
          <p:nvPr/>
        </p:nvPicPr>
        <p:blipFill>
          <a:blip r:embed="rId45" cstate="print">
            <a:extLst>
              <a:ext uri="{28A0092B-C50C-407E-A947-70E740481C1C}">
                <a14:useLocalDpi xmlns:a14="http://schemas.microsoft.com/office/drawing/2010/main" val="0"/>
              </a:ext>
              <a:ext uri="{96DAC541-7B7A-43D3-8B79-37D633B846F1}">
                <asvg:svgBlip xmlns="" xmlns:asvg="http://schemas.microsoft.com/office/drawing/2016/SVG/main" r:embed="rId46"/>
              </a:ext>
            </a:extLst>
          </a:blip>
          <a:srcRect/>
          <a:stretch>
            <a:fillRect/>
          </a:stretch>
        </p:blipFill>
        <p:spPr>
          <a:xfrm>
            <a:off x="14770115" y="868112"/>
            <a:ext cx="660058" cy="975892"/>
          </a:xfrm>
          <a:prstGeom prst="rect">
            <a:avLst/>
          </a:prstGeom>
        </p:spPr>
      </p:pic>
      <p:pic>
        <p:nvPicPr>
          <p:cNvPr id="25" name="Picture 25"/>
          <p:cNvPicPr>
            <a:picLocks noChangeAspect="1"/>
          </p:cNvPicPr>
          <p:nvPr/>
        </p:nvPicPr>
        <p:blipFill>
          <a:blip r:embed="rId47">
            <a:extLst>
              <a:ext uri="{28A0092B-C50C-407E-A947-70E740481C1C}">
                <a14:useLocalDpi xmlns:a14="http://schemas.microsoft.com/office/drawing/2010/main" val="0"/>
              </a:ext>
              <a:ext uri="{96DAC541-7B7A-43D3-8B79-37D633B846F1}">
                <asvg:svgBlip xmlns="" xmlns:asvg="http://schemas.microsoft.com/office/drawing/2016/SVG/main" r:embed="rId48"/>
              </a:ext>
            </a:extLst>
          </a:blip>
          <a:srcRect/>
          <a:stretch>
            <a:fillRect/>
          </a:stretch>
        </p:blipFill>
        <p:spPr>
          <a:xfrm rot="-1151877">
            <a:off x="2248381" y="2587451"/>
            <a:ext cx="2169729" cy="836332"/>
          </a:xfrm>
          <a:prstGeom prst="rect">
            <a:avLst/>
          </a:prstGeom>
        </p:spPr>
      </p:pic>
      <p:grpSp>
        <p:nvGrpSpPr>
          <p:cNvPr id="26" name="Group 26"/>
          <p:cNvGrpSpPr/>
          <p:nvPr/>
        </p:nvGrpSpPr>
        <p:grpSpPr>
          <a:xfrm>
            <a:off x="1750356" y="2825273"/>
            <a:ext cx="14581515" cy="4686136"/>
            <a:chOff x="0" y="0"/>
            <a:chExt cx="8663740" cy="2927995"/>
          </a:xfrm>
        </p:grpSpPr>
        <p:grpSp>
          <p:nvGrpSpPr>
            <p:cNvPr id="27" name="Group 27"/>
            <p:cNvGrpSpPr/>
            <p:nvPr/>
          </p:nvGrpSpPr>
          <p:grpSpPr>
            <a:xfrm>
              <a:off x="0" y="0"/>
              <a:ext cx="8663740" cy="2927995"/>
              <a:chOff x="0" y="0"/>
              <a:chExt cx="3936824" cy="1335837"/>
            </a:xfrm>
          </p:grpSpPr>
          <p:sp>
            <p:nvSpPr>
              <p:cNvPr id="28" name="Freeform 28"/>
              <p:cNvSpPr/>
              <p:nvPr/>
            </p:nvSpPr>
            <p:spPr>
              <a:xfrm>
                <a:off x="0" y="0"/>
                <a:ext cx="3936824" cy="1335837"/>
              </a:xfrm>
              <a:custGeom>
                <a:avLst/>
                <a:gdLst/>
                <a:ahLst/>
                <a:cxnLst/>
                <a:rect l="l" t="t" r="r" b="b"/>
                <a:pathLst>
                  <a:path w="3936824" h="1335837">
                    <a:moveTo>
                      <a:pt x="3812364" y="1335837"/>
                    </a:moveTo>
                    <a:lnTo>
                      <a:pt x="124460" y="1335837"/>
                    </a:lnTo>
                    <a:cubicBezTo>
                      <a:pt x="55880" y="1335837"/>
                      <a:pt x="0" y="1279957"/>
                      <a:pt x="0" y="1211377"/>
                    </a:cubicBezTo>
                    <a:lnTo>
                      <a:pt x="0" y="124460"/>
                    </a:lnTo>
                    <a:cubicBezTo>
                      <a:pt x="0" y="55880"/>
                      <a:pt x="55880" y="0"/>
                      <a:pt x="124460" y="0"/>
                    </a:cubicBezTo>
                    <a:lnTo>
                      <a:pt x="3812364" y="0"/>
                    </a:lnTo>
                    <a:cubicBezTo>
                      <a:pt x="3880944" y="0"/>
                      <a:pt x="3936824" y="55880"/>
                      <a:pt x="3936824" y="124460"/>
                    </a:cubicBezTo>
                    <a:lnTo>
                      <a:pt x="3936824" y="1211377"/>
                    </a:lnTo>
                    <a:cubicBezTo>
                      <a:pt x="3936824" y="1279957"/>
                      <a:pt x="3880944" y="1335837"/>
                      <a:pt x="3812364" y="1335837"/>
                    </a:cubicBezTo>
                    <a:close/>
                  </a:path>
                </a:pathLst>
              </a:custGeom>
              <a:solidFill>
                <a:srgbClr val="FFFFFF"/>
              </a:solidFill>
            </p:spPr>
          </p:sp>
        </p:grpSp>
        <p:sp>
          <p:nvSpPr>
            <p:cNvPr id="30" name="TextBox 30"/>
            <p:cNvSpPr txBox="1"/>
            <p:nvPr/>
          </p:nvSpPr>
          <p:spPr>
            <a:xfrm>
              <a:off x="205295" y="489201"/>
              <a:ext cx="8163144" cy="1948612"/>
            </a:xfrm>
            <a:prstGeom prst="rect">
              <a:avLst/>
            </a:prstGeom>
          </p:spPr>
          <p:txBody>
            <a:bodyPr wrap="square" lIns="0" tIns="0" rIns="0" bIns="0" rtlCol="0" anchor="t">
              <a:spAutoFit/>
            </a:bodyPr>
            <a:lstStyle/>
            <a:p>
              <a:pPr marL="0" lvl="0" indent="0" algn="ctr">
                <a:lnSpc>
                  <a:spcPct val="150000"/>
                </a:lnSpc>
                <a:spcBef>
                  <a:spcPct val="0"/>
                </a:spcBef>
              </a:pPr>
              <a:r>
                <a:rPr lang="en-US" sz="7200" b="1" dirty="0" smtClean="0">
                  <a:solidFill>
                    <a:srgbClr val="304691"/>
                  </a:solidFill>
                  <a:latin typeface="Arial" panose="020B0604020202020204" pitchFamily="34" charset="0"/>
                  <a:cs typeface="Arial" panose="020B0604020202020204" pitchFamily="34" charset="0"/>
                </a:rPr>
                <a:t>HẸN GẶP LẠI CÁC EM </a:t>
              </a:r>
            </a:p>
            <a:p>
              <a:pPr marL="0" lvl="0" indent="0" algn="ctr">
                <a:lnSpc>
                  <a:spcPct val="150000"/>
                </a:lnSpc>
                <a:spcBef>
                  <a:spcPct val="0"/>
                </a:spcBef>
              </a:pPr>
              <a:r>
                <a:rPr lang="en-US" sz="7200" b="1" dirty="0" smtClean="0">
                  <a:solidFill>
                    <a:srgbClr val="304691"/>
                  </a:solidFill>
                  <a:latin typeface="Arial" panose="020B0604020202020204" pitchFamily="34" charset="0"/>
                  <a:cs typeface="Arial" panose="020B0604020202020204" pitchFamily="34" charset="0"/>
                </a:rPr>
                <a:t>TRONG BÀI HỌC SAU!</a:t>
              </a:r>
              <a:endParaRPr lang="en-US" sz="7200" b="1" dirty="0">
                <a:solidFill>
                  <a:srgbClr val="30469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785074160"/>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CDE2FA"/>
        </a:solidFill>
        <a:effectLst/>
      </p:bgPr>
    </p:bg>
    <p:spTree>
      <p:nvGrpSpPr>
        <p:cNvPr id="1" name=""/>
        <p:cNvGrpSpPr/>
        <p:nvPr/>
      </p:nvGrpSpPr>
      <p:grpSpPr>
        <a:xfrm>
          <a:off x="0" y="0"/>
          <a:ext cx="0" cy="0"/>
          <a:chOff x="0" y="0"/>
          <a:chExt cx="0" cy="0"/>
        </a:xfrm>
      </p:grpSpPr>
      <p:pic>
        <p:nvPicPr>
          <p:cNvPr id="8" name="Picture 8"/>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2914812" y="426360"/>
            <a:ext cx="1372488" cy="955751"/>
          </a:xfrm>
          <a:prstGeom prst="rect">
            <a:avLst/>
          </a:prstGeom>
        </p:spPr>
      </p:pic>
      <p:pic>
        <p:nvPicPr>
          <p:cNvPr id="11" name="Picture 11"/>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rot="-976473">
            <a:off x="770202" y="6039111"/>
            <a:ext cx="1430515" cy="756873"/>
          </a:xfrm>
          <a:prstGeom prst="rect">
            <a:avLst/>
          </a:prstGeom>
        </p:spPr>
      </p:pic>
      <p:pic>
        <p:nvPicPr>
          <p:cNvPr id="12" name="Picture 12"/>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rcRect/>
          <a:stretch>
            <a:fillRect/>
          </a:stretch>
        </p:blipFill>
        <p:spPr>
          <a:xfrm rot="-1155641">
            <a:off x="517475" y="3321203"/>
            <a:ext cx="932624" cy="912276"/>
          </a:xfrm>
          <a:prstGeom prst="rect">
            <a:avLst/>
          </a:prstGeom>
        </p:spPr>
      </p:pic>
      <p:pic>
        <p:nvPicPr>
          <p:cNvPr id="13" name="Picture 13"/>
          <p:cNvPicPr>
            <a:picLocks noChangeAspect="1"/>
          </p:cNvPicPr>
          <p:nvPr/>
        </p:nvPicPr>
        <p:blipFill>
          <a:blip r:embed="rId13">
            <a:extLst>
              <a:ext uri="{28A0092B-C50C-407E-A947-70E740481C1C}">
                <a14:useLocalDpi xmlns:a14="http://schemas.microsoft.com/office/drawing/2010/main" val="0"/>
              </a:ext>
              <a:ext uri="{96DAC541-7B7A-43D3-8B79-37D633B846F1}">
                <asvg:svgBlip xmlns="" xmlns:asvg="http://schemas.microsoft.com/office/drawing/2016/SVG/main" r:embed="rId14"/>
              </a:ext>
            </a:extLst>
          </a:blip>
          <a:srcRect/>
          <a:stretch>
            <a:fillRect/>
          </a:stretch>
        </p:blipFill>
        <p:spPr>
          <a:xfrm>
            <a:off x="16809211" y="5631867"/>
            <a:ext cx="1733959" cy="2100612"/>
          </a:xfrm>
          <a:prstGeom prst="rect">
            <a:avLst/>
          </a:prstGeom>
        </p:spPr>
      </p:pic>
      <p:pic>
        <p:nvPicPr>
          <p:cNvPr id="14" name="Picture 14"/>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rot="947308">
            <a:off x="14664810" y="766953"/>
            <a:ext cx="1587491" cy="1593284"/>
          </a:xfrm>
          <a:prstGeom prst="rect">
            <a:avLst/>
          </a:prstGeom>
        </p:spPr>
      </p:pic>
      <p:pic>
        <p:nvPicPr>
          <p:cNvPr id="15" name="Picture 15"/>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 xmlns:asvg="http://schemas.microsoft.com/office/drawing/2016/SVG/main" r:embed="rId18"/>
              </a:ext>
            </a:extLst>
          </a:blip>
          <a:srcRect/>
          <a:stretch>
            <a:fillRect/>
          </a:stretch>
        </p:blipFill>
        <p:spPr>
          <a:xfrm rot="909885">
            <a:off x="16635229" y="3596164"/>
            <a:ext cx="1365031" cy="362354"/>
          </a:xfrm>
          <a:prstGeom prst="rect">
            <a:avLst/>
          </a:prstGeom>
        </p:spPr>
      </p:pic>
      <p:pic>
        <p:nvPicPr>
          <p:cNvPr id="16" name="Picture 16"/>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 xmlns:asvg="http://schemas.microsoft.com/office/drawing/2016/SVG/main" r:embed="rId20"/>
              </a:ext>
            </a:extLst>
          </a:blip>
          <a:srcRect/>
          <a:stretch>
            <a:fillRect/>
          </a:stretch>
        </p:blipFill>
        <p:spPr>
          <a:xfrm>
            <a:off x="1172408" y="7715988"/>
            <a:ext cx="1472207" cy="1542312"/>
          </a:xfrm>
          <a:prstGeom prst="rect">
            <a:avLst/>
          </a:prstGeom>
        </p:spPr>
      </p:pic>
      <p:grpSp>
        <p:nvGrpSpPr>
          <p:cNvPr id="17" name="Group 17"/>
          <p:cNvGrpSpPr/>
          <p:nvPr/>
        </p:nvGrpSpPr>
        <p:grpSpPr>
          <a:xfrm>
            <a:off x="3048000" y="2171700"/>
            <a:ext cx="12268200" cy="4952226"/>
            <a:chOff x="-1182742" y="691995"/>
            <a:chExt cx="16357600" cy="6602968"/>
          </a:xfrm>
        </p:grpSpPr>
        <p:sp>
          <p:nvSpPr>
            <p:cNvPr id="18" name="TextBox 18"/>
            <p:cNvSpPr txBox="1"/>
            <p:nvPr/>
          </p:nvSpPr>
          <p:spPr>
            <a:xfrm>
              <a:off x="-1182742" y="4959195"/>
              <a:ext cx="16357600" cy="2335768"/>
            </a:xfrm>
            <a:prstGeom prst="rect">
              <a:avLst/>
            </a:prstGeom>
          </p:spPr>
          <p:txBody>
            <a:bodyPr wrap="square" lIns="0" tIns="0" rIns="0" bIns="0" rtlCol="0" anchor="t">
              <a:spAutoFit/>
            </a:bodyPr>
            <a:lstStyle/>
            <a:p>
              <a:pPr algn="ctr">
                <a:lnSpc>
                  <a:spcPts val="15260"/>
                </a:lnSpc>
              </a:pPr>
              <a:r>
                <a:rPr lang="en-US" sz="9600" b="1" dirty="0" smtClean="0">
                  <a:solidFill>
                    <a:srgbClr val="304691"/>
                  </a:solidFill>
                  <a:latin typeface="Arial" panose="020B0604020202020204" pitchFamily="34" charset="0"/>
                  <a:cs typeface="Arial" panose="020B0604020202020204" pitchFamily="34" charset="0"/>
                </a:rPr>
                <a:t>KỂ CHUYỆN MAY ÁO</a:t>
              </a:r>
              <a:endParaRPr lang="en-US" sz="9600" b="1" dirty="0">
                <a:solidFill>
                  <a:srgbClr val="304691"/>
                </a:solidFill>
                <a:latin typeface="Arial" panose="020B0604020202020204" pitchFamily="34" charset="0"/>
                <a:cs typeface="Arial" panose="020B0604020202020204" pitchFamily="34" charset="0"/>
              </a:endParaRPr>
            </a:p>
          </p:txBody>
        </p:sp>
        <p:sp>
          <p:nvSpPr>
            <p:cNvPr id="19" name="TextBox 19"/>
            <p:cNvSpPr txBox="1"/>
            <p:nvPr/>
          </p:nvSpPr>
          <p:spPr>
            <a:xfrm>
              <a:off x="1587221" y="691995"/>
              <a:ext cx="10180271" cy="947097"/>
            </a:xfrm>
            <a:prstGeom prst="rect">
              <a:avLst/>
            </a:prstGeom>
          </p:spPr>
          <p:txBody>
            <a:bodyPr lIns="0" tIns="0" rIns="0" bIns="0" rtlCol="0" anchor="t">
              <a:spAutoFit/>
            </a:bodyPr>
            <a:lstStyle/>
            <a:p>
              <a:pPr algn="ctr">
                <a:lnSpc>
                  <a:spcPts val="5180"/>
                </a:lnSpc>
              </a:pPr>
              <a:r>
                <a:rPr lang="en-US" sz="7200" dirty="0" smtClean="0">
                  <a:latin typeface="Arial" panose="020B0604020202020204" pitchFamily="34" charset="0"/>
                  <a:cs typeface="Arial" panose="020B0604020202020204" pitchFamily="34" charset="0"/>
                </a:rPr>
                <a:t>BÀI 33</a:t>
              </a:r>
              <a:endParaRPr lang="en-US" sz="7200" dirty="0">
                <a:latin typeface="Arial" panose="020B0604020202020204" pitchFamily="34" charset="0"/>
                <a:cs typeface="Arial" panose="020B0604020202020204" pitchFamily="34" charset="0"/>
              </a:endParaRPr>
            </a:p>
          </p:txBody>
        </p:sp>
      </p:grpSp>
      <p:sp>
        <p:nvSpPr>
          <p:cNvPr id="20" name="TextBox 19"/>
          <p:cNvSpPr txBox="1"/>
          <p:nvPr/>
        </p:nvSpPr>
        <p:spPr>
          <a:xfrm>
            <a:off x="5125472" y="4006607"/>
            <a:ext cx="7635203" cy="686983"/>
          </a:xfrm>
          <a:prstGeom prst="rect">
            <a:avLst/>
          </a:prstGeom>
        </p:spPr>
        <p:txBody>
          <a:bodyPr lIns="0" tIns="0" rIns="0" bIns="0" rtlCol="0" anchor="t">
            <a:spAutoFit/>
          </a:bodyPr>
          <a:lstStyle/>
          <a:p>
            <a:pPr algn="ctr">
              <a:lnSpc>
                <a:spcPts val="5180"/>
              </a:lnSpc>
            </a:pPr>
            <a:r>
              <a:rPr lang="en-US" sz="6400" b="1" i="1" dirty="0" err="1" smtClean="0">
                <a:latin typeface="Arial" panose="020B0604020202020204" pitchFamily="34" charset="0"/>
                <a:cs typeface="Arial" panose="020B0604020202020204" pitchFamily="34" charset="0"/>
              </a:rPr>
              <a:t>Luyện</a:t>
            </a:r>
            <a:r>
              <a:rPr lang="en-US" sz="6400" b="1" i="1" dirty="0" smtClean="0">
                <a:latin typeface="Arial" panose="020B0604020202020204" pitchFamily="34" charset="0"/>
                <a:cs typeface="Arial" panose="020B0604020202020204" pitchFamily="34" charset="0"/>
              </a:rPr>
              <a:t> nói </a:t>
            </a:r>
            <a:r>
              <a:rPr lang="en-US" sz="6400" b="1" i="1" dirty="0" err="1" smtClean="0">
                <a:latin typeface="Arial" panose="020B0604020202020204" pitchFamily="34" charset="0"/>
                <a:cs typeface="Arial" panose="020B0604020202020204" pitchFamily="34" charset="0"/>
              </a:rPr>
              <a:t>và</a:t>
            </a:r>
            <a:r>
              <a:rPr lang="en-US" sz="6400" b="1" i="1" dirty="0" smtClean="0">
                <a:latin typeface="Arial" panose="020B0604020202020204" pitchFamily="34" charset="0"/>
                <a:cs typeface="Arial" panose="020B0604020202020204" pitchFamily="34" charset="0"/>
              </a:rPr>
              <a:t> nghe</a:t>
            </a:r>
            <a:endParaRPr lang="en-US" sz="6400" b="1" i="1" dirty="0">
              <a:latin typeface="Arial" panose="020B0604020202020204" pitchFamily="34" charset="0"/>
              <a:cs typeface="Arial" panose="020B0604020202020204" pitchFamily="34" charset="0"/>
            </a:endParaRPr>
          </a:p>
        </p:txBody>
      </p:sp>
      <p:pic>
        <p:nvPicPr>
          <p:cNvPr id="21" name="Picture 6"/>
          <p:cNvPicPr>
            <a:picLocks noChangeAspect="1"/>
          </p:cNvPicPr>
          <p:nvPr/>
        </p:nvPicPr>
        <p:blipFill>
          <a:blip r:embed="rId21">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12344400" y="8314296"/>
            <a:ext cx="2754676" cy="2599413"/>
          </a:xfrm>
          <a:prstGeom prst="rect">
            <a:avLst/>
          </a:prstGeom>
        </p:spPr>
      </p:pic>
      <p:pic>
        <p:nvPicPr>
          <p:cNvPr id="22" name="Picture 11"/>
          <p:cNvPicPr>
            <a:picLocks noChangeAspect="1"/>
          </p:cNvPicPr>
          <p:nvPr/>
        </p:nvPicPr>
        <p:blipFill>
          <a:blip r:embed="rId22">
            <a:extLst>
              <a:ext uri="{28A0092B-C50C-407E-A947-70E740481C1C}">
                <a14:useLocalDpi xmlns:a14="http://schemas.microsoft.com/office/drawing/2010/main" val="0"/>
              </a:ext>
              <a:ext uri="{96DAC541-7B7A-43D3-8B79-37D633B846F1}">
                <asvg:svgBlip xmlns="" xmlns:asvg="http://schemas.microsoft.com/office/drawing/2016/SVG/main" r:embed="rId23"/>
              </a:ext>
            </a:extLst>
          </a:blip>
          <a:srcRect/>
          <a:stretch>
            <a:fillRect/>
          </a:stretch>
        </p:blipFill>
        <p:spPr>
          <a:xfrm>
            <a:off x="4494047" y="8089071"/>
            <a:ext cx="2228946" cy="2925824"/>
          </a:xfrm>
          <a:prstGeom prst="rect">
            <a:avLst/>
          </a:prstGeom>
        </p:spPr>
      </p:pic>
      <p:pic>
        <p:nvPicPr>
          <p:cNvPr id="23" name="Picture 10"/>
          <p:cNvPicPr>
            <a:picLocks noChangeAspect="1"/>
          </p:cNvPicPr>
          <p:nvPr/>
        </p:nvPicPr>
        <p:blipFill>
          <a:blip r:embed="rId24">
            <a:extLst>
              <a:ext uri="{28A0092B-C50C-407E-A947-70E740481C1C}">
                <a14:useLocalDpi xmlns:a14="http://schemas.microsoft.com/office/drawing/2010/main" val="0"/>
              </a:ext>
              <a:ext uri="{96DAC541-7B7A-43D3-8B79-37D633B846F1}">
                <asvg:svgBlip xmlns="" xmlns:asvg="http://schemas.microsoft.com/office/drawing/2016/SVG/main" r:embed="rId25"/>
              </a:ext>
            </a:extLst>
          </a:blip>
          <a:srcRect/>
          <a:stretch>
            <a:fillRect/>
          </a:stretch>
        </p:blipFill>
        <p:spPr>
          <a:xfrm>
            <a:off x="9677400" y="-1057121"/>
            <a:ext cx="1429995" cy="211424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3935817" y="949606"/>
            <a:ext cx="11087100" cy="1102866"/>
          </a:xfrm>
          <a:prstGeom prst="rect">
            <a:avLst/>
          </a:prstGeom>
        </p:spPr>
        <p:txBody>
          <a:bodyPr wrap="square" lIns="0" tIns="0" rIns="0" bIns="0" rtlCol="0" anchor="t">
            <a:spAutoFit/>
          </a:bodyPr>
          <a:lstStyle/>
          <a:p>
            <a:pPr marL="0" lvl="0" indent="0">
              <a:lnSpc>
                <a:spcPts val="8640"/>
              </a:lnSpc>
              <a:spcBef>
                <a:spcPct val="0"/>
              </a:spcBef>
            </a:pPr>
            <a:r>
              <a:rPr lang="en-US" sz="4800" b="1" i="1" u="none" dirty="0" smtClean="0">
                <a:solidFill>
                  <a:srgbClr val="304691"/>
                </a:solidFill>
                <a:latin typeface="Arial" panose="020B0604020202020204" pitchFamily="34" charset="0"/>
                <a:cs typeface="Arial" panose="020B0604020202020204" pitchFamily="34" charset="0"/>
              </a:rPr>
              <a:t>1. Nghe </a:t>
            </a:r>
            <a:r>
              <a:rPr lang="en-US" sz="4800" b="1" i="1" u="none" dirty="0" err="1" smtClean="0">
                <a:solidFill>
                  <a:srgbClr val="304691"/>
                </a:solidFill>
                <a:latin typeface="Arial" panose="020B0604020202020204" pitchFamily="34" charset="0"/>
                <a:cs typeface="Arial" panose="020B0604020202020204" pitchFamily="34" charset="0"/>
              </a:rPr>
              <a:t>và</a:t>
            </a:r>
            <a:r>
              <a:rPr lang="en-US" sz="4800" b="1" i="1" u="none" dirty="0" smtClean="0">
                <a:solidFill>
                  <a:srgbClr val="304691"/>
                </a:solidFill>
                <a:latin typeface="Arial" panose="020B0604020202020204" pitchFamily="34" charset="0"/>
                <a:cs typeface="Arial" panose="020B0604020202020204" pitchFamily="34" charset="0"/>
              </a:rPr>
              <a:t> kể lại </a:t>
            </a:r>
            <a:r>
              <a:rPr lang="en-US" sz="4800" b="1" i="1" u="none" dirty="0" err="1" smtClean="0">
                <a:solidFill>
                  <a:srgbClr val="304691"/>
                </a:solidFill>
                <a:latin typeface="Arial" panose="020B0604020202020204" pitchFamily="34" charset="0"/>
                <a:cs typeface="Arial" panose="020B0604020202020204" pitchFamily="34" charset="0"/>
              </a:rPr>
              <a:t>mẩu</a:t>
            </a:r>
            <a:r>
              <a:rPr lang="en-US" sz="4800" b="1" i="1" u="none" dirty="0" smtClean="0">
                <a:solidFill>
                  <a:srgbClr val="304691"/>
                </a:solidFill>
                <a:latin typeface="Arial" panose="020B0604020202020204" pitchFamily="34" charset="0"/>
                <a:cs typeface="Arial" panose="020B0604020202020204" pitchFamily="34" charset="0"/>
              </a:rPr>
              <a:t> </a:t>
            </a:r>
            <a:r>
              <a:rPr lang="en-US" sz="4800" b="1" i="1" u="none" dirty="0" err="1" smtClean="0">
                <a:solidFill>
                  <a:srgbClr val="304691"/>
                </a:solidFill>
                <a:latin typeface="Arial" panose="020B0604020202020204" pitchFamily="34" charset="0"/>
                <a:cs typeface="Arial" panose="020B0604020202020204" pitchFamily="34" charset="0"/>
              </a:rPr>
              <a:t>chuyện</a:t>
            </a:r>
            <a:r>
              <a:rPr lang="en-US" sz="4800" b="1" i="1" u="none" dirty="0" smtClean="0">
                <a:solidFill>
                  <a:srgbClr val="304691"/>
                </a:solidFill>
                <a:latin typeface="Arial" panose="020B0604020202020204" pitchFamily="34" charset="0"/>
                <a:cs typeface="Arial" panose="020B0604020202020204" pitchFamily="34" charset="0"/>
              </a:rPr>
              <a:t> </a:t>
            </a:r>
            <a:r>
              <a:rPr lang="en-US" sz="4800" b="1" i="1" u="none" dirty="0" err="1" smtClean="0">
                <a:solidFill>
                  <a:srgbClr val="304691"/>
                </a:solidFill>
                <a:latin typeface="Arial" panose="020B0604020202020204" pitchFamily="34" charset="0"/>
                <a:cs typeface="Arial" panose="020B0604020202020204" pitchFamily="34" charset="0"/>
              </a:rPr>
              <a:t>sau</a:t>
            </a:r>
            <a:r>
              <a:rPr lang="en-US" sz="4800" b="1" i="1" u="none" dirty="0" smtClean="0">
                <a:solidFill>
                  <a:srgbClr val="304691"/>
                </a:solidFill>
                <a:latin typeface="Arial" panose="020B0604020202020204" pitchFamily="34" charset="0"/>
                <a:cs typeface="Arial" panose="020B0604020202020204" pitchFamily="34" charset="0"/>
              </a:rPr>
              <a:t>:</a:t>
            </a:r>
            <a:endParaRPr lang="en-US" sz="4800" b="1" i="1" u="none" dirty="0">
              <a:solidFill>
                <a:srgbClr val="304691"/>
              </a:solidFill>
              <a:latin typeface="Arial" panose="020B0604020202020204" pitchFamily="34" charset="0"/>
              <a:cs typeface="Arial" panose="020B0604020202020204" pitchFamily="34" charset="0"/>
            </a:endParaRPr>
          </a:p>
        </p:txBody>
      </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17208044" y="7988525"/>
            <a:ext cx="2159911" cy="2038171"/>
          </a:xfrm>
          <a:prstGeom prst="rect">
            <a:avLst/>
          </a:prstGeom>
        </p:spPr>
      </p:pic>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3424311" y="9017630"/>
            <a:ext cx="1023013" cy="1385855"/>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2394679">
            <a:off x="-509124" y="1536787"/>
            <a:ext cx="2211793" cy="2143428"/>
          </a:xfrm>
          <a:prstGeom prst="rect">
            <a:avLst/>
          </a:prstGeom>
        </p:spPr>
      </p:pic>
      <p:pic>
        <p:nvPicPr>
          <p:cNvPr id="9" name="Picture 9"/>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16702074" y="5999714"/>
            <a:ext cx="1548469" cy="937528"/>
          </a:xfrm>
          <a:prstGeom prst="rect">
            <a:avLst/>
          </a:prstGeom>
        </p:spPr>
      </p:pic>
      <p:pic>
        <p:nvPicPr>
          <p:cNvPr id="10" name="Picture 10"/>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512246" y="6959420"/>
            <a:ext cx="2644896" cy="2058210"/>
          </a:xfrm>
          <a:prstGeom prst="rect">
            <a:avLst/>
          </a:prstGeom>
        </p:spPr>
      </p:pic>
      <p:pic>
        <p:nvPicPr>
          <p:cNvPr id="11" name="Picture 11"/>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644246" y="-586519"/>
            <a:ext cx="2160790" cy="1536125"/>
          </a:xfrm>
          <a:prstGeom prst="rect">
            <a:avLst/>
          </a:prstGeom>
        </p:spPr>
      </p:pic>
      <p:pic>
        <p:nvPicPr>
          <p:cNvPr id="12" name="Picture 12"/>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17476309" y="2777637"/>
            <a:ext cx="1081609" cy="1607797"/>
          </a:xfrm>
          <a:prstGeom prst="rect">
            <a:avLst/>
          </a:prstGeom>
        </p:spPr>
      </p:pic>
      <p:pic>
        <p:nvPicPr>
          <p:cNvPr id="13" name="Picture 13"/>
          <p:cNvPicPr>
            <a:picLocks noChangeAspect="1"/>
          </p:cNvPicPr>
          <p:nvPr/>
        </p:nvPicPr>
        <p:blipFill>
          <a:blip r:embed="rId16">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14734549" y="-38094"/>
            <a:ext cx="2741760" cy="1066794"/>
          </a:xfrm>
          <a:prstGeom prst="rect">
            <a:avLst/>
          </a:prstGeom>
        </p:spPr>
      </p:pic>
      <p:sp>
        <p:nvSpPr>
          <p:cNvPr id="14" name="TextBox 13"/>
          <p:cNvSpPr txBox="1"/>
          <p:nvPr/>
        </p:nvSpPr>
        <p:spPr>
          <a:xfrm>
            <a:off x="8010453" y="2051712"/>
            <a:ext cx="7305748" cy="1938992"/>
          </a:xfrm>
          <a:prstGeom prst="rect">
            <a:avLst/>
          </a:prstGeom>
          <a:noFill/>
        </p:spPr>
        <p:txBody>
          <a:bodyPr wrap="square" rtlCol="0">
            <a:spAutoFit/>
          </a:bodyPr>
          <a:lstStyle/>
          <a:p>
            <a:pPr>
              <a:lnSpc>
                <a:spcPct val="150000"/>
              </a:lnSpc>
            </a:pPr>
            <a:r>
              <a:rPr lang="en-US" sz="4800" b="1" dirty="0" smtClean="0">
                <a:solidFill>
                  <a:schemeClr val="accent3">
                    <a:lumMod val="50000"/>
                  </a:schemeClr>
                </a:solidFill>
                <a:latin typeface="Arial" panose="020B0604020202020204" pitchFamily="34" charset="0"/>
                <a:cs typeface="Arial" panose="020B0604020202020204" pitchFamily="34" charset="0"/>
              </a:rPr>
              <a:t>MAY ÁO</a:t>
            </a:r>
          </a:p>
          <a:p>
            <a:pPr algn="r">
              <a:lnSpc>
                <a:spcPct val="150000"/>
              </a:lnSpc>
            </a:pPr>
            <a:r>
              <a:rPr lang="en-US" sz="3200" b="1" dirty="0" err="1" smtClean="0">
                <a:solidFill>
                  <a:schemeClr val="accent3">
                    <a:lumMod val="50000"/>
                  </a:schemeClr>
                </a:solidFill>
                <a:latin typeface="Arial" panose="020B0604020202020204" pitchFamily="34" charset="0"/>
                <a:cs typeface="Arial" panose="020B0604020202020204" pitchFamily="34" charset="0"/>
              </a:rPr>
              <a:t>Truyện</a:t>
            </a:r>
            <a:r>
              <a:rPr lang="en-US" sz="3200" b="1" dirty="0" smtClean="0">
                <a:solidFill>
                  <a:schemeClr val="accent3">
                    <a:lumMod val="50000"/>
                  </a:schemeClr>
                </a:solidFill>
                <a:latin typeface="Arial" panose="020B0604020202020204" pitchFamily="34" charset="0"/>
                <a:cs typeface="Arial" panose="020B0604020202020204" pitchFamily="34" charset="0"/>
              </a:rPr>
              <a:t> kể về </a:t>
            </a:r>
            <a:r>
              <a:rPr lang="en-US" sz="3200" b="1" dirty="0" err="1" smtClean="0">
                <a:solidFill>
                  <a:schemeClr val="accent3">
                    <a:lumMod val="50000"/>
                  </a:schemeClr>
                </a:solidFill>
                <a:latin typeface="Arial" panose="020B0604020202020204" pitchFamily="34" charset="0"/>
                <a:cs typeface="Arial" panose="020B0604020202020204" pitchFamily="34" charset="0"/>
              </a:rPr>
              <a:t>lòng</a:t>
            </a:r>
            <a:r>
              <a:rPr lang="en-US" sz="3200" b="1" dirty="0" smtClean="0">
                <a:solidFill>
                  <a:schemeClr val="accent3">
                    <a:lumMod val="50000"/>
                  </a:schemeClr>
                </a:solidFill>
                <a:latin typeface="Arial" panose="020B0604020202020204" pitchFamily="34" charset="0"/>
                <a:cs typeface="Arial" panose="020B0604020202020204" pitchFamily="34" charset="0"/>
              </a:rPr>
              <a:t> </a:t>
            </a:r>
            <a:r>
              <a:rPr lang="en-US" sz="3200" b="1" dirty="0" err="1" smtClean="0">
                <a:solidFill>
                  <a:schemeClr val="accent3">
                    <a:lumMod val="50000"/>
                  </a:schemeClr>
                </a:solidFill>
                <a:latin typeface="Arial" panose="020B0604020202020204" pitchFamily="34" charset="0"/>
                <a:cs typeface="Arial" panose="020B0604020202020204" pitchFamily="34" charset="0"/>
              </a:rPr>
              <a:t>cao</a:t>
            </a:r>
            <a:r>
              <a:rPr lang="en-US" sz="3200" b="1" dirty="0" smtClean="0">
                <a:solidFill>
                  <a:schemeClr val="accent3">
                    <a:lumMod val="50000"/>
                  </a:schemeClr>
                </a:solidFill>
                <a:latin typeface="Arial" panose="020B0604020202020204" pitchFamily="34" charset="0"/>
                <a:cs typeface="Arial" panose="020B0604020202020204" pitchFamily="34" charset="0"/>
              </a:rPr>
              <a:t> </a:t>
            </a:r>
            <a:r>
              <a:rPr lang="en-US" sz="3200" b="1" dirty="0" err="1" smtClean="0">
                <a:solidFill>
                  <a:schemeClr val="accent3">
                    <a:lumMod val="50000"/>
                  </a:schemeClr>
                </a:solidFill>
                <a:latin typeface="Arial" panose="020B0604020202020204" pitchFamily="34" charset="0"/>
                <a:cs typeface="Arial" panose="020B0604020202020204" pitchFamily="34" charset="0"/>
              </a:rPr>
              <a:t>thượng</a:t>
            </a:r>
            <a:endParaRPr lang="en-US" sz="3200" b="1" dirty="0">
              <a:solidFill>
                <a:schemeClr val="accent3">
                  <a:lumMod val="50000"/>
                </a:schemeClr>
              </a:solidFill>
              <a:latin typeface="Arial" panose="020B0604020202020204" pitchFamily="34" charset="0"/>
              <a:cs typeface="Arial" panose="020B0604020202020204" pitchFamily="34" charset="0"/>
            </a:endParaRPr>
          </a:p>
        </p:txBody>
      </p:sp>
      <p:pic>
        <p:nvPicPr>
          <p:cNvPr id="15" name="Picture 14"/>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465799" y="3809819"/>
            <a:ext cx="12524015" cy="5900738"/>
          </a:xfrm>
          <a:prstGeom prst="rect">
            <a:avLst/>
          </a:prstGeom>
        </p:spPr>
      </p:pic>
    </p:spTree>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6"/>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1049056">
            <a:off x="16350751" y="7218174"/>
            <a:ext cx="1105434" cy="584875"/>
          </a:xfrm>
          <a:prstGeom prst="rect">
            <a:avLst/>
          </a:prstGeom>
        </p:spPr>
      </p:pic>
      <p:pic>
        <p:nvPicPr>
          <p:cNvPr id="17" name="Picture 17"/>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900919">
            <a:off x="11818154" y="-257059"/>
            <a:ext cx="1995790" cy="1045068"/>
          </a:xfrm>
          <a:prstGeom prst="rect">
            <a:avLst/>
          </a:prstGeom>
        </p:spPr>
      </p:pic>
      <p:pic>
        <p:nvPicPr>
          <p:cNvPr id="18" name="Picture 18"/>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356347" y="218393"/>
            <a:ext cx="1678600" cy="2187748"/>
          </a:xfrm>
          <a:prstGeom prst="rect">
            <a:avLst/>
          </a:prstGeom>
        </p:spPr>
      </p:pic>
      <p:sp>
        <p:nvSpPr>
          <p:cNvPr id="20" name="TextBox 19"/>
          <p:cNvSpPr txBox="1"/>
          <p:nvPr/>
        </p:nvSpPr>
        <p:spPr>
          <a:xfrm>
            <a:off x="5181600" y="780550"/>
            <a:ext cx="7305748" cy="1063433"/>
          </a:xfrm>
          <a:prstGeom prst="rect">
            <a:avLst/>
          </a:prstGeom>
          <a:noFill/>
        </p:spPr>
        <p:txBody>
          <a:bodyPr wrap="square" rtlCol="0">
            <a:spAutoFit/>
          </a:bodyPr>
          <a:lstStyle/>
          <a:p>
            <a:pPr algn="ctr">
              <a:lnSpc>
                <a:spcPct val="150000"/>
              </a:lnSpc>
            </a:pPr>
            <a:r>
              <a:rPr lang="en-US" sz="4800" b="1" dirty="0" smtClean="0">
                <a:solidFill>
                  <a:schemeClr val="accent3">
                    <a:lumMod val="50000"/>
                  </a:schemeClr>
                </a:solidFill>
                <a:latin typeface="Arial" panose="020B0604020202020204" pitchFamily="34" charset="0"/>
                <a:cs typeface="Arial" panose="020B0604020202020204" pitchFamily="34" charset="0"/>
              </a:rPr>
              <a:t>MAY ÁO</a:t>
            </a:r>
          </a:p>
        </p:txBody>
      </p:sp>
      <p:pic>
        <p:nvPicPr>
          <p:cNvPr id="21" name="Picture 4"/>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837425">
            <a:off x="-661473" y="7267940"/>
            <a:ext cx="1669824" cy="1669824"/>
          </a:xfrm>
          <a:prstGeom prst="rect">
            <a:avLst/>
          </a:prstGeom>
        </p:spPr>
      </p:pic>
      <p:pic>
        <p:nvPicPr>
          <p:cNvPr id="22" name="Picture 22"/>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a:off x="10896600" y="9410700"/>
            <a:ext cx="1322861" cy="1385855"/>
          </a:xfrm>
          <a:prstGeom prst="rect">
            <a:avLst/>
          </a:prstGeom>
        </p:spPr>
      </p:pic>
      <p:pic>
        <p:nvPicPr>
          <p:cNvPr id="23" name="Picture 27"/>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 xmlns:asvg="http://schemas.microsoft.com/office/drawing/2016/SVG/main" r:embed="rId19"/>
              </a:ext>
            </a:extLst>
          </a:blip>
          <a:srcRect/>
          <a:stretch>
            <a:fillRect/>
          </a:stretch>
        </p:blipFill>
        <p:spPr>
          <a:xfrm>
            <a:off x="4648200" y="8585156"/>
            <a:ext cx="1581168" cy="1701844"/>
          </a:xfrm>
          <a:prstGeom prst="rect">
            <a:avLst/>
          </a:prstGeom>
        </p:spPr>
      </p:pic>
      <p:pic>
        <p:nvPicPr>
          <p:cNvPr id="24" name="Picture 25"/>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 xmlns:asvg="http://schemas.microsoft.com/office/drawing/2016/SVG/main" r:embed="rId21"/>
              </a:ext>
            </a:extLst>
          </a:blip>
          <a:srcRect/>
          <a:stretch>
            <a:fillRect/>
          </a:stretch>
        </p:blipFill>
        <p:spPr>
          <a:xfrm>
            <a:off x="17221200" y="1922118"/>
            <a:ext cx="1344507" cy="968045"/>
          </a:xfrm>
          <a:prstGeom prst="rect">
            <a:avLst/>
          </a:prstGeom>
        </p:spPr>
      </p:pic>
      <p:sp>
        <p:nvSpPr>
          <p:cNvPr id="25" name="Rectangle 24"/>
          <p:cNvSpPr/>
          <p:nvPr/>
        </p:nvSpPr>
        <p:spPr>
          <a:xfrm>
            <a:off x="1862173" y="1946570"/>
            <a:ext cx="14426251" cy="6088846"/>
          </a:xfrm>
          <a:prstGeom prst="rect">
            <a:avLst/>
          </a:prstGeom>
        </p:spPr>
        <p:txBody>
          <a:bodyPr wrap="square">
            <a:spAutoFit/>
          </a:bodyPr>
          <a:lstStyle/>
          <a:p>
            <a:pPr marL="742950" indent="-742950" algn="just">
              <a:lnSpc>
                <a:spcPct val="150000"/>
              </a:lnSpc>
              <a:spcBef>
                <a:spcPts val="700"/>
              </a:spcBef>
              <a:spcAft>
                <a:spcPts val="700"/>
              </a:spcAft>
              <a:buAutoNum type="arabicPeriod"/>
            </a:pPr>
            <a:r>
              <a:rPr lang="nl-NL" sz="4200" dirty="0" smtClean="0">
                <a:solidFill>
                  <a:srgbClr val="000000"/>
                </a:solidFill>
                <a:latin typeface="Arial" panose="020B0604020202020204" pitchFamily="34" charset="0"/>
                <a:ea typeface="Calibri" panose="020F0502020204030204" pitchFamily="34" charset="0"/>
                <a:cs typeface="Arial" panose="020B0604020202020204" pitchFamily="34" charset="0"/>
              </a:rPr>
              <a:t>Ở </a:t>
            </a:r>
            <a:r>
              <a:rPr lang="nl-NL" sz="4200" dirty="0">
                <a:solidFill>
                  <a:srgbClr val="000000"/>
                </a:solidFill>
                <a:latin typeface="Arial" panose="020B0604020202020204" pitchFamily="34" charset="0"/>
                <a:ea typeface="Calibri" panose="020F0502020204030204" pitchFamily="34" charset="0"/>
                <a:cs typeface="Arial" panose="020B0604020202020204" pitchFamily="34" charset="0"/>
              </a:rPr>
              <a:t>khu rừng nọ có một chú thỏ rất tốt bụng. Ai cũng yêu mến chú. Một năm trời rét quá, thấy thỏ ăn mặc phong phanh, nhím muốn may tặng thỏ một chiếc áo ấm</a:t>
            </a:r>
            <a:r>
              <a:rPr lang="nl-NL" sz="4200" dirty="0" smtClean="0">
                <a:solidFill>
                  <a:srgbClr val="000000"/>
                </a:solidFill>
                <a:latin typeface="Arial" panose="020B0604020202020204" pitchFamily="34" charset="0"/>
                <a:ea typeface="Calibri" panose="020F0502020204030204" pitchFamily="34" charset="0"/>
                <a:cs typeface="Arial" panose="020B0604020202020204" pitchFamily="34" charset="0"/>
              </a:rPr>
              <a:t>.</a:t>
            </a:r>
          </a:p>
          <a:p>
            <a:pPr marL="742950" indent="-742950" algn="just">
              <a:lnSpc>
                <a:spcPct val="150000"/>
              </a:lnSpc>
              <a:spcBef>
                <a:spcPts val="700"/>
              </a:spcBef>
              <a:spcAft>
                <a:spcPts val="700"/>
              </a:spcAft>
              <a:buAutoNum type="arabicPeriod"/>
            </a:pPr>
            <a:r>
              <a:rPr lang="vi-VN" sz="4200" dirty="0">
                <a:ea typeface="Calibri" panose="020F0502020204030204" pitchFamily="34" charset="0"/>
                <a:cs typeface="Arial" panose="020B0604020202020204" pitchFamily="34" charset="0"/>
              </a:rPr>
              <a:t>Nhưng nhím chỉ có kim. Muốn may áo, phải có vải. Nhím chợt nhớ ngoài bãi có chị tằm. Nó tìm đến chị tằm. Chị vui vẻ tặng cho nhím 1 tấm vải lớn.</a:t>
            </a:r>
            <a:endParaRPr lang="en-US" sz="4200" dirty="0">
              <a:latin typeface="Arial" panose="020B0604020202020204" pitchFamily="34" charset="0"/>
              <a:ea typeface="Calibri" panose="020F050202020403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barn(inVertical)">
                                      <p:cBhvr>
                                        <p:cTn id="7" dur="500"/>
                                        <p:tgtEl>
                                          <p:spTgt spid="2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5">
                                            <p:txEl>
                                              <p:pRg st="1" end="1"/>
                                            </p:txEl>
                                          </p:spTgt>
                                        </p:tgtEl>
                                        <p:attrNameLst>
                                          <p:attrName>style.visibility</p:attrName>
                                        </p:attrNameLst>
                                      </p:cBhvr>
                                      <p:to>
                                        <p:strVal val="visible"/>
                                      </p:to>
                                    </p:set>
                                    <p:animEffect transition="in" filter="barn(inVertical)">
                                      <p:cBhvr>
                                        <p:cTn id="12" dur="500"/>
                                        <p:tgtEl>
                                          <p:spTgt spid="2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6"/>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1049056">
            <a:off x="16350751" y="7218174"/>
            <a:ext cx="1105434" cy="584875"/>
          </a:xfrm>
          <a:prstGeom prst="rect">
            <a:avLst/>
          </a:prstGeom>
        </p:spPr>
      </p:pic>
      <p:pic>
        <p:nvPicPr>
          <p:cNvPr id="17" name="Picture 17"/>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900919">
            <a:off x="11818154" y="-257059"/>
            <a:ext cx="1995790" cy="1045068"/>
          </a:xfrm>
          <a:prstGeom prst="rect">
            <a:avLst/>
          </a:prstGeom>
        </p:spPr>
      </p:pic>
      <p:pic>
        <p:nvPicPr>
          <p:cNvPr id="18" name="Picture 18"/>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356347" y="218393"/>
            <a:ext cx="1678600" cy="2187748"/>
          </a:xfrm>
          <a:prstGeom prst="rect">
            <a:avLst/>
          </a:prstGeom>
        </p:spPr>
      </p:pic>
      <p:sp>
        <p:nvSpPr>
          <p:cNvPr id="20" name="TextBox 19"/>
          <p:cNvSpPr txBox="1"/>
          <p:nvPr/>
        </p:nvSpPr>
        <p:spPr>
          <a:xfrm>
            <a:off x="5181600" y="780550"/>
            <a:ext cx="7305748" cy="1063433"/>
          </a:xfrm>
          <a:prstGeom prst="rect">
            <a:avLst/>
          </a:prstGeom>
          <a:noFill/>
        </p:spPr>
        <p:txBody>
          <a:bodyPr wrap="square" rtlCol="0">
            <a:spAutoFit/>
          </a:bodyPr>
          <a:lstStyle/>
          <a:p>
            <a:pPr algn="ctr">
              <a:lnSpc>
                <a:spcPct val="150000"/>
              </a:lnSpc>
            </a:pPr>
            <a:r>
              <a:rPr lang="en-US" sz="4800" b="1" dirty="0" smtClean="0">
                <a:solidFill>
                  <a:schemeClr val="accent3">
                    <a:lumMod val="50000"/>
                  </a:schemeClr>
                </a:solidFill>
                <a:latin typeface="Arial" panose="020B0604020202020204" pitchFamily="34" charset="0"/>
                <a:cs typeface="Arial" panose="020B0604020202020204" pitchFamily="34" charset="0"/>
              </a:rPr>
              <a:t>MAY ÁO</a:t>
            </a:r>
          </a:p>
        </p:txBody>
      </p:sp>
      <p:pic>
        <p:nvPicPr>
          <p:cNvPr id="21" name="Picture 4"/>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837425">
            <a:off x="-661473" y="7267940"/>
            <a:ext cx="1669824" cy="1669824"/>
          </a:xfrm>
          <a:prstGeom prst="rect">
            <a:avLst/>
          </a:prstGeom>
        </p:spPr>
      </p:pic>
      <p:pic>
        <p:nvPicPr>
          <p:cNvPr id="22" name="Picture 22"/>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a:off x="10896600" y="9410700"/>
            <a:ext cx="1322861" cy="1385855"/>
          </a:xfrm>
          <a:prstGeom prst="rect">
            <a:avLst/>
          </a:prstGeom>
        </p:spPr>
      </p:pic>
      <p:pic>
        <p:nvPicPr>
          <p:cNvPr id="23" name="Picture 27"/>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 xmlns:asvg="http://schemas.microsoft.com/office/drawing/2016/SVG/main" r:embed="rId19"/>
              </a:ext>
            </a:extLst>
          </a:blip>
          <a:srcRect/>
          <a:stretch>
            <a:fillRect/>
          </a:stretch>
        </p:blipFill>
        <p:spPr>
          <a:xfrm>
            <a:off x="4648200" y="8585156"/>
            <a:ext cx="1581168" cy="1701844"/>
          </a:xfrm>
          <a:prstGeom prst="rect">
            <a:avLst/>
          </a:prstGeom>
        </p:spPr>
      </p:pic>
      <p:pic>
        <p:nvPicPr>
          <p:cNvPr id="24" name="Picture 25"/>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 xmlns:asvg="http://schemas.microsoft.com/office/drawing/2016/SVG/main" r:embed="rId21"/>
              </a:ext>
            </a:extLst>
          </a:blip>
          <a:srcRect/>
          <a:stretch>
            <a:fillRect/>
          </a:stretch>
        </p:blipFill>
        <p:spPr>
          <a:xfrm>
            <a:off x="17221200" y="1922118"/>
            <a:ext cx="1344507" cy="968045"/>
          </a:xfrm>
          <a:prstGeom prst="rect">
            <a:avLst/>
          </a:prstGeom>
        </p:spPr>
      </p:pic>
      <p:sp>
        <p:nvSpPr>
          <p:cNvPr id="25" name="Rectangle 24"/>
          <p:cNvSpPr/>
          <p:nvPr/>
        </p:nvSpPr>
        <p:spPr>
          <a:xfrm>
            <a:off x="1862173" y="1946570"/>
            <a:ext cx="14426251" cy="3850541"/>
          </a:xfrm>
          <a:prstGeom prst="rect">
            <a:avLst/>
          </a:prstGeom>
        </p:spPr>
        <p:txBody>
          <a:bodyPr wrap="square">
            <a:spAutoFit/>
          </a:bodyPr>
          <a:lstStyle/>
          <a:p>
            <a:pPr algn="just">
              <a:lnSpc>
                <a:spcPct val="150000"/>
              </a:lnSpc>
              <a:spcBef>
                <a:spcPts val="700"/>
              </a:spcBef>
              <a:spcAft>
                <a:spcPts val="700"/>
              </a:spcAft>
            </a:pPr>
            <a:r>
              <a:rPr lang="en-US" sz="4200" dirty="0" smtClean="0">
                <a:latin typeface="Arial" panose="020B0604020202020204" pitchFamily="34" charset="0"/>
                <a:ea typeface="Calibri" panose="020F0502020204030204" pitchFamily="34" charset="0"/>
                <a:cs typeface="Arial" panose="020B0604020202020204" pitchFamily="34" charset="0"/>
              </a:rPr>
              <a:t>3. </a:t>
            </a:r>
            <a:r>
              <a:rPr lang="vi-VN" sz="4200" dirty="0" smtClean="0">
                <a:ea typeface="Calibri" panose="020F0502020204030204" pitchFamily="34" charset="0"/>
                <a:cs typeface="Arial" panose="020B0604020202020204" pitchFamily="34" charset="0"/>
              </a:rPr>
              <a:t>Có </a:t>
            </a:r>
            <a:r>
              <a:rPr lang="vi-VN" sz="4200" dirty="0">
                <a:ea typeface="Calibri" panose="020F0502020204030204" pitchFamily="34" charset="0"/>
                <a:cs typeface="Arial" panose="020B0604020202020204" pitchFamily="34" charset="0"/>
              </a:rPr>
              <a:t>vải rồi, nhím đi tìm người cắt. Đi một quãng, nhím gặp anh bọ ngựa có chiếc kéo rất sắc. Nhưng bọ ngựa bảo: “Tớ chỉ biết cắt. Phải tìm người đo vải rồi mới cắt được.”. Hai bạn bèn nhờ ông ốc sên đo vải. Ông ốc sên vui vẻ nhận lời.</a:t>
            </a:r>
            <a:endParaRPr lang="en-US" sz="4200"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03823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barn(inVertical)">
                                      <p:cBhvr>
                                        <p:cTn id="7"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6"/>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1049056">
            <a:off x="17397948" y="7658251"/>
            <a:ext cx="1105434" cy="584875"/>
          </a:xfrm>
          <a:prstGeom prst="rect">
            <a:avLst/>
          </a:prstGeom>
        </p:spPr>
      </p:pic>
      <p:pic>
        <p:nvPicPr>
          <p:cNvPr id="17" name="Picture 17"/>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900919">
            <a:off x="11818154" y="-257059"/>
            <a:ext cx="1995790" cy="1045068"/>
          </a:xfrm>
          <a:prstGeom prst="rect">
            <a:avLst/>
          </a:prstGeom>
        </p:spPr>
      </p:pic>
      <p:pic>
        <p:nvPicPr>
          <p:cNvPr id="18" name="Picture 18"/>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356347" y="218393"/>
            <a:ext cx="1678600" cy="2187748"/>
          </a:xfrm>
          <a:prstGeom prst="rect">
            <a:avLst/>
          </a:prstGeom>
        </p:spPr>
      </p:pic>
      <p:sp>
        <p:nvSpPr>
          <p:cNvPr id="20" name="TextBox 19"/>
          <p:cNvSpPr txBox="1"/>
          <p:nvPr/>
        </p:nvSpPr>
        <p:spPr>
          <a:xfrm>
            <a:off x="5181600" y="314856"/>
            <a:ext cx="7305748" cy="1063433"/>
          </a:xfrm>
          <a:prstGeom prst="rect">
            <a:avLst/>
          </a:prstGeom>
          <a:noFill/>
        </p:spPr>
        <p:txBody>
          <a:bodyPr wrap="square" rtlCol="0">
            <a:spAutoFit/>
          </a:bodyPr>
          <a:lstStyle/>
          <a:p>
            <a:pPr algn="ctr">
              <a:lnSpc>
                <a:spcPct val="150000"/>
              </a:lnSpc>
            </a:pPr>
            <a:r>
              <a:rPr lang="en-US" sz="4800" b="1" dirty="0" smtClean="0">
                <a:solidFill>
                  <a:schemeClr val="accent3">
                    <a:lumMod val="50000"/>
                  </a:schemeClr>
                </a:solidFill>
                <a:latin typeface="Arial" panose="020B0604020202020204" pitchFamily="34" charset="0"/>
                <a:cs typeface="Arial" panose="020B0604020202020204" pitchFamily="34" charset="0"/>
              </a:rPr>
              <a:t>MAY ÁO</a:t>
            </a:r>
          </a:p>
        </p:txBody>
      </p:sp>
      <p:pic>
        <p:nvPicPr>
          <p:cNvPr id="21" name="Picture 4"/>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837425">
            <a:off x="-661473" y="7267940"/>
            <a:ext cx="1669824" cy="1669824"/>
          </a:xfrm>
          <a:prstGeom prst="rect">
            <a:avLst/>
          </a:prstGeom>
        </p:spPr>
      </p:pic>
      <p:pic>
        <p:nvPicPr>
          <p:cNvPr id="22" name="Picture 22"/>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a:off x="10896600" y="9410700"/>
            <a:ext cx="1322861" cy="1385855"/>
          </a:xfrm>
          <a:prstGeom prst="rect">
            <a:avLst/>
          </a:prstGeom>
        </p:spPr>
      </p:pic>
      <p:pic>
        <p:nvPicPr>
          <p:cNvPr id="23" name="Picture 27"/>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 xmlns:asvg="http://schemas.microsoft.com/office/drawing/2016/SVG/main" r:embed="rId19"/>
              </a:ext>
            </a:extLst>
          </a:blip>
          <a:srcRect/>
          <a:stretch>
            <a:fillRect/>
          </a:stretch>
        </p:blipFill>
        <p:spPr>
          <a:xfrm>
            <a:off x="4648200" y="8585156"/>
            <a:ext cx="1581168" cy="1701844"/>
          </a:xfrm>
          <a:prstGeom prst="rect">
            <a:avLst/>
          </a:prstGeom>
        </p:spPr>
      </p:pic>
      <p:pic>
        <p:nvPicPr>
          <p:cNvPr id="24" name="Picture 25"/>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 xmlns:asvg="http://schemas.microsoft.com/office/drawing/2016/SVG/main" r:embed="rId21"/>
              </a:ext>
            </a:extLst>
          </a:blip>
          <a:srcRect/>
          <a:stretch>
            <a:fillRect/>
          </a:stretch>
        </p:blipFill>
        <p:spPr>
          <a:xfrm>
            <a:off x="17221200" y="1922118"/>
            <a:ext cx="1344507" cy="968045"/>
          </a:xfrm>
          <a:prstGeom prst="rect">
            <a:avLst/>
          </a:prstGeom>
        </p:spPr>
      </p:pic>
      <p:sp>
        <p:nvSpPr>
          <p:cNvPr id="25" name="Rectangle 24"/>
          <p:cNvSpPr/>
          <p:nvPr/>
        </p:nvSpPr>
        <p:spPr>
          <a:xfrm>
            <a:off x="1782713" y="1378289"/>
            <a:ext cx="14978027" cy="8386911"/>
          </a:xfrm>
          <a:prstGeom prst="rect">
            <a:avLst/>
          </a:prstGeom>
        </p:spPr>
        <p:txBody>
          <a:bodyPr wrap="square">
            <a:spAutoFit/>
          </a:bodyPr>
          <a:lstStyle/>
          <a:p>
            <a:pPr algn="just">
              <a:lnSpc>
                <a:spcPct val="150000"/>
              </a:lnSpc>
              <a:spcBef>
                <a:spcPts val="700"/>
              </a:spcBef>
              <a:spcAft>
                <a:spcPts val="700"/>
              </a:spcAft>
            </a:pPr>
            <a:r>
              <a:rPr lang="vi-VN" sz="4200" dirty="0">
                <a:ea typeface="Calibri" panose="020F0502020204030204" pitchFamily="34" charset="0"/>
                <a:cs typeface="Arial" panose="020B0604020202020204" pitchFamily="34" charset="0"/>
              </a:rPr>
              <a:t>4. Cuối cùng chiếc áo đã hoàn thành. Các bạn đem tặng thỏ. Thỏ bảo:</a:t>
            </a:r>
          </a:p>
          <a:p>
            <a:pPr algn="just">
              <a:lnSpc>
                <a:spcPct val="150000"/>
              </a:lnSpc>
              <a:spcBef>
                <a:spcPts val="700"/>
              </a:spcBef>
              <a:spcAft>
                <a:spcPts val="700"/>
              </a:spcAft>
            </a:pPr>
            <a:r>
              <a:rPr lang="vi-VN" sz="4200" dirty="0">
                <a:ea typeface="Calibri" panose="020F0502020204030204" pitchFamily="34" charset="0"/>
                <a:cs typeface="Arial" panose="020B0604020202020204" pitchFamily="34" charset="0"/>
              </a:rPr>
              <a:t>- Cảm ơn các bạn rất nhiều. Nhưng vẫn còn nhiều bạn chưa có áo ấm. Chúng ta hãy cùng lập một xưởng may để ai cũng có áo ấm đi.</a:t>
            </a:r>
          </a:p>
          <a:p>
            <a:pPr algn="just">
              <a:lnSpc>
                <a:spcPct val="150000"/>
              </a:lnSpc>
              <a:spcBef>
                <a:spcPts val="700"/>
              </a:spcBef>
              <a:spcAft>
                <a:spcPts val="700"/>
              </a:spcAft>
            </a:pPr>
            <a:r>
              <a:rPr lang="vi-VN" sz="4200" dirty="0">
                <a:ea typeface="Calibri" panose="020F0502020204030204" pitchFamily="34" charset="0"/>
                <a:cs typeface="Arial" panose="020B0604020202020204" pitchFamily="34" charset="0"/>
              </a:rPr>
              <a:t>Thế là một xưởng may ra đời giữa rừng. Mùa đông ấy, tất cả đều có áo ấm.</a:t>
            </a:r>
          </a:p>
          <a:p>
            <a:pPr algn="r">
              <a:lnSpc>
                <a:spcPct val="150000"/>
              </a:lnSpc>
              <a:spcBef>
                <a:spcPts val="700"/>
              </a:spcBef>
              <a:spcAft>
                <a:spcPts val="700"/>
              </a:spcAft>
            </a:pPr>
            <a:r>
              <a:rPr lang="vi-VN" sz="4200" dirty="0">
                <a:ea typeface="Calibri" panose="020F0502020204030204" pitchFamily="34" charset="0"/>
                <a:cs typeface="Arial" panose="020B0604020202020204" pitchFamily="34" charset="0"/>
              </a:rPr>
              <a:t>                                                     </a:t>
            </a:r>
            <a:r>
              <a:rPr lang="vi-VN" sz="3200" dirty="0">
                <a:ea typeface="Calibri" panose="020F0502020204030204" pitchFamily="34" charset="0"/>
                <a:cs typeface="Arial" panose="020B0604020202020204" pitchFamily="34" charset="0"/>
              </a:rPr>
              <a:t>Theo VÕ QUẢNG</a:t>
            </a:r>
          </a:p>
        </p:txBody>
      </p:sp>
    </p:spTree>
    <p:extLst>
      <p:ext uri="{BB962C8B-B14F-4D97-AF65-F5344CB8AC3E}">
        <p14:creationId xmlns:p14="http://schemas.microsoft.com/office/powerpoint/2010/main" val="3843226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3935817" y="949606"/>
            <a:ext cx="11087100" cy="1102866"/>
          </a:xfrm>
          <a:prstGeom prst="rect">
            <a:avLst/>
          </a:prstGeom>
        </p:spPr>
        <p:txBody>
          <a:bodyPr wrap="square" lIns="0" tIns="0" rIns="0" bIns="0" rtlCol="0" anchor="t">
            <a:spAutoFit/>
          </a:bodyPr>
          <a:lstStyle/>
          <a:p>
            <a:pPr marL="0" lvl="0" indent="0">
              <a:lnSpc>
                <a:spcPts val="8640"/>
              </a:lnSpc>
              <a:spcBef>
                <a:spcPct val="0"/>
              </a:spcBef>
            </a:pPr>
            <a:r>
              <a:rPr lang="en-US" sz="4800" b="1" i="1" u="none" dirty="0" smtClean="0">
                <a:solidFill>
                  <a:srgbClr val="304691"/>
                </a:solidFill>
                <a:latin typeface="Arial" panose="020B0604020202020204" pitchFamily="34" charset="0"/>
                <a:cs typeface="Arial" panose="020B0604020202020204" pitchFamily="34" charset="0"/>
              </a:rPr>
              <a:t>1. Nghe </a:t>
            </a:r>
            <a:r>
              <a:rPr lang="en-US" sz="4800" b="1" i="1" u="none" dirty="0" err="1" smtClean="0">
                <a:solidFill>
                  <a:srgbClr val="304691"/>
                </a:solidFill>
                <a:latin typeface="Arial" panose="020B0604020202020204" pitchFamily="34" charset="0"/>
                <a:cs typeface="Arial" panose="020B0604020202020204" pitchFamily="34" charset="0"/>
              </a:rPr>
              <a:t>và</a:t>
            </a:r>
            <a:r>
              <a:rPr lang="en-US" sz="4800" b="1" i="1" u="none" dirty="0" smtClean="0">
                <a:solidFill>
                  <a:srgbClr val="304691"/>
                </a:solidFill>
                <a:latin typeface="Arial" panose="020B0604020202020204" pitchFamily="34" charset="0"/>
                <a:cs typeface="Arial" panose="020B0604020202020204" pitchFamily="34" charset="0"/>
              </a:rPr>
              <a:t> kể lại </a:t>
            </a:r>
            <a:r>
              <a:rPr lang="en-US" sz="4800" b="1" i="1" u="none" dirty="0" err="1" smtClean="0">
                <a:solidFill>
                  <a:srgbClr val="304691"/>
                </a:solidFill>
                <a:latin typeface="Arial" panose="020B0604020202020204" pitchFamily="34" charset="0"/>
                <a:cs typeface="Arial" panose="020B0604020202020204" pitchFamily="34" charset="0"/>
              </a:rPr>
              <a:t>mẩu</a:t>
            </a:r>
            <a:r>
              <a:rPr lang="en-US" sz="4800" b="1" i="1" u="none" dirty="0" smtClean="0">
                <a:solidFill>
                  <a:srgbClr val="304691"/>
                </a:solidFill>
                <a:latin typeface="Arial" panose="020B0604020202020204" pitchFamily="34" charset="0"/>
                <a:cs typeface="Arial" panose="020B0604020202020204" pitchFamily="34" charset="0"/>
              </a:rPr>
              <a:t> </a:t>
            </a:r>
            <a:r>
              <a:rPr lang="en-US" sz="4800" b="1" i="1" u="none" dirty="0" err="1" smtClean="0">
                <a:solidFill>
                  <a:srgbClr val="304691"/>
                </a:solidFill>
                <a:latin typeface="Arial" panose="020B0604020202020204" pitchFamily="34" charset="0"/>
                <a:cs typeface="Arial" panose="020B0604020202020204" pitchFamily="34" charset="0"/>
              </a:rPr>
              <a:t>chuyện</a:t>
            </a:r>
            <a:r>
              <a:rPr lang="en-US" sz="4800" b="1" i="1" u="none" dirty="0" smtClean="0">
                <a:solidFill>
                  <a:srgbClr val="304691"/>
                </a:solidFill>
                <a:latin typeface="Arial" panose="020B0604020202020204" pitchFamily="34" charset="0"/>
                <a:cs typeface="Arial" panose="020B0604020202020204" pitchFamily="34" charset="0"/>
              </a:rPr>
              <a:t> </a:t>
            </a:r>
            <a:r>
              <a:rPr lang="en-US" sz="4800" b="1" i="1" u="none" dirty="0" err="1" smtClean="0">
                <a:solidFill>
                  <a:srgbClr val="304691"/>
                </a:solidFill>
                <a:latin typeface="Arial" panose="020B0604020202020204" pitchFamily="34" charset="0"/>
                <a:cs typeface="Arial" panose="020B0604020202020204" pitchFamily="34" charset="0"/>
              </a:rPr>
              <a:t>sau</a:t>
            </a:r>
            <a:r>
              <a:rPr lang="en-US" sz="4800" b="1" i="1" u="none" dirty="0" smtClean="0">
                <a:solidFill>
                  <a:srgbClr val="304691"/>
                </a:solidFill>
                <a:latin typeface="Arial" panose="020B0604020202020204" pitchFamily="34" charset="0"/>
                <a:cs typeface="Arial" panose="020B0604020202020204" pitchFamily="34" charset="0"/>
              </a:rPr>
              <a:t>:</a:t>
            </a:r>
            <a:endParaRPr lang="en-US" sz="4800" b="1" i="1" u="none" dirty="0">
              <a:solidFill>
                <a:srgbClr val="304691"/>
              </a:solidFill>
              <a:latin typeface="Arial" panose="020B0604020202020204" pitchFamily="34" charset="0"/>
              <a:cs typeface="Arial" panose="020B0604020202020204" pitchFamily="34" charset="0"/>
            </a:endParaRPr>
          </a:p>
        </p:txBody>
      </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17208044" y="7988525"/>
            <a:ext cx="2159911" cy="2038171"/>
          </a:xfrm>
          <a:prstGeom prst="rect">
            <a:avLst/>
          </a:prstGeom>
        </p:spPr>
      </p:pic>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3424311" y="9017630"/>
            <a:ext cx="1023013" cy="1385855"/>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2394679">
            <a:off x="-509124" y="1536787"/>
            <a:ext cx="2211793" cy="2143428"/>
          </a:xfrm>
          <a:prstGeom prst="rect">
            <a:avLst/>
          </a:prstGeom>
        </p:spPr>
      </p:pic>
      <p:pic>
        <p:nvPicPr>
          <p:cNvPr id="9" name="Picture 9"/>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16702074" y="5999714"/>
            <a:ext cx="1548469" cy="937528"/>
          </a:xfrm>
          <a:prstGeom prst="rect">
            <a:avLst/>
          </a:prstGeom>
        </p:spPr>
      </p:pic>
      <p:pic>
        <p:nvPicPr>
          <p:cNvPr id="10" name="Picture 10"/>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512246" y="6959420"/>
            <a:ext cx="2644896" cy="2058210"/>
          </a:xfrm>
          <a:prstGeom prst="rect">
            <a:avLst/>
          </a:prstGeom>
        </p:spPr>
      </p:pic>
      <p:pic>
        <p:nvPicPr>
          <p:cNvPr id="11" name="Picture 11"/>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644246" y="-586519"/>
            <a:ext cx="2160790" cy="1536125"/>
          </a:xfrm>
          <a:prstGeom prst="rect">
            <a:avLst/>
          </a:prstGeom>
        </p:spPr>
      </p:pic>
      <p:pic>
        <p:nvPicPr>
          <p:cNvPr id="12" name="Picture 12"/>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17476309" y="2777637"/>
            <a:ext cx="1081609" cy="1607797"/>
          </a:xfrm>
          <a:prstGeom prst="rect">
            <a:avLst/>
          </a:prstGeom>
        </p:spPr>
      </p:pic>
      <p:pic>
        <p:nvPicPr>
          <p:cNvPr id="13" name="Picture 13"/>
          <p:cNvPicPr>
            <a:picLocks noChangeAspect="1"/>
          </p:cNvPicPr>
          <p:nvPr/>
        </p:nvPicPr>
        <p:blipFill>
          <a:blip r:embed="rId16">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14734549" y="-38094"/>
            <a:ext cx="2741760" cy="1066794"/>
          </a:xfrm>
          <a:prstGeom prst="rect">
            <a:avLst/>
          </a:prstGeom>
        </p:spPr>
      </p:pic>
      <p:sp>
        <p:nvSpPr>
          <p:cNvPr id="14" name="TextBox 13"/>
          <p:cNvSpPr txBox="1"/>
          <p:nvPr/>
        </p:nvSpPr>
        <p:spPr>
          <a:xfrm>
            <a:off x="8010453" y="2051712"/>
            <a:ext cx="7305748" cy="1938992"/>
          </a:xfrm>
          <a:prstGeom prst="rect">
            <a:avLst/>
          </a:prstGeom>
          <a:noFill/>
        </p:spPr>
        <p:txBody>
          <a:bodyPr wrap="square" rtlCol="0">
            <a:spAutoFit/>
          </a:bodyPr>
          <a:lstStyle/>
          <a:p>
            <a:pPr>
              <a:lnSpc>
                <a:spcPct val="150000"/>
              </a:lnSpc>
            </a:pPr>
            <a:r>
              <a:rPr lang="en-US" sz="4800" b="1" dirty="0" smtClean="0">
                <a:solidFill>
                  <a:schemeClr val="accent3">
                    <a:lumMod val="50000"/>
                  </a:schemeClr>
                </a:solidFill>
                <a:latin typeface="Arial" panose="020B0604020202020204" pitchFamily="34" charset="0"/>
                <a:cs typeface="Arial" panose="020B0604020202020204" pitchFamily="34" charset="0"/>
              </a:rPr>
              <a:t>MAY ÁO</a:t>
            </a:r>
          </a:p>
          <a:p>
            <a:pPr algn="r">
              <a:lnSpc>
                <a:spcPct val="150000"/>
              </a:lnSpc>
            </a:pPr>
            <a:r>
              <a:rPr lang="en-US" sz="3200" b="1" dirty="0" err="1" smtClean="0">
                <a:solidFill>
                  <a:schemeClr val="accent3">
                    <a:lumMod val="50000"/>
                  </a:schemeClr>
                </a:solidFill>
                <a:latin typeface="Arial" panose="020B0604020202020204" pitchFamily="34" charset="0"/>
                <a:cs typeface="Arial" panose="020B0604020202020204" pitchFamily="34" charset="0"/>
              </a:rPr>
              <a:t>Truyện</a:t>
            </a:r>
            <a:r>
              <a:rPr lang="en-US" sz="3200" b="1" dirty="0" smtClean="0">
                <a:solidFill>
                  <a:schemeClr val="accent3">
                    <a:lumMod val="50000"/>
                  </a:schemeClr>
                </a:solidFill>
                <a:latin typeface="Arial" panose="020B0604020202020204" pitchFamily="34" charset="0"/>
                <a:cs typeface="Arial" panose="020B0604020202020204" pitchFamily="34" charset="0"/>
              </a:rPr>
              <a:t> kể về </a:t>
            </a:r>
            <a:r>
              <a:rPr lang="en-US" sz="3200" b="1" dirty="0" err="1" smtClean="0">
                <a:solidFill>
                  <a:schemeClr val="accent3">
                    <a:lumMod val="50000"/>
                  </a:schemeClr>
                </a:solidFill>
                <a:latin typeface="Arial" panose="020B0604020202020204" pitchFamily="34" charset="0"/>
                <a:cs typeface="Arial" panose="020B0604020202020204" pitchFamily="34" charset="0"/>
              </a:rPr>
              <a:t>lòng</a:t>
            </a:r>
            <a:r>
              <a:rPr lang="en-US" sz="3200" b="1" dirty="0" smtClean="0">
                <a:solidFill>
                  <a:schemeClr val="accent3">
                    <a:lumMod val="50000"/>
                  </a:schemeClr>
                </a:solidFill>
                <a:latin typeface="Arial" panose="020B0604020202020204" pitchFamily="34" charset="0"/>
                <a:cs typeface="Arial" panose="020B0604020202020204" pitchFamily="34" charset="0"/>
              </a:rPr>
              <a:t> </a:t>
            </a:r>
            <a:r>
              <a:rPr lang="en-US" sz="3200" b="1" dirty="0" err="1" smtClean="0">
                <a:solidFill>
                  <a:schemeClr val="accent3">
                    <a:lumMod val="50000"/>
                  </a:schemeClr>
                </a:solidFill>
                <a:latin typeface="Arial" panose="020B0604020202020204" pitchFamily="34" charset="0"/>
                <a:cs typeface="Arial" panose="020B0604020202020204" pitchFamily="34" charset="0"/>
              </a:rPr>
              <a:t>cao</a:t>
            </a:r>
            <a:r>
              <a:rPr lang="en-US" sz="3200" b="1" dirty="0" smtClean="0">
                <a:solidFill>
                  <a:schemeClr val="accent3">
                    <a:lumMod val="50000"/>
                  </a:schemeClr>
                </a:solidFill>
                <a:latin typeface="Arial" panose="020B0604020202020204" pitchFamily="34" charset="0"/>
                <a:cs typeface="Arial" panose="020B0604020202020204" pitchFamily="34" charset="0"/>
              </a:rPr>
              <a:t> </a:t>
            </a:r>
            <a:r>
              <a:rPr lang="en-US" sz="3200" b="1" dirty="0" err="1" smtClean="0">
                <a:solidFill>
                  <a:schemeClr val="accent3">
                    <a:lumMod val="50000"/>
                  </a:schemeClr>
                </a:solidFill>
                <a:latin typeface="Arial" panose="020B0604020202020204" pitchFamily="34" charset="0"/>
                <a:cs typeface="Arial" panose="020B0604020202020204" pitchFamily="34" charset="0"/>
              </a:rPr>
              <a:t>thượng</a:t>
            </a:r>
            <a:endParaRPr lang="en-US" sz="3200" b="1" dirty="0">
              <a:solidFill>
                <a:schemeClr val="accent3">
                  <a:lumMod val="50000"/>
                </a:schemeClr>
              </a:solidFill>
              <a:latin typeface="Arial" panose="020B0604020202020204" pitchFamily="34" charset="0"/>
              <a:cs typeface="Arial" panose="020B0604020202020204" pitchFamily="34" charset="0"/>
            </a:endParaRPr>
          </a:p>
        </p:txBody>
      </p:sp>
      <p:sp>
        <p:nvSpPr>
          <p:cNvPr id="2" name="TextBox 1"/>
          <p:cNvSpPr txBox="1"/>
          <p:nvPr/>
        </p:nvSpPr>
        <p:spPr>
          <a:xfrm>
            <a:off x="3424311" y="3848100"/>
            <a:ext cx="13182600" cy="4939814"/>
          </a:xfrm>
          <a:prstGeom prst="rect">
            <a:avLst/>
          </a:prstGeom>
          <a:noFill/>
        </p:spPr>
        <p:txBody>
          <a:bodyPr wrap="square" rtlCol="0">
            <a:spAutoFit/>
          </a:bodyPr>
          <a:lstStyle/>
          <a:p>
            <a:pPr>
              <a:lnSpc>
                <a:spcPct val="150000"/>
              </a:lnSpc>
            </a:pPr>
            <a:r>
              <a:rPr lang="en-US" sz="4200" b="1" u="sng" dirty="0" smtClean="0">
                <a:solidFill>
                  <a:srgbClr val="FF0000"/>
                </a:solidFill>
                <a:latin typeface="Arial" panose="020B0604020202020204" pitchFamily="34" charset="0"/>
                <a:cs typeface="Arial" panose="020B0604020202020204" pitchFamily="34" charset="0"/>
              </a:rPr>
              <a:t>GỢI Ý:</a:t>
            </a:r>
          </a:p>
          <a:p>
            <a:pPr>
              <a:lnSpc>
                <a:spcPct val="150000"/>
              </a:lnSpc>
            </a:pPr>
            <a:r>
              <a:rPr lang="vi-VN" sz="4200" dirty="0">
                <a:latin typeface="Arial" panose="020B0604020202020204" pitchFamily="34" charset="0"/>
                <a:cs typeface="Arial" panose="020B0604020202020204" pitchFamily="34" charset="0"/>
              </a:rPr>
              <a:t>a. Vì sao nhìm muốn may tặng thỏ một chiếc áo ấm?</a:t>
            </a:r>
          </a:p>
          <a:p>
            <a:pPr>
              <a:lnSpc>
                <a:spcPct val="150000"/>
              </a:lnSpc>
            </a:pPr>
            <a:r>
              <a:rPr lang="vi-VN" sz="4200" dirty="0">
                <a:latin typeface="Arial" panose="020B0604020202020204" pitchFamily="34" charset="0"/>
                <a:cs typeface="Arial" panose="020B0604020202020204" pitchFamily="34" charset="0"/>
              </a:rPr>
              <a:t>b. Nhím đã có kim, nó tìm vải may áo ở đâu?</a:t>
            </a:r>
          </a:p>
          <a:p>
            <a:pPr>
              <a:lnSpc>
                <a:spcPct val="150000"/>
              </a:lnSpc>
            </a:pPr>
            <a:r>
              <a:rPr lang="vi-VN" sz="4200" dirty="0">
                <a:latin typeface="Arial" panose="020B0604020202020204" pitchFamily="34" charset="0"/>
                <a:cs typeface="Arial" panose="020B0604020202020204" pitchFamily="34" charset="0"/>
              </a:rPr>
              <a:t>c. Ai đã giúp nhím cắt vải, đo vải?</a:t>
            </a:r>
          </a:p>
          <a:p>
            <a:pPr>
              <a:lnSpc>
                <a:spcPct val="150000"/>
              </a:lnSpc>
            </a:pPr>
            <a:r>
              <a:rPr lang="vi-VN" sz="4200" dirty="0">
                <a:latin typeface="Arial" panose="020B0604020202020204" pitchFamily="34" charset="0"/>
                <a:cs typeface="Arial" panose="020B0604020202020204" pitchFamily="34" charset="0"/>
              </a:rPr>
              <a:t>d. Thỏ nghĩ ra sáng kiến gì khi được các bạn tặng áo?</a:t>
            </a:r>
          </a:p>
        </p:txBody>
      </p:sp>
    </p:spTree>
    <p:extLst>
      <p:ext uri="{BB962C8B-B14F-4D97-AF65-F5344CB8AC3E}">
        <p14:creationId xmlns:p14="http://schemas.microsoft.com/office/powerpoint/2010/main" val="1820789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5"/>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801328" y="6439849"/>
            <a:ext cx="1361599" cy="1331892"/>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16310447" y="6044798"/>
            <a:ext cx="2754676" cy="2599413"/>
          </a:xfrm>
          <a:prstGeom prst="rect">
            <a:avLst/>
          </a:prstGeom>
        </p:spPr>
      </p:pic>
      <p:pic>
        <p:nvPicPr>
          <p:cNvPr id="7" name="Picture 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5996027" y="134651"/>
            <a:ext cx="1023013" cy="1385855"/>
          </a:xfrm>
          <a:prstGeom prst="rect">
            <a:avLst/>
          </a:prstGeom>
        </p:spPr>
      </p:pic>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228600" y="-1359083"/>
            <a:ext cx="2842626" cy="2842626"/>
          </a:xfrm>
          <a:prstGeom prst="rect">
            <a:avLst/>
          </a:prstGeom>
        </p:spPr>
      </p:pic>
      <p:pic>
        <p:nvPicPr>
          <p:cNvPr id="9" name="Picture 9"/>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16220790" y="364193"/>
            <a:ext cx="1201914" cy="1385855"/>
          </a:xfrm>
          <a:prstGeom prst="rect">
            <a:avLst/>
          </a:prstGeom>
        </p:spPr>
      </p:pic>
      <p:pic>
        <p:nvPicPr>
          <p:cNvPr id="10" name="Picture 10"/>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10599361" y="-1057120"/>
            <a:ext cx="1429995" cy="2114241"/>
          </a:xfrm>
          <a:prstGeom prst="rect">
            <a:avLst/>
          </a:prstGeom>
        </p:spPr>
      </p:pic>
      <p:pic>
        <p:nvPicPr>
          <p:cNvPr id="11" name="Picture 11"/>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4494047" y="8089071"/>
            <a:ext cx="2228946" cy="2925824"/>
          </a:xfrm>
          <a:prstGeom prst="rect">
            <a:avLst/>
          </a:prstGeom>
        </p:spPr>
      </p:pic>
      <p:pic>
        <p:nvPicPr>
          <p:cNvPr id="12" name="Picture 12"/>
          <p:cNvPicPr>
            <a:picLocks noChangeAspect="1"/>
          </p:cNvPicPr>
          <p:nvPr/>
        </p:nvPicPr>
        <p:blipFill>
          <a:blip r:embed="rId16">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12029356" y="9166486"/>
            <a:ext cx="1834966" cy="1848409"/>
          </a:xfrm>
          <a:prstGeom prst="rect">
            <a:avLst/>
          </a:prstGeom>
        </p:spPr>
      </p:pic>
      <p:sp>
        <p:nvSpPr>
          <p:cNvPr id="13" name="AutoShape 3"/>
          <p:cNvSpPr/>
          <p:nvPr/>
        </p:nvSpPr>
        <p:spPr>
          <a:xfrm>
            <a:off x="2298510" y="2042338"/>
            <a:ext cx="13934790" cy="2415362"/>
          </a:xfrm>
          <a:prstGeom prst="rect">
            <a:avLst/>
          </a:prstGeom>
          <a:solidFill>
            <a:srgbClr val="F3A1B9"/>
          </a:solidFill>
        </p:spPr>
      </p:sp>
      <p:sp>
        <p:nvSpPr>
          <p:cNvPr id="14" name="AutoShape 4"/>
          <p:cNvSpPr/>
          <p:nvPr/>
        </p:nvSpPr>
        <p:spPr>
          <a:xfrm>
            <a:off x="2679510" y="2247901"/>
            <a:ext cx="13182600" cy="2028814"/>
          </a:xfrm>
          <a:prstGeom prst="rect">
            <a:avLst/>
          </a:prstGeom>
          <a:solidFill>
            <a:schemeClr val="bg1">
              <a:lumMod val="95000"/>
            </a:schemeClr>
          </a:solidFill>
        </p:spPr>
        <p:txBody>
          <a:bodyPr/>
          <a:lstStyle/>
          <a:p>
            <a:endParaRPr lang="en-US" dirty="0"/>
          </a:p>
        </p:txBody>
      </p:sp>
      <p:sp>
        <p:nvSpPr>
          <p:cNvPr id="15" name="Rectangle 14"/>
          <p:cNvSpPr/>
          <p:nvPr/>
        </p:nvSpPr>
        <p:spPr>
          <a:xfrm>
            <a:off x="2858541" y="2721601"/>
            <a:ext cx="12814727" cy="942053"/>
          </a:xfrm>
          <a:prstGeom prst="rect">
            <a:avLst/>
          </a:prstGeom>
        </p:spPr>
        <p:txBody>
          <a:bodyPr wrap="none">
            <a:spAutoFit/>
          </a:bodyPr>
          <a:lstStyle/>
          <a:p>
            <a:pPr>
              <a:lnSpc>
                <a:spcPct val="150000"/>
              </a:lnSpc>
            </a:pPr>
            <a:r>
              <a:rPr lang="vi-VN" sz="4200" i="1" dirty="0" smtClean="0">
                <a:cs typeface="Arial" panose="020B0604020202020204" pitchFamily="34" charset="0"/>
              </a:rPr>
              <a:t>a. Vì sao nh</a:t>
            </a:r>
            <a:r>
              <a:rPr lang="en-US" sz="4200" i="1" dirty="0">
                <a:latin typeface="Arial" panose="020B0604020202020204" pitchFamily="34" charset="0"/>
                <a:cs typeface="Arial" panose="020B0604020202020204" pitchFamily="34" charset="0"/>
              </a:rPr>
              <a:t>í</a:t>
            </a:r>
            <a:r>
              <a:rPr lang="vi-VN" sz="4200" i="1" dirty="0" smtClean="0">
                <a:cs typeface="Arial" panose="020B0604020202020204" pitchFamily="34" charset="0"/>
              </a:rPr>
              <a:t>m muốn may tặng thỏ một chiếc áo ấm?</a:t>
            </a:r>
            <a:endParaRPr lang="vi-VN" sz="4200" i="1" dirty="0">
              <a:cs typeface="Arial" panose="020B0604020202020204" pitchFamily="34" charset="0"/>
            </a:endParaRPr>
          </a:p>
        </p:txBody>
      </p:sp>
      <p:sp>
        <p:nvSpPr>
          <p:cNvPr id="16" name="Rectangle 15"/>
          <p:cNvSpPr/>
          <p:nvPr/>
        </p:nvSpPr>
        <p:spPr>
          <a:xfrm>
            <a:off x="2396510" y="4830417"/>
            <a:ext cx="13872047" cy="2723823"/>
          </a:xfrm>
          <a:prstGeom prst="rect">
            <a:avLst/>
          </a:prstGeom>
        </p:spPr>
        <p:txBody>
          <a:bodyPr wrap="square">
            <a:spAutoFit/>
          </a:bodyPr>
          <a:lstStyle/>
          <a:p>
            <a:pPr marL="571500" indent="-571500" algn="just">
              <a:lnSpc>
                <a:spcPct val="150000"/>
              </a:lnSpc>
              <a:buFont typeface="Symbol" panose="05050102010706020507" pitchFamily="18" charset="2"/>
              <a:buChar char="Þ"/>
            </a:pPr>
            <a:r>
              <a:rPr lang="nl-NL" sz="3800" dirty="0" smtClean="0">
                <a:solidFill>
                  <a:srgbClr val="000000"/>
                </a:solidFill>
                <a:latin typeface="Arial" panose="020B0604020202020204" pitchFamily="34" charset="0"/>
                <a:ea typeface="Calibri" panose="020F0502020204030204" pitchFamily="34" charset="0"/>
                <a:cs typeface="Arial" panose="020B0604020202020204" pitchFamily="34" charset="0"/>
              </a:rPr>
              <a:t>Nhím </a:t>
            </a:r>
            <a:r>
              <a:rPr lang="nl-NL" sz="3800" dirty="0">
                <a:solidFill>
                  <a:srgbClr val="000000"/>
                </a:solidFill>
                <a:latin typeface="Arial" panose="020B0604020202020204" pitchFamily="34" charset="0"/>
                <a:ea typeface="Calibri" panose="020F0502020204030204" pitchFamily="34" charset="0"/>
                <a:cs typeface="Arial" panose="020B0604020202020204" pitchFamily="34" charset="0"/>
              </a:rPr>
              <a:t>muốn may tặng thỏ một chiếc áo ấm vì thỏ tốt bụng, ai cũng yêu mến. Tròi rét quá thấy thỏ ăn mặc phong phanh, nhím thương thỏ, muốn mav tặng thỏ một chiếc áo ấm</a:t>
            </a:r>
            <a:r>
              <a:rPr lang="nl-NL" sz="3800" dirty="0" smtClean="0">
                <a:solidFill>
                  <a:srgbClr val="000000"/>
                </a:solidFill>
                <a:latin typeface="Arial" panose="020B0604020202020204" pitchFamily="34" charset="0"/>
                <a:ea typeface="Calibri" panose="020F0502020204030204" pitchFamily="34" charset="0"/>
                <a:cs typeface="Arial" panose="020B0604020202020204"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randombar(horizontal)">
                                      <p:cBhvr>
                                        <p:cTn id="10" dur="500"/>
                                        <p:tgtEl>
                                          <p:spTgt spid="1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randombar(horizontal)">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5"/>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801328" y="6439849"/>
            <a:ext cx="1361599" cy="1331892"/>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16310447" y="6044798"/>
            <a:ext cx="2754676" cy="2599413"/>
          </a:xfrm>
          <a:prstGeom prst="rect">
            <a:avLst/>
          </a:prstGeom>
        </p:spPr>
      </p:pic>
      <p:pic>
        <p:nvPicPr>
          <p:cNvPr id="7" name="Picture 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5996027" y="134651"/>
            <a:ext cx="1023013" cy="1385855"/>
          </a:xfrm>
          <a:prstGeom prst="rect">
            <a:avLst/>
          </a:prstGeom>
        </p:spPr>
      </p:pic>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228600" y="-1359083"/>
            <a:ext cx="2842626" cy="2842626"/>
          </a:xfrm>
          <a:prstGeom prst="rect">
            <a:avLst/>
          </a:prstGeom>
        </p:spPr>
      </p:pic>
      <p:pic>
        <p:nvPicPr>
          <p:cNvPr id="9" name="Picture 9"/>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16220790" y="364193"/>
            <a:ext cx="1201914" cy="1385855"/>
          </a:xfrm>
          <a:prstGeom prst="rect">
            <a:avLst/>
          </a:prstGeom>
        </p:spPr>
      </p:pic>
      <p:pic>
        <p:nvPicPr>
          <p:cNvPr id="10" name="Picture 10"/>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10599361" y="-1057120"/>
            <a:ext cx="1429995" cy="2114241"/>
          </a:xfrm>
          <a:prstGeom prst="rect">
            <a:avLst/>
          </a:prstGeom>
        </p:spPr>
      </p:pic>
      <p:pic>
        <p:nvPicPr>
          <p:cNvPr id="11" name="Picture 11"/>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4494047" y="8089071"/>
            <a:ext cx="2228946" cy="2925824"/>
          </a:xfrm>
          <a:prstGeom prst="rect">
            <a:avLst/>
          </a:prstGeom>
        </p:spPr>
      </p:pic>
      <p:pic>
        <p:nvPicPr>
          <p:cNvPr id="12" name="Picture 12"/>
          <p:cNvPicPr>
            <a:picLocks noChangeAspect="1"/>
          </p:cNvPicPr>
          <p:nvPr/>
        </p:nvPicPr>
        <p:blipFill>
          <a:blip r:embed="rId16">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12029356" y="9166486"/>
            <a:ext cx="1834966" cy="1848409"/>
          </a:xfrm>
          <a:prstGeom prst="rect">
            <a:avLst/>
          </a:prstGeom>
        </p:spPr>
      </p:pic>
      <p:sp>
        <p:nvSpPr>
          <p:cNvPr id="13" name="AutoShape 3"/>
          <p:cNvSpPr/>
          <p:nvPr/>
        </p:nvSpPr>
        <p:spPr>
          <a:xfrm>
            <a:off x="2298510" y="2042338"/>
            <a:ext cx="13934790" cy="2415362"/>
          </a:xfrm>
          <a:prstGeom prst="rect">
            <a:avLst/>
          </a:prstGeom>
          <a:solidFill>
            <a:srgbClr val="F3A1B9"/>
          </a:solidFill>
        </p:spPr>
      </p:sp>
      <p:sp>
        <p:nvSpPr>
          <p:cNvPr id="14" name="AutoShape 4"/>
          <p:cNvSpPr/>
          <p:nvPr/>
        </p:nvSpPr>
        <p:spPr>
          <a:xfrm>
            <a:off x="2679510" y="2247901"/>
            <a:ext cx="13182600" cy="2028814"/>
          </a:xfrm>
          <a:prstGeom prst="rect">
            <a:avLst/>
          </a:prstGeom>
          <a:solidFill>
            <a:schemeClr val="bg1">
              <a:lumMod val="95000"/>
            </a:schemeClr>
          </a:solidFill>
        </p:spPr>
        <p:txBody>
          <a:bodyPr/>
          <a:lstStyle/>
          <a:p>
            <a:endParaRPr lang="en-US" dirty="0"/>
          </a:p>
        </p:txBody>
      </p:sp>
      <p:sp>
        <p:nvSpPr>
          <p:cNvPr id="15" name="Rectangle 14"/>
          <p:cNvSpPr/>
          <p:nvPr/>
        </p:nvSpPr>
        <p:spPr>
          <a:xfrm>
            <a:off x="3818740" y="2611215"/>
            <a:ext cx="10894329" cy="942053"/>
          </a:xfrm>
          <a:prstGeom prst="rect">
            <a:avLst/>
          </a:prstGeom>
        </p:spPr>
        <p:txBody>
          <a:bodyPr wrap="none">
            <a:spAutoFit/>
          </a:bodyPr>
          <a:lstStyle/>
          <a:p>
            <a:pPr algn="ctr">
              <a:lnSpc>
                <a:spcPct val="150000"/>
              </a:lnSpc>
            </a:pPr>
            <a:r>
              <a:rPr lang="vi-VN" sz="4200" i="1" dirty="0">
                <a:cs typeface="Arial" panose="020B0604020202020204" pitchFamily="34" charset="0"/>
              </a:rPr>
              <a:t>b. Nhím đã có kim, nó tìm vải may áo ở đâu?</a:t>
            </a:r>
          </a:p>
        </p:txBody>
      </p:sp>
      <p:sp>
        <p:nvSpPr>
          <p:cNvPr id="16" name="Rectangle 15"/>
          <p:cNvSpPr/>
          <p:nvPr/>
        </p:nvSpPr>
        <p:spPr>
          <a:xfrm>
            <a:off x="2396510" y="4830417"/>
            <a:ext cx="13872047" cy="861133"/>
          </a:xfrm>
          <a:prstGeom prst="rect">
            <a:avLst/>
          </a:prstGeom>
        </p:spPr>
        <p:txBody>
          <a:bodyPr wrap="square">
            <a:spAutoFit/>
          </a:bodyPr>
          <a:lstStyle/>
          <a:p>
            <a:pPr marL="571500" indent="-571500" algn="ctr">
              <a:lnSpc>
                <a:spcPct val="150000"/>
              </a:lnSpc>
              <a:buFont typeface="Symbol" panose="05050102010706020507" pitchFamily="18" charset="2"/>
              <a:buChar char="Þ"/>
            </a:pPr>
            <a:r>
              <a:rPr lang="nl-NL" sz="3800" dirty="0">
                <a:solidFill>
                  <a:srgbClr val="000000"/>
                </a:solidFill>
                <a:latin typeface="Arial" panose="020B0604020202020204" pitchFamily="34" charset="0"/>
                <a:ea typeface="Calibri" panose="020F0502020204030204" pitchFamily="34" charset="0"/>
                <a:cs typeface="Arial" panose="020B0604020202020204" pitchFamily="34" charset="0"/>
              </a:rPr>
              <a:t>Nhím tìm đến chị tằm để có 1 tấm vải lớn. </a:t>
            </a:r>
            <a:endParaRPr lang="nl-NL" sz="3800" dirty="0" smtClean="0">
              <a:solidFill>
                <a:srgbClr val="000000"/>
              </a:solidFill>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63216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TotalTime>
  <Words>522</Words>
  <Application>Microsoft Office PowerPoint</Application>
  <PresentationFormat>Custom</PresentationFormat>
  <Paragraphs>38</Paragraphs>
  <Slides>15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Calibri</vt:lpstr>
      <vt:lpstr>Arial</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Ha_PC</cp:lastModifiedBy>
  <cp:revision>6</cp:revision>
  <dcterms:created xsi:type="dcterms:W3CDTF">2006-08-16T00:00:00Z</dcterms:created>
  <dcterms:modified xsi:type="dcterms:W3CDTF">2021-11-08T02:11:36Z</dcterms:modified>
  <dc:identifier>DAEt-d3kjac</dc:identifier>
</cp:coreProperties>
</file>