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70" r:id="rId2"/>
    <p:sldId id="256" r:id="rId3"/>
    <p:sldId id="257" r:id="rId4"/>
    <p:sldId id="259" r:id="rId5"/>
    <p:sldId id="268" r:id="rId6"/>
    <p:sldId id="263" r:id="rId7"/>
    <p:sldId id="271" r:id="rId8"/>
  </p:sldIdLst>
  <p:sldSz cx="18288000" cy="10287000"/>
  <p:notesSz cx="6858000" cy="9144000"/>
  <p:embeddedFontLst>
    <p:embeddedFont>
      <p:font typeface="Calibri" panose="020F0502020204030204" pitchFamily="34" charset="0"/>
      <p:regular r:id="rId9"/>
      <p:bold r:id="rId10"/>
      <p:italic r:id="rId11"/>
      <p:boldItalic r:id="rId1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54" d="100"/>
          <a:sy n="54" d="100"/>
        </p:scale>
        <p:origin x="754" y="29"/>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font" Target="fonts/font4.fntdata"/><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3.fntdata"/><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font" Target="fonts/font1.fntdata"/><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11/8/2021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11/8/2021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11/8/2021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11/8/2021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11/8/2021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11/8/2021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11/8/2021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57.svg"/><Relationship Id="rId11" Type="http://schemas.openxmlformats.org/officeDocument/2006/relationships/image" Target="../media/image151.svg"/><Relationship Id="rId10" Type="http://schemas.openxmlformats.org/officeDocument/2006/relationships/image" Target="../media/image4.png"/><Relationship Id="rId9" Type="http://schemas.openxmlformats.org/officeDocument/2006/relationships/image" Target="../media/image160.svg"/></Relationships>
</file>

<file path=ppt/slides/_rels/slide2.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0.png"/><Relationship Id="rId18" Type="http://schemas.openxmlformats.org/officeDocument/2006/relationships/image" Target="../media/image17.svg"/><Relationship Id="rId3" Type="http://schemas.openxmlformats.org/officeDocument/2006/relationships/image" Target="../media/image5.png"/><Relationship Id="rId21" Type="http://schemas.openxmlformats.org/officeDocument/2006/relationships/image" Target="../media/image14.png"/><Relationship Id="rId7" Type="http://schemas.openxmlformats.org/officeDocument/2006/relationships/image" Target="../media/image7.png"/><Relationship Id="rId12" Type="http://schemas.openxmlformats.org/officeDocument/2006/relationships/image" Target="../media/image11.svg"/><Relationship Id="rId17" Type="http://schemas.openxmlformats.org/officeDocument/2006/relationships/image" Target="../media/image12.png"/><Relationship Id="rId2" Type="http://schemas.openxmlformats.org/officeDocument/2006/relationships/image" Target="../media/image1.jpeg"/><Relationship Id="rId16" Type="http://schemas.openxmlformats.org/officeDocument/2006/relationships/image" Target="../media/image15.svg"/><Relationship Id="rId20" Type="http://schemas.openxmlformats.org/officeDocument/2006/relationships/image" Target="../media/image19.svg"/><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9.png"/><Relationship Id="rId5" Type="http://schemas.openxmlformats.org/officeDocument/2006/relationships/image" Target="../media/image6.png"/><Relationship Id="rId15" Type="http://schemas.openxmlformats.org/officeDocument/2006/relationships/image" Target="../media/image11.png"/><Relationship Id="rId10" Type="http://schemas.openxmlformats.org/officeDocument/2006/relationships/image" Target="../media/image9.svg"/><Relationship Id="rId19" Type="http://schemas.openxmlformats.org/officeDocument/2006/relationships/image" Target="../media/image13.png"/><Relationship Id="rId4" Type="http://schemas.openxmlformats.org/officeDocument/2006/relationships/image" Target="../media/image3.svg"/><Relationship Id="rId9" Type="http://schemas.openxmlformats.org/officeDocument/2006/relationships/image" Target="../media/image8.png"/><Relationship Id="rId14" Type="http://schemas.openxmlformats.org/officeDocument/2006/relationships/image" Target="../media/image13.svg"/></Relationships>
</file>

<file path=ppt/slides/_rels/slide3.xml.rels><?xml version="1.0" encoding="UTF-8" standalone="yes"?>
<Relationships xmlns="http://schemas.openxmlformats.org/package/2006/relationships"><Relationship Id="rId8" Type="http://schemas.openxmlformats.org/officeDocument/2006/relationships/image" Target="../media/image27.svg"/><Relationship Id="rId13" Type="http://schemas.openxmlformats.org/officeDocument/2006/relationships/image" Target="../media/image32.svg"/><Relationship Id="rId3" Type="http://schemas.openxmlformats.org/officeDocument/2006/relationships/image" Target="../media/image15.png"/><Relationship Id="rId12" Type="http://schemas.openxmlformats.org/officeDocument/2006/relationships/image" Target="../media/image17.png"/><Relationship Id="rId2" Type="http://schemas.openxmlformats.org/officeDocument/2006/relationships/image" Target="../media/image1.jpeg"/><Relationship Id="rId16" Type="http://schemas.openxmlformats.org/officeDocument/2006/relationships/image" Target="../media/image19.png"/><Relationship Id="rId1" Type="http://schemas.openxmlformats.org/officeDocument/2006/relationships/slideLayout" Target="../slideLayouts/slideLayout7.xml"/><Relationship Id="rId11" Type="http://schemas.openxmlformats.org/officeDocument/2006/relationships/image" Target="../media/image30.svg"/><Relationship Id="rId15" Type="http://schemas.openxmlformats.org/officeDocument/2006/relationships/image" Target="../media/image34.svg"/><Relationship Id="rId9" Type="http://schemas.openxmlformats.org/officeDocument/2006/relationships/image" Target="../media/image16.png"/><Relationship Id="rId14" Type="http://schemas.openxmlformats.org/officeDocument/2006/relationships/image" Target="../media/image18.png"/></Relationships>
</file>

<file path=ppt/slides/_rels/slide4.xml.rels><?xml version="1.0" encoding="UTF-8" standalone="yes"?>
<Relationships xmlns="http://schemas.openxmlformats.org/package/2006/relationships"><Relationship Id="rId8" Type="http://schemas.openxmlformats.org/officeDocument/2006/relationships/image" Target="../media/image53.svg"/><Relationship Id="rId18" Type="http://schemas.openxmlformats.org/officeDocument/2006/relationships/image" Target="../media/image34.svg"/><Relationship Id="rId3" Type="http://schemas.openxmlformats.org/officeDocument/2006/relationships/image" Target="../media/image20.png"/><Relationship Id="rId21" Type="http://schemas.openxmlformats.org/officeDocument/2006/relationships/image" Target="../media/image24.png"/><Relationship Id="rId17" Type="http://schemas.openxmlformats.org/officeDocument/2006/relationships/image" Target="../media/image22.png"/><Relationship Id="rId2" Type="http://schemas.openxmlformats.org/officeDocument/2006/relationships/image" Target="../media/image1.jpeg"/><Relationship Id="rId16" Type="http://schemas.openxmlformats.org/officeDocument/2006/relationships/image" Target="../media/image61.svg"/><Relationship Id="rId20" Type="http://schemas.openxmlformats.org/officeDocument/2006/relationships/image" Target="../media/image15.svg"/><Relationship Id="rId1" Type="http://schemas.openxmlformats.org/officeDocument/2006/relationships/slideLayout" Target="../slideLayouts/slideLayout7.xml"/><Relationship Id="rId19" Type="http://schemas.openxmlformats.org/officeDocument/2006/relationships/image" Target="../media/image23.png"/><Relationship Id="rId9" Type="http://schemas.openxmlformats.org/officeDocument/2006/relationships/image" Target="../media/image21.png"/></Relationships>
</file>

<file path=ppt/slides/_rels/slide5.xml.rels><?xml version="1.0" encoding="UTF-8" standalone="yes"?>
<Relationships xmlns="http://schemas.openxmlformats.org/package/2006/relationships"><Relationship Id="rId18" Type="http://schemas.openxmlformats.org/officeDocument/2006/relationships/image" Target="../media/image27.png"/><Relationship Id="rId3" Type="http://schemas.openxmlformats.org/officeDocument/2006/relationships/image" Target="../media/image25.png"/><Relationship Id="rId21" Type="http://schemas.openxmlformats.org/officeDocument/2006/relationships/image" Target="../media/image47.svg"/><Relationship Id="rId17" Type="http://schemas.openxmlformats.org/officeDocument/2006/relationships/image" Target="../media/image125.svg"/><Relationship Id="rId2" Type="http://schemas.openxmlformats.org/officeDocument/2006/relationships/image" Target="../media/image1.jpeg"/><Relationship Id="rId16" Type="http://schemas.openxmlformats.org/officeDocument/2006/relationships/image" Target="../media/image26.png"/><Relationship Id="rId20" Type="http://schemas.openxmlformats.org/officeDocument/2006/relationships/image" Target="../media/image28.png"/><Relationship Id="rId1" Type="http://schemas.openxmlformats.org/officeDocument/2006/relationships/slideLayout" Target="../slideLayouts/slideLayout7.xml"/><Relationship Id="rId15" Type="http://schemas.openxmlformats.org/officeDocument/2006/relationships/image" Target="../media/image147.svg"/><Relationship Id="rId23" Type="http://schemas.openxmlformats.org/officeDocument/2006/relationships/image" Target="../media/image130.svg"/><Relationship Id="rId19" Type="http://schemas.openxmlformats.org/officeDocument/2006/relationships/image" Target="../media/image65.svg"/><Relationship Id="rId22" Type="http://schemas.openxmlformats.org/officeDocument/2006/relationships/image" Target="../media/image29.png"/></Relationships>
</file>

<file path=ppt/slides/_rels/slide6.xml.rels><?xml version="1.0" encoding="UTF-8" standalone="yes"?>
<Relationships xmlns="http://schemas.openxmlformats.org/package/2006/relationships"><Relationship Id="rId8" Type="http://schemas.openxmlformats.org/officeDocument/2006/relationships/image" Target="../media/image93.svg"/><Relationship Id="rId13" Type="http://schemas.openxmlformats.org/officeDocument/2006/relationships/image" Target="../media/image35.png"/><Relationship Id="rId18" Type="http://schemas.openxmlformats.org/officeDocument/2006/relationships/image" Target="../media/image3.svg"/><Relationship Id="rId3" Type="http://schemas.openxmlformats.org/officeDocument/2006/relationships/image" Target="../media/image30.png"/><Relationship Id="rId7" Type="http://schemas.openxmlformats.org/officeDocument/2006/relationships/image" Target="../media/image32.png"/><Relationship Id="rId12" Type="http://schemas.openxmlformats.org/officeDocument/2006/relationships/image" Target="../media/image97.svg"/><Relationship Id="rId17" Type="http://schemas.openxmlformats.org/officeDocument/2006/relationships/image" Target="../media/image5.png"/><Relationship Id="rId2" Type="http://schemas.openxmlformats.org/officeDocument/2006/relationships/image" Target="../media/image1.jpeg"/><Relationship Id="rId16" Type="http://schemas.openxmlformats.org/officeDocument/2006/relationships/image" Target="../media/image99.svg"/><Relationship Id="rId20" Type="http://schemas.openxmlformats.org/officeDocument/2006/relationships/image" Target="../media/image101.svg"/><Relationship Id="rId1" Type="http://schemas.openxmlformats.org/officeDocument/2006/relationships/slideLayout" Target="../slideLayouts/slideLayout7.xml"/><Relationship Id="rId6" Type="http://schemas.openxmlformats.org/officeDocument/2006/relationships/image" Target="../media/image41.svg"/><Relationship Id="rId11" Type="http://schemas.openxmlformats.org/officeDocument/2006/relationships/image" Target="../media/image34.png"/><Relationship Id="rId5" Type="http://schemas.openxmlformats.org/officeDocument/2006/relationships/image" Target="../media/image31.png"/><Relationship Id="rId15" Type="http://schemas.openxmlformats.org/officeDocument/2006/relationships/image" Target="../media/image36.png"/><Relationship Id="rId10" Type="http://schemas.openxmlformats.org/officeDocument/2006/relationships/image" Target="../media/image95.svg"/><Relationship Id="rId19" Type="http://schemas.openxmlformats.org/officeDocument/2006/relationships/image" Target="../media/image37.png"/><Relationship Id="rId4" Type="http://schemas.openxmlformats.org/officeDocument/2006/relationships/image" Target="../media/image23.svg"/><Relationship Id="rId9" Type="http://schemas.openxmlformats.org/officeDocument/2006/relationships/image" Target="../media/image33.png"/><Relationship Id="rId14" Type="http://schemas.openxmlformats.org/officeDocument/2006/relationships/image" Target="../media/image39.sv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57.svg"/><Relationship Id="rId11" Type="http://schemas.openxmlformats.org/officeDocument/2006/relationships/image" Target="../media/image151.svg"/><Relationship Id="rId10" Type="http://schemas.openxmlformats.org/officeDocument/2006/relationships/image" Target="../media/image4.png"/><Relationship Id="rId9" Type="http://schemas.openxmlformats.org/officeDocument/2006/relationships/image" Target="../media/image160.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7865" b="7865"/>
          <a:stretch>
            <a:fillRect/>
          </a:stretch>
        </p:blipFill>
        <p:spPr>
          <a:xfrm>
            <a:off x="0" y="0"/>
            <a:ext cx="18288000" cy="10287000"/>
          </a:xfrm>
          <a:prstGeom prst="rect">
            <a:avLst/>
          </a:prstGeom>
        </p:spPr>
      </p:pic>
      <p:pic>
        <p:nvPicPr>
          <p:cNvPr id="5" name="Picture 5"/>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a:off x="-878794" y="9061760"/>
            <a:ext cx="19286738" cy="1784023"/>
          </a:xfrm>
          <a:prstGeom prst="rect">
            <a:avLst/>
          </a:prstGeom>
        </p:spPr>
      </p:pic>
      <p:pic>
        <p:nvPicPr>
          <p:cNvPr id="8" name="Picture 8"/>
          <p:cNvPicPr>
            <a:picLocks noChangeAspect="1"/>
          </p:cNvPicPr>
          <p:nvPr/>
        </p:nvPicPr>
        <p:blipFill>
          <a:blip r:embed="rId7">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a:off x="15392400" y="0"/>
            <a:ext cx="2375863" cy="2522634"/>
          </a:xfrm>
          <a:prstGeom prst="rect">
            <a:avLst/>
          </a:prstGeom>
        </p:spPr>
      </p:pic>
      <p:pic>
        <p:nvPicPr>
          <p:cNvPr id="9" name="Picture 9"/>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a:off x="888991" y="8027132"/>
            <a:ext cx="2165098" cy="2290007"/>
          </a:xfrm>
          <a:prstGeom prst="rect">
            <a:avLst/>
          </a:prstGeom>
        </p:spPr>
      </p:pic>
      <p:sp>
        <p:nvSpPr>
          <p:cNvPr id="14" name="TextBox 14"/>
          <p:cNvSpPr txBox="1"/>
          <p:nvPr/>
        </p:nvSpPr>
        <p:spPr>
          <a:xfrm>
            <a:off x="2209800" y="3186307"/>
            <a:ext cx="14173200" cy="3323987"/>
          </a:xfrm>
          <a:prstGeom prst="rect">
            <a:avLst/>
          </a:prstGeom>
        </p:spPr>
        <p:txBody>
          <a:bodyPr wrap="square" lIns="0" tIns="0" rIns="0" bIns="0" rtlCol="0" anchor="t">
            <a:spAutoFit/>
          </a:bodyPr>
          <a:lstStyle/>
          <a:p>
            <a:pPr algn="ctr">
              <a:lnSpc>
                <a:spcPct val="150000"/>
              </a:lnSpc>
            </a:pPr>
            <a:r>
              <a:rPr lang="en-US" sz="7200" b="1" dirty="0" smtClean="0">
                <a:solidFill>
                  <a:srgbClr val="F49966"/>
                </a:solidFill>
                <a:latin typeface="Arial" panose="020B0604020202020204" pitchFamily="34" charset="0"/>
                <a:cs typeface="Arial" panose="020B0604020202020204" pitchFamily="34" charset="0"/>
              </a:rPr>
              <a:t>CHÀO MỪNG CÁC EM ĐẾN VỚI BÀI HỌC NGÀY HÔM NAY!</a:t>
            </a:r>
            <a:endParaRPr lang="en-US" sz="7200" b="1" dirty="0">
              <a:solidFill>
                <a:srgbClr val="F49966"/>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7865" b="7865"/>
          <a:stretch>
            <a:fillRect/>
          </a:stretch>
        </p:blipFill>
        <p:spPr>
          <a:xfrm>
            <a:off x="0" y="0"/>
            <a:ext cx="18288000" cy="10287000"/>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a:off x="14650017" y="1287267"/>
            <a:ext cx="4287558" cy="1993715"/>
          </a:xfrm>
          <a:prstGeom prst="rect">
            <a:avLst/>
          </a:prstGeom>
        </p:spPr>
      </p:pic>
      <p:pic>
        <p:nvPicPr>
          <p:cNvPr id="4" name="Picture 4"/>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a:off x="8272249" y="422889"/>
            <a:ext cx="1750284" cy="1307939"/>
          </a:xfrm>
          <a:prstGeom prst="rect">
            <a:avLst/>
          </a:prstGeom>
        </p:spPr>
      </p:pic>
      <p:pic>
        <p:nvPicPr>
          <p:cNvPr id="5" name="Picture 5"/>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rcRect/>
          <a:stretch>
            <a:fillRect/>
          </a:stretch>
        </p:blipFill>
        <p:spPr>
          <a:xfrm rot="-7833288">
            <a:off x="4447778" y="2033057"/>
            <a:ext cx="1992166" cy="139452"/>
          </a:xfrm>
          <a:prstGeom prst="rect">
            <a:avLst/>
          </a:prstGeom>
        </p:spPr>
      </p:pic>
      <p:pic>
        <p:nvPicPr>
          <p:cNvPr id="6" name="Picture 6"/>
          <p:cNvPicPr>
            <a:picLocks noChangeAspect="1"/>
          </p:cNvPicPr>
          <p:nvPr/>
        </p:nvPicPr>
        <p:blipFill>
          <a:blip r:embed="rId9">
            <a:extLst>
              <a:ext uri="{28A0092B-C50C-407E-A947-70E740481C1C}">
                <a14:useLocalDpi xmlns:a14="http://schemas.microsoft.com/office/drawing/2010/main" val="0"/>
              </a:ext>
              <a:ext uri="{96DAC541-7B7A-43D3-8B79-37D633B846F1}">
                <asvg:svgBlip xmlns="" xmlns:asvg="http://schemas.microsoft.com/office/drawing/2016/SVG/main" r:embed="rId10"/>
              </a:ext>
            </a:extLst>
          </a:blip>
          <a:srcRect/>
          <a:stretch>
            <a:fillRect/>
          </a:stretch>
        </p:blipFill>
        <p:spPr>
          <a:xfrm flipH="1">
            <a:off x="-3933908" y="8415841"/>
            <a:ext cx="23457004" cy="13391817"/>
          </a:xfrm>
          <a:prstGeom prst="rect">
            <a:avLst/>
          </a:prstGeom>
        </p:spPr>
      </p:pic>
      <p:pic>
        <p:nvPicPr>
          <p:cNvPr id="7" name="Picture 7"/>
          <p:cNvPicPr>
            <a:picLocks noChangeAspect="1"/>
          </p:cNvPicPr>
          <p:nvPr/>
        </p:nvPicPr>
        <p:blipFill>
          <a:blip r:embed="rId11">
            <a:extLst>
              <a:ext uri="{28A0092B-C50C-407E-A947-70E740481C1C}">
                <a14:useLocalDpi xmlns:a14="http://schemas.microsoft.com/office/drawing/2010/main" val="0"/>
              </a:ext>
              <a:ext uri="{96DAC541-7B7A-43D3-8B79-37D633B846F1}">
                <asvg:svgBlip xmlns="" xmlns:asvg="http://schemas.microsoft.com/office/drawing/2016/SVG/main" r:embed="rId12"/>
              </a:ext>
            </a:extLst>
          </a:blip>
          <a:srcRect/>
          <a:stretch>
            <a:fillRect/>
          </a:stretch>
        </p:blipFill>
        <p:spPr>
          <a:xfrm>
            <a:off x="2129104" y="1531341"/>
            <a:ext cx="1347482" cy="1505566"/>
          </a:xfrm>
          <a:prstGeom prst="rect">
            <a:avLst/>
          </a:prstGeom>
        </p:spPr>
      </p:pic>
      <p:grpSp>
        <p:nvGrpSpPr>
          <p:cNvPr id="8" name="Group 8"/>
          <p:cNvGrpSpPr/>
          <p:nvPr/>
        </p:nvGrpSpPr>
        <p:grpSpPr>
          <a:xfrm>
            <a:off x="1840869" y="2766091"/>
            <a:ext cx="14606257" cy="6088072"/>
            <a:chOff x="-2457157" y="-2450486"/>
            <a:chExt cx="19475009" cy="8117428"/>
          </a:xfrm>
        </p:grpSpPr>
        <p:sp>
          <p:nvSpPr>
            <p:cNvPr id="9" name="TextBox 9"/>
            <p:cNvSpPr txBox="1"/>
            <p:nvPr/>
          </p:nvSpPr>
          <p:spPr>
            <a:xfrm>
              <a:off x="-2457157" y="336615"/>
              <a:ext cx="19475009" cy="4194738"/>
            </a:xfrm>
            <a:prstGeom prst="rect">
              <a:avLst/>
            </a:prstGeom>
          </p:spPr>
          <p:txBody>
            <a:bodyPr wrap="square" lIns="0" tIns="0" rIns="0" bIns="0" rtlCol="0" anchor="t">
              <a:spAutoFit/>
            </a:bodyPr>
            <a:lstStyle/>
            <a:p>
              <a:pPr algn="ctr">
                <a:lnSpc>
                  <a:spcPct val="125000"/>
                </a:lnSpc>
              </a:pPr>
              <a:r>
                <a:rPr lang="en-US" sz="8600" b="1" dirty="0" smtClean="0">
                  <a:solidFill>
                    <a:srgbClr val="51AB8F"/>
                  </a:solidFill>
                  <a:latin typeface="Arial" panose="020B0604020202020204" pitchFamily="34" charset="0"/>
                  <a:cs typeface="Arial" panose="020B0604020202020204" pitchFamily="34" charset="0"/>
                </a:rPr>
                <a:t>VIẾT VỀ MỘT NGƯỜI </a:t>
              </a:r>
            </a:p>
            <a:p>
              <a:pPr algn="ctr">
                <a:lnSpc>
                  <a:spcPct val="125000"/>
                </a:lnSpc>
              </a:pPr>
              <a:r>
                <a:rPr lang="en-US" sz="8600" b="1" dirty="0" smtClean="0">
                  <a:solidFill>
                    <a:srgbClr val="51AB8F"/>
                  </a:solidFill>
                  <a:latin typeface="Arial" panose="020B0604020202020204" pitchFamily="34" charset="0"/>
                  <a:cs typeface="Arial" panose="020B0604020202020204" pitchFamily="34" charset="0"/>
                </a:rPr>
                <a:t>LAO ĐỘNG Ở TRƯỜNG</a:t>
              </a:r>
              <a:endParaRPr lang="en-US" sz="8600" b="1" dirty="0">
                <a:solidFill>
                  <a:srgbClr val="51AB8F"/>
                </a:solidFill>
                <a:latin typeface="Arial" panose="020B0604020202020204" pitchFamily="34" charset="0"/>
                <a:cs typeface="Arial" panose="020B0604020202020204" pitchFamily="34" charset="0"/>
              </a:endParaRPr>
            </a:p>
          </p:txBody>
        </p:sp>
        <p:pic>
          <p:nvPicPr>
            <p:cNvPr id="10" name="Picture 10"/>
            <p:cNvPicPr>
              <a:picLocks noChangeAspect="1"/>
            </p:cNvPicPr>
            <p:nvPr/>
          </p:nvPicPr>
          <p:blipFill>
            <a:blip r:embed="rId13">
              <a:extLst>
                <a:ext uri="{28A0092B-C50C-407E-A947-70E740481C1C}">
                  <a14:useLocalDpi xmlns:a14="http://schemas.microsoft.com/office/drawing/2010/main" val="0"/>
                </a:ext>
                <a:ext uri="{96DAC541-7B7A-43D3-8B79-37D633B846F1}">
                  <asvg:svgBlip xmlns="" xmlns:asvg="http://schemas.microsoft.com/office/drawing/2016/SVG/main" r:embed="rId14"/>
                </a:ext>
              </a:extLst>
            </a:blip>
            <a:srcRect/>
            <a:stretch>
              <a:fillRect/>
            </a:stretch>
          </p:blipFill>
          <p:spPr>
            <a:xfrm>
              <a:off x="3271217" y="5398718"/>
              <a:ext cx="9753600" cy="268224"/>
            </a:xfrm>
            <a:prstGeom prst="rect">
              <a:avLst/>
            </a:prstGeom>
          </p:spPr>
        </p:pic>
        <p:sp>
          <p:nvSpPr>
            <p:cNvPr id="11" name="TextBox 11"/>
            <p:cNvSpPr txBox="1"/>
            <p:nvPr/>
          </p:nvSpPr>
          <p:spPr>
            <a:xfrm>
              <a:off x="3818967" y="-2450486"/>
              <a:ext cx="6922767" cy="741912"/>
            </a:xfrm>
            <a:prstGeom prst="rect">
              <a:avLst/>
            </a:prstGeom>
          </p:spPr>
          <p:txBody>
            <a:bodyPr lIns="0" tIns="0" rIns="0" bIns="0" rtlCol="0" anchor="t">
              <a:spAutoFit/>
            </a:bodyPr>
            <a:lstStyle/>
            <a:p>
              <a:pPr algn="ctr">
                <a:lnSpc>
                  <a:spcPts val="3600"/>
                </a:lnSpc>
              </a:pPr>
              <a:r>
                <a:rPr lang="en-US" sz="7200" dirty="0" smtClean="0">
                  <a:solidFill>
                    <a:srgbClr val="578094"/>
                  </a:solidFill>
                  <a:latin typeface="Arial" panose="020B0604020202020204" pitchFamily="34" charset="0"/>
                  <a:cs typeface="Arial" panose="020B0604020202020204" pitchFamily="34" charset="0"/>
                </a:rPr>
                <a:t>BÀI 33</a:t>
              </a:r>
              <a:endParaRPr lang="en-US" sz="7200" dirty="0">
                <a:solidFill>
                  <a:srgbClr val="578094"/>
                </a:solidFill>
                <a:latin typeface="Arial" panose="020B0604020202020204" pitchFamily="34" charset="0"/>
                <a:cs typeface="Arial" panose="020B0604020202020204" pitchFamily="34" charset="0"/>
              </a:endParaRPr>
            </a:p>
          </p:txBody>
        </p:sp>
      </p:grpSp>
      <p:pic>
        <p:nvPicPr>
          <p:cNvPr id="12" name="Picture 12"/>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 xmlns:asvg="http://schemas.microsoft.com/office/drawing/2016/SVG/main" r:embed="rId16"/>
              </a:ext>
            </a:extLst>
          </a:blip>
          <a:srcRect/>
          <a:stretch>
            <a:fillRect/>
          </a:stretch>
        </p:blipFill>
        <p:spPr>
          <a:xfrm>
            <a:off x="16610239" y="5740286"/>
            <a:ext cx="649061" cy="689158"/>
          </a:xfrm>
          <a:prstGeom prst="rect">
            <a:avLst/>
          </a:prstGeom>
        </p:spPr>
      </p:pic>
      <p:pic>
        <p:nvPicPr>
          <p:cNvPr id="13" name="Picture 13"/>
          <p:cNvPicPr>
            <a:picLocks noChangeAspect="1"/>
          </p:cNvPicPr>
          <p:nvPr/>
        </p:nvPicPr>
        <p:blipFill>
          <a:blip r:embed="rId17">
            <a:extLst>
              <a:ext uri="{28A0092B-C50C-407E-A947-70E740481C1C}">
                <a14:useLocalDpi xmlns:a14="http://schemas.microsoft.com/office/drawing/2010/main" val="0"/>
              </a:ext>
              <a:ext uri="{96DAC541-7B7A-43D3-8B79-37D633B846F1}">
                <asvg:svgBlip xmlns="" xmlns:asvg="http://schemas.microsoft.com/office/drawing/2016/SVG/main" r:embed="rId18"/>
              </a:ext>
            </a:extLst>
          </a:blip>
          <a:srcRect/>
          <a:stretch>
            <a:fillRect/>
          </a:stretch>
        </p:blipFill>
        <p:spPr>
          <a:xfrm>
            <a:off x="1661702" y="8393461"/>
            <a:ext cx="1213653" cy="1283672"/>
          </a:xfrm>
          <a:prstGeom prst="rect">
            <a:avLst/>
          </a:prstGeom>
        </p:spPr>
      </p:pic>
      <p:pic>
        <p:nvPicPr>
          <p:cNvPr id="14" name="Picture 14"/>
          <p:cNvPicPr>
            <a:picLocks noChangeAspect="1"/>
          </p:cNvPicPr>
          <p:nvPr/>
        </p:nvPicPr>
        <p:blipFill>
          <a:blip r:embed="rId19">
            <a:extLst>
              <a:ext uri="{28A0092B-C50C-407E-A947-70E740481C1C}">
                <a14:useLocalDpi xmlns:a14="http://schemas.microsoft.com/office/drawing/2010/main" val="0"/>
              </a:ext>
              <a:ext uri="{96DAC541-7B7A-43D3-8B79-37D633B846F1}">
                <asvg:svgBlip xmlns="" xmlns:asvg="http://schemas.microsoft.com/office/drawing/2016/SVG/main" r:embed="rId20"/>
              </a:ext>
            </a:extLst>
          </a:blip>
          <a:srcRect/>
          <a:stretch>
            <a:fillRect/>
          </a:stretch>
        </p:blipFill>
        <p:spPr>
          <a:xfrm>
            <a:off x="15985631" y="7538672"/>
            <a:ext cx="1616329" cy="1709578"/>
          </a:xfrm>
          <a:prstGeom prst="rect">
            <a:avLst/>
          </a:prstGeom>
        </p:spPr>
      </p:pic>
      <p:sp>
        <p:nvSpPr>
          <p:cNvPr id="16" name="TextBox 11"/>
          <p:cNvSpPr txBox="1"/>
          <p:nvPr/>
        </p:nvSpPr>
        <p:spPr>
          <a:xfrm>
            <a:off x="6547961" y="4091240"/>
            <a:ext cx="5192075" cy="533095"/>
          </a:xfrm>
          <a:prstGeom prst="rect">
            <a:avLst/>
          </a:prstGeom>
        </p:spPr>
        <p:txBody>
          <a:bodyPr lIns="0" tIns="0" rIns="0" bIns="0" rtlCol="0" anchor="t">
            <a:spAutoFit/>
          </a:bodyPr>
          <a:lstStyle/>
          <a:p>
            <a:pPr algn="ctr">
              <a:lnSpc>
                <a:spcPts val="3600"/>
              </a:lnSpc>
            </a:pPr>
            <a:r>
              <a:rPr lang="en-US" sz="6400" b="1" i="1" dirty="0" smtClean="0">
                <a:solidFill>
                  <a:srgbClr val="578094"/>
                </a:solidFill>
                <a:latin typeface="Arial" panose="020B0604020202020204" pitchFamily="34" charset="0"/>
                <a:cs typeface="Arial" panose="020B0604020202020204" pitchFamily="34" charset="0"/>
              </a:rPr>
              <a:t>Bài </a:t>
            </a:r>
            <a:r>
              <a:rPr lang="en-US" sz="6400" b="1" i="1" dirty="0" err="1" smtClean="0">
                <a:solidFill>
                  <a:srgbClr val="578094"/>
                </a:solidFill>
                <a:latin typeface="Arial" panose="020B0604020202020204" pitchFamily="34" charset="0"/>
                <a:cs typeface="Arial" panose="020B0604020202020204" pitchFamily="34" charset="0"/>
              </a:rPr>
              <a:t>viết</a:t>
            </a:r>
            <a:r>
              <a:rPr lang="en-US" sz="6400" b="1" i="1" dirty="0" smtClean="0">
                <a:solidFill>
                  <a:srgbClr val="578094"/>
                </a:solidFill>
                <a:latin typeface="Arial" panose="020B0604020202020204" pitchFamily="34" charset="0"/>
                <a:cs typeface="Arial" panose="020B0604020202020204" pitchFamily="34" charset="0"/>
              </a:rPr>
              <a:t> 2</a:t>
            </a:r>
            <a:endParaRPr lang="en-US" sz="6400" b="1" i="1" dirty="0">
              <a:solidFill>
                <a:srgbClr val="578094"/>
              </a:solidFill>
              <a:latin typeface="Arial" panose="020B0604020202020204" pitchFamily="34" charset="0"/>
              <a:cs typeface="Arial" panose="020B0604020202020204" pitchFamily="34" charset="0"/>
            </a:endParaRPr>
          </a:p>
        </p:txBody>
      </p:sp>
      <p:pic>
        <p:nvPicPr>
          <p:cNvPr id="17" name="Picture 12"/>
          <p:cNvPicPr>
            <a:picLocks noChangeAspect="1"/>
          </p:cNvPicPr>
          <p:nvPr/>
        </p:nvPicPr>
        <p:blipFill>
          <a:blip r:embed="rId21" cstate="print">
            <a:extLst>
              <a:ext uri="{28A0092B-C50C-407E-A947-70E740481C1C}">
                <a14:useLocalDpi xmlns:a14="http://schemas.microsoft.com/office/drawing/2010/main" val="0"/>
              </a:ext>
              <a:ext uri="{96DAC541-7B7A-43D3-8B79-37D633B846F1}">
                <asvg:svgBlip xmlns="" xmlns:asvg="http://schemas.microsoft.com/office/drawing/2016/SVG/main" r:embed="rId16"/>
              </a:ext>
            </a:extLst>
          </a:blip>
          <a:srcRect/>
          <a:stretch>
            <a:fillRect/>
          </a:stretch>
        </p:blipFill>
        <p:spPr>
          <a:xfrm>
            <a:off x="487880" y="4882798"/>
            <a:ext cx="1406827" cy="149373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7865" b="7865"/>
          <a:stretch>
            <a:fillRect/>
          </a:stretch>
        </p:blipFill>
        <p:spPr>
          <a:xfrm>
            <a:off x="0" y="0"/>
            <a:ext cx="18288000" cy="10287000"/>
          </a:xfrm>
          <a:prstGeom prst="rect">
            <a:avLst/>
          </a:prstGeom>
        </p:spPr>
      </p:pic>
      <p:pic>
        <p:nvPicPr>
          <p:cNvPr id="5" name="Picture 5"/>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8"/>
              </a:ext>
            </a:extLst>
          </a:blip>
          <a:srcRect/>
          <a:stretch>
            <a:fillRect/>
          </a:stretch>
        </p:blipFill>
        <p:spPr>
          <a:xfrm rot="-8932734">
            <a:off x="-670107" y="8143372"/>
            <a:ext cx="3940273" cy="3295054"/>
          </a:xfrm>
          <a:prstGeom prst="rect">
            <a:avLst/>
          </a:prstGeom>
        </p:spPr>
      </p:pic>
      <p:pic>
        <p:nvPicPr>
          <p:cNvPr id="8" name="Picture 8"/>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a:off x="9133582" y="9108346"/>
            <a:ext cx="378488" cy="362660"/>
          </a:xfrm>
          <a:prstGeom prst="rect">
            <a:avLst/>
          </a:prstGeom>
        </p:spPr>
      </p:pic>
      <p:pic>
        <p:nvPicPr>
          <p:cNvPr id="9" name="Picture 9"/>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rot="-9006492">
            <a:off x="15599438" y="1065781"/>
            <a:ext cx="1992166" cy="139452"/>
          </a:xfrm>
          <a:prstGeom prst="rect">
            <a:avLst/>
          </a:prstGeom>
        </p:spPr>
      </p:pic>
      <p:pic>
        <p:nvPicPr>
          <p:cNvPr id="10" name="Picture 10"/>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 xmlns:asvg="http://schemas.microsoft.com/office/drawing/2016/SVG/main" r:embed="rId15"/>
              </a:ext>
            </a:extLst>
          </a:blip>
          <a:srcRect/>
          <a:stretch>
            <a:fillRect/>
          </a:stretch>
        </p:blipFill>
        <p:spPr>
          <a:xfrm>
            <a:off x="533400" y="581487"/>
            <a:ext cx="1172811" cy="1145090"/>
          </a:xfrm>
          <a:prstGeom prst="rect">
            <a:avLst/>
          </a:prstGeom>
        </p:spPr>
      </p:pic>
      <p:sp>
        <p:nvSpPr>
          <p:cNvPr id="11" name="TextBox 11"/>
          <p:cNvSpPr txBox="1"/>
          <p:nvPr/>
        </p:nvSpPr>
        <p:spPr>
          <a:xfrm>
            <a:off x="2939743" y="1154032"/>
            <a:ext cx="12573000" cy="577081"/>
          </a:xfrm>
          <a:prstGeom prst="rect">
            <a:avLst/>
          </a:prstGeom>
        </p:spPr>
        <p:txBody>
          <a:bodyPr wrap="square" lIns="0" tIns="0" rIns="0" bIns="0" rtlCol="0" anchor="t">
            <a:spAutoFit/>
          </a:bodyPr>
          <a:lstStyle/>
          <a:p>
            <a:pPr>
              <a:lnSpc>
                <a:spcPts val="4499"/>
              </a:lnSpc>
            </a:pPr>
            <a:r>
              <a:rPr lang="en-US" sz="4800" b="1" i="1" dirty="0" smtClean="0">
                <a:solidFill>
                  <a:srgbClr val="4A5666"/>
                </a:solidFill>
                <a:latin typeface="Arial" panose="020B0604020202020204" pitchFamily="34" charset="0"/>
                <a:cs typeface="Arial" panose="020B0604020202020204" pitchFamily="34" charset="0"/>
              </a:rPr>
              <a:t>1. Nói về </a:t>
            </a:r>
            <a:r>
              <a:rPr lang="en-US" sz="4800" b="1" i="1" dirty="0" err="1" smtClean="0">
                <a:solidFill>
                  <a:srgbClr val="4A5666"/>
                </a:solidFill>
                <a:latin typeface="Arial" panose="020B0604020202020204" pitchFamily="34" charset="0"/>
                <a:cs typeface="Arial" panose="020B0604020202020204" pitchFamily="34" charset="0"/>
              </a:rPr>
              <a:t>một</a:t>
            </a:r>
            <a:r>
              <a:rPr lang="en-US" sz="4800" b="1" i="1" dirty="0" smtClean="0">
                <a:solidFill>
                  <a:srgbClr val="4A5666"/>
                </a:solidFill>
                <a:latin typeface="Arial" panose="020B0604020202020204" pitchFamily="34" charset="0"/>
                <a:cs typeface="Arial" panose="020B0604020202020204" pitchFamily="34" charset="0"/>
              </a:rPr>
              <a:t> người </a:t>
            </a:r>
            <a:r>
              <a:rPr lang="en-US" sz="4800" b="1" i="1" dirty="0" err="1" smtClean="0">
                <a:solidFill>
                  <a:srgbClr val="4A5666"/>
                </a:solidFill>
                <a:latin typeface="Arial" panose="020B0604020202020204" pitchFamily="34" charset="0"/>
                <a:cs typeface="Arial" panose="020B0604020202020204" pitchFamily="34" charset="0"/>
              </a:rPr>
              <a:t>lao</a:t>
            </a:r>
            <a:r>
              <a:rPr lang="en-US" sz="4800" b="1" i="1" dirty="0" smtClean="0">
                <a:solidFill>
                  <a:srgbClr val="4A5666"/>
                </a:solidFill>
                <a:latin typeface="Arial" panose="020B0604020202020204" pitchFamily="34" charset="0"/>
                <a:cs typeface="Arial" panose="020B0604020202020204" pitchFamily="34" charset="0"/>
              </a:rPr>
              <a:t> </a:t>
            </a:r>
            <a:r>
              <a:rPr lang="en-US" sz="4800" b="1" i="1" dirty="0" err="1" smtClean="0">
                <a:solidFill>
                  <a:srgbClr val="4A5666"/>
                </a:solidFill>
                <a:latin typeface="Arial" panose="020B0604020202020204" pitchFamily="34" charset="0"/>
                <a:cs typeface="Arial" panose="020B0604020202020204" pitchFamily="34" charset="0"/>
              </a:rPr>
              <a:t>động</a:t>
            </a:r>
            <a:r>
              <a:rPr lang="en-US" sz="4800" b="1" i="1" dirty="0" smtClean="0">
                <a:solidFill>
                  <a:srgbClr val="4A5666"/>
                </a:solidFill>
                <a:latin typeface="Arial" panose="020B0604020202020204" pitchFamily="34" charset="0"/>
                <a:cs typeface="Arial" panose="020B0604020202020204" pitchFamily="34" charset="0"/>
              </a:rPr>
              <a:t> ở trường </a:t>
            </a:r>
            <a:r>
              <a:rPr lang="en-US" sz="4800" b="1" i="1" dirty="0" err="1" smtClean="0">
                <a:solidFill>
                  <a:srgbClr val="4A5666"/>
                </a:solidFill>
                <a:latin typeface="Arial" panose="020B0604020202020204" pitchFamily="34" charset="0"/>
                <a:cs typeface="Arial" panose="020B0604020202020204" pitchFamily="34" charset="0"/>
              </a:rPr>
              <a:t>em</a:t>
            </a:r>
            <a:r>
              <a:rPr lang="en-US" sz="4800" b="1" i="1" dirty="0" smtClean="0">
                <a:solidFill>
                  <a:srgbClr val="4A5666"/>
                </a:solidFill>
                <a:latin typeface="Arial" panose="020B0604020202020204" pitchFamily="34" charset="0"/>
                <a:cs typeface="Arial" panose="020B0604020202020204" pitchFamily="34" charset="0"/>
              </a:rPr>
              <a:t>.</a:t>
            </a:r>
            <a:endParaRPr lang="en-US" sz="4800" b="1" i="1" dirty="0">
              <a:solidFill>
                <a:srgbClr val="4A5666"/>
              </a:solidFill>
              <a:latin typeface="Arial" panose="020B0604020202020204" pitchFamily="34" charset="0"/>
              <a:cs typeface="Arial" panose="020B0604020202020204" pitchFamily="34" charset="0"/>
            </a:endParaRPr>
          </a:p>
        </p:txBody>
      </p:sp>
      <p:pic>
        <p:nvPicPr>
          <p:cNvPr id="13" name="Picture 12"/>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12464737" y="3004941"/>
            <a:ext cx="6096012" cy="6096012"/>
          </a:xfrm>
          <a:prstGeom prst="rect">
            <a:avLst/>
          </a:prstGeom>
        </p:spPr>
      </p:pic>
      <p:sp>
        <p:nvSpPr>
          <p:cNvPr id="14" name="TextBox 13"/>
          <p:cNvSpPr txBox="1"/>
          <p:nvPr/>
        </p:nvSpPr>
        <p:spPr>
          <a:xfrm>
            <a:off x="2362200" y="1972441"/>
            <a:ext cx="10515600" cy="6909584"/>
          </a:xfrm>
          <a:prstGeom prst="rect">
            <a:avLst/>
          </a:prstGeom>
          <a:noFill/>
        </p:spPr>
        <p:txBody>
          <a:bodyPr wrap="square" rtlCol="0">
            <a:spAutoFit/>
          </a:bodyPr>
          <a:lstStyle/>
          <a:p>
            <a:pPr>
              <a:lnSpc>
                <a:spcPct val="150000"/>
              </a:lnSpc>
            </a:pPr>
            <a:r>
              <a:rPr lang="en-US" sz="4200" b="1" u="sng" dirty="0" smtClean="0">
                <a:solidFill>
                  <a:srgbClr val="FF0000"/>
                </a:solidFill>
                <a:latin typeface="Arial" panose="020B0604020202020204" pitchFamily="34" charset="0"/>
                <a:cs typeface="Arial" panose="020B0604020202020204" pitchFamily="34" charset="0"/>
              </a:rPr>
              <a:t>GỢI Ý:</a:t>
            </a:r>
          </a:p>
          <a:p>
            <a:pPr marL="742950" lvl="1" indent="-285750">
              <a:lnSpc>
                <a:spcPct val="200000"/>
              </a:lnSpc>
              <a:buFontTx/>
              <a:buChar char="-"/>
            </a:pPr>
            <a:r>
              <a:rPr lang="en-US" sz="3800" dirty="0" err="1" smtClean="0">
                <a:latin typeface="Arial" panose="020B0604020202020204" pitchFamily="34" charset="0"/>
                <a:cs typeface="Arial" panose="020B0604020202020204" pitchFamily="34" charset="0"/>
              </a:rPr>
              <a:t>Em</a:t>
            </a:r>
            <a:r>
              <a:rPr lang="en-US" sz="3800" dirty="0" smtClean="0">
                <a:latin typeface="Arial" panose="020B0604020202020204" pitchFamily="34" charset="0"/>
                <a:cs typeface="Arial" panose="020B0604020202020204" pitchFamily="34" charset="0"/>
              </a:rPr>
              <a:t> nói về </a:t>
            </a:r>
            <a:r>
              <a:rPr lang="en-US" sz="3800" dirty="0" err="1" smtClean="0">
                <a:latin typeface="Arial" panose="020B0604020202020204" pitchFamily="34" charset="0"/>
                <a:cs typeface="Arial" panose="020B0604020202020204" pitchFamily="34" charset="0"/>
              </a:rPr>
              <a:t>ai</a:t>
            </a:r>
            <a:r>
              <a:rPr lang="en-US" sz="3800" dirty="0" smtClean="0">
                <a:latin typeface="Arial" panose="020B0604020202020204" pitchFamily="34" charset="0"/>
                <a:cs typeface="Arial" panose="020B0604020202020204" pitchFamily="34" charset="0"/>
              </a:rPr>
              <a:t>?</a:t>
            </a:r>
          </a:p>
          <a:p>
            <a:pPr marL="742950" lvl="1" indent="-285750">
              <a:lnSpc>
                <a:spcPct val="200000"/>
              </a:lnSpc>
              <a:buFontTx/>
              <a:buChar char="-"/>
            </a:pPr>
            <a:r>
              <a:rPr lang="en-US" sz="3800" dirty="0" err="1" smtClean="0">
                <a:latin typeface="Arial" panose="020B0604020202020204" pitchFamily="34" charset="0"/>
                <a:cs typeface="Arial" panose="020B0604020202020204" pitchFamily="34" charset="0"/>
              </a:rPr>
              <a:t>Cô</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bác</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đó</a:t>
            </a:r>
            <a:r>
              <a:rPr lang="en-US" sz="3800" dirty="0" smtClean="0">
                <a:latin typeface="Arial" panose="020B0604020202020204" pitchFamily="34" charset="0"/>
                <a:cs typeface="Arial" panose="020B0604020202020204" pitchFamily="34" charset="0"/>
              </a:rPr>
              <a:t> làm việc gì trong trường?</a:t>
            </a:r>
          </a:p>
          <a:p>
            <a:pPr marL="742950" lvl="1" indent="-285750">
              <a:lnSpc>
                <a:spcPct val="200000"/>
              </a:lnSpc>
              <a:buFontTx/>
              <a:buChar char="-"/>
            </a:pPr>
            <a:r>
              <a:rPr lang="en-US" sz="3800" dirty="0" err="1" smtClean="0">
                <a:latin typeface="Arial" panose="020B0604020202020204" pitchFamily="34" charset="0"/>
                <a:cs typeface="Arial" panose="020B0604020202020204" pitchFamily="34" charset="0"/>
              </a:rPr>
              <a:t>Cô</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bác</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đó</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giúp</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em</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và</a:t>
            </a:r>
            <a:r>
              <a:rPr lang="en-US" sz="3800" dirty="0" smtClean="0">
                <a:latin typeface="Arial" panose="020B0604020202020204" pitchFamily="34" charset="0"/>
                <a:cs typeface="Arial" panose="020B0604020202020204" pitchFamily="34" charset="0"/>
              </a:rPr>
              <a:t> các bạn </a:t>
            </a:r>
            <a:r>
              <a:rPr lang="en-US" sz="3800" dirty="0" err="1" smtClean="0">
                <a:latin typeface="Arial" panose="020B0604020202020204" pitchFamily="34" charset="0"/>
                <a:cs typeface="Arial" panose="020B0604020202020204" pitchFamily="34" charset="0"/>
              </a:rPr>
              <a:t>những</a:t>
            </a:r>
            <a:r>
              <a:rPr lang="en-US" sz="3800" dirty="0" smtClean="0">
                <a:latin typeface="Arial" panose="020B0604020202020204" pitchFamily="34" charset="0"/>
                <a:cs typeface="Arial" panose="020B0604020202020204" pitchFamily="34" charset="0"/>
              </a:rPr>
              <a:t> gì?</a:t>
            </a:r>
          </a:p>
          <a:p>
            <a:pPr marL="742950" lvl="1" indent="-285750">
              <a:lnSpc>
                <a:spcPct val="200000"/>
              </a:lnSpc>
              <a:buFontTx/>
              <a:buChar char="-"/>
            </a:pPr>
            <a:r>
              <a:rPr lang="en-US" sz="3800" dirty="0" err="1" smtClean="0">
                <a:latin typeface="Arial" panose="020B0604020202020204" pitchFamily="34" charset="0"/>
                <a:cs typeface="Arial" panose="020B0604020202020204" pitchFamily="34" charset="0"/>
              </a:rPr>
              <a:t>Em</a:t>
            </a:r>
            <a:r>
              <a:rPr lang="en-US" sz="3800" dirty="0" smtClean="0">
                <a:latin typeface="Arial" panose="020B0604020202020204" pitchFamily="34" charset="0"/>
                <a:cs typeface="Arial" panose="020B0604020202020204" pitchFamily="34" charset="0"/>
              </a:rPr>
              <a:t> muốn nói gì hoặc làm gì để thể </a:t>
            </a:r>
            <a:r>
              <a:rPr lang="en-US" sz="3800" dirty="0" err="1" smtClean="0">
                <a:latin typeface="Arial" panose="020B0604020202020204" pitchFamily="34" charset="0"/>
                <a:cs typeface="Arial" panose="020B0604020202020204" pitchFamily="34" charset="0"/>
              </a:rPr>
              <a:t>hiện</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lòng</a:t>
            </a:r>
            <a:r>
              <a:rPr lang="en-US" sz="3800" dirty="0" smtClean="0">
                <a:latin typeface="Arial" panose="020B0604020202020204" pitchFamily="34" charset="0"/>
                <a:cs typeface="Arial" panose="020B0604020202020204" pitchFamily="34" charset="0"/>
              </a:rPr>
              <a:t> biết </a:t>
            </a:r>
            <a:r>
              <a:rPr lang="en-US" sz="3800" dirty="0" err="1" smtClean="0">
                <a:latin typeface="Arial" panose="020B0604020202020204" pitchFamily="34" charset="0"/>
                <a:cs typeface="Arial" panose="020B0604020202020204" pitchFamily="34" charset="0"/>
              </a:rPr>
              <a:t>ơn</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đối</a:t>
            </a:r>
            <a:r>
              <a:rPr lang="en-US" sz="3800" dirty="0" smtClean="0">
                <a:latin typeface="Arial" panose="020B0604020202020204" pitchFamily="34" charset="0"/>
                <a:cs typeface="Arial" panose="020B0604020202020204" pitchFamily="34" charset="0"/>
              </a:rPr>
              <a:t> với </a:t>
            </a:r>
            <a:r>
              <a:rPr lang="en-US" sz="3800" dirty="0" err="1" smtClean="0">
                <a:latin typeface="Arial" panose="020B0604020202020204" pitchFamily="34" charset="0"/>
                <a:cs typeface="Arial" panose="020B0604020202020204" pitchFamily="34" charset="0"/>
              </a:rPr>
              <a:t>cô</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bác</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đó</a:t>
            </a:r>
            <a:r>
              <a:rPr lang="en-US" sz="3800" dirty="0" smtClean="0">
                <a:latin typeface="Arial" panose="020B0604020202020204" pitchFamily="34" charset="0"/>
                <a:cs typeface="Arial" panose="020B0604020202020204" pitchFamily="34" charset="0"/>
              </a:rPr>
              <a:t>?</a:t>
            </a:r>
            <a:endParaRPr lang="en-US" sz="3800"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randombar(horizontal)">
                                      <p:cBhvr>
                                        <p:cTn id="13" dur="500"/>
                                        <p:tgtEl>
                                          <p:spTgt spid="14"/>
                                        </p:tgtEl>
                                      </p:cBhvr>
                                    </p:animEffect>
                                  </p:childTnLst>
                                </p:cTn>
                              </p:par>
                              <p:par>
                                <p:cTn id="14" presetID="14" presetClass="entr" presetSubtype="1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randombar(horizontal)">
                                      <p:cBhvr>
                                        <p:cTn id="1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7865" b="7865"/>
          <a:stretch>
            <a:fillRect/>
          </a:stretch>
        </p:blipFill>
        <p:spPr>
          <a:xfrm>
            <a:off x="0" y="0"/>
            <a:ext cx="18288000" cy="10287000"/>
          </a:xfrm>
          <a:prstGeom prst="rect">
            <a:avLst/>
          </a:prstGeom>
        </p:spPr>
      </p:pic>
      <p:pic>
        <p:nvPicPr>
          <p:cNvPr id="5" name="Picture 5"/>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8"/>
              </a:ext>
            </a:extLst>
          </a:blip>
          <a:srcRect/>
          <a:stretch>
            <a:fillRect/>
          </a:stretch>
        </p:blipFill>
        <p:spPr>
          <a:xfrm rot="5400000">
            <a:off x="8002294" y="343562"/>
            <a:ext cx="2283413" cy="19623078"/>
          </a:xfrm>
          <a:prstGeom prst="rect">
            <a:avLst/>
          </a:prstGeom>
        </p:spPr>
      </p:pic>
      <p:sp>
        <p:nvSpPr>
          <p:cNvPr id="6" name="TextBox 6"/>
          <p:cNvSpPr txBox="1"/>
          <p:nvPr/>
        </p:nvSpPr>
        <p:spPr>
          <a:xfrm>
            <a:off x="1143000" y="1938242"/>
            <a:ext cx="16383000" cy="2128788"/>
          </a:xfrm>
          <a:prstGeom prst="rect">
            <a:avLst/>
          </a:prstGeom>
        </p:spPr>
        <p:txBody>
          <a:bodyPr wrap="square" lIns="0" tIns="0" rIns="0" bIns="0" rtlCol="0" anchor="t">
            <a:spAutoFit/>
          </a:bodyPr>
          <a:lstStyle/>
          <a:p>
            <a:pPr algn="just">
              <a:lnSpc>
                <a:spcPts val="8300"/>
              </a:lnSpc>
            </a:pPr>
            <a:r>
              <a:rPr lang="en-US" sz="4800" b="1" i="1" dirty="0" smtClean="0">
                <a:solidFill>
                  <a:srgbClr val="4A5666"/>
                </a:solidFill>
                <a:latin typeface="Arial" panose="020B0604020202020204" pitchFamily="34" charset="0"/>
                <a:cs typeface="Arial" panose="020B0604020202020204" pitchFamily="34" charset="0"/>
              </a:rPr>
              <a:t>2. </a:t>
            </a:r>
            <a:r>
              <a:rPr lang="en-US" sz="4800" b="1" i="1" dirty="0" err="1" smtClean="0">
                <a:solidFill>
                  <a:srgbClr val="4A5666"/>
                </a:solidFill>
                <a:latin typeface="Arial" panose="020B0604020202020204" pitchFamily="34" charset="0"/>
                <a:cs typeface="Arial" panose="020B0604020202020204" pitchFamily="34" charset="0"/>
              </a:rPr>
              <a:t>Dựa</a:t>
            </a:r>
            <a:r>
              <a:rPr lang="en-US" sz="4800" b="1" i="1" dirty="0" smtClean="0">
                <a:solidFill>
                  <a:srgbClr val="4A5666"/>
                </a:solidFill>
                <a:latin typeface="Arial" panose="020B0604020202020204" pitchFamily="34" charset="0"/>
                <a:cs typeface="Arial" panose="020B0604020202020204" pitchFamily="34" charset="0"/>
              </a:rPr>
              <a:t> vào </a:t>
            </a:r>
            <a:r>
              <a:rPr lang="en-US" sz="4800" b="1" i="1" dirty="0" err="1" smtClean="0">
                <a:solidFill>
                  <a:srgbClr val="4A5666"/>
                </a:solidFill>
                <a:latin typeface="Arial" panose="020B0604020202020204" pitchFamily="34" charset="0"/>
                <a:cs typeface="Arial" panose="020B0604020202020204" pitchFamily="34" charset="0"/>
              </a:rPr>
              <a:t>những</a:t>
            </a:r>
            <a:r>
              <a:rPr lang="en-US" sz="4800" b="1" i="1" dirty="0" smtClean="0">
                <a:solidFill>
                  <a:srgbClr val="4A5666"/>
                </a:solidFill>
                <a:latin typeface="Arial" panose="020B0604020202020204" pitchFamily="34" charset="0"/>
                <a:cs typeface="Arial" panose="020B0604020202020204" pitchFamily="34" charset="0"/>
              </a:rPr>
              <a:t> </a:t>
            </a:r>
            <a:r>
              <a:rPr lang="en-US" sz="4800" b="1" i="1" dirty="0" err="1" smtClean="0">
                <a:solidFill>
                  <a:srgbClr val="4A5666"/>
                </a:solidFill>
                <a:latin typeface="Arial" panose="020B0604020202020204" pitchFamily="34" charset="0"/>
                <a:cs typeface="Arial" panose="020B0604020202020204" pitchFamily="34" charset="0"/>
              </a:rPr>
              <a:t>điều</a:t>
            </a:r>
            <a:r>
              <a:rPr lang="en-US" sz="4800" b="1" i="1" dirty="0" smtClean="0">
                <a:solidFill>
                  <a:srgbClr val="4A5666"/>
                </a:solidFill>
                <a:latin typeface="Arial" panose="020B0604020202020204" pitchFamily="34" charset="0"/>
                <a:cs typeface="Arial" panose="020B0604020202020204" pitchFamily="34" charset="0"/>
              </a:rPr>
              <a:t> vừa nói, </a:t>
            </a:r>
            <a:r>
              <a:rPr lang="en-US" sz="4800" b="1" i="1" dirty="0" err="1" smtClean="0">
                <a:solidFill>
                  <a:srgbClr val="4A5666"/>
                </a:solidFill>
                <a:latin typeface="Arial" panose="020B0604020202020204" pitchFamily="34" charset="0"/>
                <a:cs typeface="Arial" panose="020B0604020202020204" pitchFamily="34" charset="0"/>
              </a:rPr>
              <a:t>hãy</a:t>
            </a:r>
            <a:r>
              <a:rPr lang="en-US" sz="4800" b="1" i="1" dirty="0" smtClean="0">
                <a:solidFill>
                  <a:srgbClr val="4A5666"/>
                </a:solidFill>
                <a:latin typeface="Arial" panose="020B0604020202020204" pitchFamily="34" charset="0"/>
                <a:cs typeface="Arial" panose="020B0604020202020204" pitchFamily="34" charset="0"/>
              </a:rPr>
              <a:t> </a:t>
            </a:r>
            <a:r>
              <a:rPr lang="en-US" sz="4800" b="1" i="1" dirty="0" err="1" smtClean="0">
                <a:solidFill>
                  <a:srgbClr val="4A5666"/>
                </a:solidFill>
                <a:latin typeface="Arial" panose="020B0604020202020204" pitchFamily="34" charset="0"/>
                <a:cs typeface="Arial" panose="020B0604020202020204" pitchFamily="34" charset="0"/>
              </a:rPr>
              <a:t>viết</a:t>
            </a:r>
            <a:r>
              <a:rPr lang="en-US" sz="4800" b="1" i="1" dirty="0" smtClean="0">
                <a:solidFill>
                  <a:srgbClr val="4A5666"/>
                </a:solidFill>
                <a:latin typeface="Arial" panose="020B0604020202020204" pitchFamily="34" charset="0"/>
                <a:cs typeface="Arial" panose="020B0604020202020204" pitchFamily="34" charset="0"/>
              </a:rPr>
              <a:t> 4 – 5 câu (hoặc 4 – 5 </a:t>
            </a:r>
            <a:r>
              <a:rPr lang="en-US" sz="4800" b="1" i="1" dirty="0" err="1" smtClean="0">
                <a:solidFill>
                  <a:srgbClr val="4A5666"/>
                </a:solidFill>
                <a:latin typeface="Arial" panose="020B0604020202020204" pitchFamily="34" charset="0"/>
                <a:cs typeface="Arial" panose="020B0604020202020204" pitchFamily="34" charset="0"/>
              </a:rPr>
              <a:t>dòng</a:t>
            </a:r>
            <a:r>
              <a:rPr lang="en-US" sz="4800" b="1" i="1" dirty="0" smtClean="0">
                <a:solidFill>
                  <a:srgbClr val="4A5666"/>
                </a:solidFill>
                <a:latin typeface="Arial" panose="020B0604020202020204" pitchFamily="34" charset="0"/>
                <a:cs typeface="Arial" panose="020B0604020202020204" pitchFamily="34" charset="0"/>
              </a:rPr>
              <a:t> </a:t>
            </a:r>
            <a:r>
              <a:rPr lang="en-US" sz="4800" b="1" i="1" dirty="0" err="1" smtClean="0">
                <a:solidFill>
                  <a:srgbClr val="4A5666"/>
                </a:solidFill>
                <a:latin typeface="Arial" panose="020B0604020202020204" pitchFamily="34" charset="0"/>
                <a:cs typeface="Arial" panose="020B0604020202020204" pitchFamily="34" charset="0"/>
              </a:rPr>
              <a:t>thơ</a:t>
            </a:r>
            <a:r>
              <a:rPr lang="en-US" sz="4800" b="1" i="1" dirty="0" smtClean="0">
                <a:solidFill>
                  <a:srgbClr val="4A5666"/>
                </a:solidFill>
                <a:latin typeface="Arial" panose="020B0604020202020204" pitchFamily="34" charset="0"/>
                <a:cs typeface="Arial" panose="020B0604020202020204" pitchFamily="34" charset="0"/>
              </a:rPr>
              <a:t>) về </a:t>
            </a:r>
            <a:r>
              <a:rPr lang="en-US" sz="4800" b="1" i="1" dirty="0" err="1" smtClean="0">
                <a:solidFill>
                  <a:srgbClr val="4A5666"/>
                </a:solidFill>
                <a:latin typeface="Arial" panose="020B0604020202020204" pitchFamily="34" charset="0"/>
                <a:cs typeface="Arial" panose="020B0604020202020204" pitchFamily="34" charset="0"/>
              </a:rPr>
              <a:t>một</a:t>
            </a:r>
            <a:r>
              <a:rPr lang="en-US" sz="4800" b="1" i="1" dirty="0" smtClean="0">
                <a:solidFill>
                  <a:srgbClr val="4A5666"/>
                </a:solidFill>
                <a:latin typeface="Arial" panose="020B0604020202020204" pitchFamily="34" charset="0"/>
                <a:cs typeface="Arial" panose="020B0604020202020204" pitchFamily="34" charset="0"/>
              </a:rPr>
              <a:t> người </a:t>
            </a:r>
            <a:r>
              <a:rPr lang="en-US" sz="4800" b="1" i="1" dirty="0" err="1" smtClean="0">
                <a:solidFill>
                  <a:srgbClr val="4A5666"/>
                </a:solidFill>
                <a:latin typeface="Arial" panose="020B0604020202020204" pitchFamily="34" charset="0"/>
                <a:cs typeface="Arial" panose="020B0604020202020204" pitchFamily="34" charset="0"/>
              </a:rPr>
              <a:t>lao</a:t>
            </a:r>
            <a:r>
              <a:rPr lang="en-US" sz="4800" b="1" i="1" dirty="0" smtClean="0">
                <a:solidFill>
                  <a:srgbClr val="4A5666"/>
                </a:solidFill>
                <a:latin typeface="Arial" panose="020B0604020202020204" pitchFamily="34" charset="0"/>
                <a:cs typeface="Arial" panose="020B0604020202020204" pitchFamily="34" charset="0"/>
              </a:rPr>
              <a:t> </a:t>
            </a:r>
            <a:r>
              <a:rPr lang="en-US" sz="4800" b="1" i="1" dirty="0" err="1" smtClean="0">
                <a:solidFill>
                  <a:srgbClr val="4A5666"/>
                </a:solidFill>
                <a:latin typeface="Arial" panose="020B0604020202020204" pitchFamily="34" charset="0"/>
                <a:cs typeface="Arial" panose="020B0604020202020204" pitchFamily="34" charset="0"/>
              </a:rPr>
              <a:t>động</a:t>
            </a:r>
            <a:r>
              <a:rPr lang="en-US" sz="4800" b="1" i="1" dirty="0" smtClean="0">
                <a:solidFill>
                  <a:srgbClr val="4A5666"/>
                </a:solidFill>
                <a:latin typeface="Arial" panose="020B0604020202020204" pitchFamily="34" charset="0"/>
                <a:cs typeface="Arial" panose="020B0604020202020204" pitchFamily="34" charset="0"/>
              </a:rPr>
              <a:t> ở trường </a:t>
            </a:r>
            <a:r>
              <a:rPr lang="en-US" sz="4800" b="1" i="1" dirty="0" err="1" smtClean="0">
                <a:solidFill>
                  <a:srgbClr val="4A5666"/>
                </a:solidFill>
                <a:latin typeface="Arial" panose="020B0604020202020204" pitchFamily="34" charset="0"/>
                <a:cs typeface="Arial" panose="020B0604020202020204" pitchFamily="34" charset="0"/>
              </a:rPr>
              <a:t>em</a:t>
            </a:r>
            <a:r>
              <a:rPr lang="en-US" sz="4800" b="1" i="1" dirty="0" smtClean="0">
                <a:solidFill>
                  <a:srgbClr val="4A5666"/>
                </a:solidFill>
                <a:latin typeface="Arial" panose="020B0604020202020204" pitchFamily="34" charset="0"/>
                <a:cs typeface="Arial" panose="020B0604020202020204" pitchFamily="34" charset="0"/>
              </a:rPr>
              <a:t>.</a:t>
            </a:r>
            <a:endParaRPr lang="en-US" sz="4800" b="1" i="1" dirty="0">
              <a:solidFill>
                <a:srgbClr val="4A5666"/>
              </a:solidFill>
              <a:latin typeface="Arial" panose="020B0604020202020204" pitchFamily="34" charset="0"/>
              <a:cs typeface="Arial" panose="020B0604020202020204" pitchFamily="34" charset="0"/>
            </a:endParaRPr>
          </a:p>
        </p:txBody>
      </p:sp>
      <p:pic>
        <p:nvPicPr>
          <p:cNvPr id="16" name="Picture 16"/>
          <p:cNvPicPr>
            <a:picLocks noChangeAspect="1"/>
          </p:cNvPicPr>
          <p:nvPr/>
        </p:nvPicPr>
        <p:blipFill>
          <a:blip r:embed="rId9">
            <a:extLst>
              <a:ext uri="{28A0092B-C50C-407E-A947-70E740481C1C}">
                <a14:useLocalDpi xmlns:a14="http://schemas.microsoft.com/office/drawing/2010/main" val="0"/>
              </a:ext>
              <a:ext uri="{96DAC541-7B7A-43D3-8B79-37D633B846F1}">
                <asvg:svgBlip xmlns="" xmlns:asvg="http://schemas.microsoft.com/office/drawing/2016/SVG/main" r:embed="rId16"/>
              </a:ext>
            </a:extLst>
          </a:blip>
          <a:srcRect/>
          <a:stretch>
            <a:fillRect/>
          </a:stretch>
        </p:blipFill>
        <p:spPr>
          <a:xfrm flipH="1">
            <a:off x="-1219200" y="334378"/>
            <a:ext cx="3832224" cy="1781984"/>
          </a:xfrm>
          <a:prstGeom prst="rect">
            <a:avLst/>
          </a:prstGeom>
        </p:spPr>
      </p:pic>
      <p:pic>
        <p:nvPicPr>
          <p:cNvPr id="17" name="Picture 17"/>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 xmlns:asvg="http://schemas.microsoft.com/office/drawing/2016/SVG/main" r:embed="rId18"/>
              </a:ext>
            </a:extLst>
          </a:blip>
          <a:srcRect/>
          <a:stretch>
            <a:fillRect/>
          </a:stretch>
        </p:blipFill>
        <p:spPr>
          <a:xfrm>
            <a:off x="15301913" y="857250"/>
            <a:ext cx="1026678" cy="1002412"/>
          </a:xfrm>
          <a:prstGeom prst="rect">
            <a:avLst/>
          </a:prstGeom>
        </p:spPr>
      </p:pic>
      <p:pic>
        <p:nvPicPr>
          <p:cNvPr id="18" name="Picture 18"/>
          <p:cNvPicPr>
            <a:picLocks noChangeAspect="1"/>
          </p:cNvPicPr>
          <p:nvPr/>
        </p:nvPicPr>
        <p:blipFill>
          <a:blip r:embed="rId19" cstate="print">
            <a:extLst>
              <a:ext uri="{28A0092B-C50C-407E-A947-70E740481C1C}">
                <a14:useLocalDpi xmlns:a14="http://schemas.microsoft.com/office/drawing/2010/main" val="0"/>
              </a:ext>
              <a:ext uri="{96DAC541-7B7A-43D3-8B79-37D633B846F1}">
                <asvg:svgBlip xmlns="" xmlns:asvg="http://schemas.microsoft.com/office/drawing/2016/SVG/main" r:embed="rId20"/>
              </a:ext>
            </a:extLst>
          </a:blip>
          <a:srcRect/>
          <a:stretch>
            <a:fillRect/>
          </a:stretch>
        </p:blipFill>
        <p:spPr>
          <a:xfrm>
            <a:off x="16651558" y="159942"/>
            <a:ext cx="1313475" cy="1394616"/>
          </a:xfrm>
          <a:prstGeom prst="rect">
            <a:avLst/>
          </a:prstGeom>
        </p:spPr>
      </p:pic>
      <p:pic>
        <p:nvPicPr>
          <p:cNvPr id="19" name="Picture 18"/>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6476999" y="4305300"/>
            <a:ext cx="5715002" cy="571500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par>
                                <p:cTn id="9" presetID="12" presetClass="entr" presetSubtype="4" fill="hold"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p:tgtEl>
                                          <p:spTgt spid="19"/>
                                        </p:tgtEl>
                                        <p:attrNameLst>
                                          <p:attrName>ppt_y</p:attrName>
                                        </p:attrNameLst>
                                      </p:cBhvr>
                                      <p:tavLst>
                                        <p:tav tm="0">
                                          <p:val>
                                            <p:strVal val="#ppt_y+#ppt_h*1.125000"/>
                                          </p:val>
                                        </p:tav>
                                        <p:tav tm="100000">
                                          <p:val>
                                            <p:strVal val="#ppt_y"/>
                                          </p:val>
                                        </p:tav>
                                      </p:tavLst>
                                    </p:anim>
                                    <p:animEffect transition="in" filter="wipe(up)">
                                      <p:cBhvr>
                                        <p:cTn id="1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7865" b="7865"/>
          <a:stretch>
            <a:fillRect/>
          </a:stretch>
        </p:blipFill>
        <p:spPr>
          <a:xfrm>
            <a:off x="0" y="0"/>
            <a:ext cx="18288000" cy="10287000"/>
          </a:xfrm>
          <a:prstGeom prst="rect">
            <a:avLst/>
          </a:prstGeom>
        </p:spPr>
      </p:pic>
      <p:pic>
        <p:nvPicPr>
          <p:cNvPr id="13" name="Picture 13"/>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15"/>
              </a:ext>
            </a:extLst>
          </a:blip>
          <a:srcRect/>
          <a:stretch>
            <a:fillRect/>
          </a:stretch>
        </p:blipFill>
        <p:spPr>
          <a:xfrm rot="5400000">
            <a:off x="8002294" y="475461"/>
            <a:ext cx="2283413" cy="19623078"/>
          </a:xfrm>
          <a:prstGeom prst="rect">
            <a:avLst/>
          </a:prstGeom>
        </p:spPr>
      </p:pic>
      <p:pic>
        <p:nvPicPr>
          <p:cNvPr id="14" name="Picture 14"/>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 xmlns:asvg="http://schemas.microsoft.com/office/drawing/2016/SVG/main" r:embed="rId17"/>
              </a:ext>
            </a:extLst>
          </a:blip>
          <a:srcRect/>
          <a:stretch>
            <a:fillRect/>
          </a:stretch>
        </p:blipFill>
        <p:spPr>
          <a:xfrm>
            <a:off x="15696976" y="1475288"/>
            <a:ext cx="696652" cy="667519"/>
          </a:xfrm>
          <a:prstGeom prst="rect">
            <a:avLst/>
          </a:prstGeom>
        </p:spPr>
      </p:pic>
      <p:pic>
        <p:nvPicPr>
          <p:cNvPr id="15" name="Picture 15"/>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 xmlns:asvg="http://schemas.microsoft.com/office/drawing/2016/SVG/main" r:embed="rId19"/>
              </a:ext>
            </a:extLst>
          </a:blip>
          <a:srcRect/>
          <a:stretch>
            <a:fillRect/>
          </a:stretch>
        </p:blipFill>
        <p:spPr>
          <a:xfrm>
            <a:off x="2242698" y="1028700"/>
            <a:ext cx="696652" cy="667519"/>
          </a:xfrm>
          <a:prstGeom prst="rect">
            <a:avLst/>
          </a:prstGeom>
        </p:spPr>
      </p:pic>
      <p:pic>
        <p:nvPicPr>
          <p:cNvPr id="16" name="Picture 16"/>
          <p:cNvPicPr>
            <a:picLocks noChangeAspect="1"/>
          </p:cNvPicPr>
          <p:nvPr/>
        </p:nvPicPr>
        <p:blipFill>
          <a:blip r:embed="rId20" cstate="print">
            <a:extLst>
              <a:ext uri="{28A0092B-C50C-407E-A947-70E740481C1C}">
                <a14:useLocalDpi xmlns:a14="http://schemas.microsoft.com/office/drawing/2010/main" val="0"/>
              </a:ext>
              <a:ext uri="{96DAC541-7B7A-43D3-8B79-37D633B846F1}">
                <asvg:svgBlip xmlns="" xmlns:asvg="http://schemas.microsoft.com/office/drawing/2016/SVG/main" r:embed="rId21"/>
              </a:ext>
            </a:extLst>
          </a:blip>
          <a:srcRect/>
          <a:stretch>
            <a:fillRect/>
          </a:stretch>
        </p:blipFill>
        <p:spPr>
          <a:xfrm>
            <a:off x="14690670" y="1028700"/>
            <a:ext cx="513616" cy="573873"/>
          </a:xfrm>
          <a:prstGeom prst="rect">
            <a:avLst/>
          </a:prstGeom>
        </p:spPr>
      </p:pic>
      <p:pic>
        <p:nvPicPr>
          <p:cNvPr id="17" name="Picture 17"/>
          <p:cNvPicPr>
            <a:picLocks noChangeAspect="1"/>
          </p:cNvPicPr>
          <p:nvPr/>
        </p:nvPicPr>
        <p:blipFill>
          <a:blip r:embed="rId22" cstate="print">
            <a:extLst>
              <a:ext uri="{28A0092B-C50C-407E-A947-70E740481C1C}">
                <a14:useLocalDpi xmlns:a14="http://schemas.microsoft.com/office/drawing/2010/main" val="0"/>
              </a:ext>
              <a:ext uri="{96DAC541-7B7A-43D3-8B79-37D633B846F1}">
                <asvg:svgBlip xmlns="" xmlns:asvg="http://schemas.microsoft.com/office/drawing/2016/SVG/main" r:embed="rId23"/>
              </a:ext>
            </a:extLst>
          </a:blip>
          <a:srcRect/>
          <a:stretch>
            <a:fillRect/>
          </a:stretch>
        </p:blipFill>
        <p:spPr>
          <a:xfrm rot="-9638659">
            <a:off x="684213" y="2644135"/>
            <a:ext cx="688973" cy="576154"/>
          </a:xfrm>
          <a:prstGeom prst="rect">
            <a:avLst/>
          </a:prstGeom>
        </p:spPr>
      </p:pic>
      <p:sp>
        <p:nvSpPr>
          <p:cNvPr id="18" name="TextBox 18"/>
          <p:cNvSpPr txBox="1"/>
          <p:nvPr/>
        </p:nvSpPr>
        <p:spPr>
          <a:xfrm>
            <a:off x="4957018" y="1203648"/>
            <a:ext cx="8373963" cy="985141"/>
          </a:xfrm>
          <a:prstGeom prst="rect">
            <a:avLst/>
          </a:prstGeom>
        </p:spPr>
        <p:txBody>
          <a:bodyPr lIns="0" tIns="0" rIns="0" bIns="0" rtlCol="0" anchor="t">
            <a:spAutoFit/>
          </a:bodyPr>
          <a:lstStyle/>
          <a:p>
            <a:pPr algn="ctr">
              <a:lnSpc>
                <a:spcPts val="8300"/>
              </a:lnSpc>
            </a:pPr>
            <a:r>
              <a:rPr lang="en-US" sz="6400" b="1" dirty="0" smtClean="0">
                <a:solidFill>
                  <a:srgbClr val="FF0000"/>
                </a:solidFill>
                <a:latin typeface="Arial" panose="020B0604020202020204" pitchFamily="34" charset="0"/>
                <a:cs typeface="Arial" panose="020B0604020202020204" pitchFamily="34" charset="0"/>
              </a:rPr>
              <a:t>VÍ DỤ</a:t>
            </a:r>
            <a:endParaRPr lang="en-US" sz="6400" b="1" dirty="0">
              <a:solidFill>
                <a:srgbClr val="FF0000"/>
              </a:solidFill>
              <a:latin typeface="Arial" panose="020B0604020202020204" pitchFamily="34" charset="0"/>
              <a:cs typeface="Arial" panose="020B0604020202020204" pitchFamily="34" charset="0"/>
            </a:endParaRPr>
          </a:p>
        </p:txBody>
      </p:sp>
      <p:sp>
        <p:nvSpPr>
          <p:cNvPr id="28" name="Rectangle 27"/>
          <p:cNvSpPr/>
          <p:nvPr/>
        </p:nvSpPr>
        <p:spPr>
          <a:xfrm>
            <a:off x="1562211" y="2546243"/>
            <a:ext cx="15163576" cy="5262531"/>
          </a:xfrm>
          <a:prstGeom prst="rect">
            <a:avLst/>
          </a:prstGeom>
        </p:spPr>
        <p:txBody>
          <a:bodyPr wrap="square">
            <a:spAutoFit/>
          </a:bodyPr>
          <a:lstStyle/>
          <a:p>
            <a:pPr algn="just">
              <a:lnSpc>
                <a:spcPct val="200000"/>
              </a:lnSpc>
            </a:pPr>
            <a:r>
              <a:rPr lang="en-US" sz="4800" dirty="0" smtClean="0">
                <a:solidFill>
                  <a:srgbClr val="000000"/>
                </a:solidFill>
              </a:rPr>
              <a:t>	</a:t>
            </a:r>
            <a:r>
              <a:rPr lang="vi-VN" sz="4200" dirty="0" smtClean="0">
                <a:solidFill>
                  <a:srgbClr val="000000"/>
                </a:solidFill>
              </a:rPr>
              <a:t>Bác </a:t>
            </a:r>
            <a:r>
              <a:rPr lang="vi-VN" sz="4200" dirty="0">
                <a:solidFill>
                  <a:srgbClr val="000000"/>
                </a:solidFill>
              </a:rPr>
              <a:t>Liên làm lao công ở trường em. Hằng ngày, bác quét dọn sân trường luôn sạch đẹp. Bác là người rất tốt bụng vì luôn giúp đỡ chúng em làm vệ sinh lớp học khi có bạn nào bị ốm. Chúng em đều rất yêu quý và biết ơn bác Liên.</a:t>
            </a:r>
            <a:endParaRPr lang="en-US" sz="4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barn(inVertical)">
                                      <p:cBhvr>
                                        <p:cTn id="1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7865" b="7865"/>
          <a:stretch>
            <a:fillRect/>
          </a:stretch>
        </p:blipFill>
        <p:spPr>
          <a:xfrm>
            <a:off x="0" y="0"/>
            <a:ext cx="18288000" cy="10287000"/>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a:off x="4855081" y="1028700"/>
            <a:ext cx="2264101" cy="2097124"/>
          </a:xfrm>
          <a:prstGeom prst="rect">
            <a:avLst/>
          </a:prstGeom>
        </p:spPr>
      </p:pic>
      <p:sp>
        <p:nvSpPr>
          <p:cNvPr id="4" name="TextBox 4"/>
          <p:cNvSpPr txBox="1"/>
          <p:nvPr/>
        </p:nvSpPr>
        <p:spPr>
          <a:xfrm>
            <a:off x="5797921" y="1565160"/>
            <a:ext cx="7985710" cy="1148648"/>
          </a:xfrm>
          <a:prstGeom prst="rect">
            <a:avLst/>
          </a:prstGeom>
        </p:spPr>
        <p:txBody>
          <a:bodyPr lIns="0" tIns="0" rIns="0" bIns="0" rtlCol="0" anchor="t">
            <a:spAutoFit/>
          </a:bodyPr>
          <a:lstStyle/>
          <a:p>
            <a:pPr>
              <a:lnSpc>
                <a:spcPts val="9960"/>
              </a:lnSpc>
            </a:pPr>
            <a:r>
              <a:rPr lang="en-US" sz="6400" b="1" dirty="0" smtClean="0">
                <a:solidFill>
                  <a:srgbClr val="4A5666"/>
                </a:solidFill>
                <a:latin typeface="Arial" panose="020B0604020202020204" pitchFamily="34" charset="0"/>
                <a:cs typeface="Arial" panose="020B0604020202020204" pitchFamily="34" charset="0"/>
              </a:rPr>
              <a:t>CỦNG CỐ, DẶN DÒ</a:t>
            </a:r>
            <a:endParaRPr lang="en-US" sz="6400" b="1" dirty="0">
              <a:solidFill>
                <a:srgbClr val="4A5666"/>
              </a:solidFill>
              <a:latin typeface="Arial" panose="020B0604020202020204" pitchFamily="34" charset="0"/>
              <a:cs typeface="Arial" panose="020B0604020202020204" pitchFamily="34" charset="0"/>
            </a:endParaRPr>
          </a:p>
        </p:txBody>
      </p:sp>
      <p:grpSp>
        <p:nvGrpSpPr>
          <p:cNvPr id="5" name="Group 5"/>
          <p:cNvGrpSpPr/>
          <p:nvPr/>
        </p:nvGrpSpPr>
        <p:grpSpPr>
          <a:xfrm>
            <a:off x="-189417" y="4212502"/>
            <a:ext cx="21425031" cy="148977"/>
            <a:chOff x="0" y="0"/>
            <a:chExt cx="28566708" cy="198637"/>
          </a:xfrm>
        </p:grpSpPr>
        <p:pic>
          <p:nvPicPr>
            <p:cNvPr id="6" name="Picture 6"/>
            <p:cNvPicPr>
              <a:picLocks noChangeAspect="1"/>
            </p:cNvPicPr>
            <p:nvPr/>
          </p:nvPicPr>
          <p:blipFill>
            <a:blip r:embed="rId5">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a:off x="0" y="0"/>
              <a:ext cx="7223148" cy="198637"/>
            </a:xfrm>
            <a:prstGeom prst="rect">
              <a:avLst/>
            </a:prstGeom>
          </p:spPr>
        </p:pic>
        <p:pic>
          <p:nvPicPr>
            <p:cNvPr id="7" name="Picture 7"/>
            <p:cNvPicPr>
              <a:picLocks noChangeAspect="1"/>
            </p:cNvPicPr>
            <p:nvPr/>
          </p:nvPicPr>
          <p:blipFill>
            <a:blip r:embed="rId5">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a:off x="7122137" y="0"/>
              <a:ext cx="7223148" cy="198637"/>
            </a:xfrm>
            <a:prstGeom prst="rect">
              <a:avLst/>
            </a:prstGeom>
          </p:spPr>
        </p:pic>
        <p:pic>
          <p:nvPicPr>
            <p:cNvPr id="8" name="Picture 8"/>
            <p:cNvPicPr>
              <a:picLocks noChangeAspect="1"/>
            </p:cNvPicPr>
            <p:nvPr/>
          </p:nvPicPr>
          <p:blipFill>
            <a:blip r:embed="rId5">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a:off x="14243684" y="0"/>
              <a:ext cx="7223148" cy="198637"/>
            </a:xfrm>
            <a:prstGeom prst="rect">
              <a:avLst/>
            </a:prstGeom>
          </p:spPr>
        </p:pic>
        <p:pic>
          <p:nvPicPr>
            <p:cNvPr id="9" name="Picture 9"/>
            <p:cNvPicPr>
              <a:picLocks noChangeAspect="1"/>
            </p:cNvPicPr>
            <p:nvPr/>
          </p:nvPicPr>
          <p:blipFill>
            <a:blip r:embed="rId5">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a:off x="21343560" y="0"/>
              <a:ext cx="7223148" cy="198637"/>
            </a:xfrm>
            <a:prstGeom prst="rect">
              <a:avLst/>
            </a:prstGeom>
          </p:spPr>
        </p:pic>
      </p:grpSp>
      <p:pic>
        <p:nvPicPr>
          <p:cNvPr id="10" name="Picture 10"/>
          <p:cNvPicPr>
            <a:picLocks noChangeAspect="1"/>
          </p:cNvPicPr>
          <p:nvPr/>
        </p:nvPicPr>
        <p:blipFill>
          <a:blip r:embed="rId7">
            <a:extLst>
              <a:ext uri="{28A0092B-C50C-407E-A947-70E740481C1C}">
                <a14:useLocalDpi xmlns:a14="http://schemas.microsoft.com/office/drawing/2010/main" val="0"/>
              </a:ext>
              <a:ext uri="{96DAC541-7B7A-43D3-8B79-37D633B846F1}">
                <asvg:svgBlip xmlns="" xmlns:asvg="http://schemas.microsoft.com/office/drawing/2016/SVG/main" r:embed="rId8"/>
              </a:ext>
            </a:extLst>
          </a:blip>
          <a:srcRect/>
          <a:stretch>
            <a:fillRect/>
          </a:stretch>
        </p:blipFill>
        <p:spPr>
          <a:xfrm>
            <a:off x="2812631" y="4021311"/>
            <a:ext cx="447899" cy="414867"/>
          </a:xfrm>
          <a:prstGeom prst="rect">
            <a:avLst/>
          </a:prstGeom>
        </p:spPr>
      </p:pic>
      <p:pic>
        <p:nvPicPr>
          <p:cNvPr id="14" name="Picture 14"/>
          <p:cNvPicPr>
            <a:picLocks noChangeAspect="1"/>
          </p:cNvPicPr>
          <p:nvPr/>
        </p:nvPicPr>
        <p:blipFill>
          <a:blip r:embed="rId9">
            <a:extLst>
              <a:ext uri="{28A0092B-C50C-407E-A947-70E740481C1C}">
                <a14:useLocalDpi xmlns:a14="http://schemas.microsoft.com/office/drawing/2010/main" val="0"/>
              </a:ext>
              <a:ext uri="{96DAC541-7B7A-43D3-8B79-37D633B846F1}">
                <asvg:svgBlip xmlns="" xmlns:asvg="http://schemas.microsoft.com/office/drawing/2016/SVG/main" r:embed="rId10"/>
              </a:ext>
            </a:extLst>
          </a:blip>
          <a:srcRect/>
          <a:stretch>
            <a:fillRect/>
          </a:stretch>
        </p:blipFill>
        <p:spPr>
          <a:xfrm>
            <a:off x="6884244" y="4021311"/>
            <a:ext cx="447899" cy="414867"/>
          </a:xfrm>
          <a:prstGeom prst="rect">
            <a:avLst/>
          </a:prstGeom>
        </p:spPr>
      </p:pic>
      <p:pic>
        <p:nvPicPr>
          <p:cNvPr id="18" name="Picture 18"/>
          <p:cNvPicPr>
            <a:picLocks noChangeAspect="1"/>
          </p:cNvPicPr>
          <p:nvPr/>
        </p:nvPicPr>
        <p:blipFill>
          <a:blip r:embed="rId11">
            <a:extLst>
              <a:ext uri="{28A0092B-C50C-407E-A947-70E740481C1C}">
                <a14:useLocalDpi xmlns:a14="http://schemas.microsoft.com/office/drawing/2010/main" val="0"/>
              </a:ext>
              <a:ext uri="{96DAC541-7B7A-43D3-8B79-37D633B846F1}">
                <asvg:svgBlip xmlns="" xmlns:asvg="http://schemas.microsoft.com/office/drawing/2016/SVG/main" r:embed="rId12"/>
              </a:ext>
            </a:extLst>
          </a:blip>
          <a:srcRect/>
          <a:stretch>
            <a:fillRect/>
          </a:stretch>
        </p:blipFill>
        <p:spPr>
          <a:xfrm>
            <a:off x="10955857" y="4021311"/>
            <a:ext cx="447899" cy="414867"/>
          </a:xfrm>
          <a:prstGeom prst="rect">
            <a:avLst/>
          </a:prstGeom>
        </p:spPr>
      </p:pic>
      <p:pic>
        <p:nvPicPr>
          <p:cNvPr id="22" name="Picture 22"/>
          <p:cNvPicPr>
            <a:picLocks noChangeAspect="1"/>
          </p:cNvPicPr>
          <p:nvPr/>
        </p:nvPicPr>
        <p:blipFill>
          <a:blip r:embed="rId13">
            <a:extLst>
              <a:ext uri="{28A0092B-C50C-407E-A947-70E740481C1C}">
                <a14:useLocalDpi xmlns:a14="http://schemas.microsoft.com/office/drawing/2010/main" val="0"/>
              </a:ext>
              <a:ext uri="{96DAC541-7B7A-43D3-8B79-37D633B846F1}">
                <asvg:svgBlip xmlns="" xmlns:asvg="http://schemas.microsoft.com/office/drawing/2016/SVG/main" r:embed="rId14"/>
              </a:ext>
            </a:extLst>
          </a:blip>
          <a:srcRect/>
          <a:stretch>
            <a:fillRect/>
          </a:stretch>
        </p:blipFill>
        <p:spPr>
          <a:xfrm>
            <a:off x="15027470" y="4021311"/>
            <a:ext cx="447899" cy="414867"/>
          </a:xfrm>
          <a:prstGeom prst="rect">
            <a:avLst/>
          </a:prstGeom>
        </p:spPr>
      </p:pic>
      <p:pic>
        <p:nvPicPr>
          <p:cNvPr id="26" name="Picture 26"/>
          <p:cNvPicPr>
            <a:picLocks noChangeAspect="1"/>
          </p:cNvPicPr>
          <p:nvPr/>
        </p:nvPicPr>
        <p:blipFill>
          <a:blip r:embed="rId15">
            <a:extLst>
              <a:ext uri="{28A0092B-C50C-407E-A947-70E740481C1C}">
                <a14:useLocalDpi xmlns:a14="http://schemas.microsoft.com/office/drawing/2010/main" val="0"/>
              </a:ext>
              <a:ext uri="{96DAC541-7B7A-43D3-8B79-37D633B846F1}">
                <asvg:svgBlip xmlns="" xmlns:asvg="http://schemas.microsoft.com/office/drawing/2016/SVG/main" r:embed="rId16"/>
              </a:ext>
            </a:extLst>
          </a:blip>
          <a:srcRect/>
          <a:stretch>
            <a:fillRect/>
          </a:stretch>
        </p:blipFill>
        <p:spPr>
          <a:xfrm flipH="1">
            <a:off x="-310553" y="8468381"/>
            <a:ext cx="21122408" cy="12058975"/>
          </a:xfrm>
          <a:prstGeom prst="rect">
            <a:avLst/>
          </a:prstGeom>
        </p:spPr>
      </p:pic>
      <p:pic>
        <p:nvPicPr>
          <p:cNvPr id="27" name="Picture 27"/>
          <p:cNvPicPr>
            <a:picLocks noChangeAspect="1"/>
          </p:cNvPicPr>
          <p:nvPr/>
        </p:nvPicPr>
        <p:blipFill>
          <a:blip r:embed="rId17">
            <a:extLst>
              <a:ext uri="{28A0092B-C50C-407E-A947-70E740481C1C}">
                <a14:useLocalDpi xmlns:a14="http://schemas.microsoft.com/office/drawing/2010/main" val="0"/>
              </a:ext>
              <a:ext uri="{96DAC541-7B7A-43D3-8B79-37D633B846F1}">
                <asvg:svgBlip xmlns="" xmlns:asvg="http://schemas.microsoft.com/office/drawing/2016/SVG/main" r:embed="rId18"/>
              </a:ext>
            </a:extLst>
          </a:blip>
          <a:srcRect/>
          <a:stretch>
            <a:fillRect/>
          </a:stretch>
        </p:blipFill>
        <p:spPr>
          <a:xfrm>
            <a:off x="14575429" y="845890"/>
            <a:ext cx="4287558" cy="1993715"/>
          </a:xfrm>
          <a:prstGeom prst="rect">
            <a:avLst/>
          </a:prstGeom>
        </p:spPr>
      </p:pic>
      <p:pic>
        <p:nvPicPr>
          <p:cNvPr id="28" name="Picture 28"/>
          <p:cNvPicPr>
            <a:picLocks noChangeAspect="1"/>
          </p:cNvPicPr>
          <p:nvPr/>
        </p:nvPicPr>
        <p:blipFill>
          <a:blip r:embed="rId19">
            <a:extLst>
              <a:ext uri="{28A0092B-C50C-407E-A947-70E740481C1C}">
                <a14:useLocalDpi xmlns:a14="http://schemas.microsoft.com/office/drawing/2010/main" val="0"/>
              </a:ext>
              <a:ext uri="{96DAC541-7B7A-43D3-8B79-37D633B846F1}">
                <asvg:svgBlip xmlns="" xmlns:asvg="http://schemas.microsoft.com/office/drawing/2016/SVG/main" r:embed="rId20"/>
              </a:ext>
            </a:extLst>
          </a:blip>
          <a:srcRect/>
          <a:stretch>
            <a:fillRect/>
          </a:stretch>
        </p:blipFill>
        <p:spPr>
          <a:xfrm>
            <a:off x="-1027028" y="1028700"/>
            <a:ext cx="4287558" cy="19937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7865" b="7865"/>
          <a:stretch>
            <a:fillRect/>
          </a:stretch>
        </p:blipFill>
        <p:spPr>
          <a:xfrm>
            <a:off x="0" y="0"/>
            <a:ext cx="18288000" cy="10287000"/>
          </a:xfrm>
          <a:prstGeom prst="rect">
            <a:avLst/>
          </a:prstGeom>
        </p:spPr>
      </p:pic>
      <p:pic>
        <p:nvPicPr>
          <p:cNvPr id="5" name="Picture 5"/>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a:off x="-878794" y="9061760"/>
            <a:ext cx="19286738" cy="1784023"/>
          </a:xfrm>
          <a:prstGeom prst="rect">
            <a:avLst/>
          </a:prstGeom>
        </p:spPr>
      </p:pic>
      <p:pic>
        <p:nvPicPr>
          <p:cNvPr id="8" name="Picture 8"/>
          <p:cNvPicPr>
            <a:picLocks noChangeAspect="1"/>
          </p:cNvPicPr>
          <p:nvPr/>
        </p:nvPicPr>
        <p:blipFill>
          <a:blip r:embed="rId7">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a:off x="15392400" y="0"/>
            <a:ext cx="2375863" cy="2522634"/>
          </a:xfrm>
          <a:prstGeom prst="rect">
            <a:avLst/>
          </a:prstGeom>
        </p:spPr>
      </p:pic>
      <p:pic>
        <p:nvPicPr>
          <p:cNvPr id="9" name="Picture 9"/>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a:off x="888991" y="8027132"/>
            <a:ext cx="2165098" cy="2290007"/>
          </a:xfrm>
          <a:prstGeom prst="rect">
            <a:avLst/>
          </a:prstGeom>
        </p:spPr>
      </p:pic>
      <p:sp>
        <p:nvSpPr>
          <p:cNvPr id="14" name="TextBox 14"/>
          <p:cNvSpPr txBox="1"/>
          <p:nvPr/>
        </p:nvSpPr>
        <p:spPr>
          <a:xfrm>
            <a:off x="2209800" y="3186307"/>
            <a:ext cx="14173200" cy="3118674"/>
          </a:xfrm>
          <a:prstGeom prst="rect">
            <a:avLst/>
          </a:prstGeom>
        </p:spPr>
        <p:txBody>
          <a:bodyPr wrap="square" lIns="0" tIns="0" rIns="0" bIns="0" rtlCol="0" anchor="t">
            <a:spAutoFit/>
          </a:bodyPr>
          <a:lstStyle/>
          <a:p>
            <a:pPr algn="ctr">
              <a:lnSpc>
                <a:spcPct val="150000"/>
              </a:lnSpc>
            </a:pPr>
            <a:r>
              <a:rPr lang="en-US" sz="7200" b="1" dirty="0" smtClean="0">
                <a:solidFill>
                  <a:srgbClr val="F49966"/>
                </a:solidFill>
                <a:latin typeface="Arial" panose="020B0604020202020204" pitchFamily="34" charset="0"/>
                <a:cs typeface="Arial" panose="020B0604020202020204" pitchFamily="34" charset="0"/>
              </a:rPr>
              <a:t>HẸN GẶP LẠI CÁC EM</a:t>
            </a:r>
          </a:p>
          <a:p>
            <a:pPr algn="ctr">
              <a:lnSpc>
                <a:spcPct val="150000"/>
              </a:lnSpc>
            </a:pPr>
            <a:r>
              <a:rPr lang="en-US" sz="7200" b="1" dirty="0" smtClean="0">
                <a:solidFill>
                  <a:srgbClr val="F49966"/>
                </a:solidFill>
                <a:latin typeface="Arial" panose="020B0604020202020204" pitchFamily="34" charset="0"/>
                <a:cs typeface="Arial" panose="020B0604020202020204" pitchFamily="34" charset="0"/>
              </a:rPr>
              <a:t> TRONG BÀI HỌC SAU!</a:t>
            </a:r>
            <a:endParaRPr lang="en-US" sz="7200" b="1" dirty="0">
              <a:solidFill>
                <a:srgbClr val="F4996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92269182"/>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TotalTime>
  <Words>134</Words>
  <Application>Microsoft Office PowerPoint</Application>
  <PresentationFormat>Custom</PresentationFormat>
  <Paragraphs>17</Paragraphs>
  <Slides>7</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7</vt:i4>
      </vt:variant>
    </vt:vector>
  </HeadingPairs>
  <TitlesOfParts>
    <vt:vector size="10" baseType="lpstr">
      <vt:lpstr>Calibri</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Ha_PC</cp:lastModifiedBy>
  <cp:revision>5</cp:revision>
  <dcterms:created xsi:type="dcterms:W3CDTF">2006-08-16T00:00:00Z</dcterms:created>
  <dcterms:modified xsi:type="dcterms:W3CDTF">2021-11-08T02:12:44Z</dcterms:modified>
  <dc:identifier>DAEt-d3kjac</dc:identifier>
</cp:coreProperties>
</file>