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304" r:id="rId3"/>
    <p:sldId id="257" r:id="rId4"/>
    <p:sldId id="264" r:id="rId5"/>
    <p:sldId id="297" r:id="rId6"/>
    <p:sldId id="260" r:id="rId7"/>
    <p:sldId id="305" r:id="rId8"/>
    <p:sldId id="261" r:id="rId9"/>
    <p:sldId id="306" r:id="rId10"/>
    <p:sldId id="294" r:id="rId11"/>
    <p:sldId id="307" r:id="rId12"/>
    <p:sldId id="308" r:id="rId13"/>
    <p:sldId id="262" r:id="rId14"/>
    <p:sldId id="29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77" y="1596954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94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59011"/>
            <a:ext cx="923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We use conjunctions to combine two clauses into a compound sentence.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/>
              <a:t>I like watching cartoons, </a:t>
            </a:r>
            <a:r>
              <a:rPr lang="en-US" sz="2400" b="1"/>
              <a:t>but </a:t>
            </a:r>
            <a:r>
              <a:rPr lang="en-US" sz="240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/>
              <a:t>I enjoy sports, </a:t>
            </a:r>
            <a:r>
              <a:rPr lang="en-US" sz="2400" b="1"/>
              <a:t>so</a:t>
            </a:r>
            <a:r>
              <a:rPr lang="en-US" sz="240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/>
              <a:t>I’m helping decorate the house, </a:t>
            </a:r>
            <a:r>
              <a:rPr lang="en-US" sz="2400" b="1"/>
              <a:t>and</a:t>
            </a:r>
            <a:r>
              <a:rPr lang="en-US" sz="240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90502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79282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" y="559596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73942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595969"/>
            <a:ext cx="4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Wh </a:t>
            </a:r>
            <a:r>
              <a:rPr lang="en-US" sz="2400" b="1"/>
              <a:t>– questions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5009" y="347297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Conjunctions in compound sentences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9706" y="2914920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1572" y="1778386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7323" y="3558194"/>
            <a:ext cx="7307362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Each question word is used for 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102"/>
            <a:ext cx="9359108" cy="599085"/>
            <a:chOff x="0" y="66102"/>
            <a:chExt cx="9359108" cy="59908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6102"/>
              <a:ext cx="9144000" cy="599085"/>
              <a:chOff x="200084" y="1178227"/>
              <a:chExt cx="9144000" cy="599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084" y="1178227"/>
                <a:ext cx="9144000" cy="599085"/>
                <a:chOff x="200084" y="1250964"/>
                <a:chExt cx="9144000" cy="5990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00084" y="1250964"/>
                  <a:ext cx="9144000" cy="599085"/>
                  <a:chOff x="454594" y="1604255"/>
                  <a:chExt cx="9144000" cy="59908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454594" y="1604255"/>
                    <a:ext cx="9144000" cy="59908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19632" y="1675573"/>
                    <a:ext cx="12688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Who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80998" y="1322283"/>
                  <a:ext cx="12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65097" y="1249546"/>
                <a:ext cx="1525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72906" y="137420"/>
              <a:ext cx="1786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881" y="137421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271" y="914401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12" y="1376066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5" y="599085"/>
            <a:ext cx="4414595" cy="6720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271" y="3067407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271" y="4572034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6304535"/>
            <a:ext cx="487363" cy="487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3B8789-4560-4AD7-9814-261C0C2B8679}"/>
              </a:ext>
            </a:extLst>
          </p:cNvPr>
          <p:cNvSpPr txBox="1"/>
          <p:nvPr/>
        </p:nvSpPr>
        <p:spPr>
          <a:xfrm>
            <a:off x="917639" y="1394447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often </a:t>
            </a:r>
            <a:r>
              <a:rPr lang="en-US" sz="2400" dirty="0"/>
              <a:t>do you watch TV?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9AAE6-BA2F-409F-9B3E-2F85BA2BBD83}"/>
              </a:ext>
            </a:extLst>
          </p:cNvPr>
          <p:cNvSpPr txBox="1"/>
          <p:nvPr/>
        </p:nvSpPr>
        <p:spPr>
          <a:xfrm>
            <a:off x="944626" y="1391550"/>
            <a:ext cx="397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 TV?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296F-7A2F-4C36-80C5-F057B828D8EA}"/>
              </a:ext>
            </a:extLst>
          </p:cNvPr>
          <p:cNvSpPr txBox="1"/>
          <p:nvPr/>
        </p:nvSpPr>
        <p:spPr>
          <a:xfrm>
            <a:off x="917639" y="2086945"/>
            <a:ext cx="335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ACF1C6-0045-49A5-843C-93A671E10B6B}"/>
              </a:ext>
            </a:extLst>
          </p:cNvPr>
          <p:cNvSpPr txBox="1"/>
          <p:nvPr/>
        </p:nvSpPr>
        <p:spPr>
          <a:xfrm>
            <a:off x="944626" y="2083237"/>
            <a:ext cx="275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do you watch?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269C9-D7AA-4B49-BA87-E2D8C426E7A7}"/>
              </a:ext>
            </a:extLst>
          </p:cNvPr>
          <p:cNvSpPr txBox="1"/>
          <p:nvPr/>
        </p:nvSpPr>
        <p:spPr>
          <a:xfrm>
            <a:off x="848454" y="3528273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 </a:t>
            </a:r>
            <a:r>
              <a:rPr lang="en-US" sz="2400" dirty="0"/>
              <a:t>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EAE8B-19ED-410E-999E-AE084A8D3636}"/>
              </a:ext>
            </a:extLst>
          </p:cNvPr>
          <p:cNvSpPr txBox="1"/>
          <p:nvPr/>
        </p:nvSpPr>
        <p:spPr>
          <a:xfrm>
            <a:off x="882497" y="5043716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9F6EB8-7D1A-40B4-AD4B-CAF8AE2BD365}"/>
              </a:ext>
            </a:extLst>
          </p:cNvPr>
          <p:cNvSpPr txBox="1"/>
          <p:nvPr/>
        </p:nvSpPr>
        <p:spPr>
          <a:xfrm>
            <a:off x="872599" y="5775541"/>
            <a:ext cx="26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 </a:t>
            </a:r>
            <a:r>
              <a:rPr lang="en-US" sz="2400" dirty="0"/>
              <a:t>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706</Words>
  <Application>Microsoft Office PowerPoint</Application>
  <PresentationFormat>On-screen Show (4:3)</PresentationFormat>
  <Paragraphs>140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106</cp:revision>
  <dcterms:created xsi:type="dcterms:W3CDTF">2020-12-09T02:04:09Z</dcterms:created>
  <dcterms:modified xsi:type="dcterms:W3CDTF">2023-07-07T10:09:15Z</dcterms:modified>
</cp:coreProperties>
</file>