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88" r:id="rId5"/>
    <p:sldId id="270" r:id="rId6"/>
    <p:sldId id="264" r:id="rId7"/>
    <p:sldId id="271" r:id="rId8"/>
    <p:sldId id="274" r:id="rId9"/>
    <p:sldId id="285" r:id="rId10"/>
    <p:sldId id="290" r:id="rId11"/>
    <p:sldId id="267" r:id="rId12"/>
  </p:sldIdLst>
  <p:sldSz cx="18288000" cy="10287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Cambria Math" pitchFamily="18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3979" autoAdjust="0"/>
  </p:normalViewPr>
  <p:slideViewPr>
    <p:cSldViewPr>
      <p:cViewPr varScale="1">
        <p:scale>
          <a:sx n="46" d="100"/>
          <a:sy n="46" d="100"/>
        </p:scale>
        <p:origin x="-8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6ED80-937D-40B4-B013-ACFC211A51FF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66AD3-5038-47E1-827D-FC2B90044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1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6AD3-5038-47E1-827D-FC2B900444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6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66AD3-5038-47E1-827D-FC2B900444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26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6.png"/><Relationship Id="rId4" Type="http://schemas.openxmlformats.org/officeDocument/2006/relationships/image" Target="../media/image8.sv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6.png"/><Relationship Id="rId17" Type="http://schemas.openxmlformats.org/officeDocument/2006/relationships/image" Target="../media/image5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7484;p29"/>
          <p:cNvSpPr txBox="1">
            <a:spLocks/>
          </p:cNvSpPr>
          <p:nvPr/>
        </p:nvSpPr>
        <p:spPr>
          <a:xfrm>
            <a:off x="2743200" y="3431700"/>
            <a:ext cx="12960896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500" b="1" i="0" u="none" strike="noStrike" kern="0" cap="none" spc="0" normalizeH="0" noProof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noProof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ĐẾN VỚI BÀI HỌC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noProof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NGÀY HÔM NAY</a:t>
            </a:r>
            <a:r>
              <a:rPr kumimoji="0" lang="vi-VN" sz="7500" b="1" i="0" u="none" strike="noStrike" kern="0" cap="none" spc="0" normalizeH="0" baseline="0" noProof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8305800" y="4533900"/>
            <a:ext cx="1752600" cy="965974"/>
          </a:xfrm>
          <a:prstGeom prst="wedgeEllipseCallout">
            <a:avLst>
              <a:gd name="adj1" fmla="val 43514"/>
              <a:gd name="adj2" fmla="val 577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739" y="317535"/>
            <a:ext cx="444510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9.34 (Tr83)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" y="1442978"/>
            <a:ext cx="17106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song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984489"/>
            <a:ext cx="5820360" cy="381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82000" y="6205054"/>
                <a:ext cx="7772400" cy="3129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𝑥𝐴𝑡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𝑡𝐴𝐵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ΔABC 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ΔABC 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(DHNB)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6205054"/>
                <a:ext cx="7772400" cy="3129446"/>
              </a:xfrm>
              <a:prstGeom prst="rect">
                <a:avLst/>
              </a:prstGeom>
              <a:blipFill>
                <a:blip r:embed="rId14"/>
                <a:stretch>
                  <a:fillRect l="-2745" b="-3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7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7484;p29"/>
          <p:cNvSpPr txBox="1">
            <a:spLocks/>
          </p:cNvSpPr>
          <p:nvPr/>
        </p:nvSpPr>
        <p:spPr>
          <a:xfrm>
            <a:off x="3276600" y="3279300"/>
            <a:ext cx="11660759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CẢM</a:t>
            </a:r>
            <a:r>
              <a:rPr kumimoji="0" lang="en-US" sz="7000" b="1" i="0" u="none" strike="noStrike" kern="0" cap="none" spc="0" normalizeH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ƠN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lang="en-US" sz="7000" b="1" kern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ker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LẮNG NGHE BÀI HỌC</a:t>
            </a:r>
            <a:r>
              <a:rPr kumimoji="0" lang="vi-VN" sz="7000" b="1" i="0" u="none" strike="noStrike" kern="0" cap="none" spc="0" normalizeH="0" baseline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240859" y="8332437"/>
            <a:ext cx="2837580" cy="23371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703436" y="-543255"/>
            <a:ext cx="2625981" cy="1446677"/>
          </a:xfrm>
          <a:prstGeom prst="rect">
            <a:avLst/>
          </a:prstGeom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606989">
            <a:off x="287314" y="8891806"/>
            <a:ext cx="855145" cy="1230424"/>
          </a:xfrm>
          <a:prstGeom prst="rect">
            <a:avLst/>
          </a:prstGeom>
        </p:spPr>
      </p:pic>
      <p:sp>
        <p:nvSpPr>
          <p:cNvPr id="25" name="Google Shape;7771;p33"/>
          <p:cNvSpPr txBox="1">
            <a:spLocks/>
          </p:cNvSpPr>
          <p:nvPr/>
        </p:nvSpPr>
        <p:spPr>
          <a:xfrm>
            <a:off x="4114800" y="4937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5500" b="1" kern="0" dirty="0">
                <a:solidFill>
                  <a:schemeClr val="tx1"/>
                </a:solidFill>
                <a:latin typeface="Arial" panose="020B0604020202020204" pitchFamily="34" charset="0"/>
              </a:rPr>
              <a:t>KHỞI ĐỘNG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546265"/>
            <a:ext cx="16535400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trình bày khái niệm đường trung tuyến; định lí sự đồng quy của ba đường trung tuyến; tính chất trọng tâm.</a:t>
            </a:r>
          </a:p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trình bày khái niệm đường phân giác, định lí về sự đồng quy của ba đường phân giác.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trình bày khái niệm đường trung trực, định lí về sự đồng quy của ba đường trung trực.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trình bày khái niệm đường cao, định lí về sự đồng quy của ba đường cao.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133600" y="2135448"/>
            <a:ext cx="13903845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500" b="1" kern="0" dirty="0">
                <a:solidFill>
                  <a:schemeClr val="bg1"/>
                </a:solidFill>
              </a:rPr>
              <a:t>CHƯƠNG IX. QUAN HỆ GIỮA CÁC YẾU TỐ TRONG MỘT TAM GIÁC</a:t>
            </a:r>
            <a:endParaRPr lang="en-US" sz="65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24200" y="5219700"/>
            <a:ext cx="120396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6500" b="1" kern="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LUYỆN TẬP CHUNG TRANG 82</a:t>
            </a:r>
            <a:endParaRPr kumimoji="0" lang="en-US" sz="65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66709">
            <a:off x="681190" y="8473500"/>
            <a:ext cx="645818" cy="959999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8382000" y="571500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229600" y="2313674"/>
                <a:ext cx="7162800" cy="5694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Mặt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𝐵𝐴𝑀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𝐶𝐴𝑀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𝐶𝐸𝑀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𝐶𝐴𝑀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CAE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(DHNB)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CE = CA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 EC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AC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2313674"/>
                <a:ext cx="7162800" cy="5694251"/>
              </a:xfrm>
              <a:prstGeom prst="rect">
                <a:avLst/>
              </a:prstGeom>
              <a:blipFill>
                <a:blip r:embed="rId14"/>
                <a:stretch>
                  <a:fillRect l="-2979" b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16" y="2247900"/>
            <a:ext cx="4393789" cy="582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2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8127263" y="419100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2247900"/>
            <a:ext cx="4610101" cy="487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477000" y="1866900"/>
                <a:ext cx="10972800" cy="8095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kề bù)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135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135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KAC vuông tại K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𝐾𝐶𝐴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𝐴𝐾𝐶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(tổng ba góc trong tam giác)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Hay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𝐾𝐶𝐴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+ 90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𝐾𝐶𝐴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KAC vuông cân tại K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AK = CK.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866900"/>
                <a:ext cx="10972800" cy="8095486"/>
              </a:xfrm>
              <a:prstGeom prst="rect">
                <a:avLst/>
              </a:prstGeom>
              <a:blipFill>
                <a:blip r:embed="rId13"/>
                <a:stretch>
                  <a:fillRect l="-2000" r="-167" b="-1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7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638800" y="4152900"/>
            <a:ext cx="70104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vi-VN" sz="70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431699" y="317837"/>
            <a:ext cx="444510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9.31 (Tr83)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0747" y="1299508"/>
            <a:ext cx="168938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57968"/>
            <a:ext cx="3962400" cy="4185932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10401300" y="3292345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00600" y="4387989"/>
                <a:ext cx="13792200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m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tuyến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BD = CD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AC (2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∆ABC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(DHNB)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387989"/>
                <a:ext cx="13792200" cy="5632311"/>
              </a:xfrm>
              <a:prstGeom prst="rect">
                <a:avLst/>
              </a:prstGeom>
              <a:blipFill>
                <a:blip r:embed="rId15"/>
                <a:stretch>
                  <a:fillRect l="-1592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7620000" y="7347615"/>
            <a:ext cx="381000" cy="15240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077200" y="7404437"/>
                <a:ext cx="1019659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ABD =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 (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cgv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cgv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7404437"/>
                <a:ext cx="10196594" cy="1015663"/>
              </a:xfrm>
              <a:prstGeom prst="rect">
                <a:avLst/>
              </a:prstGeom>
              <a:blipFill>
                <a:blip r:embed="rId16"/>
                <a:stretch>
                  <a:fillRect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61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  <p:bldP spid="14" grpId="0" animBg="1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24273" y="266700"/>
            <a:ext cx="444510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9.32 (Tr83)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8073" y="1416364"/>
            <a:ext cx="1630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A, B, C.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d, 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CM. Qua 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CM,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N.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CN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73" y="5600700"/>
            <a:ext cx="3857327" cy="4495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24600" y="6210300"/>
                <a:ext cx="403860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MNC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∩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6210300"/>
                <a:ext cx="4038600" cy="3785652"/>
              </a:xfrm>
              <a:prstGeom prst="rect">
                <a:avLst/>
              </a:prstGeom>
              <a:blipFill>
                <a:blip r:embed="rId17"/>
                <a:stretch>
                  <a:fillRect l="-5438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10820400" y="5320526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9906000" y="7481352"/>
            <a:ext cx="533400" cy="2438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668000" y="7675960"/>
                <a:ext cx="64770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trực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MNC </a:t>
                </a:r>
              </a:p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MB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CN (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đpcm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0" y="7675960"/>
                <a:ext cx="6477000" cy="1938992"/>
              </a:xfrm>
              <a:prstGeom prst="rect">
                <a:avLst/>
              </a:prstGeom>
              <a:blipFill>
                <a:blip r:embed="rId18"/>
                <a:stretch>
                  <a:fillRect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1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791200" y="4168345"/>
            <a:ext cx="70104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vi-VN" sz="7000" b="1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2694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PresentationFormat>Custom</PresentationFormat>
  <Paragraphs>57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Kavoon</vt:lpstr>
      <vt:lpstr>Times New Roman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2023-02-07T03:41:39Z</dcterms:created>
  <dcterms:modified xsi:type="dcterms:W3CDTF">2023-02-07T08:10:59Z</dcterms:modified>
  <dc:identifier/>
</cp:coreProperties>
</file>