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D7F2-DDB9-4096-94A2-E710BBD2ABC0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D308-9FA3-4848-9D0D-28C50AAF9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29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D7F2-DDB9-4096-94A2-E710BBD2ABC0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D308-9FA3-4848-9D0D-28C50AAF9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52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D7F2-DDB9-4096-94A2-E710BBD2ABC0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D308-9FA3-4848-9D0D-28C50AAF9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19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D7F2-DDB9-4096-94A2-E710BBD2ABC0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D308-9FA3-4848-9D0D-28C50AAF9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509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D7F2-DDB9-4096-94A2-E710BBD2ABC0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D308-9FA3-4848-9D0D-28C50AAF9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057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D7F2-DDB9-4096-94A2-E710BBD2ABC0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D308-9FA3-4848-9D0D-28C50AAF9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895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D7F2-DDB9-4096-94A2-E710BBD2ABC0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D308-9FA3-4848-9D0D-28C50AAF9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119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D7F2-DDB9-4096-94A2-E710BBD2ABC0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D308-9FA3-4848-9D0D-28C50AAF9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40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D7F2-DDB9-4096-94A2-E710BBD2ABC0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D308-9FA3-4848-9D0D-28C50AAF9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15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D7F2-DDB9-4096-94A2-E710BBD2ABC0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5A53D308-9FA3-4848-9D0D-28C50AAF9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086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D7F2-DDB9-4096-94A2-E710BBD2ABC0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3D308-9FA3-4848-9D0D-28C50AAF9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520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4984D7F2-DDB9-4096-94A2-E710BBD2ABC0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tx1">
                    <a:alpha val="20000"/>
                  </a:schemeClr>
                </a:solidFill>
                <a:latin typeface="+mj-lt"/>
              </a:defRPr>
            </a:lvl1pPr>
          </a:lstStyle>
          <a:p>
            <a:fld id="{5A53D308-9FA3-4848-9D0D-28C50AAF9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0901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TÂY HỒ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27" y="1661994"/>
            <a:ext cx="12192000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 HOẠT CHUYÊN MÔN</a:t>
            </a:r>
          </a:p>
          <a:p>
            <a:pPr algn="ctr">
              <a:lnSpc>
                <a:spcPct val="150000"/>
              </a:lnSpc>
            </a:pP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CHUYÊN ĐỀ THEO CẤU TRÚC ĐỀ THI VÀO LỚP 10 THPT 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TOÁN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768436" y="830997"/>
            <a:ext cx="4668982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680364" y="4924425"/>
            <a:ext cx="6511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  <a:endParaRPr lang="en-US" sz="3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16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 CHƯƠNG TRÌNH</a:t>
            </a:r>
          </a:p>
          <a:p>
            <a:r>
              <a:rPr lang="en-US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BÁO CÁO CHUYÊN ĐỀ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847115"/>
              </p:ext>
            </p:extLst>
          </p:nvPr>
        </p:nvGraphicFramePr>
        <p:xfrm>
          <a:off x="0" y="1077218"/>
          <a:ext cx="12192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1165">
                  <a:extLst>
                    <a:ext uri="{9D8B030D-6E8A-4147-A177-3AD203B41FA5}">
                      <a16:colId xmlns:a16="http://schemas.microsoft.com/office/drawing/2014/main" val="3300657872"/>
                    </a:ext>
                  </a:extLst>
                </a:gridCol>
                <a:gridCol w="7578436">
                  <a:extLst>
                    <a:ext uri="{9D8B030D-6E8A-4147-A177-3AD203B41FA5}">
                      <a16:colId xmlns:a16="http://schemas.microsoft.com/office/drawing/2014/main" val="322223609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6101024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TT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327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gọn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chứa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căn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bậc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THCS Chu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5238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toán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lập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THCS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Phú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Thượng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9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toán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tế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THCS An </a:t>
                      </a:r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Dương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2872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THCS </a:t>
                      </a:r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Nhật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535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Hàm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bậc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nhất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hàm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bậc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THCS </a:t>
                      </a:r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Xuân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841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bậc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Viete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THCS </a:t>
                      </a:r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Quảng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770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phẳng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THCS </a:t>
                      </a:r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Đông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Thái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THCS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Tứ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726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Bất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đẳng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THCS Chu </a:t>
                      </a:r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88731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4502727"/>
            <a:ext cx="12192000" cy="1481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THẢO LUẬN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KẾT LUẬN</a:t>
            </a:r>
            <a:endParaRPr lang="en-US" sz="3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rgbClr val="000000"/>
      </a:dk1>
      <a:lt1>
        <a:srgbClr val="FFFFFF"/>
      </a:lt1>
      <a:dk2>
        <a:srgbClr val="303034"/>
      </a:dk2>
      <a:lt2>
        <a:srgbClr val="DFDFE4"/>
      </a:lt2>
      <a:accent1>
        <a:srgbClr val="00AEEF"/>
      </a:accent1>
      <a:accent2>
        <a:srgbClr val="8CC600"/>
      </a:accent2>
      <a:accent3>
        <a:srgbClr val="FFBE00"/>
      </a:accent3>
      <a:accent4>
        <a:srgbClr val="FF0097"/>
      </a:accent4>
      <a:accent5>
        <a:srgbClr val="0071BC"/>
      </a:accent5>
      <a:accent6>
        <a:srgbClr val="FF8600"/>
      </a:accent6>
      <a:hlink>
        <a:srgbClr val="2424F0"/>
      </a:hlink>
      <a:folHlink>
        <a:srgbClr val="808080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9FF7CA0D-8839-4012-B51C-B152F9BD65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208</TotalTime>
  <Words>164</Words>
  <PresentationFormat>Widescreen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 Light</vt:lpstr>
      <vt:lpstr>Times New Roman</vt:lpstr>
      <vt:lpstr>Metropolitan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2022-04-12T00:46:33Z</dcterms:created>
  <dcterms:modified xsi:type="dcterms:W3CDTF">2022-04-12T04:15:17Z</dcterms:modified>
</cp:coreProperties>
</file>