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57" r:id="rId2"/>
    <p:sldId id="256" r:id="rId3"/>
    <p:sldId id="258" r:id="rId4"/>
    <p:sldId id="259" r:id="rId5"/>
    <p:sldId id="261" r:id="rId6"/>
    <p:sldId id="264" r:id="rId7"/>
    <p:sldId id="262" r:id="rId8"/>
    <p:sldId id="263" r:id="rId9"/>
    <p:sldId id="266" r:id="rId10"/>
    <p:sldId id="285" r:id="rId11"/>
    <p:sldId id="265" r:id="rId12"/>
    <p:sldId id="268" r:id="rId13"/>
    <p:sldId id="267" r:id="rId14"/>
    <p:sldId id="270" r:id="rId15"/>
    <p:sldId id="272" r:id="rId16"/>
    <p:sldId id="271" r:id="rId17"/>
    <p:sldId id="286" r:id="rId18"/>
    <p:sldId id="269" r:id="rId19"/>
    <p:sldId id="273" r:id="rId20"/>
    <p:sldId id="275" r:id="rId21"/>
    <p:sldId id="276" r:id="rId22"/>
    <p:sldId id="277" r:id="rId23"/>
    <p:sldId id="280" r:id="rId24"/>
    <p:sldId id="287" r:id="rId25"/>
    <p:sldId id="274" r:id="rId26"/>
    <p:sldId id="278" r:id="rId27"/>
    <p:sldId id="279" r:id="rId28"/>
    <p:sldId id="281" r:id="rId29"/>
    <p:sldId id="282" r:id="rId30"/>
    <p:sldId id="283" r:id="rId31"/>
    <p:sldId id="288" r:id="rId32"/>
  </p:sldIdLst>
  <p:sldSz cx="9144000" cy="5143500" type="screen16x9"/>
  <p:notesSz cx="6858000" cy="9144000"/>
  <p:custDataLst>
    <p:tags r:id="rId34"/>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1BDCD"/>
    <a:srgbClr val="D42418"/>
    <a:srgbClr val="5576A1"/>
    <a:srgbClr val="87C7D1"/>
    <a:srgbClr val="616D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8" d="100"/>
          <a:sy n="98" d="100"/>
        </p:scale>
        <p:origin x="60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D1D866-FDBF-4A96-B398-AAD0BC0CA07D}" type="datetimeFigureOut">
              <a:rPr lang="zh-CN" altLang="en-US" smtClean="0"/>
              <a:t>2017/10/13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19EE7B-A52F-4FFC-8FA5-CD5AAF45FFCD}" type="slidenum">
              <a:rPr lang="zh-CN" altLang="en-US" smtClean="0"/>
              <a:t>‹#›</a:t>
            </a:fld>
            <a:endParaRPr lang="zh-CN" altLang="en-US"/>
          </a:p>
        </p:txBody>
      </p:sp>
    </p:spTree>
    <p:extLst>
      <p:ext uri="{BB962C8B-B14F-4D97-AF65-F5344CB8AC3E}">
        <p14:creationId xmlns:p14="http://schemas.microsoft.com/office/powerpoint/2010/main" val="358776316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19EE7B-A52F-4FFC-8FA5-CD5AAF45FFCD}" type="slidenum">
              <a:rPr lang="zh-CN" altLang="en-US" smtClean="0"/>
              <a:t>1</a:t>
            </a:fld>
            <a:endParaRPr lang="zh-CN" altLang="en-US"/>
          </a:p>
        </p:txBody>
      </p:sp>
    </p:spTree>
    <p:extLst>
      <p:ext uri="{BB962C8B-B14F-4D97-AF65-F5344CB8AC3E}">
        <p14:creationId xmlns:p14="http://schemas.microsoft.com/office/powerpoint/2010/main" val="4015558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19EE7B-A52F-4FFC-8FA5-CD5AAF45FFCD}" type="slidenum">
              <a:rPr lang="zh-CN" altLang="en-US" smtClean="0"/>
              <a:t>10</a:t>
            </a:fld>
            <a:endParaRPr lang="zh-CN" altLang="en-US"/>
          </a:p>
        </p:txBody>
      </p:sp>
    </p:spTree>
    <p:extLst>
      <p:ext uri="{BB962C8B-B14F-4D97-AF65-F5344CB8AC3E}">
        <p14:creationId xmlns:p14="http://schemas.microsoft.com/office/powerpoint/2010/main" val="2833997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497AC0A-23FF-487E-AE12-80D737DEC797}" type="slidenum">
              <a:rPr lang="zh-CN" altLang="en-US" smtClean="0"/>
              <a:t>11</a:t>
            </a:fld>
            <a:endParaRPr lang="zh-CN" altLang="en-US"/>
          </a:p>
        </p:txBody>
      </p:sp>
    </p:spTree>
    <p:extLst>
      <p:ext uri="{BB962C8B-B14F-4D97-AF65-F5344CB8AC3E}">
        <p14:creationId xmlns:p14="http://schemas.microsoft.com/office/powerpoint/2010/main" val="2532803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497AC0A-23FF-487E-AE12-80D737DEC797}" type="slidenum">
              <a:rPr lang="zh-CN" altLang="en-US" smtClean="0"/>
              <a:t>12</a:t>
            </a:fld>
            <a:endParaRPr lang="zh-CN" altLang="en-US"/>
          </a:p>
        </p:txBody>
      </p:sp>
    </p:spTree>
    <p:extLst>
      <p:ext uri="{BB962C8B-B14F-4D97-AF65-F5344CB8AC3E}">
        <p14:creationId xmlns:p14="http://schemas.microsoft.com/office/powerpoint/2010/main" val="1987789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497AC0A-23FF-487E-AE12-80D737DEC797}" type="slidenum">
              <a:rPr lang="zh-CN" altLang="en-US" smtClean="0"/>
              <a:t>13</a:t>
            </a:fld>
            <a:endParaRPr lang="zh-CN" altLang="en-US"/>
          </a:p>
        </p:txBody>
      </p:sp>
    </p:spTree>
    <p:extLst>
      <p:ext uri="{BB962C8B-B14F-4D97-AF65-F5344CB8AC3E}">
        <p14:creationId xmlns:p14="http://schemas.microsoft.com/office/powerpoint/2010/main" val="2172472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497AC0A-23FF-487E-AE12-80D737DEC797}" type="slidenum">
              <a:rPr lang="zh-CN" altLang="en-US" smtClean="0"/>
              <a:t>14</a:t>
            </a:fld>
            <a:endParaRPr lang="zh-CN" altLang="en-US"/>
          </a:p>
        </p:txBody>
      </p:sp>
    </p:spTree>
    <p:extLst>
      <p:ext uri="{BB962C8B-B14F-4D97-AF65-F5344CB8AC3E}">
        <p14:creationId xmlns:p14="http://schemas.microsoft.com/office/powerpoint/2010/main" val="21119443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497AC0A-23FF-487E-AE12-80D737DEC797}" type="slidenum">
              <a:rPr lang="zh-CN" altLang="en-US" smtClean="0"/>
              <a:t>15</a:t>
            </a:fld>
            <a:endParaRPr lang="zh-CN" altLang="en-US"/>
          </a:p>
        </p:txBody>
      </p:sp>
    </p:spTree>
    <p:extLst>
      <p:ext uri="{BB962C8B-B14F-4D97-AF65-F5344CB8AC3E}">
        <p14:creationId xmlns:p14="http://schemas.microsoft.com/office/powerpoint/2010/main" val="24147414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497AC0A-23FF-487E-AE12-80D737DEC797}" type="slidenum">
              <a:rPr lang="zh-CN" altLang="en-US" smtClean="0"/>
              <a:t>16</a:t>
            </a:fld>
            <a:endParaRPr lang="zh-CN" altLang="en-US"/>
          </a:p>
        </p:txBody>
      </p:sp>
    </p:spTree>
    <p:extLst>
      <p:ext uri="{BB962C8B-B14F-4D97-AF65-F5344CB8AC3E}">
        <p14:creationId xmlns:p14="http://schemas.microsoft.com/office/powerpoint/2010/main" val="1548099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19EE7B-A52F-4FFC-8FA5-CD5AAF45FFCD}" type="slidenum">
              <a:rPr lang="zh-CN" altLang="en-US" smtClean="0"/>
              <a:t>17</a:t>
            </a:fld>
            <a:endParaRPr lang="zh-CN" altLang="en-US"/>
          </a:p>
        </p:txBody>
      </p:sp>
    </p:spTree>
    <p:extLst>
      <p:ext uri="{BB962C8B-B14F-4D97-AF65-F5344CB8AC3E}">
        <p14:creationId xmlns:p14="http://schemas.microsoft.com/office/powerpoint/2010/main" val="4390386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497AC0A-23FF-487E-AE12-80D737DEC797}" type="slidenum">
              <a:rPr lang="zh-CN" altLang="en-US" smtClean="0"/>
              <a:t>18</a:t>
            </a:fld>
            <a:endParaRPr lang="zh-CN" altLang="en-US"/>
          </a:p>
        </p:txBody>
      </p:sp>
    </p:spTree>
    <p:extLst>
      <p:ext uri="{BB962C8B-B14F-4D97-AF65-F5344CB8AC3E}">
        <p14:creationId xmlns:p14="http://schemas.microsoft.com/office/powerpoint/2010/main" val="13729480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497AC0A-23FF-487E-AE12-80D737DEC797}" type="slidenum">
              <a:rPr lang="zh-CN" altLang="en-US" smtClean="0"/>
              <a:t>19</a:t>
            </a:fld>
            <a:endParaRPr lang="zh-CN" altLang="en-US"/>
          </a:p>
        </p:txBody>
      </p:sp>
    </p:spTree>
    <p:extLst>
      <p:ext uri="{BB962C8B-B14F-4D97-AF65-F5344CB8AC3E}">
        <p14:creationId xmlns:p14="http://schemas.microsoft.com/office/powerpoint/2010/main" val="4254686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19EE7B-A52F-4FFC-8FA5-CD5AAF45FFCD}" type="slidenum">
              <a:rPr lang="zh-CN" altLang="en-US" smtClean="0"/>
              <a:t>2</a:t>
            </a:fld>
            <a:endParaRPr lang="zh-CN" altLang="en-US"/>
          </a:p>
        </p:txBody>
      </p:sp>
    </p:spTree>
    <p:extLst>
      <p:ext uri="{BB962C8B-B14F-4D97-AF65-F5344CB8AC3E}">
        <p14:creationId xmlns:p14="http://schemas.microsoft.com/office/powerpoint/2010/main" val="1719178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497AC0A-23FF-487E-AE12-80D737DEC797}" type="slidenum">
              <a:rPr lang="zh-CN" altLang="en-US" smtClean="0"/>
              <a:t>20</a:t>
            </a:fld>
            <a:endParaRPr lang="zh-CN" altLang="en-US"/>
          </a:p>
        </p:txBody>
      </p:sp>
    </p:spTree>
    <p:extLst>
      <p:ext uri="{BB962C8B-B14F-4D97-AF65-F5344CB8AC3E}">
        <p14:creationId xmlns:p14="http://schemas.microsoft.com/office/powerpoint/2010/main" val="1797859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497AC0A-23FF-487E-AE12-80D737DEC797}" type="slidenum">
              <a:rPr lang="zh-CN" altLang="en-US" smtClean="0"/>
              <a:t>21</a:t>
            </a:fld>
            <a:endParaRPr lang="zh-CN" altLang="en-US"/>
          </a:p>
        </p:txBody>
      </p:sp>
    </p:spTree>
    <p:extLst>
      <p:ext uri="{BB962C8B-B14F-4D97-AF65-F5344CB8AC3E}">
        <p14:creationId xmlns:p14="http://schemas.microsoft.com/office/powerpoint/2010/main" val="28066434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497AC0A-23FF-487E-AE12-80D737DEC797}" type="slidenum">
              <a:rPr lang="zh-CN" altLang="en-US" smtClean="0"/>
              <a:t>22</a:t>
            </a:fld>
            <a:endParaRPr lang="zh-CN" altLang="en-US"/>
          </a:p>
        </p:txBody>
      </p:sp>
    </p:spTree>
    <p:extLst>
      <p:ext uri="{BB962C8B-B14F-4D97-AF65-F5344CB8AC3E}">
        <p14:creationId xmlns:p14="http://schemas.microsoft.com/office/powerpoint/2010/main" val="958552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497AC0A-23FF-487E-AE12-80D737DEC797}" type="slidenum">
              <a:rPr lang="zh-CN" altLang="en-US" smtClean="0"/>
              <a:t>23</a:t>
            </a:fld>
            <a:endParaRPr lang="zh-CN" altLang="en-US"/>
          </a:p>
        </p:txBody>
      </p:sp>
    </p:spTree>
    <p:extLst>
      <p:ext uri="{BB962C8B-B14F-4D97-AF65-F5344CB8AC3E}">
        <p14:creationId xmlns:p14="http://schemas.microsoft.com/office/powerpoint/2010/main" val="3598943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19EE7B-A52F-4FFC-8FA5-CD5AAF45FFCD}" type="slidenum">
              <a:rPr lang="zh-CN" altLang="en-US" smtClean="0"/>
              <a:t>24</a:t>
            </a:fld>
            <a:endParaRPr lang="zh-CN" altLang="en-US"/>
          </a:p>
        </p:txBody>
      </p:sp>
    </p:spTree>
    <p:extLst>
      <p:ext uri="{BB962C8B-B14F-4D97-AF65-F5344CB8AC3E}">
        <p14:creationId xmlns:p14="http://schemas.microsoft.com/office/powerpoint/2010/main" val="27375194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497AC0A-23FF-487E-AE12-80D737DEC797}" type="slidenum">
              <a:rPr lang="zh-CN" altLang="en-US" smtClean="0"/>
              <a:t>25</a:t>
            </a:fld>
            <a:endParaRPr lang="zh-CN" altLang="en-US"/>
          </a:p>
        </p:txBody>
      </p:sp>
    </p:spTree>
    <p:extLst>
      <p:ext uri="{BB962C8B-B14F-4D97-AF65-F5344CB8AC3E}">
        <p14:creationId xmlns:p14="http://schemas.microsoft.com/office/powerpoint/2010/main" val="34469651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497AC0A-23FF-487E-AE12-80D737DEC797}" type="slidenum">
              <a:rPr lang="zh-CN" altLang="en-US" smtClean="0"/>
              <a:t>26</a:t>
            </a:fld>
            <a:endParaRPr lang="zh-CN" altLang="en-US"/>
          </a:p>
        </p:txBody>
      </p:sp>
    </p:spTree>
    <p:extLst>
      <p:ext uri="{BB962C8B-B14F-4D97-AF65-F5344CB8AC3E}">
        <p14:creationId xmlns:p14="http://schemas.microsoft.com/office/powerpoint/2010/main" val="23408845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497AC0A-23FF-487E-AE12-80D737DEC797}" type="slidenum">
              <a:rPr lang="zh-CN" altLang="en-US" smtClean="0"/>
              <a:t>27</a:t>
            </a:fld>
            <a:endParaRPr lang="zh-CN" altLang="en-US"/>
          </a:p>
        </p:txBody>
      </p:sp>
    </p:spTree>
    <p:extLst>
      <p:ext uri="{BB962C8B-B14F-4D97-AF65-F5344CB8AC3E}">
        <p14:creationId xmlns:p14="http://schemas.microsoft.com/office/powerpoint/2010/main" val="35013612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497AC0A-23FF-487E-AE12-80D737DEC797}" type="slidenum">
              <a:rPr lang="zh-CN" altLang="en-US" smtClean="0"/>
              <a:t>28</a:t>
            </a:fld>
            <a:endParaRPr lang="zh-CN" altLang="en-US"/>
          </a:p>
        </p:txBody>
      </p:sp>
    </p:spTree>
    <p:extLst>
      <p:ext uri="{BB962C8B-B14F-4D97-AF65-F5344CB8AC3E}">
        <p14:creationId xmlns:p14="http://schemas.microsoft.com/office/powerpoint/2010/main" val="39785257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497AC0A-23FF-487E-AE12-80D737DEC797}" type="slidenum">
              <a:rPr lang="zh-CN" altLang="en-US" smtClean="0"/>
              <a:t>29</a:t>
            </a:fld>
            <a:endParaRPr lang="zh-CN" altLang="en-US"/>
          </a:p>
        </p:txBody>
      </p:sp>
    </p:spTree>
    <p:extLst>
      <p:ext uri="{BB962C8B-B14F-4D97-AF65-F5344CB8AC3E}">
        <p14:creationId xmlns:p14="http://schemas.microsoft.com/office/powerpoint/2010/main" val="1550156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19EE7B-A52F-4FFC-8FA5-CD5AAF45FFCD}" type="slidenum">
              <a:rPr lang="zh-CN" altLang="en-US" smtClean="0"/>
              <a:t>3</a:t>
            </a:fld>
            <a:endParaRPr lang="zh-CN" altLang="en-US"/>
          </a:p>
        </p:txBody>
      </p:sp>
    </p:spTree>
    <p:extLst>
      <p:ext uri="{BB962C8B-B14F-4D97-AF65-F5344CB8AC3E}">
        <p14:creationId xmlns:p14="http://schemas.microsoft.com/office/powerpoint/2010/main" val="29224577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497AC0A-23FF-487E-AE12-80D737DEC797}" type="slidenum">
              <a:rPr lang="zh-CN" altLang="en-US" smtClean="0"/>
              <a:t>30</a:t>
            </a:fld>
            <a:endParaRPr lang="zh-CN" altLang="en-US"/>
          </a:p>
        </p:txBody>
      </p:sp>
    </p:spTree>
    <p:extLst>
      <p:ext uri="{BB962C8B-B14F-4D97-AF65-F5344CB8AC3E}">
        <p14:creationId xmlns:p14="http://schemas.microsoft.com/office/powerpoint/2010/main" val="15823897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19EE7B-A52F-4FFC-8FA5-CD5AAF45FFCD}" type="slidenum">
              <a:rPr lang="zh-CN" altLang="en-US" smtClean="0"/>
              <a:t>31</a:t>
            </a:fld>
            <a:endParaRPr lang="zh-CN" altLang="en-US"/>
          </a:p>
        </p:txBody>
      </p:sp>
    </p:spTree>
    <p:extLst>
      <p:ext uri="{BB962C8B-B14F-4D97-AF65-F5344CB8AC3E}">
        <p14:creationId xmlns:p14="http://schemas.microsoft.com/office/powerpoint/2010/main" val="2968550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D19EE7B-A52F-4FFC-8FA5-CD5AAF45FFCD}" type="slidenum">
              <a:rPr lang="zh-CN" altLang="en-US" smtClean="0"/>
              <a:t>4</a:t>
            </a:fld>
            <a:endParaRPr lang="zh-CN" altLang="en-US"/>
          </a:p>
        </p:txBody>
      </p:sp>
    </p:spTree>
    <p:extLst>
      <p:ext uri="{BB962C8B-B14F-4D97-AF65-F5344CB8AC3E}">
        <p14:creationId xmlns:p14="http://schemas.microsoft.com/office/powerpoint/2010/main" val="2061944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497AC0A-23FF-487E-AE12-80D737DEC797}" type="slidenum">
              <a:rPr lang="zh-CN" altLang="en-US" smtClean="0"/>
              <a:t>5</a:t>
            </a:fld>
            <a:endParaRPr lang="zh-CN" altLang="en-US"/>
          </a:p>
        </p:txBody>
      </p:sp>
    </p:spTree>
    <p:extLst>
      <p:ext uri="{BB962C8B-B14F-4D97-AF65-F5344CB8AC3E}">
        <p14:creationId xmlns:p14="http://schemas.microsoft.com/office/powerpoint/2010/main" val="40845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497AC0A-23FF-487E-AE12-80D737DEC797}" type="slidenum">
              <a:rPr lang="zh-CN" altLang="en-US" smtClean="0"/>
              <a:t>6</a:t>
            </a:fld>
            <a:endParaRPr lang="zh-CN" altLang="en-US"/>
          </a:p>
        </p:txBody>
      </p:sp>
    </p:spTree>
    <p:extLst>
      <p:ext uri="{BB962C8B-B14F-4D97-AF65-F5344CB8AC3E}">
        <p14:creationId xmlns:p14="http://schemas.microsoft.com/office/powerpoint/2010/main" val="3535927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497AC0A-23FF-487E-AE12-80D737DEC797}" type="slidenum">
              <a:rPr lang="zh-CN" altLang="en-US" smtClean="0"/>
              <a:t>7</a:t>
            </a:fld>
            <a:endParaRPr lang="zh-CN" altLang="en-US"/>
          </a:p>
        </p:txBody>
      </p:sp>
    </p:spTree>
    <p:extLst>
      <p:ext uri="{BB962C8B-B14F-4D97-AF65-F5344CB8AC3E}">
        <p14:creationId xmlns:p14="http://schemas.microsoft.com/office/powerpoint/2010/main" val="929020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497AC0A-23FF-487E-AE12-80D737DEC797}" type="slidenum">
              <a:rPr lang="zh-CN" altLang="en-US" smtClean="0"/>
              <a:t>8</a:t>
            </a:fld>
            <a:endParaRPr lang="zh-CN" altLang="en-US"/>
          </a:p>
        </p:txBody>
      </p:sp>
    </p:spTree>
    <p:extLst>
      <p:ext uri="{BB962C8B-B14F-4D97-AF65-F5344CB8AC3E}">
        <p14:creationId xmlns:p14="http://schemas.microsoft.com/office/powerpoint/2010/main" val="3695284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497AC0A-23FF-487E-AE12-80D737DEC797}" type="slidenum">
              <a:rPr lang="zh-CN" altLang="en-US" smtClean="0"/>
              <a:t>9</a:t>
            </a:fld>
            <a:endParaRPr lang="zh-CN" altLang="en-US"/>
          </a:p>
        </p:txBody>
      </p:sp>
    </p:spTree>
    <p:extLst>
      <p:ext uri="{BB962C8B-B14F-4D97-AF65-F5344CB8AC3E}">
        <p14:creationId xmlns:p14="http://schemas.microsoft.com/office/powerpoint/2010/main" val="2133355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04B249D0-75E0-41D1-96A8-217BD38B8E4B}" type="datetimeFigureOut">
              <a:rPr lang="zh-CN" altLang="en-US" smtClean="0"/>
              <a:t>2017/10/13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0D42119-DEA7-4815-9B96-9D7A78AED214}" type="slidenum">
              <a:rPr lang="zh-CN" altLang="en-US" smtClean="0"/>
              <a:t>‹#›</a:t>
            </a:fld>
            <a:endParaRPr lang="zh-CN" altLang="en-US"/>
          </a:p>
        </p:txBody>
      </p:sp>
    </p:spTree>
    <p:extLst>
      <p:ext uri="{BB962C8B-B14F-4D97-AF65-F5344CB8AC3E}">
        <p14:creationId xmlns:p14="http://schemas.microsoft.com/office/powerpoint/2010/main" val="4221379808"/>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04B249D0-75E0-41D1-96A8-217BD38B8E4B}" type="datetimeFigureOut">
              <a:rPr lang="zh-CN" altLang="en-US" smtClean="0"/>
              <a:t>2017/10/13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0D42119-DEA7-4815-9B96-9D7A78AED214}" type="slidenum">
              <a:rPr lang="zh-CN" altLang="en-US" smtClean="0"/>
              <a:t>‹#›</a:t>
            </a:fld>
            <a:endParaRPr lang="zh-CN" altLang="en-US"/>
          </a:p>
        </p:txBody>
      </p:sp>
    </p:spTree>
    <p:extLst>
      <p:ext uri="{BB962C8B-B14F-4D97-AF65-F5344CB8AC3E}">
        <p14:creationId xmlns:p14="http://schemas.microsoft.com/office/powerpoint/2010/main" val="3035091631"/>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04B249D0-75E0-41D1-96A8-217BD38B8E4B}" type="datetimeFigureOut">
              <a:rPr lang="zh-CN" altLang="en-US" smtClean="0"/>
              <a:t>2017/10/13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0D42119-DEA7-4815-9B96-9D7A78AED214}" type="slidenum">
              <a:rPr lang="zh-CN" altLang="en-US" smtClean="0"/>
              <a:t>‹#›</a:t>
            </a:fld>
            <a:endParaRPr lang="zh-CN" altLang="en-US"/>
          </a:p>
        </p:txBody>
      </p:sp>
    </p:spTree>
    <p:extLst>
      <p:ext uri="{BB962C8B-B14F-4D97-AF65-F5344CB8AC3E}">
        <p14:creationId xmlns:p14="http://schemas.microsoft.com/office/powerpoint/2010/main" val="266399713"/>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04B249D0-75E0-41D1-96A8-217BD38B8E4B}" type="datetimeFigureOut">
              <a:rPr lang="zh-CN" altLang="en-US" smtClean="0"/>
              <a:t>2017/10/13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0D42119-DEA7-4815-9B96-9D7A78AED214}" type="slidenum">
              <a:rPr lang="zh-CN" altLang="en-US" smtClean="0"/>
              <a:t>‹#›</a:t>
            </a:fld>
            <a:endParaRPr lang="zh-CN" altLang="en-US"/>
          </a:p>
        </p:txBody>
      </p:sp>
    </p:spTree>
    <p:extLst>
      <p:ext uri="{BB962C8B-B14F-4D97-AF65-F5344CB8AC3E}">
        <p14:creationId xmlns:p14="http://schemas.microsoft.com/office/powerpoint/2010/main" val="3102711803"/>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04B249D0-75E0-41D1-96A8-217BD38B8E4B}" type="datetimeFigureOut">
              <a:rPr lang="zh-CN" altLang="en-US" smtClean="0"/>
              <a:t>2017/10/13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0D42119-DEA7-4815-9B96-9D7A78AED214}" type="slidenum">
              <a:rPr lang="zh-CN" altLang="en-US" smtClean="0"/>
              <a:t>‹#›</a:t>
            </a:fld>
            <a:endParaRPr lang="zh-CN" altLang="en-US"/>
          </a:p>
        </p:txBody>
      </p:sp>
    </p:spTree>
    <p:extLst>
      <p:ext uri="{BB962C8B-B14F-4D97-AF65-F5344CB8AC3E}">
        <p14:creationId xmlns:p14="http://schemas.microsoft.com/office/powerpoint/2010/main" val="3724216383"/>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04B249D0-75E0-41D1-96A8-217BD38B8E4B}" type="datetimeFigureOut">
              <a:rPr lang="zh-CN" altLang="en-US" smtClean="0"/>
              <a:t>2017/10/13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0D42119-DEA7-4815-9B96-9D7A78AED214}" type="slidenum">
              <a:rPr lang="zh-CN" altLang="en-US" smtClean="0"/>
              <a:t>‹#›</a:t>
            </a:fld>
            <a:endParaRPr lang="zh-CN" altLang="en-US"/>
          </a:p>
        </p:txBody>
      </p:sp>
    </p:spTree>
    <p:extLst>
      <p:ext uri="{BB962C8B-B14F-4D97-AF65-F5344CB8AC3E}">
        <p14:creationId xmlns:p14="http://schemas.microsoft.com/office/powerpoint/2010/main" val="1036445704"/>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04B249D0-75E0-41D1-96A8-217BD38B8E4B}" type="datetimeFigureOut">
              <a:rPr lang="zh-CN" altLang="en-US" smtClean="0"/>
              <a:t>2017/10/13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0D42119-DEA7-4815-9B96-9D7A78AED214}" type="slidenum">
              <a:rPr lang="zh-CN" altLang="en-US" smtClean="0"/>
              <a:t>‹#›</a:t>
            </a:fld>
            <a:endParaRPr lang="zh-CN" altLang="en-US"/>
          </a:p>
        </p:txBody>
      </p:sp>
    </p:spTree>
    <p:extLst>
      <p:ext uri="{BB962C8B-B14F-4D97-AF65-F5344CB8AC3E}">
        <p14:creationId xmlns:p14="http://schemas.microsoft.com/office/powerpoint/2010/main" val="1724032928"/>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04B249D0-75E0-41D1-96A8-217BD38B8E4B}" type="datetimeFigureOut">
              <a:rPr lang="zh-CN" altLang="en-US" smtClean="0"/>
              <a:t>2017/10/13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0D42119-DEA7-4815-9B96-9D7A78AED214}" type="slidenum">
              <a:rPr lang="zh-CN" altLang="en-US" smtClean="0"/>
              <a:t>‹#›</a:t>
            </a:fld>
            <a:endParaRPr lang="zh-CN" altLang="en-US"/>
          </a:p>
        </p:txBody>
      </p:sp>
    </p:spTree>
    <p:extLst>
      <p:ext uri="{BB962C8B-B14F-4D97-AF65-F5344CB8AC3E}">
        <p14:creationId xmlns:p14="http://schemas.microsoft.com/office/powerpoint/2010/main" val="3177672458"/>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B249D0-75E0-41D1-96A8-217BD38B8E4B}" type="datetimeFigureOut">
              <a:rPr lang="zh-CN" altLang="en-US" smtClean="0"/>
              <a:t>2017/10/13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10D42119-DEA7-4815-9B96-9D7A78AED214}" type="slidenum">
              <a:rPr lang="zh-CN" altLang="en-US" smtClean="0"/>
              <a:t>‹#›</a:t>
            </a:fld>
            <a:endParaRPr lang="zh-CN" altLang="en-US"/>
          </a:p>
        </p:txBody>
      </p:sp>
    </p:spTree>
    <p:extLst>
      <p:ext uri="{BB962C8B-B14F-4D97-AF65-F5344CB8AC3E}">
        <p14:creationId xmlns:p14="http://schemas.microsoft.com/office/powerpoint/2010/main" val="3116480787"/>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04B249D0-75E0-41D1-96A8-217BD38B8E4B}" type="datetimeFigureOut">
              <a:rPr lang="zh-CN" altLang="en-US" smtClean="0"/>
              <a:t>2017/10/13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0D42119-DEA7-4815-9B96-9D7A78AED214}" type="slidenum">
              <a:rPr lang="zh-CN" altLang="en-US" smtClean="0"/>
              <a:t>‹#›</a:t>
            </a:fld>
            <a:endParaRPr lang="zh-CN" altLang="en-US"/>
          </a:p>
        </p:txBody>
      </p:sp>
    </p:spTree>
    <p:extLst>
      <p:ext uri="{BB962C8B-B14F-4D97-AF65-F5344CB8AC3E}">
        <p14:creationId xmlns:p14="http://schemas.microsoft.com/office/powerpoint/2010/main" val="3110202640"/>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04B249D0-75E0-41D1-96A8-217BD38B8E4B}" type="datetimeFigureOut">
              <a:rPr lang="zh-CN" altLang="en-US" smtClean="0"/>
              <a:t>2017/10/13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0D42119-DEA7-4815-9B96-9D7A78AED214}" type="slidenum">
              <a:rPr lang="zh-CN" altLang="en-US" smtClean="0"/>
              <a:t>‹#›</a:t>
            </a:fld>
            <a:endParaRPr lang="zh-CN" altLang="en-US"/>
          </a:p>
        </p:txBody>
      </p:sp>
    </p:spTree>
    <p:extLst>
      <p:ext uri="{BB962C8B-B14F-4D97-AF65-F5344CB8AC3E}">
        <p14:creationId xmlns:p14="http://schemas.microsoft.com/office/powerpoint/2010/main" val="2554791193"/>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4B249D0-75E0-41D1-96A8-217BD38B8E4B}" type="datetimeFigureOut">
              <a:rPr lang="zh-CN" altLang="en-US" smtClean="0"/>
              <a:t>2017/10/13</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0D42119-DEA7-4815-9B96-9D7A78AED214}" type="slidenum">
              <a:rPr lang="zh-CN" altLang="en-US" smtClean="0"/>
              <a:t>‹#›</a:t>
            </a:fld>
            <a:endParaRPr lang="zh-CN" altLang="en-US"/>
          </a:p>
        </p:txBody>
      </p:sp>
    </p:spTree>
    <p:extLst>
      <p:ext uri="{BB962C8B-B14F-4D97-AF65-F5344CB8AC3E}">
        <p14:creationId xmlns:p14="http://schemas.microsoft.com/office/powerpoint/2010/main" val="32865460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8.jpeg"/><Relationship Id="rId7"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g"/></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85750"/>
            <a:ext cx="9144000" cy="4572000"/>
          </a:xfrm>
          <a:prstGeom prst="rect">
            <a:avLst/>
          </a:prstGeom>
        </p:spPr>
      </p:pic>
      <p:sp>
        <p:nvSpPr>
          <p:cNvPr id="5" name="文本框 4"/>
          <p:cNvSpPr txBox="1"/>
          <p:nvPr/>
        </p:nvSpPr>
        <p:spPr>
          <a:xfrm>
            <a:off x="2123661" y="1371762"/>
            <a:ext cx="5191539" cy="1569660"/>
          </a:xfrm>
          <a:prstGeom prst="rect">
            <a:avLst/>
          </a:prstGeom>
          <a:noFill/>
        </p:spPr>
        <p:txBody>
          <a:bodyPr wrap="square" rtlCol="0">
            <a:spAutoFit/>
          </a:bodyPr>
          <a:lstStyle/>
          <a:p>
            <a:r>
              <a:rPr lang="zh-CN" altLang="en-US" sz="9600" dirty="0" smtClean="0">
                <a:solidFill>
                  <a:srgbClr val="B62923"/>
                </a:solidFill>
                <a:effectLst>
                  <a:outerShdw blurRad="38100" dist="38100" dir="2700000" algn="tl">
                    <a:srgbClr val="000000">
                      <a:alpha val="43137"/>
                    </a:srgbClr>
                  </a:outerShdw>
                </a:effectLst>
                <a:latin typeface="迷你简汉真广标" panose="02010609000101010101" pitchFamily="49" charset="-122"/>
                <a:ea typeface="迷你简汉真广标" panose="02010609000101010101" pitchFamily="49" charset="-122"/>
              </a:rPr>
              <a:t>安全用电</a:t>
            </a:r>
            <a:endParaRPr lang="zh-CN" altLang="en-US" sz="9600" dirty="0">
              <a:solidFill>
                <a:srgbClr val="B62923"/>
              </a:solidFill>
              <a:effectLst>
                <a:outerShdw blurRad="38100" dist="38100" dir="2700000" algn="tl">
                  <a:srgbClr val="000000">
                    <a:alpha val="43137"/>
                  </a:srgbClr>
                </a:outerShdw>
              </a:effectLst>
              <a:latin typeface="迷你简汉真广标" panose="02010609000101010101" pitchFamily="49" charset="-122"/>
              <a:ea typeface="迷你简汉真广标" panose="02010609000101010101" pitchFamily="49" charset="-122"/>
            </a:endParaRPr>
          </a:p>
        </p:txBody>
      </p:sp>
      <p:sp>
        <p:nvSpPr>
          <p:cNvPr id="7" name="矩形 6"/>
          <p:cNvSpPr/>
          <p:nvPr/>
        </p:nvSpPr>
        <p:spPr>
          <a:xfrm>
            <a:off x="2589920" y="2941422"/>
            <a:ext cx="3964159" cy="570284"/>
          </a:xfrm>
          <a:prstGeom prst="rect">
            <a:avLst/>
          </a:prstGeom>
        </p:spPr>
        <p:txBody>
          <a:bodyPr wrap="square">
            <a:spAutoFit/>
          </a:bodyPr>
          <a:lstStyle/>
          <a:p>
            <a:pPr algn="ctr">
              <a:lnSpc>
                <a:spcPct val="150000"/>
              </a:lnSpc>
            </a:pPr>
            <a:r>
              <a:rPr lang="zh-CN" altLang="en-US" sz="1100" dirty="0" smtClean="0">
                <a:solidFill>
                  <a:srgbClr val="695D69"/>
                </a:solidFill>
                <a:latin typeface="微软雅黑" panose="020B0503020204020204" pitchFamily="34" charset="-122"/>
                <a:ea typeface="微软雅黑" panose="020B0503020204020204" pitchFamily="34" charset="-122"/>
              </a:rPr>
              <a:t>汇报人：千库网</a:t>
            </a:r>
            <a:endParaRPr lang="en-US" altLang="zh-CN" sz="1100" dirty="0" smtClean="0">
              <a:solidFill>
                <a:srgbClr val="695D69"/>
              </a:solidFill>
              <a:latin typeface="微软雅黑" panose="020B0503020204020204" pitchFamily="34" charset="-122"/>
              <a:ea typeface="微软雅黑" panose="020B0503020204020204" pitchFamily="34" charset="-122"/>
            </a:endParaRPr>
          </a:p>
          <a:p>
            <a:pPr algn="ctr">
              <a:lnSpc>
                <a:spcPct val="150000"/>
              </a:lnSpc>
            </a:pPr>
            <a:r>
              <a:rPr lang="zh-CN" altLang="en-US" sz="1100" dirty="0">
                <a:solidFill>
                  <a:srgbClr val="695D69"/>
                </a:solidFill>
                <a:latin typeface="微软雅黑" panose="020B0503020204020204" pitchFamily="34" charset="-122"/>
                <a:ea typeface="微软雅黑" panose="020B0503020204020204" pitchFamily="34" charset="-122"/>
              </a:rPr>
              <a:t>汇报</a:t>
            </a:r>
            <a:r>
              <a:rPr lang="zh-CN" altLang="en-US" sz="1100" dirty="0" smtClean="0">
                <a:solidFill>
                  <a:srgbClr val="695D69"/>
                </a:solidFill>
                <a:latin typeface="微软雅黑" panose="020B0503020204020204" pitchFamily="34" charset="-122"/>
                <a:ea typeface="微软雅黑" panose="020B0503020204020204" pitchFamily="34" charset="-122"/>
              </a:rPr>
              <a:t>时间：</a:t>
            </a:r>
            <a:r>
              <a:rPr lang="en-US" altLang="zh-CN" sz="1100" dirty="0" smtClean="0">
                <a:solidFill>
                  <a:srgbClr val="695D69"/>
                </a:solidFill>
                <a:latin typeface="微软雅黑" panose="020B0503020204020204" pitchFamily="34" charset="-122"/>
                <a:ea typeface="微软雅黑" panose="020B0503020204020204" pitchFamily="34" charset="-122"/>
              </a:rPr>
              <a:t>XX</a:t>
            </a:r>
            <a:r>
              <a:rPr lang="zh-CN" altLang="en-US" sz="1100" dirty="0" smtClean="0">
                <a:solidFill>
                  <a:srgbClr val="695D69"/>
                </a:solidFill>
                <a:latin typeface="微软雅黑" panose="020B0503020204020204" pitchFamily="34" charset="-122"/>
                <a:ea typeface="微软雅黑" panose="020B0503020204020204" pitchFamily="34" charset="-122"/>
              </a:rPr>
              <a:t>年</a:t>
            </a:r>
            <a:r>
              <a:rPr lang="en-US" altLang="zh-CN" sz="1100" dirty="0" smtClean="0">
                <a:solidFill>
                  <a:srgbClr val="695D69"/>
                </a:solidFill>
                <a:latin typeface="微软雅黑" panose="020B0503020204020204" pitchFamily="34" charset="-122"/>
                <a:ea typeface="微软雅黑" panose="020B0503020204020204" pitchFamily="34" charset="-122"/>
              </a:rPr>
              <a:t>XX</a:t>
            </a:r>
            <a:r>
              <a:rPr lang="zh-CN" altLang="en-US" sz="1100" dirty="0" smtClean="0">
                <a:solidFill>
                  <a:srgbClr val="695D69"/>
                </a:solidFill>
                <a:latin typeface="微软雅黑" panose="020B0503020204020204" pitchFamily="34" charset="-122"/>
                <a:ea typeface="微软雅黑" panose="020B0503020204020204" pitchFamily="34" charset="-122"/>
              </a:rPr>
              <a:t>月</a:t>
            </a:r>
            <a:endParaRPr lang="zh-CN" altLang="en-US" sz="1100" dirty="0">
              <a:solidFill>
                <a:srgbClr val="695D69"/>
              </a:solidFill>
              <a:latin typeface="微软雅黑" panose="020B0503020204020204" pitchFamily="34" charset="-122"/>
              <a:ea typeface="微软雅黑" panose="020B0503020204020204" pitchFamily="34" charset="-122"/>
            </a:endParaRPr>
          </a:p>
        </p:txBody>
      </p:sp>
      <p:pic>
        <p:nvPicPr>
          <p:cNvPr id="2" name="王俊雄 - 云端的天使">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39778" y="-1046813"/>
            <a:ext cx="609600" cy="609600"/>
          </a:xfrm>
          <a:prstGeom prst="rect">
            <a:avLst/>
          </a:prstGeom>
        </p:spPr>
      </p:pic>
    </p:spTree>
    <p:extLst>
      <p:ext uri="{BB962C8B-B14F-4D97-AF65-F5344CB8AC3E}">
        <p14:creationId xmlns:p14="http://schemas.microsoft.com/office/powerpoint/2010/main" val="933704535"/>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36" fill="hold" grpId="0" nodeType="clickEffect">
                                  <p:stCondLst>
                                    <p:cond delay="0"/>
                                  </p:stCondLst>
                                  <p:iterate type="lt">
                                    <p:tmPct val="10000"/>
                                  </p:iterate>
                                  <p:childTnLst>
                                    <p:set>
                                      <p:cBhvr>
                                        <p:cTn id="22" dur="1" fill="hold">
                                          <p:stCondLst>
                                            <p:cond delay="0"/>
                                          </p:stCondLst>
                                        </p:cTn>
                                        <p:tgtEl>
                                          <p:spTgt spid="5"/>
                                        </p:tgtEl>
                                        <p:attrNameLst>
                                          <p:attrName>style.visibility</p:attrName>
                                        </p:attrNameLst>
                                      </p:cBhvr>
                                      <p:to>
                                        <p:strVal val="visible"/>
                                      </p:to>
                                    </p:set>
                                    <p:anim calcmode="lin" valueType="num">
                                      <p:cBhvr>
                                        <p:cTn id="23" dur="750" fill="hold"/>
                                        <p:tgtEl>
                                          <p:spTgt spid="5"/>
                                        </p:tgtEl>
                                        <p:attrNameLst>
                                          <p:attrName>ppt_w</p:attrName>
                                        </p:attrNameLst>
                                      </p:cBhvr>
                                      <p:tavLst>
                                        <p:tav tm="0">
                                          <p:val>
                                            <p:strVal val="(6*min(max(#ppt_w*#ppt_h,.3),1)-7.4)/-.7*#ppt_w"/>
                                          </p:val>
                                        </p:tav>
                                        <p:tav tm="100000">
                                          <p:val>
                                            <p:strVal val="#ppt_w"/>
                                          </p:val>
                                        </p:tav>
                                      </p:tavLst>
                                    </p:anim>
                                    <p:anim calcmode="lin" valueType="num">
                                      <p:cBhvr>
                                        <p:cTn id="24" dur="750" fill="hold"/>
                                        <p:tgtEl>
                                          <p:spTgt spid="5"/>
                                        </p:tgtEl>
                                        <p:attrNameLst>
                                          <p:attrName>ppt_h</p:attrName>
                                        </p:attrNameLst>
                                      </p:cBhvr>
                                      <p:tavLst>
                                        <p:tav tm="0">
                                          <p:val>
                                            <p:strVal val="(6*min(max(#ppt_w*#ppt_h,.3),1)-7.4)/-.7*#ppt_h"/>
                                          </p:val>
                                        </p:tav>
                                        <p:tav tm="100000">
                                          <p:val>
                                            <p:strVal val="#ppt_h"/>
                                          </p:val>
                                        </p:tav>
                                      </p:tavLst>
                                    </p:anim>
                                    <p:anim calcmode="lin" valueType="num">
                                      <p:cBhvr>
                                        <p:cTn id="25" dur="750" fill="hold"/>
                                        <p:tgtEl>
                                          <p:spTgt spid="5"/>
                                        </p:tgtEl>
                                        <p:attrNameLst>
                                          <p:attrName>ppt_x</p:attrName>
                                        </p:attrNameLst>
                                      </p:cBhvr>
                                      <p:tavLst>
                                        <p:tav tm="0">
                                          <p:val>
                                            <p:fltVal val="0.5"/>
                                          </p:val>
                                        </p:tav>
                                        <p:tav tm="100000">
                                          <p:val>
                                            <p:strVal val="#ppt_x"/>
                                          </p:val>
                                        </p:tav>
                                      </p:tavLst>
                                    </p:anim>
                                    <p:anim calcmode="lin" valueType="num">
                                      <p:cBhvr>
                                        <p:cTn id="26" dur="750" fill="hold"/>
                                        <p:tgtEl>
                                          <p:spTgt spid="5"/>
                                        </p:tgtEl>
                                        <p:attrNameLst>
                                          <p:attrName>ppt_y</p:attrName>
                                        </p:attrNameLst>
                                      </p:cBhvr>
                                      <p:tavLst>
                                        <p:tav tm="0">
                                          <p:val>
                                            <p:strVal val="1+(6*min(max(#ppt_w*#ppt_h,.3),1)-7.4)/-.7*#ppt_h/2"/>
                                          </p:val>
                                        </p:tav>
                                        <p:tav tm="100000">
                                          <p:val>
                                            <p:strVal val="#ppt_y"/>
                                          </p:val>
                                        </p:tav>
                                      </p:tavLst>
                                    </p:anim>
                                  </p:childTnLst>
                                </p:cTn>
                              </p:par>
                            </p:childTnLst>
                          </p:cTn>
                        </p:par>
                        <p:par>
                          <p:cTn id="27" fill="hold">
                            <p:stCondLst>
                              <p:cond delay="975"/>
                            </p:stCondLst>
                            <p:childTnLst>
                              <p:par>
                                <p:cTn id="28" presetID="22" presetClass="entr" presetSubtype="1"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up)">
                                      <p:cBhvr>
                                        <p:cTn id="30"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31" repeatCount="indefinite" fill="hold" display="0">
                  <p:stCondLst>
                    <p:cond delay="indefinite"/>
                  </p:stCondLst>
                  <p:endCondLst>
                    <p:cond evt="onStopAudio" delay="0">
                      <p:tgtEl>
                        <p:sldTgt/>
                      </p:tgtEl>
                    </p:cond>
                  </p:endCondLst>
                </p:cTn>
                <p:tgtEl>
                  <p:spTgt spid="2"/>
                </p:tgtEl>
              </p:cMediaNode>
            </p:audio>
          </p:childTnLst>
        </p:cTn>
      </p:par>
    </p:tnLst>
    <p:bldLst>
      <p:bldP spid="5"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8" name="Rectangle 3"/>
          <p:cNvSpPr txBox="1">
            <a:spLocks noChangeArrowheads="1"/>
          </p:cNvSpPr>
          <p:nvPr/>
        </p:nvSpPr>
        <p:spPr bwMode="auto">
          <a:xfrm>
            <a:off x="3933001" y="2171804"/>
            <a:ext cx="3816424" cy="677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r>
              <a:rPr lang="zh-CN" altLang="en-US" sz="2800" b="1" dirty="0" smtClean="0">
                <a:solidFill>
                  <a:srgbClr val="409E2F"/>
                </a:solidFill>
                <a:latin typeface="微软雅黑" panose="020B0503020204020204" pitchFamily="34" charset="-122"/>
                <a:ea typeface="微软雅黑" panose="020B0503020204020204" pitchFamily="34" charset="-122"/>
              </a:rPr>
              <a:t>单击添加过渡页标题</a:t>
            </a:r>
            <a:endParaRPr lang="zh-CN" altLang="en-US" sz="2800" b="1" dirty="0">
              <a:solidFill>
                <a:srgbClr val="409E2F"/>
              </a:solidFill>
              <a:latin typeface="微软雅黑" panose="020B0503020204020204" pitchFamily="34" charset="-122"/>
              <a:ea typeface="微软雅黑" panose="020B0503020204020204" pitchFamily="34" charset="-122"/>
            </a:endParaRPr>
          </a:p>
        </p:txBody>
      </p:sp>
      <p:sp>
        <p:nvSpPr>
          <p:cNvPr id="19" name="Rectangle 3"/>
          <p:cNvSpPr txBox="1">
            <a:spLocks noChangeArrowheads="1"/>
          </p:cNvSpPr>
          <p:nvPr/>
        </p:nvSpPr>
        <p:spPr bwMode="auto">
          <a:xfrm>
            <a:off x="3923427" y="1185307"/>
            <a:ext cx="3134839" cy="1325204"/>
          </a:xfrm>
          <a:prstGeom prst="rect">
            <a:avLst/>
          </a:prstGeom>
          <a:noFill/>
          <a:ln>
            <a:noFill/>
          </a:ln>
          <a:effectLst/>
          <a:extLst/>
        </p:spPr>
        <p:txBody>
          <a:bodyPr vert="horz" wrap="square" lIns="91440" tIns="45720" rIns="91440" bIns="4572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r>
              <a:rPr lang="en-US" altLang="zh-CN" sz="5400" b="1" dirty="0" smtClean="0">
                <a:solidFill>
                  <a:srgbClr val="FF0000"/>
                </a:solidFill>
                <a:latin typeface="Impact" panose="020B0806030902050204" pitchFamily="34" charset="0"/>
              </a:rPr>
              <a:t>PART  02</a:t>
            </a:r>
            <a:endParaRPr lang="zh-CN" altLang="en-US" sz="5400" b="1" dirty="0">
              <a:solidFill>
                <a:srgbClr val="FF0000"/>
              </a:solidFill>
              <a:latin typeface="Impact" panose="020B0806030902050204" pitchFamily="34" charset="0"/>
            </a:endParaRPr>
          </a:p>
        </p:txBody>
      </p:sp>
      <p:sp>
        <p:nvSpPr>
          <p:cNvPr id="20" name="矩形 19"/>
          <p:cNvSpPr/>
          <p:nvPr/>
        </p:nvSpPr>
        <p:spPr>
          <a:xfrm>
            <a:off x="3974178" y="2750456"/>
            <a:ext cx="3384376" cy="577081"/>
          </a:xfrm>
          <a:prstGeom prst="rect">
            <a:avLst/>
          </a:prstGeom>
        </p:spPr>
        <p:txBody>
          <a:bodyPr wrap="square">
            <a:spAutoFit/>
          </a:bodyPr>
          <a:lstStyle/>
          <a:p>
            <a:pPr>
              <a:lnSpc>
                <a:spcPct val="150000"/>
              </a:lnSpc>
            </a:pPr>
            <a:r>
              <a:rPr lang="en-US" altLang="zh-CN" sz="700" dirty="0">
                <a:solidFill>
                  <a:schemeClr val="tx1">
                    <a:lumMod val="50000"/>
                    <a:lumOff val="50000"/>
                  </a:schemeClr>
                </a:solidFill>
                <a:latin typeface="微软雅黑" panose="020B0503020204020204" pitchFamily="34" charset="-122"/>
                <a:ea typeface="微软雅黑" panose="020B0503020204020204" pitchFamily="34" charset="-122"/>
              </a:rPr>
              <a:t>Your content to play here, or through your copy, paste in this box, and select only the text. Your content to play here, or through your copy, paste in this box, and select only the text.</a:t>
            </a:r>
          </a:p>
        </p:txBody>
      </p:sp>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7811" y="1320878"/>
            <a:ext cx="1701852" cy="1701852"/>
          </a:xfrm>
          <a:prstGeom prst="rect">
            <a:avLst/>
          </a:prstGeom>
        </p:spPr>
      </p:pic>
    </p:spTree>
    <p:extLst>
      <p:ext uri="{BB962C8B-B14F-4D97-AF65-F5344CB8AC3E}">
        <p14:creationId xmlns:p14="http://schemas.microsoft.com/office/powerpoint/2010/main" val="3574389757"/>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p:tgtEl>
                                          <p:spTgt spid="21"/>
                                        </p:tgtEl>
                                        <p:attrNameLst>
                                          <p:attrName>ppt_x</p:attrName>
                                        </p:attrNameLst>
                                      </p:cBhvr>
                                      <p:tavLst>
                                        <p:tav tm="0">
                                          <p:val>
                                            <p:strVal val="#ppt_x+#ppt_w*1.125000"/>
                                          </p:val>
                                        </p:tav>
                                        <p:tav tm="100000">
                                          <p:val>
                                            <p:strVal val="#ppt_x"/>
                                          </p:val>
                                        </p:tav>
                                      </p:tavLst>
                                    </p:anim>
                                    <p:animEffect transition="in" filter="wipe(left)">
                                      <p:cBhvr>
                                        <p:cTn id="13" dur="500"/>
                                        <p:tgtEl>
                                          <p:spTgt spid="21"/>
                                        </p:tgtEl>
                                      </p:cBhvr>
                                    </p:animEffect>
                                  </p:childTnLst>
                                </p:cTn>
                              </p:par>
                            </p:childTnLst>
                          </p:cTn>
                        </p:par>
                        <p:par>
                          <p:cTn id="14" fill="hold">
                            <p:stCondLst>
                              <p:cond delay="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9"/>
                                        </p:tgtEl>
                                        <p:attrNameLst>
                                          <p:attrName>ppt_y</p:attrName>
                                        </p:attrNameLst>
                                      </p:cBhvr>
                                      <p:tavLst>
                                        <p:tav tm="0">
                                          <p:val>
                                            <p:strVal val="#ppt_y"/>
                                          </p:val>
                                        </p:tav>
                                        <p:tav tm="100000">
                                          <p:val>
                                            <p:strVal val="#ppt_y"/>
                                          </p:val>
                                        </p:tav>
                                      </p:tavLst>
                                    </p:anim>
                                    <p:anim calcmode="lin" valueType="num">
                                      <p:cBhvr>
                                        <p:cTn id="1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9"/>
                                        </p:tgtEl>
                                      </p:cBhvr>
                                    </p:animEffect>
                                  </p:childTnLst>
                                </p:cTn>
                              </p:par>
                            </p:childTnLst>
                          </p:cTn>
                        </p:par>
                        <p:par>
                          <p:cTn id="22" fill="hold">
                            <p:stCondLst>
                              <p:cond delay="1250"/>
                            </p:stCondLst>
                            <p:childTnLst>
                              <p:par>
                                <p:cTn id="23" presetID="23" presetClass="entr" presetSubtype="528" fill="hold" grpId="0" nodeType="afterEffect">
                                  <p:stCondLst>
                                    <p:cond delay="0"/>
                                  </p:stCondLst>
                                  <p:iterate type="lt">
                                    <p:tmPct val="18000"/>
                                  </p:iterate>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 calcmode="lin" valueType="num">
                                      <p:cBhvr>
                                        <p:cTn id="27" dur="500" fill="hold"/>
                                        <p:tgtEl>
                                          <p:spTgt spid="18"/>
                                        </p:tgtEl>
                                        <p:attrNameLst>
                                          <p:attrName>ppt_x</p:attrName>
                                        </p:attrNameLst>
                                      </p:cBhvr>
                                      <p:tavLst>
                                        <p:tav tm="0">
                                          <p:val>
                                            <p:fltVal val="0.5"/>
                                          </p:val>
                                        </p:tav>
                                        <p:tav tm="100000">
                                          <p:val>
                                            <p:strVal val="#ppt_x"/>
                                          </p:val>
                                        </p:tav>
                                      </p:tavLst>
                                    </p:anim>
                                    <p:anim calcmode="lin" valueType="num">
                                      <p:cBhvr>
                                        <p:cTn id="28" dur="500" fill="hold"/>
                                        <p:tgtEl>
                                          <p:spTgt spid="18"/>
                                        </p:tgtEl>
                                        <p:attrNameLst>
                                          <p:attrName>ppt_y</p:attrName>
                                        </p:attrNameLst>
                                      </p:cBhvr>
                                      <p:tavLst>
                                        <p:tav tm="0">
                                          <p:val>
                                            <p:fltVal val="0.5"/>
                                          </p:val>
                                        </p:tav>
                                        <p:tav tm="100000">
                                          <p:val>
                                            <p:strVal val="#ppt_y"/>
                                          </p:val>
                                        </p:tav>
                                      </p:tavLst>
                                    </p:anim>
                                  </p:childTnLst>
                                </p:cTn>
                              </p:par>
                            </p:childTnLst>
                          </p:cTn>
                        </p:par>
                        <p:par>
                          <p:cTn id="29" fill="hold">
                            <p:stCondLst>
                              <p:cond delay="2470"/>
                            </p:stCondLst>
                            <p:childTnLst>
                              <p:par>
                                <p:cTn id="30" presetID="16" presetClass="entr" presetSubtype="21"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12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001751" y="-2001752"/>
            <a:ext cx="5140497" cy="9144001"/>
          </a:xfrm>
          <a:prstGeom prst="rect">
            <a:avLst/>
          </a:prstGeom>
        </p:spPr>
      </p:pic>
      <p:grpSp>
        <p:nvGrpSpPr>
          <p:cNvPr id="7" name="组合 6"/>
          <p:cNvGrpSpPr/>
          <p:nvPr/>
        </p:nvGrpSpPr>
        <p:grpSpPr>
          <a:xfrm>
            <a:off x="747514" y="987863"/>
            <a:ext cx="3725503" cy="2576236"/>
            <a:chOff x="625517" y="1346270"/>
            <a:chExt cx="3522845" cy="2436095"/>
          </a:xfrm>
        </p:grpSpPr>
        <p:pic>
          <p:nvPicPr>
            <p:cNvPr id="8" name="Picture 2" descr="C:\Documents and Settings\Administrator\桌面\e9a7cf0c0676962e4619d58343815cba.png"/>
            <p:cNvPicPr>
              <a:picLocks noChangeAspect="1" noChangeArrowheads="1"/>
            </p:cNvPicPr>
            <p:nvPr/>
          </p:nvPicPr>
          <p:blipFill rotWithShape="1">
            <a:blip r:embed="rId4">
              <a:extLst>
                <a:ext uri="{28A0092B-C50C-407E-A947-70E740481C1C}">
                  <a14:useLocalDpi xmlns:a14="http://schemas.microsoft.com/office/drawing/2010/main" val="0"/>
                </a:ext>
              </a:extLst>
            </a:blip>
            <a:srcRect t="15389" b="15460"/>
            <a:stretch/>
          </p:blipFill>
          <p:spPr bwMode="auto">
            <a:xfrm>
              <a:off x="625517" y="1346270"/>
              <a:ext cx="3522845" cy="2436095"/>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1087728" y="1578414"/>
              <a:ext cx="2598420" cy="161544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3"/>
          <p:cNvGrpSpPr/>
          <p:nvPr/>
        </p:nvGrpSpPr>
        <p:grpSpPr>
          <a:xfrm>
            <a:off x="2262433" y="2275981"/>
            <a:ext cx="2757763" cy="1907031"/>
            <a:chOff x="625517" y="1346270"/>
            <a:chExt cx="3522845" cy="2436095"/>
          </a:xfrm>
        </p:grpSpPr>
        <p:pic>
          <p:nvPicPr>
            <p:cNvPr id="15" name="Picture 2" descr="C:\Documents and Settings\Administrator\桌面\e9a7cf0c0676962e4619d58343815cba.png"/>
            <p:cNvPicPr>
              <a:picLocks noChangeAspect="1" noChangeArrowheads="1"/>
            </p:cNvPicPr>
            <p:nvPr/>
          </p:nvPicPr>
          <p:blipFill rotWithShape="1">
            <a:blip r:embed="rId4">
              <a:extLst>
                <a:ext uri="{28A0092B-C50C-407E-A947-70E740481C1C}">
                  <a14:useLocalDpi xmlns:a14="http://schemas.microsoft.com/office/drawing/2010/main" val="0"/>
                </a:ext>
              </a:extLst>
            </a:blip>
            <a:srcRect t="15389" b="15460"/>
            <a:stretch/>
          </p:blipFill>
          <p:spPr bwMode="auto">
            <a:xfrm>
              <a:off x="625517" y="1346270"/>
              <a:ext cx="3522845" cy="2436095"/>
            </a:xfrm>
            <a:prstGeom prst="rect">
              <a:avLst/>
            </a:prstGeom>
            <a:noFill/>
            <a:extLst>
              <a:ext uri="{909E8E84-426E-40DD-AFC4-6F175D3DCCD1}">
                <a14:hiddenFill xmlns:a14="http://schemas.microsoft.com/office/drawing/2010/main">
                  <a:solidFill>
                    <a:srgbClr val="FFFFFF"/>
                  </a:solidFill>
                </a14:hiddenFill>
              </a:ext>
            </a:extLst>
          </p:spPr>
        </p:pic>
        <p:sp>
          <p:nvSpPr>
            <p:cNvPr id="16" name="矩形 15"/>
            <p:cNvSpPr/>
            <p:nvPr/>
          </p:nvSpPr>
          <p:spPr>
            <a:xfrm>
              <a:off x="1087729" y="1577375"/>
              <a:ext cx="2598420" cy="1615439"/>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5020196" y="2218049"/>
            <a:ext cx="3441453" cy="1477328"/>
          </a:xfrm>
          <a:prstGeom prst="rect">
            <a:avLst/>
          </a:prstGeom>
        </p:spPr>
        <p:txBody>
          <a:bodyPr wrap="square">
            <a:spAutoFit/>
          </a:bodyPr>
          <a:lstStyle/>
          <a:p>
            <a:pPr>
              <a:lnSpc>
                <a:spcPct val="150000"/>
              </a:lnSpc>
              <a:spcBef>
                <a:spcPct val="20000"/>
              </a:spcBef>
            </a:pPr>
            <a:r>
              <a:rPr lang="zh-CN" altLang="en-US" sz="1200" dirty="0" smtClean="0">
                <a:solidFill>
                  <a:schemeClr val="tx1">
                    <a:lumMod val="65000"/>
                    <a:lumOff val="35000"/>
                  </a:schemeClr>
                </a:solidFill>
                <a:latin typeface="微软雅黑" panose="020B0503020204020204" pitchFamily="34" charset="-122"/>
                <a:ea typeface="微软雅黑" panose="020B0503020204020204" pitchFamily="34" charset="-122"/>
              </a:rPr>
              <a:t>请在这里输入你的文字说明并且文本尽量精简请在这里输入你的文字说明并且文本尽量精简可根据需求拉伸文本框请在这里输入你的文字说明并且文本尽量</a:t>
            </a:r>
            <a:r>
              <a:rPr lang="zh-CN" altLang="en-US" sz="1200" dirty="0">
                <a:solidFill>
                  <a:schemeClr val="tx1">
                    <a:lumMod val="65000"/>
                    <a:lumOff val="35000"/>
                  </a:schemeClr>
                </a:solidFill>
                <a:latin typeface="微软雅黑" panose="020B0503020204020204" pitchFamily="34" charset="-122"/>
                <a:ea typeface="微软雅黑" panose="020B0503020204020204" pitchFamily="34" charset="-122"/>
              </a:rPr>
              <a:t>精简请在这里输入你的文字说明并且文本尽量精简</a:t>
            </a:r>
          </a:p>
        </p:txBody>
      </p:sp>
      <p:grpSp>
        <p:nvGrpSpPr>
          <p:cNvPr id="18" name="组合 17"/>
          <p:cNvGrpSpPr/>
          <p:nvPr/>
        </p:nvGrpSpPr>
        <p:grpSpPr>
          <a:xfrm>
            <a:off x="4764293" y="1652922"/>
            <a:ext cx="1836751" cy="462281"/>
            <a:chOff x="4764293" y="1652922"/>
            <a:chExt cx="1836751" cy="462281"/>
          </a:xfrm>
        </p:grpSpPr>
        <p:sp>
          <p:nvSpPr>
            <p:cNvPr id="19" name="矩形 18"/>
            <p:cNvSpPr/>
            <p:nvPr/>
          </p:nvSpPr>
          <p:spPr>
            <a:xfrm>
              <a:off x="4764293" y="1652922"/>
              <a:ext cx="1836751" cy="462281"/>
            </a:xfrm>
            <a:prstGeom prst="rect">
              <a:avLst/>
            </a:prstGeom>
            <a:solidFill>
              <a:srgbClr val="71B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4897838" y="1680576"/>
              <a:ext cx="1569660" cy="406971"/>
            </a:xfrm>
            <a:prstGeom prst="rect">
              <a:avLst/>
            </a:prstGeom>
          </p:spPr>
          <p:txBody>
            <a:bodyPr wrap="none">
              <a:spAutoFit/>
            </a:bodyPr>
            <a:lstStyle/>
            <a:p>
              <a:pPr algn="ctr">
                <a:lnSpc>
                  <a:spcPct val="125000"/>
                </a:lnSpc>
              </a:pPr>
              <a:r>
                <a:rPr lang="zh-CN" altLang="en-US" sz="1800" b="1" dirty="0" smtClean="0">
                  <a:solidFill>
                    <a:schemeClr val="bg1"/>
                  </a:solidFill>
                  <a:latin typeface="微软雅黑" pitchFamily="34" charset="-122"/>
                  <a:ea typeface="微软雅黑" pitchFamily="34" charset="-122"/>
                </a:rPr>
                <a:t>单击添加标题</a:t>
              </a:r>
              <a:endParaRPr lang="en-US" altLang="zh-CN" sz="1800" b="1" dirty="0">
                <a:solidFill>
                  <a:schemeClr val="bg1"/>
                </a:solidFill>
                <a:latin typeface="微软雅黑" pitchFamily="34" charset="-122"/>
                <a:ea typeface="微软雅黑" pitchFamily="34" charset="-122"/>
              </a:endParaRPr>
            </a:p>
          </p:txBody>
        </p:sp>
      </p:grpSp>
      <p:sp>
        <p:nvSpPr>
          <p:cNvPr id="21" name="菱形 20"/>
          <p:cNvSpPr/>
          <p:nvPr/>
        </p:nvSpPr>
        <p:spPr>
          <a:xfrm>
            <a:off x="107504" y="195486"/>
            <a:ext cx="432048" cy="432048"/>
          </a:xfrm>
          <a:prstGeom prst="diamond">
            <a:avLst/>
          </a:prstGeom>
          <a:solidFill>
            <a:schemeClr val="bg1">
              <a:lumMod val="9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菱形 21"/>
          <p:cNvSpPr/>
          <p:nvPr/>
        </p:nvSpPr>
        <p:spPr>
          <a:xfrm>
            <a:off x="251520" y="195486"/>
            <a:ext cx="432048" cy="432048"/>
          </a:xfrm>
          <a:prstGeom prst="diamond">
            <a:avLst/>
          </a:prstGeom>
          <a:solidFill>
            <a:srgbClr val="71BDCD"/>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683568" y="255855"/>
            <a:ext cx="2031325" cy="369332"/>
          </a:xfrm>
          <a:prstGeom prst="rect">
            <a:avLst/>
          </a:prstGeom>
          <a:noFill/>
        </p:spPr>
        <p:txBody>
          <a:bodyPr wrap="none" rtlCol="0">
            <a:spAutoFit/>
          </a:bodyPr>
          <a:lstStyle/>
          <a:p>
            <a:r>
              <a:rPr lang="zh-CN" altLang="en-US" sz="1800" b="1" dirty="0" smtClean="0">
                <a:solidFill>
                  <a:schemeClr val="tx1">
                    <a:lumMod val="65000"/>
                    <a:lumOff val="35000"/>
                  </a:schemeClr>
                </a:solidFill>
                <a:latin typeface="微软雅黑" panose="020B0503020204020204" pitchFamily="34" charset="-122"/>
                <a:ea typeface="微软雅黑" panose="020B0503020204020204" pitchFamily="34" charset="-122"/>
              </a:rPr>
              <a:t>单击添加本页标题</a:t>
            </a:r>
            <a:endParaRPr lang="zh-CN" altLang="en-US" sz="1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771302281"/>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par>
                          <p:cTn id="19" fill="hold">
                            <p:stCondLst>
                              <p:cond delay="1500"/>
                            </p:stCondLst>
                            <p:childTnLst>
                              <p:par>
                                <p:cTn id="20" presetID="10" presetClass="entr" presetSubtype="0" fill="hold" grpId="0" nodeType="afterEffect">
                                  <p:stCondLst>
                                    <p:cond delay="0"/>
                                  </p:stCondLst>
                                  <p:iterate type="lt">
                                    <p:tmPct val="10000"/>
                                  </p:iterate>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片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001751" y="-2001752"/>
            <a:ext cx="5140497" cy="9144001"/>
          </a:xfrm>
          <a:prstGeom prst="rect">
            <a:avLst/>
          </a:prstGeom>
        </p:spPr>
      </p:pic>
      <p:sp>
        <p:nvSpPr>
          <p:cNvPr id="7" name="TextBox 2"/>
          <p:cNvSpPr txBox="1"/>
          <p:nvPr/>
        </p:nvSpPr>
        <p:spPr>
          <a:xfrm>
            <a:off x="1686727" y="4239421"/>
            <a:ext cx="879085" cy="251549"/>
          </a:xfrm>
          <a:prstGeom prst="rect">
            <a:avLst/>
          </a:prstGeom>
          <a:noFill/>
        </p:spPr>
        <p:txBody>
          <a:bodyPr wrap="square" lIns="81477" tIns="40738" rIns="81477" bIns="40738" rtlCol="0">
            <a:spAutoFit/>
          </a:bodyPr>
          <a:lstStyle/>
          <a:p>
            <a:pPr algn="ctr"/>
            <a:r>
              <a:rPr lang="zh-CN" altLang="en-US" sz="1100" dirty="0">
                <a:solidFill>
                  <a:schemeClr val="tx1">
                    <a:lumMod val="75000"/>
                    <a:lumOff val="25000"/>
                  </a:schemeClr>
                </a:solidFill>
                <a:latin typeface="微软雅黑" pitchFamily="34" charset="-122"/>
                <a:ea typeface="微软雅黑" pitchFamily="34" charset="-122"/>
              </a:rPr>
              <a:t>收入来源一</a:t>
            </a:r>
          </a:p>
        </p:txBody>
      </p:sp>
      <p:sp>
        <p:nvSpPr>
          <p:cNvPr id="8" name="TextBox 3"/>
          <p:cNvSpPr txBox="1"/>
          <p:nvPr/>
        </p:nvSpPr>
        <p:spPr>
          <a:xfrm>
            <a:off x="1370713" y="3784717"/>
            <a:ext cx="192520" cy="123410"/>
          </a:xfrm>
          <a:prstGeom prst="rect">
            <a:avLst/>
          </a:prstGeom>
          <a:noFill/>
        </p:spPr>
        <p:txBody>
          <a:bodyPr wrap="square" lIns="0" tIns="0" rIns="0" bIns="0" rtlCol="0">
            <a:spAutoFit/>
          </a:bodyPr>
          <a:lstStyle/>
          <a:p>
            <a:pPr algn="just"/>
            <a:r>
              <a:rPr lang="en-US" altLang="zh-CN" sz="800" dirty="0">
                <a:solidFill>
                  <a:schemeClr val="tx1">
                    <a:lumMod val="75000"/>
                    <a:lumOff val="25000"/>
                  </a:schemeClr>
                </a:solidFill>
                <a:latin typeface="微软雅黑" pitchFamily="34" charset="-122"/>
                <a:ea typeface="微软雅黑" pitchFamily="34" charset="-122"/>
              </a:rPr>
              <a:t>100</a:t>
            </a:r>
            <a:endParaRPr lang="zh-CN" altLang="en-US" sz="800" dirty="0">
              <a:solidFill>
                <a:schemeClr val="tx1">
                  <a:lumMod val="75000"/>
                  <a:lumOff val="25000"/>
                </a:schemeClr>
              </a:solidFill>
              <a:latin typeface="微软雅黑" pitchFamily="34" charset="-122"/>
              <a:ea typeface="微软雅黑" pitchFamily="34" charset="-122"/>
            </a:endParaRPr>
          </a:p>
        </p:txBody>
      </p:sp>
      <p:sp>
        <p:nvSpPr>
          <p:cNvPr id="9" name="TextBox 4"/>
          <p:cNvSpPr txBox="1"/>
          <p:nvPr/>
        </p:nvSpPr>
        <p:spPr>
          <a:xfrm>
            <a:off x="2690173" y="4239421"/>
            <a:ext cx="879085" cy="251549"/>
          </a:xfrm>
          <a:prstGeom prst="rect">
            <a:avLst/>
          </a:prstGeom>
          <a:noFill/>
        </p:spPr>
        <p:txBody>
          <a:bodyPr wrap="square" lIns="81477" tIns="40738" rIns="81477" bIns="40738" rtlCol="0">
            <a:spAutoFit/>
          </a:bodyPr>
          <a:lstStyle/>
          <a:p>
            <a:pPr algn="ctr"/>
            <a:r>
              <a:rPr lang="zh-CN" altLang="en-US" sz="1100" dirty="0">
                <a:solidFill>
                  <a:schemeClr val="tx1">
                    <a:lumMod val="75000"/>
                    <a:lumOff val="25000"/>
                  </a:schemeClr>
                </a:solidFill>
                <a:latin typeface="微软雅黑" pitchFamily="34" charset="-122"/>
                <a:ea typeface="微软雅黑" pitchFamily="34" charset="-122"/>
              </a:rPr>
              <a:t>收入来源二</a:t>
            </a:r>
          </a:p>
        </p:txBody>
      </p:sp>
      <p:sp>
        <p:nvSpPr>
          <p:cNvPr id="14" name="TextBox 5"/>
          <p:cNvSpPr txBox="1"/>
          <p:nvPr/>
        </p:nvSpPr>
        <p:spPr>
          <a:xfrm>
            <a:off x="3680037" y="4239421"/>
            <a:ext cx="879085" cy="251549"/>
          </a:xfrm>
          <a:prstGeom prst="rect">
            <a:avLst/>
          </a:prstGeom>
          <a:noFill/>
        </p:spPr>
        <p:txBody>
          <a:bodyPr wrap="square" lIns="81477" tIns="40738" rIns="81477" bIns="40738" rtlCol="0">
            <a:spAutoFit/>
          </a:bodyPr>
          <a:lstStyle/>
          <a:p>
            <a:pPr algn="ctr"/>
            <a:r>
              <a:rPr lang="zh-CN" altLang="en-US" sz="1100" dirty="0">
                <a:solidFill>
                  <a:schemeClr val="tx1">
                    <a:lumMod val="75000"/>
                    <a:lumOff val="25000"/>
                  </a:schemeClr>
                </a:solidFill>
                <a:latin typeface="微软雅黑" pitchFamily="34" charset="-122"/>
                <a:ea typeface="微软雅黑" pitchFamily="34" charset="-122"/>
              </a:rPr>
              <a:t>收入来源三</a:t>
            </a:r>
          </a:p>
        </p:txBody>
      </p:sp>
      <p:sp>
        <p:nvSpPr>
          <p:cNvPr id="15" name="TextBox 6"/>
          <p:cNvSpPr txBox="1"/>
          <p:nvPr/>
        </p:nvSpPr>
        <p:spPr>
          <a:xfrm>
            <a:off x="4669902" y="4239421"/>
            <a:ext cx="879085" cy="251549"/>
          </a:xfrm>
          <a:prstGeom prst="rect">
            <a:avLst/>
          </a:prstGeom>
          <a:noFill/>
        </p:spPr>
        <p:txBody>
          <a:bodyPr wrap="square" lIns="81477" tIns="40738" rIns="81477" bIns="40738" rtlCol="0">
            <a:spAutoFit/>
          </a:bodyPr>
          <a:lstStyle/>
          <a:p>
            <a:pPr algn="ctr"/>
            <a:r>
              <a:rPr lang="zh-CN" altLang="en-US" sz="1100" dirty="0">
                <a:solidFill>
                  <a:schemeClr val="tx1">
                    <a:lumMod val="75000"/>
                    <a:lumOff val="25000"/>
                  </a:schemeClr>
                </a:solidFill>
                <a:latin typeface="微软雅黑" pitchFamily="34" charset="-122"/>
                <a:ea typeface="微软雅黑" pitchFamily="34" charset="-122"/>
              </a:rPr>
              <a:t>收入来源四</a:t>
            </a:r>
          </a:p>
        </p:txBody>
      </p:sp>
      <p:sp>
        <p:nvSpPr>
          <p:cNvPr id="16" name="TextBox 7"/>
          <p:cNvSpPr txBox="1"/>
          <p:nvPr/>
        </p:nvSpPr>
        <p:spPr>
          <a:xfrm>
            <a:off x="1370713" y="3455882"/>
            <a:ext cx="192520" cy="123410"/>
          </a:xfrm>
          <a:prstGeom prst="rect">
            <a:avLst/>
          </a:prstGeom>
          <a:noFill/>
        </p:spPr>
        <p:txBody>
          <a:bodyPr wrap="square" lIns="0" tIns="0" rIns="0" bIns="0" rtlCol="0">
            <a:spAutoFit/>
          </a:bodyPr>
          <a:lstStyle/>
          <a:p>
            <a:pPr algn="just"/>
            <a:r>
              <a:rPr lang="en-US" altLang="zh-CN" sz="800" dirty="0">
                <a:solidFill>
                  <a:schemeClr val="tx1">
                    <a:lumMod val="75000"/>
                    <a:lumOff val="25000"/>
                  </a:schemeClr>
                </a:solidFill>
                <a:latin typeface="微软雅黑" pitchFamily="34" charset="-122"/>
                <a:ea typeface="微软雅黑" pitchFamily="34" charset="-122"/>
              </a:rPr>
              <a:t>200</a:t>
            </a:r>
            <a:endParaRPr lang="zh-CN" altLang="en-US" sz="800" dirty="0">
              <a:solidFill>
                <a:schemeClr val="tx1">
                  <a:lumMod val="75000"/>
                  <a:lumOff val="25000"/>
                </a:schemeClr>
              </a:solidFill>
              <a:latin typeface="微软雅黑" pitchFamily="34" charset="-122"/>
              <a:ea typeface="微软雅黑" pitchFamily="34" charset="-122"/>
            </a:endParaRPr>
          </a:p>
        </p:txBody>
      </p:sp>
      <p:sp>
        <p:nvSpPr>
          <p:cNvPr id="17" name="TextBox 8"/>
          <p:cNvSpPr txBox="1"/>
          <p:nvPr/>
        </p:nvSpPr>
        <p:spPr>
          <a:xfrm>
            <a:off x="1370713" y="3127046"/>
            <a:ext cx="192520" cy="123410"/>
          </a:xfrm>
          <a:prstGeom prst="rect">
            <a:avLst/>
          </a:prstGeom>
          <a:noFill/>
        </p:spPr>
        <p:txBody>
          <a:bodyPr wrap="square" lIns="0" tIns="0" rIns="0" bIns="0" rtlCol="0">
            <a:spAutoFit/>
          </a:bodyPr>
          <a:lstStyle/>
          <a:p>
            <a:pPr algn="just"/>
            <a:r>
              <a:rPr lang="en-US" altLang="zh-CN" sz="800" dirty="0">
                <a:solidFill>
                  <a:schemeClr val="tx1">
                    <a:lumMod val="75000"/>
                    <a:lumOff val="25000"/>
                  </a:schemeClr>
                </a:solidFill>
                <a:latin typeface="微软雅黑" pitchFamily="34" charset="-122"/>
                <a:ea typeface="微软雅黑" pitchFamily="34" charset="-122"/>
              </a:rPr>
              <a:t>300</a:t>
            </a:r>
            <a:endParaRPr lang="zh-CN" altLang="en-US" sz="800" dirty="0">
              <a:solidFill>
                <a:schemeClr val="tx1">
                  <a:lumMod val="75000"/>
                  <a:lumOff val="25000"/>
                </a:schemeClr>
              </a:solidFill>
              <a:latin typeface="微软雅黑" pitchFamily="34" charset="-122"/>
              <a:ea typeface="微软雅黑" pitchFamily="34" charset="-122"/>
            </a:endParaRPr>
          </a:p>
        </p:txBody>
      </p:sp>
      <p:sp>
        <p:nvSpPr>
          <p:cNvPr id="18" name="TextBox 9"/>
          <p:cNvSpPr txBox="1"/>
          <p:nvPr/>
        </p:nvSpPr>
        <p:spPr>
          <a:xfrm>
            <a:off x="1370713" y="2798210"/>
            <a:ext cx="192520" cy="123410"/>
          </a:xfrm>
          <a:prstGeom prst="rect">
            <a:avLst/>
          </a:prstGeom>
          <a:noFill/>
        </p:spPr>
        <p:txBody>
          <a:bodyPr wrap="square" lIns="0" tIns="0" rIns="0" bIns="0" rtlCol="0">
            <a:spAutoFit/>
          </a:bodyPr>
          <a:lstStyle/>
          <a:p>
            <a:pPr algn="just"/>
            <a:r>
              <a:rPr lang="en-US" altLang="zh-CN" sz="800" dirty="0">
                <a:solidFill>
                  <a:schemeClr val="tx1">
                    <a:lumMod val="75000"/>
                    <a:lumOff val="25000"/>
                  </a:schemeClr>
                </a:solidFill>
                <a:latin typeface="微软雅黑" pitchFamily="34" charset="-122"/>
                <a:ea typeface="微软雅黑" pitchFamily="34" charset="-122"/>
              </a:rPr>
              <a:t>400</a:t>
            </a:r>
            <a:endParaRPr lang="zh-CN" altLang="en-US" sz="800" dirty="0">
              <a:solidFill>
                <a:schemeClr val="tx1">
                  <a:lumMod val="75000"/>
                  <a:lumOff val="25000"/>
                </a:schemeClr>
              </a:solidFill>
              <a:latin typeface="微软雅黑" pitchFamily="34" charset="-122"/>
              <a:ea typeface="微软雅黑" pitchFamily="34" charset="-122"/>
            </a:endParaRPr>
          </a:p>
        </p:txBody>
      </p:sp>
      <p:sp>
        <p:nvSpPr>
          <p:cNvPr id="19" name="TextBox 10"/>
          <p:cNvSpPr txBox="1"/>
          <p:nvPr/>
        </p:nvSpPr>
        <p:spPr>
          <a:xfrm>
            <a:off x="1370713" y="2469374"/>
            <a:ext cx="192520" cy="123410"/>
          </a:xfrm>
          <a:prstGeom prst="rect">
            <a:avLst/>
          </a:prstGeom>
          <a:noFill/>
        </p:spPr>
        <p:txBody>
          <a:bodyPr wrap="square" lIns="0" tIns="0" rIns="0" bIns="0" rtlCol="0">
            <a:spAutoFit/>
          </a:bodyPr>
          <a:lstStyle/>
          <a:p>
            <a:pPr algn="just"/>
            <a:r>
              <a:rPr lang="en-US" altLang="zh-CN" sz="800" dirty="0">
                <a:solidFill>
                  <a:schemeClr val="tx1">
                    <a:lumMod val="75000"/>
                    <a:lumOff val="25000"/>
                  </a:schemeClr>
                </a:solidFill>
                <a:latin typeface="微软雅黑" pitchFamily="34" charset="-122"/>
                <a:ea typeface="微软雅黑" pitchFamily="34" charset="-122"/>
              </a:rPr>
              <a:t>500</a:t>
            </a:r>
            <a:endParaRPr lang="zh-CN" altLang="en-US" sz="800" dirty="0">
              <a:solidFill>
                <a:schemeClr val="tx1">
                  <a:lumMod val="75000"/>
                  <a:lumOff val="25000"/>
                </a:schemeClr>
              </a:solidFill>
              <a:latin typeface="微软雅黑" pitchFamily="34" charset="-122"/>
              <a:ea typeface="微软雅黑" pitchFamily="34" charset="-122"/>
            </a:endParaRPr>
          </a:p>
        </p:txBody>
      </p:sp>
      <p:sp>
        <p:nvSpPr>
          <p:cNvPr id="20" name="TextBox 11"/>
          <p:cNvSpPr txBox="1"/>
          <p:nvPr/>
        </p:nvSpPr>
        <p:spPr>
          <a:xfrm>
            <a:off x="1370713" y="2140539"/>
            <a:ext cx="192520" cy="123410"/>
          </a:xfrm>
          <a:prstGeom prst="rect">
            <a:avLst/>
          </a:prstGeom>
          <a:noFill/>
        </p:spPr>
        <p:txBody>
          <a:bodyPr wrap="square" lIns="0" tIns="0" rIns="0" bIns="0" rtlCol="0">
            <a:spAutoFit/>
          </a:bodyPr>
          <a:lstStyle/>
          <a:p>
            <a:pPr algn="just"/>
            <a:r>
              <a:rPr lang="en-US" altLang="zh-CN" sz="800" dirty="0">
                <a:solidFill>
                  <a:schemeClr val="tx1">
                    <a:lumMod val="75000"/>
                    <a:lumOff val="25000"/>
                  </a:schemeClr>
                </a:solidFill>
                <a:latin typeface="微软雅黑" pitchFamily="34" charset="-122"/>
                <a:ea typeface="微软雅黑" pitchFamily="34" charset="-122"/>
              </a:rPr>
              <a:t>600</a:t>
            </a:r>
            <a:endParaRPr lang="zh-CN" altLang="en-US" sz="800" dirty="0">
              <a:solidFill>
                <a:schemeClr val="tx1">
                  <a:lumMod val="75000"/>
                  <a:lumOff val="25000"/>
                </a:schemeClr>
              </a:solidFill>
              <a:latin typeface="微软雅黑" pitchFamily="34" charset="-122"/>
              <a:ea typeface="微软雅黑" pitchFamily="34" charset="-122"/>
            </a:endParaRPr>
          </a:p>
        </p:txBody>
      </p:sp>
      <p:sp>
        <p:nvSpPr>
          <p:cNvPr id="21" name="TextBox 12"/>
          <p:cNvSpPr txBox="1"/>
          <p:nvPr/>
        </p:nvSpPr>
        <p:spPr>
          <a:xfrm>
            <a:off x="1370713" y="1806140"/>
            <a:ext cx="192520" cy="123410"/>
          </a:xfrm>
          <a:prstGeom prst="rect">
            <a:avLst/>
          </a:prstGeom>
          <a:noFill/>
        </p:spPr>
        <p:txBody>
          <a:bodyPr wrap="square" lIns="0" tIns="0" rIns="0" bIns="0" rtlCol="0">
            <a:spAutoFit/>
          </a:bodyPr>
          <a:lstStyle/>
          <a:p>
            <a:pPr algn="just"/>
            <a:r>
              <a:rPr lang="en-US" altLang="zh-CN" sz="800" dirty="0">
                <a:solidFill>
                  <a:schemeClr val="tx1">
                    <a:lumMod val="75000"/>
                    <a:lumOff val="25000"/>
                  </a:schemeClr>
                </a:solidFill>
                <a:latin typeface="微软雅黑" pitchFamily="34" charset="-122"/>
                <a:ea typeface="微软雅黑" pitchFamily="34" charset="-122"/>
              </a:rPr>
              <a:t>700</a:t>
            </a:r>
            <a:endParaRPr lang="zh-CN" altLang="en-US" sz="800" dirty="0">
              <a:solidFill>
                <a:schemeClr val="tx1">
                  <a:lumMod val="75000"/>
                  <a:lumOff val="25000"/>
                </a:schemeClr>
              </a:solidFill>
              <a:latin typeface="微软雅黑" pitchFamily="34" charset="-122"/>
              <a:ea typeface="微软雅黑" pitchFamily="34" charset="-122"/>
            </a:endParaRPr>
          </a:p>
        </p:txBody>
      </p:sp>
      <p:grpSp>
        <p:nvGrpSpPr>
          <p:cNvPr id="22" name="组合 21"/>
          <p:cNvGrpSpPr/>
          <p:nvPr/>
        </p:nvGrpSpPr>
        <p:grpSpPr>
          <a:xfrm>
            <a:off x="1627406" y="1544572"/>
            <a:ext cx="3978744" cy="2630686"/>
            <a:chOff x="1126939" y="1350372"/>
            <a:chExt cx="4464496" cy="2952328"/>
          </a:xfrm>
        </p:grpSpPr>
        <p:cxnSp>
          <p:nvCxnSpPr>
            <p:cNvPr id="23" name="直接连接符 22"/>
            <p:cNvCxnSpPr/>
            <p:nvPr/>
          </p:nvCxnSpPr>
          <p:spPr>
            <a:xfrm>
              <a:off x="1126939" y="4302700"/>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1126939" y="3933659"/>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126939" y="3564618"/>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126939" y="3195577"/>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126939" y="2826536"/>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126939" y="2457495"/>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126939" y="2088454"/>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126939" y="1719413"/>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126939" y="1350372"/>
              <a:ext cx="446449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32" name="TextBox 23"/>
          <p:cNvSpPr txBox="1"/>
          <p:nvPr/>
        </p:nvSpPr>
        <p:spPr>
          <a:xfrm>
            <a:off x="1370713" y="1482867"/>
            <a:ext cx="192520" cy="123410"/>
          </a:xfrm>
          <a:prstGeom prst="rect">
            <a:avLst/>
          </a:prstGeom>
          <a:noFill/>
        </p:spPr>
        <p:txBody>
          <a:bodyPr wrap="square" lIns="0" tIns="0" rIns="0" bIns="0" rtlCol="0">
            <a:spAutoFit/>
          </a:bodyPr>
          <a:lstStyle/>
          <a:p>
            <a:pPr algn="just"/>
            <a:r>
              <a:rPr lang="en-US" altLang="zh-CN" sz="800" dirty="0">
                <a:solidFill>
                  <a:schemeClr val="tx1">
                    <a:lumMod val="75000"/>
                    <a:lumOff val="25000"/>
                  </a:schemeClr>
                </a:solidFill>
                <a:latin typeface="微软雅黑" pitchFamily="34" charset="-122"/>
                <a:ea typeface="微软雅黑" pitchFamily="34" charset="-122"/>
              </a:rPr>
              <a:t>800</a:t>
            </a:r>
            <a:endParaRPr lang="zh-CN" altLang="en-US" sz="800" dirty="0">
              <a:solidFill>
                <a:schemeClr val="tx1">
                  <a:lumMod val="75000"/>
                  <a:lumOff val="25000"/>
                </a:schemeClr>
              </a:solidFill>
              <a:latin typeface="微软雅黑" pitchFamily="34" charset="-122"/>
              <a:ea typeface="微软雅黑" pitchFamily="34" charset="-122"/>
            </a:endParaRPr>
          </a:p>
        </p:txBody>
      </p:sp>
      <p:sp>
        <p:nvSpPr>
          <p:cNvPr id="33" name="TextBox 24"/>
          <p:cNvSpPr txBox="1"/>
          <p:nvPr/>
        </p:nvSpPr>
        <p:spPr>
          <a:xfrm>
            <a:off x="1370713" y="4113553"/>
            <a:ext cx="192520" cy="123410"/>
          </a:xfrm>
          <a:prstGeom prst="rect">
            <a:avLst/>
          </a:prstGeom>
          <a:noFill/>
        </p:spPr>
        <p:txBody>
          <a:bodyPr wrap="square" lIns="0" tIns="0" rIns="0" bIns="0" rtlCol="0">
            <a:spAutoFit/>
          </a:bodyPr>
          <a:lstStyle/>
          <a:p>
            <a:pPr algn="just"/>
            <a:r>
              <a:rPr lang="en-US" altLang="zh-CN" sz="800" dirty="0">
                <a:solidFill>
                  <a:schemeClr val="tx1">
                    <a:lumMod val="75000"/>
                    <a:lumOff val="25000"/>
                  </a:schemeClr>
                </a:solidFill>
                <a:latin typeface="微软雅黑" pitchFamily="34" charset="-122"/>
                <a:ea typeface="微软雅黑" pitchFamily="34" charset="-122"/>
              </a:rPr>
              <a:t>0</a:t>
            </a:r>
            <a:endParaRPr lang="zh-CN" altLang="en-US" sz="800" dirty="0">
              <a:solidFill>
                <a:schemeClr val="tx1">
                  <a:lumMod val="75000"/>
                  <a:lumOff val="25000"/>
                </a:schemeClr>
              </a:solidFill>
              <a:latin typeface="微软雅黑" pitchFamily="34" charset="-122"/>
              <a:ea typeface="微软雅黑" pitchFamily="34" charset="-122"/>
            </a:endParaRPr>
          </a:p>
        </p:txBody>
      </p:sp>
      <p:sp>
        <p:nvSpPr>
          <p:cNvPr id="34" name="矩形 33"/>
          <p:cNvSpPr/>
          <p:nvPr/>
        </p:nvSpPr>
        <p:spPr>
          <a:xfrm>
            <a:off x="1859860" y="1873408"/>
            <a:ext cx="577560" cy="2301852"/>
          </a:xfrm>
          <a:prstGeom prst="rect">
            <a:avLst/>
          </a:prstGeom>
          <a:solidFill>
            <a:srgbClr val="D42418"/>
          </a:solidFill>
          <a:ln>
            <a:noFill/>
          </a:ln>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dirty="0">
              <a:solidFill>
                <a:schemeClr val="bg1"/>
              </a:solidFill>
              <a:ea typeface="微软雅黑" pitchFamily="34" charset="-122"/>
            </a:endParaRPr>
          </a:p>
        </p:txBody>
      </p:sp>
      <p:sp>
        <p:nvSpPr>
          <p:cNvPr id="35" name="矩形 34"/>
          <p:cNvSpPr/>
          <p:nvPr/>
        </p:nvSpPr>
        <p:spPr>
          <a:xfrm>
            <a:off x="1859860" y="2034468"/>
            <a:ext cx="577560" cy="2140793"/>
          </a:xfrm>
          <a:prstGeom prst="rect">
            <a:avLst/>
          </a:prstGeom>
          <a:solidFill>
            <a:srgbClr val="71BDCD"/>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dirty="0">
              <a:solidFill>
                <a:schemeClr val="bg1"/>
              </a:solidFill>
              <a:ea typeface="微软雅黑" pitchFamily="34" charset="-122"/>
            </a:endParaRPr>
          </a:p>
        </p:txBody>
      </p:sp>
      <p:sp>
        <p:nvSpPr>
          <p:cNvPr id="36" name="矩形 35"/>
          <p:cNvSpPr/>
          <p:nvPr/>
        </p:nvSpPr>
        <p:spPr>
          <a:xfrm>
            <a:off x="2840936" y="2531080"/>
            <a:ext cx="577560" cy="1644179"/>
          </a:xfrm>
          <a:prstGeom prst="rect">
            <a:avLst/>
          </a:prstGeom>
          <a:solidFill>
            <a:srgbClr val="D42418"/>
          </a:solidFill>
          <a:ln>
            <a:noFill/>
          </a:ln>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dirty="0">
              <a:solidFill>
                <a:schemeClr val="bg1"/>
              </a:solidFill>
              <a:ea typeface="微软雅黑" pitchFamily="34" charset="-122"/>
            </a:endParaRPr>
          </a:p>
        </p:txBody>
      </p:sp>
      <p:sp>
        <p:nvSpPr>
          <p:cNvPr id="37" name="矩形 36"/>
          <p:cNvSpPr/>
          <p:nvPr/>
        </p:nvSpPr>
        <p:spPr>
          <a:xfrm>
            <a:off x="2840936" y="2798211"/>
            <a:ext cx="577560" cy="1377050"/>
          </a:xfrm>
          <a:prstGeom prst="rect">
            <a:avLst/>
          </a:prstGeom>
          <a:solidFill>
            <a:srgbClr val="71BDCD"/>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dirty="0">
              <a:solidFill>
                <a:schemeClr val="bg1"/>
              </a:solidFill>
              <a:ea typeface="微软雅黑" pitchFamily="34" charset="-122"/>
            </a:endParaRPr>
          </a:p>
        </p:txBody>
      </p:sp>
      <p:sp>
        <p:nvSpPr>
          <p:cNvPr id="38" name="矩形 37"/>
          <p:cNvSpPr/>
          <p:nvPr/>
        </p:nvSpPr>
        <p:spPr>
          <a:xfrm>
            <a:off x="3830800" y="3024333"/>
            <a:ext cx="577560" cy="1150926"/>
          </a:xfrm>
          <a:prstGeom prst="rect">
            <a:avLst/>
          </a:prstGeom>
          <a:solidFill>
            <a:srgbClr val="D42418"/>
          </a:solidFill>
          <a:ln>
            <a:noFill/>
          </a:ln>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dirty="0">
              <a:solidFill>
                <a:schemeClr val="bg1"/>
              </a:solidFill>
              <a:ea typeface="微软雅黑" pitchFamily="34" charset="-122"/>
            </a:endParaRPr>
          </a:p>
        </p:txBody>
      </p:sp>
      <p:sp>
        <p:nvSpPr>
          <p:cNvPr id="39" name="矩形 38"/>
          <p:cNvSpPr/>
          <p:nvPr/>
        </p:nvSpPr>
        <p:spPr>
          <a:xfrm>
            <a:off x="3830800" y="3455882"/>
            <a:ext cx="577560" cy="719378"/>
          </a:xfrm>
          <a:prstGeom prst="rect">
            <a:avLst/>
          </a:prstGeom>
          <a:solidFill>
            <a:srgbClr val="71BDCD"/>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dirty="0">
              <a:solidFill>
                <a:schemeClr val="bg1"/>
              </a:solidFill>
              <a:ea typeface="微软雅黑" pitchFamily="34" charset="-122"/>
            </a:endParaRPr>
          </a:p>
        </p:txBody>
      </p:sp>
      <p:sp>
        <p:nvSpPr>
          <p:cNvPr id="40" name="矩形 39"/>
          <p:cNvSpPr/>
          <p:nvPr/>
        </p:nvSpPr>
        <p:spPr>
          <a:xfrm>
            <a:off x="4825979" y="3188752"/>
            <a:ext cx="577560" cy="986508"/>
          </a:xfrm>
          <a:prstGeom prst="rect">
            <a:avLst/>
          </a:prstGeom>
          <a:solidFill>
            <a:srgbClr val="D42418"/>
          </a:solidFill>
          <a:ln>
            <a:noFill/>
          </a:ln>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dirty="0">
              <a:solidFill>
                <a:schemeClr val="bg1"/>
              </a:solidFill>
              <a:ea typeface="微软雅黑" pitchFamily="34" charset="-122"/>
            </a:endParaRPr>
          </a:p>
        </p:txBody>
      </p:sp>
      <p:sp>
        <p:nvSpPr>
          <p:cNvPr id="41" name="矩形 40"/>
          <p:cNvSpPr/>
          <p:nvPr/>
        </p:nvSpPr>
        <p:spPr>
          <a:xfrm>
            <a:off x="4825979" y="3402844"/>
            <a:ext cx="577560" cy="772415"/>
          </a:xfrm>
          <a:prstGeom prst="rect">
            <a:avLst/>
          </a:prstGeom>
          <a:solidFill>
            <a:srgbClr val="71BDCD"/>
          </a:solidFill>
          <a:ln>
            <a:noFill/>
          </a:ln>
          <a:effectLst>
            <a:outerShdw blurRad="228600" dist="101600" dir="8400000" sx="105000" sy="105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dirty="0">
              <a:solidFill>
                <a:schemeClr val="bg1"/>
              </a:solidFill>
              <a:ea typeface="微软雅黑" pitchFamily="34" charset="-122"/>
            </a:endParaRPr>
          </a:p>
        </p:txBody>
      </p:sp>
      <p:sp>
        <p:nvSpPr>
          <p:cNvPr id="42" name="TextBox 33"/>
          <p:cNvSpPr txBox="1"/>
          <p:nvPr/>
        </p:nvSpPr>
        <p:spPr>
          <a:xfrm>
            <a:off x="6001472" y="1862930"/>
            <a:ext cx="2181892" cy="925365"/>
          </a:xfrm>
          <a:prstGeom prst="rect">
            <a:avLst/>
          </a:prstGeom>
          <a:noFill/>
        </p:spPr>
        <p:txBody>
          <a:bodyPr wrap="square" lIns="0" tIns="0" rIns="0" bIns="0" rtlCol="0">
            <a:spAutoFit/>
          </a:bodyPr>
          <a:lstStyle/>
          <a:p>
            <a:pPr algn="just">
              <a:lnSpc>
                <a:spcPct val="120000"/>
              </a:lnSpc>
            </a:pPr>
            <a:r>
              <a:rPr lang="zh-CN" altLang="en-US" sz="1000" dirty="0">
                <a:solidFill>
                  <a:schemeClr val="tx1">
                    <a:lumMod val="75000"/>
                    <a:lumOff val="25000"/>
                  </a:schemeClr>
                </a:solidFill>
                <a:latin typeface="微软雅黑" pitchFamily="34" charset="-122"/>
                <a:ea typeface="微软雅黑" pitchFamily="34" charset="-122"/>
              </a:rPr>
              <a:t>       点击输入简要文字解说，解说文字尽量概括精炼，不用多余的文字修饰，简洁精准的 解说所提炼的核心概念。 点击输入简要文字解说，解说文字尽量概括精炼，不用多余的文字修饰。</a:t>
            </a:r>
          </a:p>
        </p:txBody>
      </p:sp>
      <p:sp>
        <p:nvSpPr>
          <p:cNvPr id="43" name="TextBox 34"/>
          <p:cNvSpPr txBox="1"/>
          <p:nvPr/>
        </p:nvSpPr>
        <p:spPr>
          <a:xfrm>
            <a:off x="6001472" y="1431434"/>
            <a:ext cx="1835280" cy="277609"/>
          </a:xfrm>
          <a:prstGeom prst="rect">
            <a:avLst/>
          </a:prstGeom>
          <a:noFill/>
        </p:spPr>
        <p:txBody>
          <a:bodyPr wrap="square" lIns="0" tIns="0" rIns="0" bIns="0" rtlCol="0">
            <a:spAutoFit/>
          </a:bodyPr>
          <a:lstStyle/>
          <a:p>
            <a:r>
              <a:rPr lang="zh-CN" altLang="en-US" sz="1800" dirty="0">
                <a:solidFill>
                  <a:schemeClr val="tx1">
                    <a:lumMod val="75000"/>
                    <a:lumOff val="25000"/>
                  </a:schemeClr>
                </a:solidFill>
                <a:latin typeface="微软雅黑" pitchFamily="34" charset="-122"/>
                <a:ea typeface="微软雅黑" pitchFamily="34" charset="-122"/>
              </a:rPr>
              <a:t>点击输入标题文本</a:t>
            </a:r>
          </a:p>
        </p:txBody>
      </p:sp>
      <p:sp>
        <p:nvSpPr>
          <p:cNvPr id="44" name="TextBox 35"/>
          <p:cNvSpPr txBox="1"/>
          <p:nvPr/>
        </p:nvSpPr>
        <p:spPr>
          <a:xfrm>
            <a:off x="5981099" y="3119801"/>
            <a:ext cx="2027800" cy="415498"/>
          </a:xfrm>
          <a:prstGeom prst="rect">
            <a:avLst/>
          </a:prstGeom>
          <a:noFill/>
        </p:spPr>
        <p:txBody>
          <a:bodyPr wrap="square" lIns="0" tIns="0" rIns="0" bIns="0" rtlCol="0">
            <a:spAutoFit/>
          </a:bodyPr>
          <a:lstStyle/>
          <a:p>
            <a:r>
              <a:rPr lang="en-US" altLang="zh-CN" sz="2700" dirty="0">
                <a:solidFill>
                  <a:schemeClr val="tx1">
                    <a:lumMod val="75000"/>
                    <a:lumOff val="25000"/>
                  </a:schemeClr>
                </a:solidFill>
                <a:latin typeface="微软雅黑" pitchFamily="34" charset="-122"/>
                <a:ea typeface="微软雅黑" pitchFamily="34" charset="-122"/>
              </a:rPr>
              <a:t>18,500,000</a:t>
            </a:r>
            <a:endParaRPr lang="zh-CN" altLang="en-US" sz="2700" dirty="0">
              <a:solidFill>
                <a:schemeClr val="tx1">
                  <a:lumMod val="75000"/>
                  <a:lumOff val="25000"/>
                </a:schemeClr>
              </a:solidFill>
              <a:latin typeface="微软雅黑" pitchFamily="34" charset="-122"/>
              <a:ea typeface="微软雅黑" pitchFamily="34" charset="-122"/>
            </a:endParaRPr>
          </a:p>
        </p:txBody>
      </p:sp>
      <p:sp>
        <p:nvSpPr>
          <p:cNvPr id="45" name="TextBox 36"/>
          <p:cNvSpPr txBox="1"/>
          <p:nvPr/>
        </p:nvSpPr>
        <p:spPr>
          <a:xfrm>
            <a:off x="6001472" y="2908475"/>
            <a:ext cx="1283466" cy="200055"/>
          </a:xfrm>
          <a:prstGeom prst="rect">
            <a:avLst/>
          </a:prstGeom>
          <a:noFill/>
        </p:spPr>
        <p:txBody>
          <a:bodyPr wrap="square" lIns="0" tIns="0" rIns="0" bIns="0" rtlCol="0">
            <a:spAutoFit/>
          </a:bodyPr>
          <a:lstStyle/>
          <a:p>
            <a:r>
              <a:rPr lang="zh-CN" altLang="en-US" sz="1300" b="1" dirty="0">
                <a:solidFill>
                  <a:schemeClr val="tx1">
                    <a:lumMod val="75000"/>
                    <a:lumOff val="25000"/>
                  </a:schemeClr>
                </a:solidFill>
                <a:latin typeface="微软雅黑" pitchFamily="34" charset="-122"/>
                <a:ea typeface="微软雅黑" pitchFamily="34" charset="-122"/>
              </a:rPr>
              <a:t>全年总额：</a:t>
            </a:r>
          </a:p>
        </p:txBody>
      </p:sp>
      <p:sp>
        <p:nvSpPr>
          <p:cNvPr id="46" name="TextBox 37"/>
          <p:cNvSpPr txBox="1"/>
          <p:nvPr/>
        </p:nvSpPr>
        <p:spPr>
          <a:xfrm>
            <a:off x="6011187" y="3930692"/>
            <a:ext cx="565845" cy="200055"/>
          </a:xfrm>
          <a:prstGeom prst="rect">
            <a:avLst/>
          </a:prstGeom>
          <a:noFill/>
        </p:spPr>
        <p:txBody>
          <a:bodyPr wrap="square" lIns="0" tIns="0" rIns="0" bIns="0" rtlCol="0">
            <a:spAutoFit/>
          </a:bodyPr>
          <a:lstStyle/>
          <a:p>
            <a:r>
              <a:rPr lang="zh-CN" altLang="en-US" sz="1300" dirty="0">
                <a:solidFill>
                  <a:schemeClr val="tx1">
                    <a:lumMod val="75000"/>
                    <a:lumOff val="25000"/>
                  </a:schemeClr>
                </a:solidFill>
                <a:latin typeface="微软雅黑" pitchFamily="34" charset="-122"/>
                <a:ea typeface="微软雅黑" pitchFamily="34" charset="-122"/>
              </a:rPr>
              <a:t>毛利润</a:t>
            </a:r>
          </a:p>
        </p:txBody>
      </p:sp>
      <p:sp>
        <p:nvSpPr>
          <p:cNvPr id="47" name="TextBox 38"/>
          <p:cNvSpPr txBox="1"/>
          <p:nvPr/>
        </p:nvSpPr>
        <p:spPr>
          <a:xfrm>
            <a:off x="6011187" y="4237480"/>
            <a:ext cx="565845" cy="200055"/>
          </a:xfrm>
          <a:prstGeom prst="rect">
            <a:avLst/>
          </a:prstGeom>
          <a:noFill/>
        </p:spPr>
        <p:txBody>
          <a:bodyPr wrap="square" lIns="0" tIns="0" rIns="0" bIns="0" rtlCol="0">
            <a:spAutoFit/>
          </a:bodyPr>
          <a:lstStyle/>
          <a:p>
            <a:r>
              <a:rPr lang="zh-CN" altLang="en-US" sz="1300" dirty="0">
                <a:solidFill>
                  <a:schemeClr val="tx1">
                    <a:lumMod val="75000"/>
                    <a:lumOff val="25000"/>
                  </a:schemeClr>
                </a:solidFill>
                <a:latin typeface="微软雅黑" pitchFamily="34" charset="-122"/>
                <a:ea typeface="微软雅黑" pitchFamily="34" charset="-122"/>
              </a:rPr>
              <a:t>纯利润</a:t>
            </a:r>
          </a:p>
        </p:txBody>
      </p:sp>
      <p:sp>
        <p:nvSpPr>
          <p:cNvPr id="48" name="TextBox 9"/>
          <p:cNvSpPr txBox="1">
            <a:spLocks noChangeArrowheads="1"/>
          </p:cNvSpPr>
          <p:nvPr/>
        </p:nvSpPr>
        <p:spPr bwMode="auto">
          <a:xfrm>
            <a:off x="2885426" y="2298877"/>
            <a:ext cx="488579" cy="205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300" b="1" dirty="0">
                <a:latin typeface="微软雅黑" pitchFamily="34" charset="-122"/>
                <a:ea typeface="微软雅黑" pitchFamily="34" charset="-122"/>
              </a:rPr>
              <a:t>500</a:t>
            </a:r>
            <a:r>
              <a:rPr lang="zh-CN" altLang="en-US" sz="1300" b="1" dirty="0">
                <a:latin typeface="微软雅黑" pitchFamily="34" charset="-122"/>
                <a:ea typeface="微软雅黑" pitchFamily="34" charset="-122"/>
              </a:rPr>
              <a:t>万</a:t>
            </a:r>
          </a:p>
        </p:txBody>
      </p:sp>
      <p:sp>
        <p:nvSpPr>
          <p:cNvPr id="49" name="TextBox 9"/>
          <p:cNvSpPr txBox="1">
            <a:spLocks noChangeArrowheads="1"/>
          </p:cNvSpPr>
          <p:nvPr/>
        </p:nvSpPr>
        <p:spPr bwMode="auto">
          <a:xfrm>
            <a:off x="4867641" y="2962332"/>
            <a:ext cx="488579" cy="205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300" b="1" dirty="0">
                <a:latin typeface="微软雅黑" pitchFamily="34" charset="-122"/>
                <a:ea typeface="微软雅黑" pitchFamily="34" charset="-122"/>
              </a:rPr>
              <a:t>300</a:t>
            </a:r>
            <a:r>
              <a:rPr lang="zh-CN" altLang="en-US" sz="1300" b="1" dirty="0">
                <a:latin typeface="微软雅黑" pitchFamily="34" charset="-122"/>
                <a:ea typeface="微软雅黑" pitchFamily="34" charset="-122"/>
              </a:rPr>
              <a:t>万</a:t>
            </a:r>
          </a:p>
        </p:txBody>
      </p:sp>
      <p:sp>
        <p:nvSpPr>
          <p:cNvPr id="50" name="TextBox 42"/>
          <p:cNvSpPr txBox="1"/>
          <p:nvPr/>
        </p:nvSpPr>
        <p:spPr>
          <a:xfrm>
            <a:off x="1215710" y="4259989"/>
            <a:ext cx="471018" cy="205684"/>
          </a:xfrm>
          <a:prstGeom prst="rect">
            <a:avLst/>
          </a:prstGeom>
          <a:noFill/>
        </p:spPr>
        <p:txBody>
          <a:bodyPr wrap="square" lIns="81477" tIns="40738" rIns="81477" bIns="40738" rtlCol="0">
            <a:spAutoFit/>
          </a:bodyPr>
          <a:lstStyle/>
          <a:p>
            <a:pPr algn="ctr"/>
            <a:r>
              <a:rPr lang="zh-CN" altLang="en-US" sz="800" dirty="0">
                <a:solidFill>
                  <a:schemeClr val="tx1">
                    <a:lumMod val="75000"/>
                    <a:lumOff val="25000"/>
                  </a:schemeClr>
                </a:solidFill>
                <a:latin typeface="微软雅黑" pitchFamily="34" charset="-122"/>
                <a:ea typeface="微软雅黑" pitchFamily="34" charset="-122"/>
              </a:rPr>
              <a:t>（万元）</a:t>
            </a:r>
          </a:p>
        </p:txBody>
      </p:sp>
      <p:sp>
        <p:nvSpPr>
          <p:cNvPr id="51" name="TextBox 9"/>
          <p:cNvSpPr txBox="1">
            <a:spLocks noChangeArrowheads="1"/>
          </p:cNvSpPr>
          <p:nvPr/>
        </p:nvSpPr>
        <p:spPr bwMode="auto">
          <a:xfrm>
            <a:off x="1953075" y="2119583"/>
            <a:ext cx="39113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100" dirty="0">
                <a:solidFill>
                  <a:schemeClr val="bg1"/>
                </a:solidFill>
                <a:latin typeface="微软雅黑" pitchFamily="34" charset="-122"/>
                <a:ea typeface="微软雅黑" pitchFamily="34" charset="-122"/>
              </a:rPr>
              <a:t>650</a:t>
            </a:r>
            <a:r>
              <a:rPr lang="zh-CN" altLang="en-US" sz="1100" dirty="0">
                <a:solidFill>
                  <a:schemeClr val="bg1"/>
                </a:solidFill>
                <a:latin typeface="微软雅黑" pitchFamily="34" charset="-122"/>
                <a:ea typeface="微软雅黑" pitchFamily="34" charset="-122"/>
              </a:rPr>
              <a:t>万</a:t>
            </a:r>
          </a:p>
        </p:txBody>
      </p:sp>
      <p:sp>
        <p:nvSpPr>
          <p:cNvPr id="52" name="TextBox 9"/>
          <p:cNvSpPr txBox="1">
            <a:spLocks noChangeArrowheads="1"/>
          </p:cNvSpPr>
          <p:nvPr/>
        </p:nvSpPr>
        <p:spPr bwMode="auto">
          <a:xfrm>
            <a:off x="2934149" y="2868610"/>
            <a:ext cx="39113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100" dirty="0">
                <a:solidFill>
                  <a:schemeClr val="bg1"/>
                </a:solidFill>
                <a:latin typeface="微软雅黑" pitchFamily="34" charset="-122"/>
                <a:ea typeface="微软雅黑" pitchFamily="34" charset="-122"/>
              </a:rPr>
              <a:t>420</a:t>
            </a:r>
            <a:r>
              <a:rPr lang="zh-CN" altLang="en-US" sz="1100" dirty="0">
                <a:solidFill>
                  <a:schemeClr val="bg1"/>
                </a:solidFill>
                <a:latin typeface="微软雅黑" pitchFamily="34" charset="-122"/>
                <a:ea typeface="微软雅黑" pitchFamily="34" charset="-122"/>
              </a:rPr>
              <a:t>万</a:t>
            </a:r>
          </a:p>
        </p:txBody>
      </p:sp>
      <p:sp>
        <p:nvSpPr>
          <p:cNvPr id="53" name="TextBox 9"/>
          <p:cNvSpPr txBox="1">
            <a:spLocks noChangeArrowheads="1"/>
          </p:cNvSpPr>
          <p:nvPr/>
        </p:nvSpPr>
        <p:spPr bwMode="auto">
          <a:xfrm>
            <a:off x="3924013" y="3517587"/>
            <a:ext cx="39113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100" dirty="0">
                <a:solidFill>
                  <a:schemeClr val="bg1"/>
                </a:solidFill>
                <a:latin typeface="微软雅黑" pitchFamily="34" charset="-122"/>
                <a:ea typeface="微软雅黑" pitchFamily="34" charset="-122"/>
              </a:rPr>
              <a:t>220</a:t>
            </a:r>
            <a:r>
              <a:rPr lang="zh-CN" altLang="en-US" sz="1100" dirty="0">
                <a:solidFill>
                  <a:schemeClr val="bg1"/>
                </a:solidFill>
                <a:latin typeface="微软雅黑" pitchFamily="34" charset="-122"/>
                <a:ea typeface="微软雅黑" pitchFamily="34" charset="-122"/>
              </a:rPr>
              <a:t>万</a:t>
            </a:r>
          </a:p>
        </p:txBody>
      </p:sp>
      <p:sp>
        <p:nvSpPr>
          <p:cNvPr id="54" name="TextBox 9"/>
          <p:cNvSpPr txBox="1">
            <a:spLocks noChangeArrowheads="1"/>
          </p:cNvSpPr>
          <p:nvPr/>
        </p:nvSpPr>
        <p:spPr bwMode="auto">
          <a:xfrm>
            <a:off x="4898427" y="3497018"/>
            <a:ext cx="391134"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100" dirty="0">
                <a:solidFill>
                  <a:schemeClr val="bg1"/>
                </a:solidFill>
                <a:latin typeface="微软雅黑" pitchFamily="34" charset="-122"/>
                <a:ea typeface="微软雅黑" pitchFamily="34" charset="-122"/>
              </a:rPr>
              <a:t>240</a:t>
            </a:r>
            <a:r>
              <a:rPr lang="zh-CN" altLang="en-US" sz="1100" dirty="0">
                <a:solidFill>
                  <a:schemeClr val="bg1"/>
                </a:solidFill>
                <a:latin typeface="微软雅黑" pitchFamily="34" charset="-122"/>
                <a:ea typeface="微软雅黑" pitchFamily="34" charset="-122"/>
              </a:rPr>
              <a:t>万</a:t>
            </a:r>
          </a:p>
        </p:txBody>
      </p:sp>
      <p:sp>
        <p:nvSpPr>
          <p:cNvPr id="55" name="矩形 54"/>
          <p:cNvSpPr/>
          <p:nvPr/>
        </p:nvSpPr>
        <p:spPr>
          <a:xfrm>
            <a:off x="6577032" y="3953855"/>
            <a:ext cx="342079" cy="164287"/>
          </a:xfrm>
          <a:prstGeom prst="rect">
            <a:avLst/>
          </a:prstGeom>
          <a:solidFill>
            <a:srgbClr val="D42418"/>
          </a:solidFill>
          <a:ln>
            <a:noFill/>
          </a:ln>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a:solidFill>
                <a:schemeClr val="tx1">
                  <a:lumMod val="75000"/>
                  <a:lumOff val="25000"/>
                </a:schemeClr>
              </a:solidFill>
            </a:endParaRPr>
          </a:p>
        </p:txBody>
      </p:sp>
      <p:sp>
        <p:nvSpPr>
          <p:cNvPr id="56" name="矩形 55"/>
          <p:cNvSpPr/>
          <p:nvPr/>
        </p:nvSpPr>
        <p:spPr>
          <a:xfrm>
            <a:off x="6577032" y="4251323"/>
            <a:ext cx="342079" cy="164287"/>
          </a:xfrm>
          <a:prstGeom prst="rect">
            <a:avLst/>
          </a:prstGeom>
          <a:solidFill>
            <a:srgbClr val="71BDCD"/>
          </a:solidFill>
          <a:ln>
            <a:noFill/>
          </a:ln>
        </p:spPr>
        <p:style>
          <a:lnRef idx="2">
            <a:schemeClr val="accent1">
              <a:shade val="50000"/>
            </a:schemeClr>
          </a:lnRef>
          <a:fillRef idx="1">
            <a:schemeClr val="accent1"/>
          </a:fillRef>
          <a:effectRef idx="0">
            <a:schemeClr val="accent1"/>
          </a:effectRef>
          <a:fontRef idx="minor">
            <a:schemeClr val="lt1"/>
          </a:fontRef>
        </p:style>
        <p:txBody>
          <a:bodyPr lIns="81477" tIns="40738" rIns="81477" bIns="40738" rtlCol="0" anchor="ctr"/>
          <a:lstStyle/>
          <a:p>
            <a:pPr algn="ctr"/>
            <a:endParaRPr lang="zh-CN" altLang="en-US">
              <a:solidFill>
                <a:schemeClr val="tx1">
                  <a:lumMod val="75000"/>
                  <a:lumOff val="25000"/>
                </a:schemeClr>
              </a:solidFill>
            </a:endParaRPr>
          </a:p>
        </p:txBody>
      </p:sp>
      <p:sp>
        <p:nvSpPr>
          <p:cNvPr id="57" name="TextBox 9"/>
          <p:cNvSpPr txBox="1">
            <a:spLocks noChangeArrowheads="1"/>
          </p:cNvSpPr>
          <p:nvPr/>
        </p:nvSpPr>
        <p:spPr bwMode="auto">
          <a:xfrm>
            <a:off x="1915618" y="1657246"/>
            <a:ext cx="488578" cy="205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ctr"/>
            <a:r>
              <a:rPr lang="en-US" altLang="zh-CN" sz="1300" b="1" dirty="0">
                <a:latin typeface="微软雅黑" pitchFamily="34" charset="-122"/>
                <a:ea typeface="微软雅黑" pitchFamily="34" charset="-122"/>
              </a:rPr>
              <a:t>700</a:t>
            </a:r>
            <a:r>
              <a:rPr lang="zh-CN" altLang="en-US" sz="1300" b="1" dirty="0">
                <a:latin typeface="微软雅黑" pitchFamily="34" charset="-122"/>
                <a:ea typeface="微软雅黑" pitchFamily="34" charset="-122"/>
              </a:rPr>
              <a:t>万</a:t>
            </a:r>
          </a:p>
        </p:txBody>
      </p:sp>
      <p:sp>
        <p:nvSpPr>
          <p:cNvPr id="58" name="菱形 57"/>
          <p:cNvSpPr/>
          <p:nvPr/>
        </p:nvSpPr>
        <p:spPr>
          <a:xfrm>
            <a:off x="107504" y="195486"/>
            <a:ext cx="432048" cy="432048"/>
          </a:xfrm>
          <a:prstGeom prst="diamond">
            <a:avLst/>
          </a:prstGeom>
          <a:solidFill>
            <a:schemeClr val="bg1">
              <a:lumMod val="9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菱形 58"/>
          <p:cNvSpPr/>
          <p:nvPr/>
        </p:nvSpPr>
        <p:spPr>
          <a:xfrm>
            <a:off x="251520" y="195486"/>
            <a:ext cx="432048" cy="432048"/>
          </a:xfrm>
          <a:prstGeom prst="diamond">
            <a:avLst/>
          </a:prstGeom>
          <a:solidFill>
            <a:srgbClr val="71BDCD"/>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文本框 59"/>
          <p:cNvSpPr txBox="1"/>
          <p:nvPr/>
        </p:nvSpPr>
        <p:spPr>
          <a:xfrm>
            <a:off x="683568" y="255855"/>
            <a:ext cx="2031325" cy="369332"/>
          </a:xfrm>
          <a:prstGeom prst="rect">
            <a:avLst/>
          </a:prstGeom>
          <a:noFill/>
        </p:spPr>
        <p:txBody>
          <a:bodyPr wrap="none" rtlCol="0">
            <a:spAutoFit/>
          </a:bodyPr>
          <a:lstStyle/>
          <a:p>
            <a:r>
              <a:rPr lang="zh-CN" altLang="en-US" sz="1800" b="1" dirty="0" smtClean="0">
                <a:solidFill>
                  <a:schemeClr val="tx1">
                    <a:lumMod val="65000"/>
                    <a:lumOff val="35000"/>
                  </a:schemeClr>
                </a:solidFill>
                <a:latin typeface="微软雅黑" panose="020B0503020204020204" pitchFamily="34" charset="-122"/>
                <a:ea typeface="微软雅黑" panose="020B0503020204020204" pitchFamily="34" charset="-122"/>
              </a:rPr>
              <a:t>单击添加本页标题</a:t>
            </a:r>
            <a:endParaRPr lang="zh-CN" altLang="en-US" sz="1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130273885"/>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100" fill="hold"/>
                                        <p:tgtEl>
                                          <p:spTgt spid="33"/>
                                        </p:tgtEl>
                                        <p:attrNameLst>
                                          <p:attrName>ppt_x</p:attrName>
                                        </p:attrNameLst>
                                      </p:cBhvr>
                                      <p:tavLst>
                                        <p:tav tm="0">
                                          <p:val>
                                            <p:strVal val="0-#ppt_w/2"/>
                                          </p:val>
                                        </p:tav>
                                        <p:tav tm="100000">
                                          <p:val>
                                            <p:strVal val="#ppt_x"/>
                                          </p:val>
                                        </p:tav>
                                      </p:tavLst>
                                    </p:anim>
                                    <p:anim calcmode="lin" valueType="num">
                                      <p:cBhvr additive="base">
                                        <p:cTn id="12" dur="100" fill="hold"/>
                                        <p:tgtEl>
                                          <p:spTgt spid="33"/>
                                        </p:tgtEl>
                                        <p:attrNameLst>
                                          <p:attrName>ppt_y</p:attrName>
                                        </p:attrNameLst>
                                      </p:cBhvr>
                                      <p:tavLst>
                                        <p:tav tm="0">
                                          <p:val>
                                            <p:strVal val="#ppt_y"/>
                                          </p:val>
                                        </p:tav>
                                        <p:tav tm="100000">
                                          <p:val>
                                            <p:strVal val="#ppt_y"/>
                                          </p:val>
                                        </p:tav>
                                      </p:tavLst>
                                    </p:anim>
                                  </p:childTnLst>
                                </p:cTn>
                              </p:par>
                            </p:childTnLst>
                          </p:cTn>
                        </p:par>
                        <p:par>
                          <p:cTn id="13" fill="hold">
                            <p:stCondLst>
                              <p:cond delay="600"/>
                            </p:stCondLst>
                            <p:childTnLst>
                              <p:par>
                                <p:cTn id="14" presetID="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00" fill="hold"/>
                                        <p:tgtEl>
                                          <p:spTgt spid="8"/>
                                        </p:tgtEl>
                                        <p:attrNameLst>
                                          <p:attrName>ppt_x</p:attrName>
                                        </p:attrNameLst>
                                      </p:cBhvr>
                                      <p:tavLst>
                                        <p:tav tm="0">
                                          <p:val>
                                            <p:strVal val="0-#ppt_w/2"/>
                                          </p:val>
                                        </p:tav>
                                        <p:tav tm="100000">
                                          <p:val>
                                            <p:strVal val="#ppt_x"/>
                                          </p:val>
                                        </p:tav>
                                      </p:tavLst>
                                    </p:anim>
                                    <p:anim calcmode="lin" valueType="num">
                                      <p:cBhvr additive="base">
                                        <p:cTn id="17" dur="10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700"/>
                            </p:stCondLst>
                            <p:childTnLst>
                              <p:par>
                                <p:cTn id="19" presetID="2" presetClass="entr" presetSubtype="8"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100" fill="hold"/>
                                        <p:tgtEl>
                                          <p:spTgt spid="16"/>
                                        </p:tgtEl>
                                        <p:attrNameLst>
                                          <p:attrName>ppt_x</p:attrName>
                                        </p:attrNameLst>
                                      </p:cBhvr>
                                      <p:tavLst>
                                        <p:tav tm="0">
                                          <p:val>
                                            <p:strVal val="0-#ppt_w/2"/>
                                          </p:val>
                                        </p:tav>
                                        <p:tav tm="100000">
                                          <p:val>
                                            <p:strVal val="#ppt_x"/>
                                          </p:val>
                                        </p:tav>
                                      </p:tavLst>
                                    </p:anim>
                                    <p:anim calcmode="lin" valueType="num">
                                      <p:cBhvr additive="base">
                                        <p:cTn id="22" dur="100" fill="hold"/>
                                        <p:tgtEl>
                                          <p:spTgt spid="16"/>
                                        </p:tgtEl>
                                        <p:attrNameLst>
                                          <p:attrName>ppt_y</p:attrName>
                                        </p:attrNameLst>
                                      </p:cBhvr>
                                      <p:tavLst>
                                        <p:tav tm="0">
                                          <p:val>
                                            <p:strVal val="#ppt_y"/>
                                          </p:val>
                                        </p:tav>
                                        <p:tav tm="100000">
                                          <p:val>
                                            <p:strVal val="#ppt_y"/>
                                          </p:val>
                                        </p:tav>
                                      </p:tavLst>
                                    </p:anim>
                                  </p:childTnLst>
                                </p:cTn>
                              </p:par>
                            </p:childTnLst>
                          </p:cTn>
                        </p:par>
                        <p:par>
                          <p:cTn id="23" fill="hold">
                            <p:stCondLst>
                              <p:cond delay="800"/>
                            </p:stCondLst>
                            <p:childTnLst>
                              <p:par>
                                <p:cTn id="24" presetID="2" presetClass="entr" presetSubtype="8"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100" fill="hold"/>
                                        <p:tgtEl>
                                          <p:spTgt spid="17"/>
                                        </p:tgtEl>
                                        <p:attrNameLst>
                                          <p:attrName>ppt_x</p:attrName>
                                        </p:attrNameLst>
                                      </p:cBhvr>
                                      <p:tavLst>
                                        <p:tav tm="0">
                                          <p:val>
                                            <p:strVal val="0-#ppt_w/2"/>
                                          </p:val>
                                        </p:tav>
                                        <p:tav tm="100000">
                                          <p:val>
                                            <p:strVal val="#ppt_x"/>
                                          </p:val>
                                        </p:tav>
                                      </p:tavLst>
                                    </p:anim>
                                    <p:anim calcmode="lin" valueType="num">
                                      <p:cBhvr additive="base">
                                        <p:cTn id="27" dur="100" fill="hold"/>
                                        <p:tgtEl>
                                          <p:spTgt spid="17"/>
                                        </p:tgtEl>
                                        <p:attrNameLst>
                                          <p:attrName>ppt_y</p:attrName>
                                        </p:attrNameLst>
                                      </p:cBhvr>
                                      <p:tavLst>
                                        <p:tav tm="0">
                                          <p:val>
                                            <p:strVal val="#ppt_y"/>
                                          </p:val>
                                        </p:tav>
                                        <p:tav tm="100000">
                                          <p:val>
                                            <p:strVal val="#ppt_y"/>
                                          </p:val>
                                        </p:tav>
                                      </p:tavLst>
                                    </p:anim>
                                  </p:childTnLst>
                                </p:cTn>
                              </p:par>
                            </p:childTnLst>
                          </p:cTn>
                        </p:par>
                        <p:par>
                          <p:cTn id="28" fill="hold">
                            <p:stCondLst>
                              <p:cond delay="900"/>
                            </p:stCondLst>
                            <p:childTnLst>
                              <p:par>
                                <p:cTn id="29" presetID="2" presetClass="entr" presetSubtype="8"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100" fill="hold"/>
                                        <p:tgtEl>
                                          <p:spTgt spid="18"/>
                                        </p:tgtEl>
                                        <p:attrNameLst>
                                          <p:attrName>ppt_x</p:attrName>
                                        </p:attrNameLst>
                                      </p:cBhvr>
                                      <p:tavLst>
                                        <p:tav tm="0">
                                          <p:val>
                                            <p:strVal val="0-#ppt_w/2"/>
                                          </p:val>
                                        </p:tav>
                                        <p:tav tm="100000">
                                          <p:val>
                                            <p:strVal val="#ppt_x"/>
                                          </p:val>
                                        </p:tav>
                                      </p:tavLst>
                                    </p:anim>
                                    <p:anim calcmode="lin" valueType="num">
                                      <p:cBhvr additive="base">
                                        <p:cTn id="32" dur="100" fill="hold"/>
                                        <p:tgtEl>
                                          <p:spTgt spid="18"/>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 presetClass="entr" presetSubtype="8"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100" fill="hold"/>
                                        <p:tgtEl>
                                          <p:spTgt spid="19"/>
                                        </p:tgtEl>
                                        <p:attrNameLst>
                                          <p:attrName>ppt_x</p:attrName>
                                        </p:attrNameLst>
                                      </p:cBhvr>
                                      <p:tavLst>
                                        <p:tav tm="0">
                                          <p:val>
                                            <p:strVal val="0-#ppt_w/2"/>
                                          </p:val>
                                        </p:tav>
                                        <p:tav tm="100000">
                                          <p:val>
                                            <p:strVal val="#ppt_x"/>
                                          </p:val>
                                        </p:tav>
                                      </p:tavLst>
                                    </p:anim>
                                    <p:anim calcmode="lin" valueType="num">
                                      <p:cBhvr additive="base">
                                        <p:cTn id="37" dur="100" fill="hold"/>
                                        <p:tgtEl>
                                          <p:spTgt spid="19"/>
                                        </p:tgtEl>
                                        <p:attrNameLst>
                                          <p:attrName>ppt_y</p:attrName>
                                        </p:attrNameLst>
                                      </p:cBhvr>
                                      <p:tavLst>
                                        <p:tav tm="0">
                                          <p:val>
                                            <p:strVal val="#ppt_y"/>
                                          </p:val>
                                        </p:tav>
                                        <p:tav tm="100000">
                                          <p:val>
                                            <p:strVal val="#ppt_y"/>
                                          </p:val>
                                        </p:tav>
                                      </p:tavLst>
                                    </p:anim>
                                  </p:childTnLst>
                                </p:cTn>
                              </p:par>
                            </p:childTnLst>
                          </p:cTn>
                        </p:par>
                        <p:par>
                          <p:cTn id="38" fill="hold">
                            <p:stCondLst>
                              <p:cond delay="1100"/>
                            </p:stCondLst>
                            <p:childTnLst>
                              <p:par>
                                <p:cTn id="39" presetID="2" presetClass="entr" presetSubtype="8"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100" fill="hold"/>
                                        <p:tgtEl>
                                          <p:spTgt spid="20"/>
                                        </p:tgtEl>
                                        <p:attrNameLst>
                                          <p:attrName>ppt_x</p:attrName>
                                        </p:attrNameLst>
                                      </p:cBhvr>
                                      <p:tavLst>
                                        <p:tav tm="0">
                                          <p:val>
                                            <p:strVal val="0-#ppt_w/2"/>
                                          </p:val>
                                        </p:tav>
                                        <p:tav tm="100000">
                                          <p:val>
                                            <p:strVal val="#ppt_x"/>
                                          </p:val>
                                        </p:tav>
                                      </p:tavLst>
                                    </p:anim>
                                    <p:anim calcmode="lin" valueType="num">
                                      <p:cBhvr additive="base">
                                        <p:cTn id="42" dur="100" fill="hold"/>
                                        <p:tgtEl>
                                          <p:spTgt spid="20"/>
                                        </p:tgtEl>
                                        <p:attrNameLst>
                                          <p:attrName>ppt_y</p:attrName>
                                        </p:attrNameLst>
                                      </p:cBhvr>
                                      <p:tavLst>
                                        <p:tav tm="0">
                                          <p:val>
                                            <p:strVal val="#ppt_y"/>
                                          </p:val>
                                        </p:tav>
                                        <p:tav tm="100000">
                                          <p:val>
                                            <p:strVal val="#ppt_y"/>
                                          </p:val>
                                        </p:tav>
                                      </p:tavLst>
                                    </p:anim>
                                  </p:childTnLst>
                                </p:cTn>
                              </p:par>
                            </p:childTnLst>
                          </p:cTn>
                        </p:par>
                        <p:par>
                          <p:cTn id="43" fill="hold">
                            <p:stCondLst>
                              <p:cond delay="1200"/>
                            </p:stCondLst>
                            <p:childTnLst>
                              <p:par>
                                <p:cTn id="44" presetID="2" presetClass="entr" presetSubtype="8" fill="hold" grpId="0" nodeType="after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100" fill="hold"/>
                                        <p:tgtEl>
                                          <p:spTgt spid="21"/>
                                        </p:tgtEl>
                                        <p:attrNameLst>
                                          <p:attrName>ppt_x</p:attrName>
                                        </p:attrNameLst>
                                      </p:cBhvr>
                                      <p:tavLst>
                                        <p:tav tm="0">
                                          <p:val>
                                            <p:strVal val="0-#ppt_w/2"/>
                                          </p:val>
                                        </p:tav>
                                        <p:tav tm="100000">
                                          <p:val>
                                            <p:strVal val="#ppt_x"/>
                                          </p:val>
                                        </p:tav>
                                      </p:tavLst>
                                    </p:anim>
                                    <p:anim calcmode="lin" valueType="num">
                                      <p:cBhvr additive="base">
                                        <p:cTn id="47" dur="100" fill="hold"/>
                                        <p:tgtEl>
                                          <p:spTgt spid="21"/>
                                        </p:tgtEl>
                                        <p:attrNameLst>
                                          <p:attrName>ppt_y</p:attrName>
                                        </p:attrNameLst>
                                      </p:cBhvr>
                                      <p:tavLst>
                                        <p:tav tm="0">
                                          <p:val>
                                            <p:strVal val="#ppt_y"/>
                                          </p:val>
                                        </p:tav>
                                        <p:tav tm="100000">
                                          <p:val>
                                            <p:strVal val="#ppt_y"/>
                                          </p:val>
                                        </p:tav>
                                      </p:tavLst>
                                    </p:anim>
                                  </p:childTnLst>
                                </p:cTn>
                              </p:par>
                            </p:childTnLst>
                          </p:cTn>
                        </p:par>
                        <p:par>
                          <p:cTn id="48" fill="hold">
                            <p:stCondLst>
                              <p:cond delay="1300"/>
                            </p:stCondLst>
                            <p:childTnLst>
                              <p:par>
                                <p:cTn id="49" presetID="2" presetClass="entr" presetSubtype="8" fill="hold" grpId="0" nodeType="after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100" fill="hold"/>
                                        <p:tgtEl>
                                          <p:spTgt spid="32"/>
                                        </p:tgtEl>
                                        <p:attrNameLst>
                                          <p:attrName>ppt_x</p:attrName>
                                        </p:attrNameLst>
                                      </p:cBhvr>
                                      <p:tavLst>
                                        <p:tav tm="0">
                                          <p:val>
                                            <p:strVal val="0-#ppt_w/2"/>
                                          </p:val>
                                        </p:tav>
                                        <p:tav tm="100000">
                                          <p:val>
                                            <p:strVal val="#ppt_x"/>
                                          </p:val>
                                        </p:tav>
                                      </p:tavLst>
                                    </p:anim>
                                    <p:anim calcmode="lin" valueType="num">
                                      <p:cBhvr additive="base">
                                        <p:cTn id="52" dur="100" fill="hold"/>
                                        <p:tgtEl>
                                          <p:spTgt spid="32"/>
                                        </p:tgtEl>
                                        <p:attrNameLst>
                                          <p:attrName>ppt_y</p:attrName>
                                        </p:attrNameLst>
                                      </p:cBhvr>
                                      <p:tavLst>
                                        <p:tav tm="0">
                                          <p:val>
                                            <p:strVal val="#ppt_y"/>
                                          </p:val>
                                        </p:tav>
                                        <p:tav tm="100000">
                                          <p:val>
                                            <p:strVal val="#ppt_y"/>
                                          </p:val>
                                        </p:tav>
                                      </p:tavLst>
                                    </p:anim>
                                  </p:childTnLst>
                                </p:cTn>
                              </p:par>
                            </p:childTnLst>
                          </p:cTn>
                        </p:par>
                        <p:par>
                          <p:cTn id="53" fill="hold">
                            <p:stCondLst>
                              <p:cond delay="1400"/>
                            </p:stCondLst>
                            <p:childTnLst>
                              <p:par>
                                <p:cTn id="54" presetID="2" presetClass="entr" presetSubtype="8" fill="hold" grpId="0" nodeType="afterEffect">
                                  <p:stCondLst>
                                    <p:cond delay="0"/>
                                  </p:stCondLst>
                                  <p:childTnLst>
                                    <p:set>
                                      <p:cBhvr>
                                        <p:cTn id="55" dur="1" fill="hold">
                                          <p:stCondLst>
                                            <p:cond delay="0"/>
                                          </p:stCondLst>
                                        </p:cTn>
                                        <p:tgtEl>
                                          <p:spTgt spid="50"/>
                                        </p:tgtEl>
                                        <p:attrNameLst>
                                          <p:attrName>style.visibility</p:attrName>
                                        </p:attrNameLst>
                                      </p:cBhvr>
                                      <p:to>
                                        <p:strVal val="visible"/>
                                      </p:to>
                                    </p:set>
                                    <p:anim calcmode="lin" valueType="num">
                                      <p:cBhvr additive="base">
                                        <p:cTn id="56" dur="200" fill="hold"/>
                                        <p:tgtEl>
                                          <p:spTgt spid="50"/>
                                        </p:tgtEl>
                                        <p:attrNameLst>
                                          <p:attrName>ppt_x</p:attrName>
                                        </p:attrNameLst>
                                      </p:cBhvr>
                                      <p:tavLst>
                                        <p:tav tm="0">
                                          <p:val>
                                            <p:strVal val="0-#ppt_w/2"/>
                                          </p:val>
                                        </p:tav>
                                        <p:tav tm="100000">
                                          <p:val>
                                            <p:strVal val="#ppt_x"/>
                                          </p:val>
                                        </p:tav>
                                      </p:tavLst>
                                    </p:anim>
                                    <p:anim calcmode="lin" valueType="num">
                                      <p:cBhvr additive="base">
                                        <p:cTn id="57" dur="200" fill="hold"/>
                                        <p:tgtEl>
                                          <p:spTgt spid="50"/>
                                        </p:tgtEl>
                                        <p:attrNameLst>
                                          <p:attrName>ppt_y</p:attrName>
                                        </p:attrNameLst>
                                      </p:cBhvr>
                                      <p:tavLst>
                                        <p:tav tm="0">
                                          <p:val>
                                            <p:strVal val="#ppt_y"/>
                                          </p:val>
                                        </p:tav>
                                        <p:tav tm="100000">
                                          <p:val>
                                            <p:strVal val="#ppt_y"/>
                                          </p:val>
                                        </p:tav>
                                      </p:tavLst>
                                    </p:anim>
                                  </p:childTnLst>
                                </p:cTn>
                              </p:par>
                            </p:childTnLst>
                          </p:cTn>
                        </p:par>
                        <p:par>
                          <p:cTn id="58" fill="hold">
                            <p:stCondLst>
                              <p:cond delay="1600"/>
                            </p:stCondLst>
                            <p:childTnLst>
                              <p:par>
                                <p:cTn id="59" presetID="2" presetClass="entr" presetSubtype="8" fill="hold" grpId="0" nodeType="after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200" fill="hold"/>
                                        <p:tgtEl>
                                          <p:spTgt spid="7"/>
                                        </p:tgtEl>
                                        <p:attrNameLst>
                                          <p:attrName>ppt_x</p:attrName>
                                        </p:attrNameLst>
                                      </p:cBhvr>
                                      <p:tavLst>
                                        <p:tav tm="0">
                                          <p:val>
                                            <p:strVal val="0-#ppt_w/2"/>
                                          </p:val>
                                        </p:tav>
                                        <p:tav tm="100000">
                                          <p:val>
                                            <p:strVal val="#ppt_x"/>
                                          </p:val>
                                        </p:tav>
                                      </p:tavLst>
                                    </p:anim>
                                    <p:anim calcmode="lin" valueType="num">
                                      <p:cBhvr additive="base">
                                        <p:cTn id="62" dur="200" fill="hold"/>
                                        <p:tgtEl>
                                          <p:spTgt spid="7"/>
                                        </p:tgtEl>
                                        <p:attrNameLst>
                                          <p:attrName>ppt_y</p:attrName>
                                        </p:attrNameLst>
                                      </p:cBhvr>
                                      <p:tavLst>
                                        <p:tav tm="0">
                                          <p:val>
                                            <p:strVal val="#ppt_y"/>
                                          </p:val>
                                        </p:tav>
                                        <p:tav tm="100000">
                                          <p:val>
                                            <p:strVal val="#ppt_y"/>
                                          </p:val>
                                        </p:tav>
                                      </p:tavLst>
                                    </p:anim>
                                  </p:childTnLst>
                                </p:cTn>
                              </p:par>
                            </p:childTnLst>
                          </p:cTn>
                        </p:par>
                        <p:par>
                          <p:cTn id="63" fill="hold">
                            <p:stCondLst>
                              <p:cond delay="1800"/>
                            </p:stCondLst>
                            <p:childTnLst>
                              <p:par>
                                <p:cTn id="64" presetID="22" presetClass="entr" presetSubtype="4" fill="hold" grpId="0" nodeType="after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wipe(down)">
                                      <p:cBhvr>
                                        <p:cTn id="66" dur="300"/>
                                        <p:tgtEl>
                                          <p:spTgt spid="34"/>
                                        </p:tgtEl>
                                      </p:cBhvr>
                                    </p:animEffect>
                                  </p:childTnLst>
                                </p:cTn>
                              </p:par>
                            </p:childTnLst>
                          </p:cTn>
                        </p:par>
                        <p:par>
                          <p:cTn id="67" fill="hold">
                            <p:stCondLst>
                              <p:cond delay="2100"/>
                            </p:stCondLst>
                            <p:childTnLst>
                              <p:par>
                                <p:cTn id="68" presetID="53" presetClass="entr" presetSubtype="16" fill="hold" grpId="0" nodeType="afterEffect">
                                  <p:stCondLst>
                                    <p:cond delay="0"/>
                                  </p:stCondLst>
                                  <p:childTnLst>
                                    <p:set>
                                      <p:cBhvr>
                                        <p:cTn id="69" dur="1" fill="hold">
                                          <p:stCondLst>
                                            <p:cond delay="0"/>
                                          </p:stCondLst>
                                        </p:cTn>
                                        <p:tgtEl>
                                          <p:spTgt spid="57"/>
                                        </p:tgtEl>
                                        <p:attrNameLst>
                                          <p:attrName>style.visibility</p:attrName>
                                        </p:attrNameLst>
                                      </p:cBhvr>
                                      <p:to>
                                        <p:strVal val="visible"/>
                                      </p:to>
                                    </p:set>
                                    <p:anim calcmode="lin" valueType="num">
                                      <p:cBhvr>
                                        <p:cTn id="70" dur="300" fill="hold"/>
                                        <p:tgtEl>
                                          <p:spTgt spid="57"/>
                                        </p:tgtEl>
                                        <p:attrNameLst>
                                          <p:attrName>ppt_w</p:attrName>
                                        </p:attrNameLst>
                                      </p:cBhvr>
                                      <p:tavLst>
                                        <p:tav tm="0">
                                          <p:val>
                                            <p:fltVal val="0"/>
                                          </p:val>
                                        </p:tav>
                                        <p:tav tm="100000">
                                          <p:val>
                                            <p:strVal val="#ppt_w"/>
                                          </p:val>
                                        </p:tav>
                                      </p:tavLst>
                                    </p:anim>
                                    <p:anim calcmode="lin" valueType="num">
                                      <p:cBhvr>
                                        <p:cTn id="71" dur="300" fill="hold"/>
                                        <p:tgtEl>
                                          <p:spTgt spid="57"/>
                                        </p:tgtEl>
                                        <p:attrNameLst>
                                          <p:attrName>ppt_h</p:attrName>
                                        </p:attrNameLst>
                                      </p:cBhvr>
                                      <p:tavLst>
                                        <p:tav tm="0">
                                          <p:val>
                                            <p:fltVal val="0"/>
                                          </p:val>
                                        </p:tav>
                                        <p:tav tm="100000">
                                          <p:val>
                                            <p:strVal val="#ppt_h"/>
                                          </p:val>
                                        </p:tav>
                                      </p:tavLst>
                                    </p:anim>
                                    <p:animEffect transition="in" filter="fade">
                                      <p:cBhvr>
                                        <p:cTn id="72" dur="300"/>
                                        <p:tgtEl>
                                          <p:spTgt spid="57"/>
                                        </p:tgtEl>
                                      </p:cBhvr>
                                    </p:animEffect>
                                  </p:childTnLst>
                                </p:cTn>
                              </p:par>
                            </p:childTnLst>
                          </p:cTn>
                        </p:par>
                        <p:par>
                          <p:cTn id="73" fill="hold">
                            <p:stCondLst>
                              <p:cond delay="2400"/>
                            </p:stCondLst>
                            <p:childTnLst>
                              <p:par>
                                <p:cTn id="74" presetID="22" presetClass="entr" presetSubtype="4" fill="hold" grpId="0" nodeType="after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wipe(down)">
                                      <p:cBhvr>
                                        <p:cTn id="76" dur="500"/>
                                        <p:tgtEl>
                                          <p:spTgt spid="35"/>
                                        </p:tgtEl>
                                      </p:cBhvr>
                                    </p:animEffect>
                                  </p:childTnLst>
                                </p:cTn>
                              </p:par>
                            </p:childTnLst>
                          </p:cTn>
                        </p:par>
                        <p:par>
                          <p:cTn id="77" fill="hold">
                            <p:stCondLst>
                              <p:cond delay="2900"/>
                            </p:stCondLst>
                            <p:childTnLst>
                              <p:par>
                                <p:cTn id="78" presetID="53" presetClass="entr" presetSubtype="16" fill="hold" grpId="0" nodeType="afterEffect">
                                  <p:stCondLst>
                                    <p:cond delay="0"/>
                                  </p:stCondLst>
                                  <p:childTnLst>
                                    <p:set>
                                      <p:cBhvr>
                                        <p:cTn id="79" dur="1" fill="hold">
                                          <p:stCondLst>
                                            <p:cond delay="0"/>
                                          </p:stCondLst>
                                        </p:cTn>
                                        <p:tgtEl>
                                          <p:spTgt spid="51"/>
                                        </p:tgtEl>
                                        <p:attrNameLst>
                                          <p:attrName>style.visibility</p:attrName>
                                        </p:attrNameLst>
                                      </p:cBhvr>
                                      <p:to>
                                        <p:strVal val="visible"/>
                                      </p:to>
                                    </p:set>
                                    <p:anim calcmode="lin" valueType="num">
                                      <p:cBhvr>
                                        <p:cTn id="80" dur="300" fill="hold"/>
                                        <p:tgtEl>
                                          <p:spTgt spid="51"/>
                                        </p:tgtEl>
                                        <p:attrNameLst>
                                          <p:attrName>ppt_w</p:attrName>
                                        </p:attrNameLst>
                                      </p:cBhvr>
                                      <p:tavLst>
                                        <p:tav tm="0">
                                          <p:val>
                                            <p:fltVal val="0"/>
                                          </p:val>
                                        </p:tav>
                                        <p:tav tm="100000">
                                          <p:val>
                                            <p:strVal val="#ppt_w"/>
                                          </p:val>
                                        </p:tav>
                                      </p:tavLst>
                                    </p:anim>
                                    <p:anim calcmode="lin" valueType="num">
                                      <p:cBhvr>
                                        <p:cTn id="81" dur="300" fill="hold"/>
                                        <p:tgtEl>
                                          <p:spTgt spid="51"/>
                                        </p:tgtEl>
                                        <p:attrNameLst>
                                          <p:attrName>ppt_h</p:attrName>
                                        </p:attrNameLst>
                                      </p:cBhvr>
                                      <p:tavLst>
                                        <p:tav tm="0">
                                          <p:val>
                                            <p:fltVal val="0"/>
                                          </p:val>
                                        </p:tav>
                                        <p:tav tm="100000">
                                          <p:val>
                                            <p:strVal val="#ppt_h"/>
                                          </p:val>
                                        </p:tav>
                                      </p:tavLst>
                                    </p:anim>
                                    <p:animEffect transition="in" filter="fade">
                                      <p:cBhvr>
                                        <p:cTn id="82" dur="300"/>
                                        <p:tgtEl>
                                          <p:spTgt spid="51"/>
                                        </p:tgtEl>
                                      </p:cBhvr>
                                    </p:animEffect>
                                  </p:childTnLst>
                                </p:cTn>
                              </p:par>
                            </p:childTnLst>
                          </p:cTn>
                        </p:par>
                        <p:par>
                          <p:cTn id="83" fill="hold">
                            <p:stCondLst>
                              <p:cond delay="3200"/>
                            </p:stCondLst>
                            <p:childTnLst>
                              <p:par>
                                <p:cTn id="84" presetID="2" presetClass="entr" presetSubtype="8" fill="hold" grpId="0" nodeType="afterEffect">
                                  <p:stCondLst>
                                    <p:cond delay="0"/>
                                  </p:stCondLst>
                                  <p:childTnLst>
                                    <p:set>
                                      <p:cBhvr>
                                        <p:cTn id="85" dur="1" fill="hold">
                                          <p:stCondLst>
                                            <p:cond delay="0"/>
                                          </p:stCondLst>
                                        </p:cTn>
                                        <p:tgtEl>
                                          <p:spTgt spid="9"/>
                                        </p:tgtEl>
                                        <p:attrNameLst>
                                          <p:attrName>style.visibility</p:attrName>
                                        </p:attrNameLst>
                                      </p:cBhvr>
                                      <p:to>
                                        <p:strVal val="visible"/>
                                      </p:to>
                                    </p:set>
                                    <p:anim calcmode="lin" valueType="num">
                                      <p:cBhvr additive="base">
                                        <p:cTn id="86" dur="200" fill="hold"/>
                                        <p:tgtEl>
                                          <p:spTgt spid="9"/>
                                        </p:tgtEl>
                                        <p:attrNameLst>
                                          <p:attrName>ppt_x</p:attrName>
                                        </p:attrNameLst>
                                      </p:cBhvr>
                                      <p:tavLst>
                                        <p:tav tm="0">
                                          <p:val>
                                            <p:strVal val="0-#ppt_w/2"/>
                                          </p:val>
                                        </p:tav>
                                        <p:tav tm="100000">
                                          <p:val>
                                            <p:strVal val="#ppt_x"/>
                                          </p:val>
                                        </p:tav>
                                      </p:tavLst>
                                    </p:anim>
                                    <p:anim calcmode="lin" valueType="num">
                                      <p:cBhvr additive="base">
                                        <p:cTn id="87" dur="200" fill="hold"/>
                                        <p:tgtEl>
                                          <p:spTgt spid="9"/>
                                        </p:tgtEl>
                                        <p:attrNameLst>
                                          <p:attrName>ppt_y</p:attrName>
                                        </p:attrNameLst>
                                      </p:cBhvr>
                                      <p:tavLst>
                                        <p:tav tm="0">
                                          <p:val>
                                            <p:strVal val="#ppt_y"/>
                                          </p:val>
                                        </p:tav>
                                        <p:tav tm="100000">
                                          <p:val>
                                            <p:strVal val="#ppt_y"/>
                                          </p:val>
                                        </p:tav>
                                      </p:tavLst>
                                    </p:anim>
                                  </p:childTnLst>
                                </p:cTn>
                              </p:par>
                            </p:childTnLst>
                          </p:cTn>
                        </p:par>
                        <p:par>
                          <p:cTn id="88" fill="hold">
                            <p:stCondLst>
                              <p:cond delay="3400"/>
                            </p:stCondLst>
                            <p:childTnLst>
                              <p:par>
                                <p:cTn id="89" presetID="22" presetClass="entr" presetSubtype="4" fill="hold" grpId="0" nodeType="after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wipe(down)">
                                      <p:cBhvr>
                                        <p:cTn id="91" dur="300"/>
                                        <p:tgtEl>
                                          <p:spTgt spid="36"/>
                                        </p:tgtEl>
                                      </p:cBhvr>
                                    </p:animEffect>
                                  </p:childTnLst>
                                </p:cTn>
                              </p:par>
                            </p:childTnLst>
                          </p:cTn>
                        </p:par>
                        <p:par>
                          <p:cTn id="92" fill="hold">
                            <p:stCondLst>
                              <p:cond delay="3700"/>
                            </p:stCondLst>
                            <p:childTnLst>
                              <p:par>
                                <p:cTn id="93" presetID="53" presetClass="entr" presetSubtype="16" fill="hold" grpId="0" nodeType="afterEffect">
                                  <p:stCondLst>
                                    <p:cond delay="0"/>
                                  </p:stCondLst>
                                  <p:childTnLst>
                                    <p:set>
                                      <p:cBhvr>
                                        <p:cTn id="94" dur="1" fill="hold">
                                          <p:stCondLst>
                                            <p:cond delay="0"/>
                                          </p:stCondLst>
                                        </p:cTn>
                                        <p:tgtEl>
                                          <p:spTgt spid="48"/>
                                        </p:tgtEl>
                                        <p:attrNameLst>
                                          <p:attrName>style.visibility</p:attrName>
                                        </p:attrNameLst>
                                      </p:cBhvr>
                                      <p:to>
                                        <p:strVal val="visible"/>
                                      </p:to>
                                    </p:set>
                                    <p:anim calcmode="lin" valueType="num">
                                      <p:cBhvr>
                                        <p:cTn id="95" dur="300" fill="hold"/>
                                        <p:tgtEl>
                                          <p:spTgt spid="48"/>
                                        </p:tgtEl>
                                        <p:attrNameLst>
                                          <p:attrName>ppt_w</p:attrName>
                                        </p:attrNameLst>
                                      </p:cBhvr>
                                      <p:tavLst>
                                        <p:tav tm="0">
                                          <p:val>
                                            <p:fltVal val="0"/>
                                          </p:val>
                                        </p:tav>
                                        <p:tav tm="100000">
                                          <p:val>
                                            <p:strVal val="#ppt_w"/>
                                          </p:val>
                                        </p:tav>
                                      </p:tavLst>
                                    </p:anim>
                                    <p:anim calcmode="lin" valueType="num">
                                      <p:cBhvr>
                                        <p:cTn id="96" dur="300" fill="hold"/>
                                        <p:tgtEl>
                                          <p:spTgt spid="48"/>
                                        </p:tgtEl>
                                        <p:attrNameLst>
                                          <p:attrName>ppt_h</p:attrName>
                                        </p:attrNameLst>
                                      </p:cBhvr>
                                      <p:tavLst>
                                        <p:tav tm="0">
                                          <p:val>
                                            <p:fltVal val="0"/>
                                          </p:val>
                                        </p:tav>
                                        <p:tav tm="100000">
                                          <p:val>
                                            <p:strVal val="#ppt_h"/>
                                          </p:val>
                                        </p:tav>
                                      </p:tavLst>
                                    </p:anim>
                                    <p:animEffect transition="in" filter="fade">
                                      <p:cBhvr>
                                        <p:cTn id="97" dur="300"/>
                                        <p:tgtEl>
                                          <p:spTgt spid="48"/>
                                        </p:tgtEl>
                                      </p:cBhvr>
                                    </p:animEffect>
                                  </p:childTnLst>
                                </p:cTn>
                              </p:par>
                            </p:childTnLst>
                          </p:cTn>
                        </p:par>
                        <p:par>
                          <p:cTn id="98" fill="hold">
                            <p:stCondLst>
                              <p:cond delay="4000"/>
                            </p:stCondLst>
                            <p:childTnLst>
                              <p:par>
                                <p:cTn id="99" presetID="22" presetClass="entr" presetSubtype="4" fill="hold" grpId="0" nodeType="afterEffect">
                                  <p:stCondLst>
                                    <p:cond delay="0"/>
                                  </p:stCondLst>
                                  <p:childTnLst>
                                    <p:set>
                                      <p:cBhvr>
                                        <p:cTn id="100" dur="1" fill="hold">
                                          <p:stCondLst>
                                            <p:cond delay="0"/>
                                          </p:stCondLst>
                                        </p:cTn>
                                        <p:tgtEl>
                                          <p:spTgt spid="37"/>
                                        </p:tgtEl>
                                        <p:attrNameLst>
                                          <p:attrName>style.visibility</p:attrName>
                                        </p:attrNameLst>
                                      </p:cBhvr>
                                      <p:to>
                                        <p:strVal val="visible"/>
                                      </p:to>
                                    </p:set>
                                    <p:animEffect transition="in" filter="wipe(down)">
                                      <p:cBhvr>
                                        <p:cTn id="101" dur="500"/>
                                        <p:tgtEl>
                                          <p:spTgt spid="37"/>
                                        </p:tgtEl>
                                      </p:cBhvr>
                                    </p:animEffect>
                                  </p:childTnLst>
                                </p:cTn>
                              </p:par>
                            </p:childTnLst>
                          </p:cTn>
                        </p:par>
                        <p:par>
                          <p:cTn id="102" fill="hold">
                            <p:stCondLst>
                              <p:cond delay="4500"/>
                            </p:stCondLst>
                            <p:childTnLst>
                              <p:par>
                                <p:cTn id="103" presetID="53" presetClass="entr" presetSubtype="16" fill="hold" grpId="0" nodeType="afterEffect">
                                  <p:stCondLst>
                                    <p:cond delay="0"/>
                                  </p:stCondLst>
                                  <p:childTnLst>
                                    <p:set>
                                      <p:cBhvr>
                                        <p:cTn id="104" dur="1" fill="hold">
                                          <p:stCondLst>
                                            <p:cond delay="0"/>
                                          </p:stCondLst>
                                        </p:cTn>
                                        <p:tgtEl>
                                          <p:spTgt spid="52"/>
                                        </p:tgtEl>
                                        <p:attrNameLst>
                                          <p:attrName>style.visibility</p:attrName>
                                        </p:attrNameLst>
                                      </p:cBhvr>
                                      <p:to>
                                        <p:strVal val="visible"/>
                                      </p:to>
                                    </p:set>
                                    <p:anim calcmode="lin" valueType="num">
                                      <p:cBhvr>
                                        <p:cTn id="105" dur="300" fill="hold"/>
                                        <p:tgtEl>
                                          <p:spTgt spid="52"/>
                                        </p:tgtEl>
                                        <p:attrNameLst>
                                          <p:attrName>ppt_w</p:attrName>
                                        </p:attrNameLst>
                                      </p:cBhvr>
                                      <p:tavLst>
                                        <p:tav tm="0">
                                          <p:val>
                                            <p:fltVal val="0"/>
                                          </p:val>
                                        </p:tav>
                                        <p:tav tm="100000">
                                          <p:val>
                                            <p:strVal val="#ppt_w"/>
                                          </p:val>
                                        </p:tav>
                                      </p:tavLst>
                                    </p:anim>
                                    <p:anim calcmode="lin" valueType="num">
                                      <p:cBhvr>
                                        <p:cTn id="106" dur="300" fill="hold"/>
                                        <p:tgtEl>
                                          <p:spTgt spid="52"/>
                                        </p:tgtEl>
                                        <p:attrNameLst>
                                          <p:attrName>ppt_h</p:attrName>
                                        </p:attrNameLst>
                                      </p:cBhvr>
                                      <p:tavLst>
                                        <p:tav tm="0">
                                          <p:val>
                                            <p:fltVal val="0"/>
                                          </p:val>
                                        </p:tav>
                                        <p:tav tm="100000">
                                          <p:val>
                                            <p:strVal val="#ppt_h"/>
                                          </p:val>
                                        </p:tav>
                                      </p:tavLst>
                                    </p:anim>
                                    <p:animEffect transition="in" filter="fade">
                                      <p:cBhvr>
                                        <p:cTn id="107" dur="300"/>
                                        <p:tgtEl>
                                          <p:spTgt spid="52"/>
                                        </p:tgtEl>
                                      </p:cBhvr>
                                    </p:animEffect>
                                  </p:childTnLst>
                                </p:cTn>
                              </p:par>
                            </p:childTnLst>
                          </p:cTn>
                        </p:par>
                        <p:par>
                          <p:cTn id="108" fill="hold">
                            <p:stCondLst>
                              <p:cond delay="4800"/>
                            </p:stCondLst>
                            <p:childTnLst>
                              <p:par>
                                <p:cTn id="109" presetID="2" presetClass="entr" presetSubtype="8" fill="hold" grpId="0" nodeType="afterEffect">
                                  <p:stCondLst>
                                    <p:cond delay="0"/>
                                  </p:stCondLst>
                                  <p:childTnLst>
                                    <p:set>
                                      <p:cBhvr>
                                        <p:cTn id="110" dur="1" fill="hold">
                                          <p:stCondLst>
                                            <p:cond delay="0"/>
                                          </p:stCondLst>
                                        </p:cTn>
                                        <p:tgtEl>
                                          <p:spTgt spid="14"/>
                                        </p:tgtEl>
                                        <p:attrNameLst>
                                          <p:attrName>style.visibility</p:attrName>
                                        </p:attrNameLst>
                                      </p:cBhvr>
                                      <p:to>
                                        <p:strVal val="visible"/>
                                      </p:to>
                                    </p:set>
                                    <p:anim calcmode="lin" valueType="num">
                                      <p:cBhvr additive="base">
                                        <p:cTn id="111" dur="200" fill="hold"/>
                                        <p:tgtEl>
                                          <p:spTgt spid="14"/>
                                        </p:tgtEl>
                                        <p:attrNameLst>
                                          <p:attrName>ppt_x</p:attrName>
                                        </p:attrNameLst>
                                      </p:cBhvr>
                                      <p:tavLst>
                                        <p:tav tm="0">
                                          <p:val>
                                            <p:strVal val="0-#ppt_w/2"/>
                                          </p:val>
                                        </p:tav>
                                        <p:tav tm="100000">
                                          <p:val>
                                            <p:strVal val="#ppt_x"/>
                                          </p:val>
                                        </p:tav>
                                      </p:tavLst>
                                    </p:anim>
                                    <p:anim calcmode="lin" valueType="num">
                                      <p:cBhvr additive="base">
                                        <p:cTn id="112" dur="200" fill="hold"/>
                                        <p:tgtEl>
                                          <p:spTgt spid="14"/>
                                        </p:tgtEl>
                                        <p:attrNameLst>
                                          <p:attrName>ppt_y</p:attrName>
                                        </p:attrNameLst>
                                      </p:cBhvr>
                                      <p:tavLst>
                                        <p:tav tm="0">
                                          <p:val>
                                            <p:strVal val="#ppt_y"/>
                                          </p:val>
                                        </p:tav>
                                        <p:tav tm="100000">
                                          <p:val>
                                            <p:strVal val="#ppt_y"/>
                                          </p:val>
                                        </p:tav>
                                      </p:tavLst>
                                    </p:anim>
                                  </p:childTnLst>
                                </p:cTn>
                              </p:par>
                            </p:childTnLst>
                          </p:cTn>
                        </p:par>
                        <p:par>
                          <p:cTn id="113" fill="hold">
                            <p:stCondLst>
                              <p:cond delay="5000"/>
                            </p:stCondLst>
                            <p:childTnLst>
                              <p:par>
                                <p:cTn id="114" presetID="22" presetClass="entr" presetSubtype="4" fill="hold" grpId="0" nodeType="afterEffect">
                                  <p:stCondLst>
                                    <p:cond delay="0"/>
                                  </p:stCondLst>
                                  <p:childTnLst>
                                    <p:set>
                                      <p:cBhvr>
                                        <p:cTn id="115" dur="1" fill="hold">
                                          <p:stCondLst>
                                            <p:cond delay="0"/>
                                          </p:stCondLst>
                                        </p:cTn>
                                        <p:tgtEl>
                                          <p:spTgt spid="38"/>
                                        </p:tgtEl>
                                        <p:attrNameLst>
                                          <p:attrName>style.visibility</p:attrName>
                                        </p:attrNameLst>
                                      </p:cBhvr>
                                      <p:to>
                                        <p:strVal val="visible"/>
                                      </p:to>
                                    </p:set>
                                    <p:animEffect transition="in" filter="wipe(down)">
                                      <p:cBhvr>
                                        <p:cTn id="116" dur="300"/>
                                        <p:tgtEl>
                                          <p:spTgt spid="38"/>
                                        </p:tgtEl>
                                      </p:cBhvr>
                                    </p:animEffect>
                                  </p:childTnLst>
                                </p:cTn>
                              </p:par>
                            </p:childTnLst>
                          </p:cTn>
                        </p:par>
                        <p:par>
                          <p:cTn id="117" fill="hold">
                            <p:stCondLst>
                              <p:cond delay="5300"/>
                            </p:stCondLst>
                            <p:childTnLst>
                              <p:par>
                                <p:cTn id="118" presetID="22" presetClass="entr" presetSubtype="4" fill="hold" grpId="0" nodeType="afterEffect">
                                  <p:stCondLst>
                                    <p:cond delay="0"/>
                                  </p:stCondLst>
                                  <p:childTnLst>
                                    <p:set>
                                      <p:cBhvr>
                                        <p:cTn id="119" dur="1" fill="hold">
                                          <p:stCondLst>
                                            <p:cond delay="0"/>
                                          </p:stCondLst>
                                        </p:cTn>
                                        <p:tgtEl>
                                          <p:spTgt spid="39"/>
                                        </p:tgtEl>
                                        <p:attrNameLst>
                                          <p:attrName>style.visibility</p:attrName>
                                        </p:attrNameLst>
                                      </p:cBhvr>
                                      <p:to>
                                        <p:strVal val="visible"/>
                                      </p:to>
                                    </p:set>
                                    <p:animEffect transition="in" filter="wipe(down)">
                                      <p:cBhvr>
                                        <p:cTn id="120" dur="500"/>
                                        <p:tgtEl>
                                          <p:spTgt spid="39"/>
                                        </p:tgtEl>
                                      </p:cBhvr>
                                    </p:animEffect>
                                  </p:childTnLst>
                                </p:cTn>
                              </p:par>
                            </p:childTnLst>
                          </p:cTn>
                        </p:par>
                        <p:par>
                          <p:cTn id="121" fill="hold">
                            <p:stCondLst>
                              <p:cond delay="5800"/>
                            </p:stCondLst>
                            <p:childTnLst>
                              <p:par>
                                <p:cTn id="122" presetID="53" presetClass="entr" presetSubtype="16" fill="hold" grpId="0" nodeType="afterEffect">
                                  <p:stCondLst>
                                    <p:cond delay="0"/>
                                  </p:stCondLst>
                                  <p:childTnLst>
                                    <p:set>
                                      <p:cBhvr>
                                        <p:cTn id="123" dur="1" fill="hold">
                                          <p:stCondLst>
                                            <p:cond delay="0"/>
                                          </p:stCondLst>
                                        </p:cTn>
                                        <p:tgtEl>
                                          <p:spTgt spid="53"/>
                                        </p:tgtEl>
                                        <p:attrNameLst>
                                          <p:attrName>style.visibility</p:attrName>
                                        </p:attrNameLst>
                                      </p:cBhvr>
                                      <p:to>
                                        <p:strVal val="visible"/>
                                      </p:to>
                                    </p:set>
                                    <p:anim calcmode="lin" valueType="num">
                                      <p:cBhvr>
                                        <p:cTn id="124" dur="300" fill="hold"/>
                                        <p:tgtEl>
                                          <p:spTgt spid="53"/>
                                        </p:tgtEl>
                                        <p:attrNameLst>
                                          <p:attrName>ppt_w</p:attrName>
                                        </p:attrNameLst>
                                      </p:cBhvr>
                                      <p:tavLst>
                                        <p:tav tm="0">
                                          <p:val>
                                            <p:fltVal val="0"/>
                                          </p:val>
                                        </p:tav>
                                        <p:tav tm="100000">
                                          <p:val>
                                            <p:strVal val="#ppt_w"/>
                                          </p:val>
                                        </p:tav>
                                      </p:tavLst>
                                    </p:anim>
                                    <p:anim calcmode="lin" valueType="num">
                                      <p:cBhvr>
                                        <p:cTn id="125" dur="300" fill="hold"/>
                                        <p:tgtEl>
                                          <p:spTgt spid="53"/>
                                        </p:tgtEl>
                                        <p:attrNameLst>
                                          <p:attrName>ppt_h</p:attrName>
                                        </p:attrNameLst>
                                      </p:cBhvr>
                                      <p:tavLst>
                                        <p:tav tm="0">
                                          <p:val>
                                            <p:fltVal val="0"/>
                                          </p:val>
                                        </p:tav>
                                        <p:tav tm="100000">
                                          <p:val>
                                            <p:strVal val="#ppt_h"/>
                                          </p:val>
                                        </p:tav>
                                      </p:tavLst>
                                    </p:anim>
                                    <p:animEffect transition="in" filter="fade">
                                      <p:cBhvr>
                                        <p:cTn id="126" dur="300"/>
                                        <p:tgtEl>
                                          <p:spTgt spid="53"/>
                                        </p:tgtEl>
                                      </p:cBhvr>
                                    </p:animEffect>
                                  </p:childTnLst>
                                </p:cTn>
                              </p:par>
                            </p:childTnLst>
                          </p:cTn>
                        </p:par>
                        <p:par>
                          <p:cTn id="127" fill="hold">
                            <p:stCondLst>
                              <p:cond delay="6100"/>
                            </p:stCondLst>
                            <p:childTnLst>
                              <p:par>
                                <p:cTn id="128" presetID="2" presetClass="entr" presetSubtype="8" fill="hold" grpId="0" nodeType="afterEffect">
                                  <p:stCondLst>
                                    <p:cond delay="0"/>
                                  </p:stCondLst>
                                  <p:childTnLst>
                                    <p:set>
                                      <p:cBhvr>
                                        <p:cTn id="129" dur="1" fill="hold">
                                          <p:stCondLst>
                                            <p:cond delay="0"/>
                                          </p:stCondLst>
                                        </p:cTn>
                                        <p:tgtEl>
                                          <p:spTgt spid="15"/>
                                        </p:tgtEl>
                                        <p:attrNameLst>
                                          <p:attrName>style.visibility</p:attrName>
                                        </p:attrNameLst>
                                      </p:cBhvr>
                                      <p:to>
                                        <p:strVal val="visible"/>
                                      </p:to>
                                    </p:set>
                                    <p:anim calcmode="lin" valueType="num">
                                      <p:cBhvr additive="base">
                                        <p:cTn id="130" dur="200" fill="hold"/>
                                        <p:tgtEl>
                                          <p:spTgt spid="15"/>
                                        </p:tgtEl>
                                        <p:attrNameLst>
                                          <p:attrName>ppt_x</p:attrName>
                                        </p:attrNameLst>
                                      </p:cBhvr>
                                      <p:tavLst>
                                        <p:tav tm="0">
                                          <p:val>
                                            <p:strVal val="0-#ppt_w/2"/>
                                          </p:val>
                                        </p:tav>
                                        <p:tav tm="100000">
                                          <p:val>
                                            <p:strVal val="#ppt_x"/>
                                          </p:val>
                                        </p:tav>
                                      </p:tavLst>
                                    </p:anim>
                                    <p:anim calcmode="lin" valueType="num">
                                      <p:cBhvr additive="base">
                                        <p:cTn id="131" dur="200" fill="hold"/>
                                        <p:tgtEl>
                                          <p:spTgt spid="15"/>
                                        </p:tgtEl>
                                        <p:attrNameLst>
                                          <p:attrName>ppt_y</p:attrName>
                                        </p:attrNameLst>
                                      </p:cBhvr>
                                      <p:tavLst>
                                        <p:tav tm="0">
                                          <p:val>
                                            <p:strVal val="#ppt_y"/>
                                          </p:val>
                                        </p:tav>
                                        <p:tav tm="100000">
                                          <p:val>
                                            <p:strVal val="#ppt_y"/>
                                          </p:val>
                                        </p:tav>
                                      </p:tavLst>
                                    </p:anim>
                                  </p:childTnLst>
                                </p:cTn>
                              </p:par>
                            </p:childTnLst>
                          </p:cTn>
                        </p:par>
                        <p:par>
                          <p:cTn id="132" fill="hold">
                            <p:stCondLst>
                              <p:cond delay="6300"/>
                            </p:stCondLst>
                            <p:childTnLst>
                              <p:par>
                                <p:cTn id="133" presetID="22" presetClass="entr" presetSubtype="4" fill="hold" grpId="0" nodeType="afterEffect">
                                  <p:stCondLst>
                                    <p:cond delay="0"/>
                                  </p:stCondLst>
                                  <p:childTnLst>
                                    <p:set>
                                      <p:cBhvr>
                                        <p:cTn id="134" dur="1" fill="hold">
                                          <p:stCondLst>
                                            <p:cond delay="0"/>
                                          </p:stCondLst>
                                        </p:cTn>
                                        <p:tgtEl>
                                          <p:spTgt spid="40"/>
                                        </p:tgtEl>
                                        <p:attrNameLst>
                                          <p:attrName>style.visibility</p:attrName>
                                        </p:attrNameLst>
                                      </p:cBhvr>
                                      <p:to>
                                        <p:strVal val="visible"/>
                                      </p:to>
                                    </p:set>
                                    <p:animEffect transition="in" filter="wipe(down)">
                                      <p:cBhvr>
                                        <p:cTn id="135" dur="300"/>
                                        <p:tgtEl>
                                          <p:spTgt spid="40"/>
                                        </p:tgtEl>
                                      </p:cBhvr>
                                    </p:animEffect>
                                  </p:childTnLst>
                                </p:cTn>
                              </p:par>
                            </p:childTnLst>
                          </p:cTn>
                        </p:par>
                        <p:par>
                          <p:cTn id="136" fill="hold">
                            <p:stCondLst>
                              <p:cond delay="6600"/>
                            </p:stCondLst>
                            <p:childTnLst>
                              <p:par>
                                <p:cTn id="137" presetID="53" presetClass="entr" presetSubtype="16" fill="hold" grpId="0" nodeType="afterEffect">
                                  <p:stCondLst>
                                    <p:cond delay="0"/>
                                  </p:stCondLst>
                                  <p:childTnLst>
                                    <p:set>
                                      <p:cBhvr>
                                        <p:cTn id="138" dur="1" fill="hold">
                                          <p:stCondLst>
                                            <p:cond delay="0"/>
                                          </p:stCondLst>
                                        </p:cTn>
                                        <p:tgtEl>
                                          <p:spTgt spid="49"/>
                                        </p:tgtEl>
                                        <p:attrNameLst>
                                          <p:attrName>style.visibility</p:attrName>
                                        </p:attrNameLst>
                                      </p:cBhvr>
                                      <p:to>
                                        <p:strVal val="visible"/>
                                      </p:to>
                                    </p:set>
                                    <p:anim calcmode="lin" valueType="num">
                                      <p:cBhvr>
                                        <p:cTn id="139" dur="300" fill="hold"/>
                                        <p:tgtEl>
                                          <p:spTgt spid="49"/>
                                        </p:tgtEl>
                                        <p:attrNameLst>
                                          <p:attrName>ppt_w</p:attrName>
                                        </p:attrNameLst>
                                      </p:cBhvr>
                                      <p:tavLst>
                                        <p:tav tm="0">
                                          <p:val>
                                            <p:fltVal val="0"/>
                                          </p:val>
                                        </p:tav>
                                        <p:tav tm="100000">
                                          <p:val>
                                            <p:strVal val="#ppt_w"/>
                                          </p:val>
                                        </p:tav>
                                      </p:tavLst>
                                    </p:anim>
                                    <p:anim calcmode="lin" valueType="num">
                                      <p:cBhvr>
                                        <p:cTn id="140" dur="300" fill="hold"/>
                                        <p:tgtEl>
                                          <p:spTgt spid="49"/>
                                        </p:tgtEl>
                                        <p:attrNameLst>
                                          <p:attrName>ppt_h</p:attrName>
                                        </p:attrNameLst>
                                      </p:cBhvr>
                                      <p:tavLst>
                                        <p:tav tm="0">
                                          <p:val>
                                            <p:fltVal val="0"/>
                                          </p:val>
                                        </p:tav>
                                        <p:tav tm="100000">
                                          <p:val>
                                            <p:strVal val="#ppt_h"/>
                                          </p:val>
                                        </p:tav>
                                      </p:tavLst>
                                    </p:anim>
                                    <p:animEffect transition="in" filter="fade">
                                      <p:cBhvr>
                                        <p:cTn id="141" dur="300"/>
                                        <p:tgtEl>
                                          <p:spTgt spid="49"/>
                                        </p:tgtEl>
                                      </p:cBhvr>
                                    </p:animEffect>
                                  </p:childTnLst>
                                </p:cTn>
                              </p:par>
                            </p:childTnLst>
                          </p:cTn>
                        </p:par>
                        <p:par>
                          <p:cTn id="142" fill="hold">
                            <p:stCondLst>
                              <p:cond delay="6900"/>
                            </p:stCondLst>
                            <p:childTnLst>
                              <p:par>
                                <p:cTn id="143" presetID="22" presetClass="entr" presetSubtype="4" fill="hold" grpId="0" nodeType="afterEffect">
                                  <p:stCondLst>
                                    <p:cond delay="0"/>
                                  </p:stCondLst>
                                  <p:childTnLst>
                                    <p:set>
                                      <p:cBhvr>
                                        <p:cTn id="144" dur="1" fill="hold">
                                          <p:stCondLst>
                                            <p:cond delay="0"/>
                                          </p:stCondLst>
                                        </p:cTn>
                                        <p:tgtEl>
                                          <p:spTgt spid="41"/>
                                        </p:tgtEl>
                                        <p:attrNameLst>
                                          <p:attrName>style.visibility</p:attrName>
                                        </p:attrNameLst>
                                      </p:cBhvr>
                                      <p:to>
                                        <p:strVal val="visible"/>
                                      </p:to>
                                    </p:set>
                                    <p:animEffect transition="in" filter="wipe(down)">
                                      <p:cBhvr>
                                        <p:cTn id="145" dur="500"/>
                                        <p:tgtEl>
                                          <p:spTgt spid="41"/>
                                        </p:tgtEl>
                                      </p:cBhvr>
                                    </p:animEffect>
                                  </p:childTnLst>
                                </p:cTn>
                              </p:par>
                            </p:childTnLst>
                          </p:cTn>
                        </p:par>
                        <p:par>
                          <p:cTn id="146" fill="hold">
                            <p:stCondLst>
                              <p:cond delay="7400"/>
                            </p:stCondLst>
                            <p:childTnLst>
                              <p:par>
                                <p:cTn id="147" presetID="53" presetClass="entr" presetSubtype="16" fill="hold" grpId="0" nodeType="afterEffect">
                                  <p:stCondLst>
                                    <p:cond delay="0"/>
                                  </p:stCondLst>
                                  <p:childTnLst>
                                    <p:set>
                                      <p:cBhvr>
                                        <p:cTn id="148" dur="1" fill="hold">
                                          <p:stCondLst>
                                            <p:cond delay="0"/>
                                          </p:stCondLst>
                                        </p:cTn>
                                        <p:tgtEl>
                                          <p:spTgt spid="54"/>
                                        </p:tgtEl>
                                        <p:attrNameLst>
                                          <p:attrName>style.visibility</p:attrName>
                                        </p:attrNameLst>
                                      </p:cBhvr>
                                      <p:to>
                                        <p:strVal val="visible"/>
                                      </p:to>
                                    </p:set>
                                    <p:anim calcmode="lin" valueType="num">
                                      <p:cBhvr>
                                        <p:cTn id="149" dur="300" fill="hold"/>
                                        <p:tgtEl>
                                          <p:spTgt spid="54"/>
                                        </p:tgtEl>
                                        <p:attrNameLst>
                                          <p:attrName>ppt_w</p:attrName>
                                        </p:attrNameLst>
                                      </p:cBhvr>
                                      <p:tavLst>
                                        <p:tav tm="0">
                                          <p:val>
                                            <p:fltVal val="0"/>
                                          </p:val>
                                        </p:tav>
                                        <p:tav tm="100000">
                                          <p:val>
                                            <p:strVal val="#ppt_w"/>
                                          </p:val>
                                        </p:tav>
                                      </p:tavLst>
                                    </p:anim>
                                    <p:anim calcmode="lin" valueType="num">
                                      <p:cBhvr>
                                        <p:cTn id="150" dur="300" fill="hold"/>
                                        <p:tgtEl>
                                          <p:spTgt spid="54"/>
                                        </p:tgtEl>
                                        <p:attrNameLst>
                                          <p:attrName>ppt_h</p:attrName>
                                        </p:attrNameLst>
                                      </p:cBhvr>
                                      <p:tavLst>
                                        <p:tav tm="0">
                                          <p:val>
                                            <p:fltVal val="0"/>
                                          </p:val>
                                        </p:tav>
                                        <p:tav tm="100000">
                                          <p:val>
                                            <p:strVal val="#ppt_h"/>
                                          </p:val>
                                        </p:tav>
                                      </p:tavLst>
                                    </p:anim>
                                    <p:animEffect transition="in" filter="fade">
                                      <p:cBhvr>
                                        <p:cTn id="151" dur="300"/>
                                        <p:tgtEl>
                                          <p:spTgt spid="54"/>
                                        </p:tgtEl>
                                      </p:cBhvr>
                                    </p:animEffect>
                                  </p:childTnLst>
                                </p:cTn>
                              </p:par>
                            </p:childTnLst>
                          </p:cTn>
                        </p:par>
                        <p:par>
                          <p:cTn id="152" fill="hold">
                            <p:stCondLst>
                              <p:cond delay="7700"/>
                            </p:stCondLst>
                            <p:childTnLst>
                              <p:par>
                                <p:cTn id="153" presetID="2" presetClass="entr" presetSubtype="2" fill="hold" grpId="0" nodeType="afterEffect">
                                  <p:stCondLst>
                                    <p:cond delay="0"/>
                                  </p:stCondLst>
                                  <p:childTnLst>
                                    <p:set>
                                      <p:cBhvr>
                                        <p:cTn id="154" dur="1" fill="hold">
                                          <p:stCondLst>
                                            <p:cond delay="0"/>
                                          </p:stCondLst>
                                        </p:cTn>
                                        <p:tgtEl>
                                          <p:spTgt spid="43"/>
                                        </p:tgtEl>
                                        <p:attrNameLst>
                                          <p:attrName>style.visibility</p:attrName>
                                        </p:attrNameLst>
                                      </p:cBhvr>
                                      <p:to>
                                        <p:strVal val="visible"/>
                                      </p:to>
                                    </p:set>
                                    <p:anim calcmode="lin" valueType="num">
                                      <p:cBhvr additive="base">
                                        <p:cTn id="155" dur="300" fill="hold"/>
                                        <p:tgtEl>
                                          <p:spTgt spid="43"/>
                                        </p:tgtEl>
                                        <p:attrNameLst>
                                          <p:attrName>ppt_x</p:attrName>
                                        </p:attrNameLst>
                                      </p:cBhvr>
                                      <p:tavLst>
                                        <p:tav tm="0">
                                          <p:val>
                                            <p:strVal val="1+#ppt_w/2"/>
                                          </p:val>
                                        </p:tav>
                                        <p:tav tm="100000">
                                          <p:val>
                                            <p:strVal val="#ppt_x"/>
                                          </p:val>
                                        </p:tav>
                                      </p:tavLst>
                                    </p:anim>
                                    <p:anim calcmode="lin" valueType="num">
                                      <p:cBhvr additive="base">
                                        <p:cTn id="156" dur="300" fill="hold"/>
                                        <p:tgtEl>
                                          <p:spTgt spid="43"/>
                                        </p:tgtEl>
                                        <p:attrNameLst>
                                          <p:attrName>ppt_y</p:attrName>
                                        </p:attrNameLst>
                                      </p:cBhvr>
                                      <p:tavLst>
                                        <p:tav tm="0">
                                          <p:val>
                                            <p:strVal val="#ppt_y"/>
                                          </p:val>
                                        </p:tav>
                                        <p:tav tm="100000">
                                          <p:val>
                                            <p:strVal val="#ppt_y"/>
                                          </p:val>
                                        </p:tav>
                                      </p:tavLst>
                                    </p:anim>
                                  </p:childTnLst>
                                </p:cTn>
                              </p:par>
                            </p:childTnLst>
                          </p:cTn>
                        </p:par>
                        <p:par>
                          <p:cTn id="157" fill="hold">
                            <p:stCondLst>
                              <p:cond delay="8000"/>
                            </p:stCondLst>
                            <p:childTnLst>
                              <p:par>
                                <p:cTn id="158" presetID="2" presetClass="entr" presetSubtype="2" fill="hold" grpId="0" nodeType="afterEffect">
                                  <p:stCondLst>
                                    <p:cond delay="0"/>
                                  </p:stCondLst>
                                  <p:childTnLst>
                                    <p:set>
                                      <p:cBhvr>
                                        <p:cTn id="159" dur="1" fill="hold">
                                          <p:stCondLst>
                                            <p:cond delay="0"/>
                                          </p:stCondLst>
                                        </p:cTn>
                                        <p:tgtEl>
                                          <p:spTgt spid="42"/>
                                        </p:tgtEl>
                                        <p:attrNameLst>
                                          <p:attrName>style.visibility</p:attrName>
                                        </p:attrNameLst>
                                      </p:cBhvr>
                                      <p:to>
                                        <p:strVal val="visible"/>
                                      </p:to>
                                    </p:set>
                                    <p:anim calcmode="lin" valueType="num">
                                      <p:cBhvr additive="base">
                                        <p:cTn id="160" dur="300" fill="hold"/>
                                        <p:tgtEl>
                                          <p:spTgt spid="42"/>
                                        </p:tgtEl>
                                        <p:attrNameLst>
                                          <p:attrName>ppt_x</p:attrName>
                                        </p:attrNameLst>
                                      </p:cBhvr>
                                      <p:tavLst>
                                        <p:tav tm="0">
                                          <p:val>
                                            <p:strVal val="1+#ppt_w/2"/>
                                          </p:val>
                                        </p:tav>
                                        <p:tav tm="100000">
                                          <p:val>
                                            <p:strVal val="#ppt_x"/>
                                          </p:val>
                                        </p:tav>
                                      </p:tavLst>
                                    </p:anim>
                                    <p:anim calcmode="lin" valueType="num">
                                      <p:cBhvr additive="base">
                                        <p:cTn id="161" dur="300" fill="hold"/>
                                        <p:tgtEl>
                                          <p:spTgt spid="42"/>
                                        </p:tgtEl>
                                        <p:attrNameLst>
                                          <p:attrName>ppt_y</p:attrName>
                                        </p:attrNameLst>
                                      </p:cBhvr>
                                      <p:tavLst>
                                        <p:tav tm="0">
                                          <p:val>
                                            <p:strVal val="#ppt_y"/>
                                          </p:val>
                                        </p:tav>
                                        <p:tav tm="100000">
                                          <p:val>
                                            <p:strVal val="#ppt_y"/>
                                          </p:val>
                                        </p:tav>
                                      </p:tavLst>
                                    </p:anim>
                                  </p:childTnLst>
                                </p:cTn>
                              </p:par>
                            </p:childTnLst>
                          </p:cTn>
                        </p:par>
                        <p:par>
                          <p:cTn id="162" fill="hold">
                            <p:stCondLst>
                              <p:cond delay="8300"/>
                            </p:stCondLst>
                            <p:childTnLst>
                              <p:par>
                                <p:cTn id="163" presetID="22" presetClass="entr" presetSubtype="8" fill="hold" grpId="0" nodeType="afterEffect">
                                  <p:stCondLst>
                                    <p:cond delay="0"/>
                                  </p:stCondLst>
                                  <p:childTnLst>
                                    <p:set>
                                      <p:cBhvr>
                                        <p:cTn id="164" dur="1" fill="hold">
                                          <p:stCondLst>
                                            <p:cond delay="0"/>
                                          </p:stCondLst>
                                        </p:cTn>
                                        <p:tgtEl>
                                          <p:spTgt spid="45"/>
                                        </p:tgtEl>
                                        <p:attrNameLst>
                                          <p:attrName>style.visibility</p:attrName>
                                        </p:attrNameLst>
                                      </p:cBhvr>
                                      <p:to>
                                        <p:strVal val="visible"/>
                                      </p:to>
                                    </p:set>
                                    <p:animEffect transition="in" filter="wipe(left)">
                                      <p:cBhvr>
                                        <p:cTn id="165" dur="500"/>
                                        <p:tgtEl>
                                          <p:spTgt spid="45"/>
                                        </p:tgtEl>
                                      </p:cBhvr>
                                    </p:animEffect>
                                  </p:childTnLst>
                                </p:cTn>
                              </p:par>
                            </p:childTnLst>
                          </p:cTn>
                        </p:par>
                        <p:par>
                          <p:cTn id="166" fill="hold">
                            <p:stCondLst>
                              <p:cond delay="8800"/>
                            </p:stCondLst>
                            <p:childTnLst>
                              <p:par>
                                <p:cTn id="167" presetID="22" presetClass="entr" presetSubtype="8" fill="hold" grpId="0" nodeType="afterEffect">
                                  <p:stCondLst>
                                    <p:cond delay="0"/>
                                  </p:stCondLst>
                                  <p:childTnLst>
                                    <p:set>
                                      <p:cBhvr>
                                        <p:cTn id="168" dur="1" fill="hold">
                                          <p:stCondLst>
                                            <p:cond delay="0"/>
                                          </p:stCondLst>
                                        </p:cTn>
                                        <p:tgtEl>
                                          <p:spTgt spid="44"/>
                                        </p:tgtEl>
                                        <p:attrNameLst>
                                          <p:attrName>style.visibility</p:attrName>
                                        </p:attrNameLst>
                                      </p:cBhvr>
                                      <p:to>
                                        <p:strVal val="visible"/>
                                      </p:to>
                                    </p:set>
                                    <p:animEffect transition="in" filter="wipe(left)">
                                      <p:cBhvr>
                                        <p:cTn id="169" dur="500"/>
                                        <p:tgtEl>
                                          <p:spTgt spid="44"/>
                                        </p:tgtEl>
                                      </p:cBhvr>
                                    </p:animEffect>
                                  </p:childTnLst>
                                </p:cTn>
                              </p:par>
                            </p:childTnLst>
                          </p:cTn>
                        </p:par>
                        <p:par>
                          <p:cTn id="170" fill="hold">
                            <p:stCondLst>
                              <p:cond delay="9300"/>
                            </p:stCondLst>
                            <p:childTnLst>
                              <p:par>
                                <p:cTn id="171" presetID="22" presetClass="entr" presetSubtype="8" fill="hold" grpId="0" nodeType="afterEffect">
                                  <p:stCondLst>
                                    <p:cond delay="0"/>
                                  </p:stCondLst>
                                  <p:childTnLst>
                                    <p:set>
                                      <p:cBhvr>
                                        <p:cTn id="172" dur="1" fill="hold">
                                          <p:stCondLst>
                                            <p:cond delay="0"/>
                                          </p:stCondLst>
                                        </p:cTn>
                                        <p:tgtEl>
                                          <p:spTgt spid="46"/>
                                        </p:tgtEl>
                                        <p:attrNameLst>
                                          <p:attrName>style.visibility</p:attrName>
                                        </p:attrNameLst>
                                      </p:cBhvr>
                                      <p:to>
                                        <p:strVal val="visible"/>
                                      </p:to>
                                    </p:set>
                                    <p:animEffect transition="in" filter="wipe(left)">
                                      <p:cBhvr>
                                        <p:cTn id="173" dur="500"/>
                                        <p:tgtEl>
                                          <p:spTgt spid="46"/>
                                        </p:tgtEl>
                                      </p:cBhvr>
                                    </p:animEffect>
                                  </p:childTnLst>
                                </p:cTn>
                              </p:par>
                            </p:childTnLst>
                          </p:cTn>
                        </p:par>
                        <p:par>
                          <p:cTn id="174" fill="hold">
                            <p:stCondLst>
                              <p:cond delay="9800"/>
                            </p:stCondLst>
                            <p:childTnLst>
                              <p:par>
                                <p:cTn id="175" presetID="22" presetClass="entr" presetSubtype="4" fill="hold" grpId="0" nodeType="afterEffect">
                                  <p:stCondLst>
                                    <p:cond delay="0"/>
                                  </p:stCondLst>
                                  <p:childTnLst>
                                    <p:set>
                                      <p:cBhvr>
                                        <p:cTn id="176" dur="1" fill="hold">
                                          <p:stCondLst>
                                            <p:cond delay="0"/>
                                          </p:stCondLst>
                                        </p:cTn>
                                        <p:tgtEl>
                                          <p:spTgt spid="55"/>
                                        </p:tgtEl>
                                        <p:attrNameLst>
                                          <p:attrName>style.visibility</p:attrName>
                                        </p:attrNameLst>
                                      </p:cBhvr>
                                      <p:to>
                                        <p:strVal val="visible"/>
                                      </p:to>
                                    </p:set>
                                    <p:animEffect transition="in" filter="wipe(down)">
                                      <p:cBhvr>
                                        <p:cTn id="177" dur="500"/>
                                        <p:tgtEl>
                                          <p:spTgt spid="55"/>
                                        </p:tgtEl>
                                      </p:cBhvr>
                                    </p:animEffect>
                                  </p:childTnLst>
                                </p:cTn>
                              </p:par>
                            </p:childTnLst>
                          </p:cTn>
                        </p:par>
                        <p:par>
                          <p:cTn id="178" fill="hold">
                            <p:stCondLst>
                              <p:cond delay="10300"/>
                            </p:stCondLst>
                            <p:childTnLst>
                              <p:par>
                                <p:cTn id="179" presetID="22" presetClass="entr" presetSubtype="8" fill="hold" grpId="0" nodeType="afterEffect">
                                  <p:stCondLst>
                                    <p:cond delay="0"/>
                                  </p:stCondLst>
                                  <p:childTnLst>
                                    <p:set>
                                      <p:cBhvr>
                                        <p:cTn id="180" dur="1" fill="hold">
                                          <p:stCondLst>
                                            <p:cond delay="0"/>
                                          </p:stCondLst>
                                        </p:cTn>
                                        <p:tgtEl>
                                          <p:spTgt spid="47"/>
                                        </p:tgtEl>
                                        <p:attrNameLst>
                                          <p:attrName>style.visibility</p:attrName>
                                        </p:attrNameLst>
                                      </p:cBhvr>
                                      <p:to>
                                        <p:strVal val="visible"/>
                                      </p:to>
                                    </p:set>
                                    <p:animEffect transition="in" filter="wipe(left)">
                                      <p:cBhvr>
                                        <p:cTn id="181" dur="500"/>
                                        <p:tgtEl>
                                          <p:spTgt spid="47"/>
                                        </p:tgtEl>
                                      </p:cBhvr>
                                    </p:animEffect>
                                  </p:childTnLst>
                                </p:cTn>
                              </p:par>
                            </p:childTnLst>
                          </p:cTn>
                        </p:par>
                        <p:par>
                          <p:cTn id="182" fill="hold">
                            <p:stCondLst>
                              <p:cond delay="10800"/>
                            </p:stCondLst>
                            <p:childTnLst>
                              <p:par>
                                <p:cTn id="183" presetID="22" presetClass="entr" presetSubtype="4" fill="hold" grpId="0" nodeType="afterEffect">
                                  <p:stCondLst>
                                    <p:cond delay="0"/>
                                  </p:stCondLst>
                                  <p:childTnLst>
                                    <p:set>
                                      <p:cBhvr>
                                        <p:cTn id="184" dur="1" fill="hold">
                                          <p:stCondLst>
                                            <p:cond delay="0"/>
                                          </p:stCondLst>
                                        </p:cTn>
                                        <p:tgtEl>
                                          <p:spTgt spid="56"/>
                                        </p:tgtEl>
                                        <p:attrNameLst>
                                          <p:attrName>style.visibility</p:attrName>
                                        </p:attrNameLst>
                                      </p:cBhvr>
                                      <p:to>
                                        <p:strVal val="visible"/>
                                      </p:to>
                                    </p:set>
                                    <p:animEffect transition="in" filter="wipe(down)">
                                      <p:cBhvr>
                                        <p:cTn id="185"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4" grpId="0"/>
      <p:bldP spid="15" grpId="0"/>
      <p:bldP spid="16" grpId="0"/>
      <p:bldP spid="17" grpId="0"/>
      <p:bldP spid="18" grpId="0"/>
      <p:bldP spid="19" grpId="0"/>
      <p:bldP spid="20" grpId="0"/>
      <p:bldP spid="21" grpId="0"/>
      <p:bldP spid="32" grpId="0"/>
      <p:bldP spid="33" grpId="0"/>
      <p:bldP spid="34" grpId="0" bldLvl="0" animBg="1"/>
      <p:bldP spid="35" grpId="0" bldLvl="0" animBg="1"/>
      <p:bldP spid="36" grpId="0" bldLvl="0" animBg="1"/>
      <p:bldP spid="37" grpId="0" bldLvl="0" animBg="1"/>
      <p:bldP spid="38" grpId="0" bldLvl="0" animBg="1"/>
      <p:bldP spid="39" grpId="0" bldLvl="0" animBg="1"/>
      <p:bldP spid="40" grpId="0" bldLvl="0" animBg="1"/>
      <p:bldP spid="41" grpId="0" bldLvl="0" animBg="1"/>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bldLvl="0" animBg="1"/>
      <p:bldP spid="56" grpId="0" bldLvl="0" animBg="1"/>
      <p:bldP spid="5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001751" y="-2001752"/>
            <a:ext cx="5140497" cy="9144001"/>
          </a:xfrm>
          <a:prstGeom prst="rect">
            <a:avLst/>
          </a:prstGeom>
        </p:spPr>
      </p:pic>
      <p:sp>
        <p:nvSpPr>
          <p:cNvPr id="18" name="菱形 17"/>
          <p:cNvSpPr/>
          <p:nvPr/>
        </p:nvSpPr>
        <p:spPr>
          <a:xfrm>
            <a:off x="107504" y="195486"/>
            <a:ext cx="432048" cy="432048"/>
          </a:xfrm>
          <a:prstGeom prst="diamond">
            <a:avLst/>
          </a:prstGeom>
          <a:solidFill>
            <a:schemeClr val="bg1">
              <a:lumMod val="9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菱形 18"/>
          <p:cNvSpPr/>
          <p:nvPr/>
        </p:nvSpPr>
        <p:spPr>
          <a:xfrm>
            <a:off x="251520" y="195486"/>
            <a:ext cx="432048" cy="432048"/>
          </a:xfrm>
          <a:prstGeom prst="diamond">
            <a:avLst/>
          </a:prstGeom>
          <a:solidFill>
            <a:srgbClr val="71BDCD"/>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683568" y="255855"/>
            <a:ext cx="2031325" cy="369332"/>
          </a:xfrm>
          <a:prstGeom prst="rect">
            <a:avLst/>
          </a:prstGeom>
          <a:noFill/>
        </p:spPr>
        <p:txBody>
          <a:bodyPr wrap="none" rtlCol="0">
            <a:spAutoFit/>
          </a:bodyPr>
          <a:lstStyle/>
          <a:p>
            <a:r>
              <a:rPr lang="zh-CN" altLang="en-US" sz="1800" b="1" dirty="0" smtClean="0">
                <a:solidFill>
                  <a:schemeClr val="tx1">
                    <a:lumMod val="65000"/>
                    <a:lumOff val="35000"/>
                  </a:schemeClr>
                </a:solidFill>
                <a:latin typeface="微软雅黑" panose="020B0503020204020204" pitchFamily="34" charset="-122"/>
                <a:ea typeface="微软雅黑" panose="020B0503020204020204" pitchFamily="34" charset="-122"/>
              </a:rPr>
              <a:t>单击添加本页标题</a:t>
            </a:r>
            <a:endParaRPr lang="zh-CN" altLang="en-US" sz="1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 name="椭圆 5"/>
          <p:cNvSpPr/>
          <p:nvPr/>
        </p:nvSpPr>
        <p:spPr bwMode="auto">
          <a:xfrm>
            <a:off x="1708775" y="902753"/>
            <a:ext cx="599748" cy="599982"/>
          </a:xfrm>
          <a:prstGeom prst="ellipse">
            <a:avLst/>
          </a:prstGeom>
          <a:solidFill>
            <a:srgbClr val="71BDCD"/>
          </a:solidFill>
          <a:ln w="9525" cap="flat" cmpd="sng" algn="ctr">
            <a:noFill/>
            <a:prstDash val="solid"/>
            <a:round/>
            <a:headEnd type="none" w="med" len="med"/>
            <a:tailEnd type="none" w="med" len="med"/>
          </a:ln>
          <a:effectLst/>
        </p:spPr>
        <p:txBody>
          <a:bodyPr vert="horz" wrap="square" lIns="68562" tIns="34281" rIns="68562" bIns="34281" numCol="1" rtlCol="0" anchor="t" anchorCtr="0" compatLnSpc="1"/>
          <a:lstStyle/>
          <a:p>
            <a:pPr defTabSz="685165"/>
            <a:endParaRPr lang="zh-CN" altLang="en-US" sz="1300"/>
          </a:p>
        </p:txBody>
      </p:sp>
      <p:sp>
        <p:nvSpPr>
          <p:cNvPr id="7" name="TextBox 2"/>
          <p:cNvSpPr txBox="1"/>
          <p:nvPr/>
        </p:nvSpPr>
        <p:spPr>
          <a:xfrm>
            <a:off x="1763515" y="996153"/>
            <a:ext cx="518209" cy="438581"/>
          </a:xfrm>
          <a:prstGeom prst="rect">
            <a:avLst/>
          </a:prstGeom>
          <a:noFill/>
        </p:spPr>
        <p:txBody>
          <a:bodyPr wrap="none" lIns="68562" tIns="34281" rIns="68562" bIns="34281" rtlCol="0">
            <a:spAutoFit/>
          </a:bodyPr>
          <a:lstStyle/>
          <a:p>
            <a:r>
              <a:rPr lang="en-US" altLang="zh-CN" sz="2400" b="1" dirty="0">
                <a:solidFill>
                  <a:schemeClr val="bg1"/>
                </a:solidFill>
                <a:latin typeface="+mj-ea"/>
                <a:ea typeface="+mj-ea"/>
              </a:rPr>
              <a:t>01</a:t>
            </a:r>
          </a:p>
        </p:txBody>
      </p:sp>
      <p:sp>
        <p:nvSpPr>
          <p:cNvPr id="8" name="椭圆 7"/>
          <p:cNvSpPr/>
          <p:nvPr/>
        </p:nvSpPr>
        <p:spPr bwMode="auto">
          <a:xfrm>
            <a:off x="1708775" y="2354999"/>
            <a:ext cx="599748" cy="599982"/>
          </a:xfrm>
          <a:prstGeom prst="ellipse">
            <a:avLst/>
          </a:prstGeom>
          <a:solidFill>
            <a:srgbClr val="D42418"/>
          </a:solidFill>
          <a:ln w="9525" cap="flat" cmpd="sng" algn="ctr">
            <a:noFill/>
            <a:prstDash val="solid"/>
            <a:round/>
            <a:headEnd type="none" w="med" len="med"/>
            <a:tailEnd type="none" w="med" len="med"/>
          </a:ln>
          <a:effectLst/>
        </p:spPr>
        <p:txBody>
          <a:bodyPr vert="horz" wrap="square" lIns="68562" tIns="34281" rIns="68562" bIns="34281" numCol="1" rtlCol="0" anchor="t" anchorCtr="0" compatLnSpc="1"/>
          <a:lstStyle/>
          <a:p>
            <a:pPr defTabSz="685165"/>
            <a:endParaRPr lang="zh-CN" altLang="en-US" sz="1300"/>
          </a:p>
        </p:txBody>
      </p:sp>
      <p:sp>
        <p:nvSpPr>
          <p:cNvPr id="9" name="TextBox 4"/>
          <p:cNvSpPr txBox="1"/>
          <p:nvPr/>
        </p:nvSpPr>
        <p:spPr>
          <a:xfrm>
            <a:off x="1763515" y="2448399"/>
            <a:ext cx="518209" cy="438581"/>
          </a:xfrm>
          <a:prstGeom prst="rect">
            <a:avLst/>
          </a:prstGeom>
          <a:noFill/>
        </p:spPr>
        <p:txBody>
          <a:bodyPr wrap="none" lIns="68562" tIns="34281" rIns="68562" bIns="34281" rtlCol="0">
            <a:spAutoFit/>
          </a:bodyPr>
          <a:lstStyle/>
          <a:p>
            <a:r>
              <a:rPr lang="en-US" altLang="zh-CN" sz="2400" b="1" dirty="0">
                <a:solidFill>
                  <a:schemeClr val="bg1"/>
                </a:solidFill>
                <a:latin typeface="+mj-ea"/>
                <a:ea typeface="+mj-ea"/>
              </a:rPr>
              <a:t>02</a:t>
            </a:r>
          </a:p>
        </p:txBody>
      </p:sp>
      <p:sp>
        <p:nvSpPr>
          <p:cNvPr id="10" name="椭圆 9"/>
          <p:cNvSpPr/>
          <p:nvPr/>
        </p:nvSpPr>
        <p:spPr bwMode="auto">
          <a:xfrm>
            <a:off x="1708775" y="3846963"/>
            <a:ext cx="599748" cy="599982"/>
          </a:xfrm>
          <a:prstGeom prst="ellipse">
            <a:avLst/>
          </a:prstGeom>
          <a:solidFill>
            <a:srgbClr val="71BDCD"/>
          </a:solidFill>
          <a:ln w="9525" cap="flat" cmpd="sng" algn="ctr">
            <a:noFill/>
            <a:prstDash val="solid"/>
            <a:round/>
            <a:headEnd type="none" w="med" len="med"/>
            <a:tailEnd type="none" w="med" len="med"/>
          </a:ln>
          <a:effectLst/>
        </p:spPr>
        <p:txBody>
          <a:bodyPr vert="horz" wrap="square" lIns="68562" tIns="34281" rIns="68562" bIns="34281" numCol="1" rtlCol="0" anchor="t" anchorCtr="0" compatLnSpc="1"/>
          <a:lstStyle/>
          <a:p>
            <a:pPr defTabSz="685165"/>
            <a:endParaRPr lang="zh-CN" altLang="en-US" sz="1300"/>
          </a:p>
        </p:txBody>
      </p:sp>
      <p:sp>
        <p:nvSpPr>
          <p:cNvPr id="11" name="TextBox 6"/>
          <p:cNvSpPr txBox="1"/>
          <p:nvPr/>
        </p:nvSpPr>
        <p:spPr>
          <a:xfrm>
            <a:off x="1763515" y="3940364"/>
            <a:ext cx="518209" cy="438581"/>
          </a:xfrm>
          <a:prstGeom prst="rect">
            <a:avLst/>
          </a:prstGeom>
          <a:noFill/>
        </p:spPr>
        <p:txBody>
          <a:bodyPr wrap="none" lIns="68562" tIns="34281" rIns="68562" bIns="34281" rtlCol="0">
            <a:spAutoFit/>
          </a:bodyPr>
          <a:lstStyle/>
          <a:p>
            <a:r>
              <a:rPr lang="en-US" altLang="zh-CN" sz="2400" b="1" dirty="0">
                <a:solidFill>
                  <a:schemeClr val="bg1"/>
                </a:solidFill>
                <a:latin typeface="+mj-ea"/>
                <a:ea typeface="+mj-ea"/>
              </a:rPr>
              <a:t>03</a:t>
            </a:r>
          </a:p>
        </p:txBody>
      </p:sp>
      <p:cxnSp>
        <p:nvCxnSpPr>
          <p:cNvPr id="12" name="直接连接符 11"/>
          <p:cNvCxnSpPr/>
          <p:nvPr/>
        </p:nvCxnSpPr>
        <p:spPr bwMode="auto">
          <a:xfrm>
            <a:off x="2013498" y="2961086"/>
            <a:ext cx="0" cy="857991"/>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直接连接符 12"/>
          <p:cNvCxnSpPr/>
          <p:nvPr/>
        </p:nvCxnSpPr>
        <p:spPr bwMode="auto">
          <a:xfrm>
            <a:off x="2013498" y="1506717"/>
            <a:ext cx="0" cy="857991"/>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TextBox 3"/>
          <p:cNvSpPr txBox="1"/>
          <p:nvPr/>
        </p:nvSpPr>
        <p:spPr>
          <a:xfrm>
            <a:off x="2481374" y="916536"/>
            <a:ext cx="1124626" cy="295275"/>
          </a:xfrm>
          <a:prstGeom prst="rect">
            <a:avLst/>
          </a:prstGeom>
          <a:noFill/>
        </p:spPr>
        <p:txBody>
          <a:bodyPr wrap="square" lIns="68562" tIns="34281" rIns="68562" bIns="34281" rtlCol="0">
            <a:spAutoFit/>
          </a:bodyPr>
          <a:lstStyle/>
          <a:p>
            <a:pPr algn="ctr"/>
            <a:r>
              <a:rPr lang="en-US" altLang="zh-CN" sz="1400" b="1" dirty="0" smtClean="0">
                <a:solidFill>
                  <a:schemeClr val="tx1">
                    <a:lumMod val="50000"/>
                    <a:lumOff val="50000"/>
                  </a:schemeClr>
                </a:solidFill>
                <a:effectLst>
                  <a:outerShdw blurRad="38100" dist="38100" dir="2700000" algn="tl">
                    <a:srgbClr val="000000">
                      <a:alpha val="43137"/>
                    </a:srgbClr>
                  </a:outerShdw>
                </a:effectLst>
                <a:latin typeface="微软雅黑" pitchFamily="34" charset="-122"/>
                <a:ea typeface="微软雅黑" pitchFamily="34" charset="-122"/>
                <a:sym typeface="+mn-ea"/>
              </a:rPr>
              <a:t>【</a:t>
            </a:r>
            <a:r>
              <a:rPr lang="zh-CN" altLang="en-US" sz="1400" b="1" dirty="0" smtClean="0">
                <a:solidFill>
                  <a:schemeClr val="tx1">
                    <a:lumMod val="50000"/>
                    <a:lumOff val="50000"/>
                  </a:schemeClr>
                </a:solidFill>
                <a:effectLst>
                  <a:outerShdw blurRad="38100" dist="38100" dir="2700000" algn="tl">
                    <a:srgbClr val="000000">
                      <a:alpha val="43137"/>
                    </a:srgbClr>
                  </a:outerShdw>
                </a:effectLst>
                <a:latin typeface="微软雅黑" pitchFamily="34" charset="-122"/>
                <a:ea typeface="微软雅黑" pitchFamily="34" charset="-122"/>
                <a:sym typeface="+mn-ea"/>
              </a:rPr>
              <a:t>添加标题</a:t>
            </a:r>
            <a:r>
              <a:rPr lang="en-US" altLang="zh-CN" sz="1400" b="1" dirty="0" smtClean="0">
                <a:solidFill>
                  <a:schemeClr val="tx1">
                    <a:lumMod val="50000"/>
                    <a:lumOff val="50000"/>
                  </a:schemeClr>
                </a:solidFill>
                <a:effectLst>
                  <a:outerShdw blurRad="38100" dist="38100" dir="2700000" algn="tl">
                    <a:srgbClr val="000000">
                      <a:alpha val="43137"/>
                    </a:srgbClr>
                  </a:outerShdw>
                </a:effectLst>
                <a:latin typeface="微软雅黑" pitchFamily="34" charset="-122"/>
                <a:ea typeface="微软雅黑" pitchFamily="34" charset="-122"/>
                <a:sym typeface="+mn-ea"/>
              </a:rPr>
              <a:t>】</a:t>
            </a:r>
          </a:p>
        </p:txBody>
      </p:sp>
      <p:sp>
        <p:nvSpPr>
          <p:cNvPr id="15" name="TextBox 84"/>
          <p:cNvSpPr txBox="1">
            <a:spLocks noChangeArrowheads="1"/>
          </p:cNvSpPr>
          <p:nvPr/>
        </p:nvSpPr>
        <p:spPr bwMode="auto">
          <a:xfrm>
            <a:off x="2481580" y="1203960"/>
            <a:ext cx="4800600" cy="624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lvl="0" eaLnBrk="1" hangingPunct="1">
              <a:lnSpc>
                <a:spcPct val="130000"/>
              </a:lnSpc>
              <a:defRPr/>
            </a:pPr>
            <a:r>
              <a:rPr lang="zh-CN" altLang="en-US" sz="900" kern="0" dirty="0" smtClean="0">
                <a:solidFill>
                  <a:prstClr val="white">
                    <a:lumMod val="50000"/>
                  </a:prstClr>
                </a:solidFill>
                <a:latin typeface="黑体" pitchFamily="49" charset="-122"/>
                <a:ea typeface="黑体" pitchFamily="49" charset="-122"/>
                <a:cs typeface="Arial" pitchFamily="34" charset="0"/>
                <a:sym typeface="+mn-ea"/>
              </a:rPr>
              <a:t>请在此处输入您的文本，或者将您的文本复制到此处请在此处输入您的文本，或者将您的文本复制到此处请在此处输入您的文本，或者将您的文本复制到此处请在此处输入您的文本，或者将您的文本复制到此处请在此处</a:t>
            </a:r>
            <a:r>
              <a:rPr lang="en-US" altLang="zh-CN" sz="900" kern="0" dirty="0" smtClean="0">
                <a:solidFill>
                  <a:prstClr val="white">
                    <a:lumMod val="50000"/>
                  </a:prstClr>
                </a:solidFill>
                <a:latin typeface="黑体" pitchFamily="49" charset="-122"/>
                <a:ea typeface="黑体" pitchFamily="49" charset="-122"/>
                <a:cs typeface="Arial" pitchFamily="34" charset="0"/>
                <a:sym typeface="+mn-ea"/>
              </a:rPr>
              <a:t>,</a:t>
            </a:r>
            <a:r>
              <a:rPr lang="zh-CN" altLang="en-US" sz="900" kern="0" dirty="0" smtClean="0">
                <a:solidFill>
                  <a:prstClr val="white">
                    <a:lumMod val="50000"/>
                  </a:prstClr>
                </a:solidFill>
                <a:latin typeface="黑体" pitchFamily="49" charset="-122"/>
                <a:ea typeface="黑体" pitchFamily="49" charset="-122"/>
                <a:cs typeface="Arial" pitchFamily="34" charset="0"/>
                <a:sym typeface="+mn-ea"/>
              </a:rPr>
              <a:t>请在此处输入您的文本，或者将您的文本复制到此处</a:t>
            </a:r>
            <a:endParaRPr lang="zh-CN" altLang="en-US" sz="900" kern="0" dirty="0">
              <a:solidFill>
                <a:schemeClr val="accent3">
                  <a:lumMod val="50000"/>
                </a:schemeClr>
              </a:solidFill>
              <a:latin typeface="微软雅黑" pitchFamily="34" charset="-122"/>
              <a:ea typeface="微软雅黑" pitchFamily="34" charset="-122"/>
            </a:endParaRPr>
          </a:p>
        </p:txBody>
      </p:sp>
      <p:sp>
        <p:nvSpPr>
          <p:cNvPr id="16" name="TextBox 3"/>
          <p:cNvSpPr txBox="1"/>
          <p:nvPr/>
        </p:nvSpPr>
        <p:spPr>
          <a:xfrm>
            <a:off x="2481374" y="2213206"/>
            <a:ext cx="1124626" cy="295275"/>
          </a:xfrm>
          <a:prstGeom prst="rect">
            <a:avLst/>
          </a:prstGeom>
          <a:noFill/>
        </p:spPr>
        <p:txBody>
          <a:bodyPr wrap="square" lIns="68562" tIns="34281" rIns="68562" bIns="34281" rtlCol="0">
            <a:spAutoFit/>
          </a:bodyPr>
          <a:lstStyle/>
          <a:p>
            <a:pPr algn="ctr"/>
            <a:r>
              <a:rPr lang="en-US" altLang="zh-CN" sz="1400" b="1" dirty="0" smtClean="0">
                <a:solidFill>
                  <a:schemeClr val="tx1">
                    <a:lumMod val="50000"/>
                    <a:lumOff val="50000"/>
                  </a:schemeClr>
                </a:solidFill>
                <a:effectLst>
                  <a:outerShdw blurRad="38100" dist="38100" dir="2700000" algn="tl">
                    <a:srgbClr val="000000">
                      <a:alpha val="43137"/>
                    </a:srgbClr>
                  </a:outerShdw>
                </a:effectLst>
                <a:latin typeface="微软雅黑" pitchFamily="34" charset="-122"/>
                <a:ea typeface="微软雅黑" pitchFamily="34" charset="-122"/>
                <a:sym typeface="+mn-ea"/>
              </a:rPr>
              <a:t>【</a:t>
            </a:r>
            <a:r>
              <a:rPr lang="zh-CN" altLang="en-US" sz="1400" b="1" dirty="0" smtClean="0">
                <a:solidFill>
                  <a:schemeClr val="tx1">
                    <a:lumMod val="50000"/>
                    <a:lumOff val="50000"/>
                  </a:schemeClr>
                </a:solidFill>
                <a:effectLst>
                  <a:outerShdw blurRad="38100" dist="38100" dir="2700000" algn="tl">
                    <a:srgbClr val="000000">
                      <a:alpha val="43137"/>
                    </a:srgbClr>
                  </a:outerShdw>
                </a:effectLst>
                <a:latin typeface="微软雅黑" pitchFamily="34" charset="-122"/>
                <a:ea typeface="微软雅黑" pitchFamily="34" charset="-122"/>
                <a:sym typeface="+mn-ea"/>
              </a:rPr>
              <a:t>添加标题</a:t>
            </a:r>
            <a:r>
              <a:rPr lang="en-US" altLang="zh-CN" sz="1400" b="1" dirty="0" smtClean="0">
                <a:solidFill>
                  <a:schemeClr val="tx1">
                    <a:lumMod val="50000"/>
                    <a:lumOff val="50000"/>
                  </a:schemeClr>
                </a:solidFill>
                <a:effectLst>
                  <a:outerShdw blurRad="38100" dist="38100" dir="2700000" algn="tl">
                    <a:srgbClr val="000000">
                      <a:alpha val="43137"/>
                    </a:srgbClr>
                  </a:outerShdw>
                </a:effectLst>
                <a:latin typeface="微软雅黑" pitchFamily="34" charset="-122"/>
                <a:ea typeface="微软雅黑" pitchFamily="34" charset="-122"/>
                <a:sym typeface="+mn-ea"/>
              </a:rPr>
              <a:t>】</a:t>
            </a:r>
          </a:p>
        </p:txBody>
      </p:sp>
      <p:sp>
        <p:nvSpPr>
          <p:cNvPr id="17" name="TextBox 84"/>
          <p:cNvSpPr txBox="1">
            <a:spLocks noChangeArrowheads="1"/>
          </p:cNvSpPr>
          <p:nvPr/>
        </p:nvSpPr>
        <p:spPr bwMode="auto">
          <a:xfrm>
            <a:off x="2481580" y="2500630"/>
            <a:ext cx="4800600" cy="624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lvl="0" eaLnBrk="1" hangingPunct="1">
              <a:lnSpc>
                <a:spcPct val="130000"/>
              </a:lnSpc>
              <a:defRPr/>
            </a:pPr>
            <a:r>
              <a:rPr lang="zh-CN" altLang="en-US" sz="900" kern="0" dirty="0" smtClean="0">
                <a:solidFill>
                  <a:prstClr val="white">
                    <a:lumMod val="50000"/>
                  </a:prstClr>
                </a:solidFill>
                <a:latin typeface="黑体" pitchFamily="49" charset="-122"/>
                <a:ea typeface="黑体" pitchFamily="49" charset="-122"/>
                <a:cs typeface="Arial" pitchFamily="34" charset="0"/>
                <a:sym typeface="+mn-ea"/>
              </a:rPr>
              <a:t>请在此处输入您的文本，或者将您的文本复制到此处请在此处输入您的文本，或者将您的文本复制到此处请在此处输入您的文本，或者将您的文本复制到此处请在此处输入您的文本，或者将您的文本复制到此处请在此处</a:t>
            </a:r>
            <a:r>
              <a:rPr lang="en-US" altLang="zh-CN" sz="900" kern="0" dirty="0" smtClean="0">
                <a:solidFill>
                  <a:prstClr val="white">
                    <a:lumMod val="50000"/>
                  </a:prstClr>
                </a:solidFill>
                <a:latin typeface="黑体" pitchFamily="49" charset="-122"/>
                <a:ea typeface="黑体" pitchFamily="49" charset="-122"/>
                <a:cs typeface="Arial" pitchFamily="34" charset="0"/>
                <a:sym typeface="+mn-ea"/>
              </a:rPr>
              <a:t>,</a:t>
            </a:r>
            <a:r>
              <a:rPr lang="zh-CN" altLang="en-US" sz="900" kern="0" dirty="0" smtClean="0">
                <a:solidFill>
                  <a:prstClr val="white">
                    <a:lumMod val="50000"/>
                  </a:prstClr>
                </a:solidFill>
                <a:latin typeface="黑体" pitchFamily="49" charset="-122"/>
                <a:ea typeface="黑体" pitchFamily="49" charset="-122"/>
                <a:cs typeface="Arial" pitchFamily="34" charset="0"/>
                <a:sym typeface="+mn-ea"/>
              </a:rPr>
              <a:t>请在此处输入您的文本，或者将您的文本复制到此处</a:t>
            </a:r>
            <a:endParaRPr lang="zh-CN" altLang="en-US" sz="900" kern="0" dirty="0">
              <a:solidFill>
                <a:schemeClr val="accent3">
                  <a:lumMod val="50000"/>
                </a:schemeClr>
              </a:solidFill>
              <a:latin typeface="微软雅黑" pitchFamily="34" charset="-122"/>
              <a:ea typeface="微软雅黑" pitchFamily="34" charset="-122"/>
            </a:endParaRPr>
          </a:p>
        </p:txBody>
      </p:sp>
      <p:sp>
        <p:nvSpPr>
          <p:cNvPr id="21" name="TextBox 3"/>
          <p:cNvSpPr txBox="1"/>
          <p:nvPr/>
        </p:nvSpPr>
        <p:spPr>
          <a:xfrm>
            <a:off x="2481374" y="3580996"/>
            <a:ext cx="1124626" cy="295275"/>
          </a:xfrm>
          <a:prstGeom prst="rect">
            <a:avLst/>
          </a:prstGeom>
          <a:noFill/>
        </p:spPr>
        <p:txBody>
          <a:bodyPr wrap="square" lIns="68562" tIns="34281" rIns="68562" bIns="34281" rtlCol="0">
            <a:spAutoFit/>
          </a:bodyPr>
          <a:lstStyle/>
          <a:p>
            <a:pPr algn="ctr"/>
            <a:r>
              <a:rPr lang="en-US" altLang="zh-CN" sz="1400" b="1" dirty="0" smtClean="0">
                <a:solidFill>
                  <a:schemeClr val="tx1">
                    <a:lumMod val="50000"/>
                    <a:lumOff val="50000"/>
                  </a:schemeClr>
                </a:solidFill>
                <a:effectLst>
                  <a:outerShdw blurRad="38100" dist="38100" dir="2700000" algn="tl">
                    <a:srgbClr val="000000">
                      <a:alpha val="43137"/>
                    </a:srgbClr>
                  </a:outerShdw>
                </a:effectLst>
                <a:latin typeface="微软雅黑" pitchFamily="34" charset="-122"/>
                <a:ea typeface="微软雅黑" pitchFamily="34" charset="-122"/>
                <a:sym typeface="+mn-ea"/>
              </a:rPr>
              <a:t>【</a:t>
            </a:r>
            <a:r>
              <a:rPr lang="zh-CN" altLang="en-US" sz="1400" b="1" dirty="0" smtClean="0">
                <a:solidFill>
                  <a:schemeClr val="tx1">
                    <a:lumMod val="50000"/>
                    <a:lumOff val="50000"/>
                  </a:schemeClr>
                </a:solidFill>
                <a:effectLst>
                  <a:outerShdw blurRad="38100" dist="38100" dir="2700000" algn="tl">
                    <a:srgbClr val="000000">
                      <a:alpha val="43137"/>
                    </a:srgbClr>
                  </a:outerShdw>
                </a:effectLst>
                <a:latin typeface="微软雅黑" pitchFamily="34" charset="-122"/>
                <a:ea typeface="微软雅黑" pitchFamily="34" charset="-122"/>
                <a:sym typeface="+mn-ea"/>
              </a:rPr>
              <a:t>添加标题</a:t>
            </a:r>
            <a:r>
              <a:rPr lang="en-US" altLang="zh-CN" sz="1400" b="1" dirty="0" smtClean="0">
                <a:solidFill>
                  <a:schemeClr val="tx1">
                    <a:lumMod val="50000"/>
                    <a:lumOff val="50000"/>
                  </a:schemeClr>
                </a:solidFill>
                <a:effectLst>
                  <a:outerShdw blurRad="38100" dist="38100" dir="2700000" algn="tl">
                    <a:srgbClr val="000000">
                      <a:alpha val="43137"/>
                    </a:srgbClr>
                  </a:outerShdw>
                </a:effectLst>
                <a:latin typeface="微软雅黑" pitchFamily="34" charset="-122"/>
                <a:ea typeface="微软雅黑" pitchFamily="34" charset="-122"/>
                <a:sym typeface="+mn-ea"/>
              </a:rPr>
              <a:t>】</a:t>
            </a:r>
          </a:p>
        </p:txBody>
      </p:sp>
      <p:sp>
        <p:nvSpPr>
          <p:cNvPr id="22" name="TextBox 84"/>
          <p:cNvSpPr txBox="1">
            <a:spLocks noChangeArrowheads="1"/>
          </p:cNvSpPr>
          <p:nvPr/>
        </p:nvSpPr>
        <p:spPr bwMode="auto">
          <a:xfrm>
            <a:off x="2481580" y="3868420"/>
            <a:ext cx="4800600" cy="624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lvl="0" eaLnBrk="1" hangingPunct="1">
              <a:lnSpc>
                <a:spcPct val="130000"/>
              </a:lnSpc>
              <a:defRPr/>
            </a:pPr>
            <a:r>
              <a:rPr lang="zh-CN" altLang="en-US" sz="900" kern="0" dirty="0" smtClean="0">
                <a:solidFill>
                  <a:prstClr val="white">
                    <a:lumMod val="50000"/>
                  </a:prstClr>
                </a:solidFill>
                <a:latin typeface="黑体" pitchFamily="49" charset="-122"/>
                <a:ea typeface="黑体" pitchFamily="49" charset="-122"/>
                <a:cs typeface="Arial" pitchFamily="34" charset="0"/>
                <a:sym typeface="+mn-ea"/>
              </a:rPr>
              <a:t>请在此处输入您的文本，或者将您的文本复制到此处请在此处输入您的文本，或者将您的文本复制到此处请在此处输入您的文本，或者将您的文本复制到此处请在此处输入您的文本，或者将您的文本复制到此处请在此处</a:t>
            </a:r>
            <a:r>
              <a:rPr lang="en-US" altLang="zh-CN" sz="900" kern="0" dirty="0" smtClean="0">
                <a:solidFill>
                  <a:prstClr val="white">
                    <a:lumMod val="50000"/>
                  </a:prstClr>
                </a:solidFill>
                <a:latin typeface="黑体" pitchFamily="49" charset="-122"/>
                <a:ea typeface="黑体" pitchFamily="49" charset="-122"/>
                <a:cs typeface="Arial" pitchFamily="34" charset="0"/>
                <a:sym typeface="+mn-ea"/>
              </a:rPr>
              <a:t>,</a:t>
            </a:r>
            <a:r>
              <a:rPr lang="zh-CN" altLang="en-US" sz="900" kern="0" dirty="0" smtClean="0">
                <a:solidFill>
                  <a:prstClr val="white">
                    <a:lumMod val="50000"/>
                  </a:prstClr>
                </a:solidFill>
                <a:latin typeface="黑体" pitchFamily="49" charset="-122"/>
                <a:ea typeface="黑体" pitchFamily="49" charset="-122"/>
                <a:cs typeface="Arial" pitchFamily="34" charset="0"/>
                <a:sym typeface="+mn-ea"/>
              </a:rPr>
              <a:t>请在此处输入您的文本，或者将您的文本复制到此处</a:t>
            </a:r>
            <a:endParaRPr lang="zh-CN" altLang="en-US" sz="900" kern="0" dirty="0">
              <a:solidFill>
                <a:schemeClr val="accent3">
                  <a:lumMod val="50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2846796264"/>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600"/>
                                        <p:tgtEl>
                                          <p:spTgt spid="6"/>
                                        </p:tgtEl>
                                      </p:cBhvr>
                                    </p:animEffect>
                                  </p:childTnLst>
                                </p:cTn>
                              </p:par>
                            </p:childTnLst>
                          </p:cTn>
                        </p:par>
                        <p:par>
                          <p:cTn id="8" fill="hold">
                            <p:stCondLst>
                              <p:cond delay="600"/>
                            </p:stCondLst>
                            <p:childTnLst>
                              <p:par>
                                <p:cTn id="9" presetID="31"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300" fill="hold"/>
                                        <p:tgtEl>
                                          <p:spTgt spid="7"/>
                                        </p:tgtEl>
                                        <p:attrNameLst>
                                          <p:attrName>ppt_w</p:attrName>
                                        </p:attrNameLst>
                                      </p:cBhvr>
                                      <p:tavLst>
                                        <p:tav tm="0">
                                          <p:val>
                                            <p:fltVal val="0"/>
                                          </p:val>
                                        </p:tav>
                                        <p:tav tm="100000">
                                          <p:val>
                                            <p:strVal val="#ppt_w"/>
                                          </p:val>
                                        </p:tav>
                                      </p:tavLst>
                                    </p:anim>
                                    <p:anim calcmode="lin" valueType="num">
                                      <p:cBhvr>
                                        <p:cTn id="12" dur="300" fill="hold"/>
                                        <p:tgtEl>
                                          <p:spTgt spid="7"/>
                                        </p:tgtEl>
                                        <p:attrNameLst>
                                          <p:attrName>ppt_h</p:attrName>
                                        </p:attrNameLst>
                                      </p:cBhvr>
                                      <p:tavLst>
                                        <p:tav tm="0">
                                          <p:val>
                                            <p:fltVal val="0"/>
                                          </p:val>
                                        </p:tav>
                                        <p:tav tm="100000">
                                          <p:val>
                                            <p:strVal val="#ppt_h"/>
                                          </p:val>
                                        </p:tav>
                                      </p:tavLst>
                                    </p:anim>
                                    <p:anim calcmode="lin" valueType="num">
                                      <p:cBhvr>
                                        <p:cTn id="13" dur="300" fill="hold"/>
                                        <p:tgtEl>
                                          <p:spTgt spid="7"/>
                                        </p:tgtEl>
                                        <p:attrNameLst>
                                          <p:attrName>style.rotation</p:attrName>
                                        </p:attrNameLst>
                                      </p:cBhvr>
                                      <p:tavLst>
                                        <p:tav tm="0">
                                          <p:val>
                                            <p:fltVal val="90"/>
                                          </p:val>
                                        </p:tav>
                                        <p:tav tm="100000">
                                          <p:val>
                                            <p:fltVal val="0"/>
                                          </p:val>
                                        </p:tav>
                                      </p:tavLst>
                                    </p:anim>
                                    <p:animEffect transition="in" filter="fade">
                                      <p:cBhvr>
                                        <p:cTn id="14" dur="300"/>
                                        <p:tgtEl>
                                          <p:spTgt spid="7"/>
                                        </p:tgtEl>
                                      </p:cBhvr>
                                    </p:animEffect>
                                  </p:childTnLst>
                                </p:cTn>
                              </p:par>
                            </p:childTnLst>
                          </p:cTn>
                        </p:par>
                        <p:par>
                          <p:cTn id="15" fill="hold">
                            <p:stCondLst>
                              <p:cond delay="900"/>
                            </p:stCondLst>
                            <p:childTnLst>
                              <p:par>
                                <p:cTn id="16" presetID="1"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42" presetClass="path" presetSubtype="0" accel="50000" decel="50000" fill="hold" grpId="1" nodeType="withEffect">
                                  <p:stCondLst>
                                    <p:cond delay="0"/>
                                  </p:stCondLst>
                                  <p:childTnLst>
                                    <p:animMotion origin="layout" path="M 4.30727E-6 -3.7037E-7 L 4.30727E-6 -0.28079 " pathEditMode="relative" rAng="0" ptsTypes="AA">
                                      <p:cBhvr>
                                        <p:cTn id="19" dur="500" spd="-100000" fill="hold"/>
                                        <p:tgtEl>
                                          <p:spTgt spid="8"/>
                                        </p:tgtEl>
                                        <p:attrNameLst>
                                          <p:attrName>ppt_x</p:attrName>
                                          <p:attrName>ppt_y</p:attrName>
                                        </p:attrNameLst>
                                      </p:cBhvr>
                                      <p:rCtr x="0" y="-14051"/>
                                    </p:animMotion>
                                  </p:childTnLst>
                                </p:cTn>
                              </p:par>
                              <p:par>
                                <p:cTn id="20" presetID="22" presetClass="entr" presetSubtype="1"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par>
                          <p:cTn id="23" fill="hold">
                            <p:stCondLst>
                              <p:cond delay="1400"/>
                            </p:stCondLst>
                            <p:childTnLst>
                              <p:par>
                                <p:cTn id="24" presetID="31"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300" fill="hold"/>
                                        <p:tgtEl>
                                          <p:spTgt spid="9"/>
                                        </p:tgtEl>
                                        <p:attrNameLst>
                                          <p:attrName>ppt_w</p:attrName>
                                        </p:attrNameLst>
                                      </p:cBhvr>
                                      <p:tavLst>
                                        <p:tav tm="0">
                                          <p:val>
                                            <p:fltVal val="0"/>
                                          </p:val>
                                        </p:tav>
                                        <p:tav tm="100000">
                                          <p:val>
                                            <p:strVal val="#ppt_w"/>
                                          </p:val>
                                        </p:tav>
                                      </p:tavLst>
                                    </p:anim>
                                    <p:anim calcmode="lin" valueType="num">
                                      <p:cBhvr>
                                        <p:cTn id="27" dur="300" fill="hold"/>
                                        <p:tgtEl>
                                          <p:spTgt spid="9"/>
                                        </p:tgtEl>
                                        <p:attrNameLst>
                                          <p:attrName>ppt_h</p:attrName>
                                        </p:attrNameLst>
                                      </p:cBhvr>
                                      <p:tavLst>
                                        <p:tav tm="0">
                                          <p:val>
                                            <p:fltVal val="0"/>
                                          </p:val>
                                        </p:tav>
                                        <p:tav tm="100000">
                                          <p:val>
                                            <p:strVal val="#ppt_h"/>
                                          </p:val>
                                        </p:tav>
                                      </p:tavLst>
                                    </p:anim>
                                    <p:anim calcmode="lin" valueType="num">
                                      <p:cBhvr>
                                        <p:cTn id="28" dur="300" fill="hold"/>
                                        <p:tgtEl>
                                          <p:spTgt spid="9"/>
                                        </p:tgtEl>
                                        <p:attrNameLst>
                                          <p:attrName>style.rotation</p:attrName>
                                        </p:attrNameLst>
                                      </p:cBhvr>
                                      <p:tavLst>
                                        <p:tav tm="0">
                                          <p:val>
                                            <p:fltVal val="90"/>
                                          </p:val>
                                        </p:tav>
                                        <p:tav tm="100000">
                                          <p:val>
                                            <p:fltVal val="0"/>
                                          </p:val>
                                        </p:tav>
                                      </p:tavLst>
                                    </p:anim>
                                    <p:animEffect transition="in" filter="fade">
                                      <p:cBhvr>
                                        <p:cTn id="29" dur="300"/>
                                        <p:tgtEl>
                                          <p:spTgt spid="9"/>
                                        </p:tgtEl>
                                      </p:cBhvr>
                                    </p:animEffect>
                                  </p:childTnLst>
                                </p:cTn>
                              </p:par>
                            </p:childTnLst>
                          </p:cTn>
                        </p:par>
                        <p:par>
                          <p:cTn id="30" fill="hold">
                            <p:stCondLst>
                              <p:cond delay="1700"/>
                            </p:stCondLst>
                            <p:childTnLst>
                              <p:par>
                                <p:cTn id="31" presetID="1"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42" presetClass="path" presetSubtype="0" accel="50000" decel="50000" fill="hold" grpId="1" nodeType="withEffect">
                                  <p:stCondLst>
                                    <p:cond delay="0"/>
                                  </p:stCondLst>
                                  <p:childTnLst>
                                    <p:animMotion origin="layout" path="M 4.30727E-6 -3.7037E-7 L 4.30727E-6 -0.28079 " pathEditMode="relative" rAng="0" ptsTypes="AA">
                                      <p:cBhvr>
                                        <p:cTn id="34" dur="500" spd="-100000" fill="hold"/>
                                        <p:tgtEl>
                                          <p:spTgt spid="10"/>
                                        </p:tgtEl>
                                        <p:attrNameLst>
                                          <p:attrName>ppt_x</p:attrName>
                                          <p:attrName>ppt_y</p:attrName>
                                        </p:attrNameLst>
                                      </p:cBhvr>
                                      <p:rCtr x="0" y="-14051"/>
                                    </p:animMotion>
                                  </p:childTnLst>
                                </p:cTn>
                              </p:par>
                              <p:par>
                                <p:cTn id="35" presetID="22" presetClass="entr" presetSubtype="1"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up)">
                                      <p:cBhvr>
                                        <p:cTn id="37" dur="500"/>
                                        <p:tgtEl>
                                          <p:spTgt spid="12"/>
                                        </p:tgtEl>
                                      </p:cBhvr>
                                    </p:animEffect>
                                  </p:childTnLst>
                                </p:cTn>
                              </p:par>
                            </p:childTnLst>
                          </p:cTn>
                        </p:par>
                        <p:par>
                          <p:cTn id="38" fill="hold">
                            <p:stCondLst>
                              <p:cond delay="2200"/>
                            </p:stCondLst>
                            <p:childTnLst>
                              <p:par>
                                <p:cTn id="39" presetID="31"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300" fill="hold"/>
                                        <p:tgtEl>
                                          <p:spTgt spid="11"/>
                                        </p:tgtEl>
                                        <p:attrNameLst>
                                          <p:attrName>ppt_w</p:attrName>
                                        </p:attrNameLst>
                                      </p:cBhvr>
                                      <p:tavLst>
                                        <p:tav tm="0">
                                          <p:val>
                                            <p:fltVal val="0"/>
                                          </p:val>
                                        </p:tav>
                                        <p:tav tm="100000">
                                          <p:val>
                                            <p:strVal val="#ppt_w"/>
                                          </p:val>
                                        </p:tav>
                                      </p:tavLst>
                                    </p:anim>
                                    <p:anim calcmode="lin" valueType="num">
                                      <p:cBhvr>
                                        <p:cTn id="42" dur="300" fill="hold"/>
                                        <p:tgtEl>
                                          <p:spTgt spid="11"/>
                                        </p:tgtEl>
                                        <p:attrNameLst>
                                          <p:attrName>ppt_h</p:attrName>
                                        </p:attrNameLst>
                                      </p:cBhvr>
                                      <p:tavLst>
                                        <p:tav tm="0">
                                          <p:val>
                                            <p:fltVal val="0"/>
                                          </p:val>
                                        </p:tav>
                                        <p:tav tm="100000">
                                          <p:val>
                                            <p:strVal val="#ppt_h"/>
                                          </p:val>
                                        </p:tav>
                                      </p:tavLst>
                                    </p:anim>
                                    <p:anim calcmode="lin" valueType="num">
                                      <p:cBhvr>
                                        <p:cTn id="43" dur="300" fill="hold"/>
                                        <p:tgtEl>
                                          <p:spTgt spid="11"/>
                                        </p:tgtEl>
                                        <p:attrNameLst>
                                          <p:attrName>style.rotation</p:attrName>
                                        </p:attrNameLst>
                                      </p:cBhvr>
                                      <p:tavLst>
                                        <p:tav tm="0">
                                          <p:val>
                                            <p:fltVal val="90"/>
                                          </p:val>
                                        </p:tav>
                                        <p:tav tm="100000">
                                          <p:val>
                                            <p:fltVal val="0"/>
                                          </p:val>
                                        </p:tav>
                                      </p:tavLst>
                                    </p:anim>
                                    <p:animEffect transition="in" filter="fade">
                                      <p:cBhvr>
                                        <p:cTn id="44" dur="300"/>
                                        <p:tgtEl>
                                          <p:spTgt spid="11"/>
                                        </p:tgtEl>
                                      </p:cBhvr>
                                    </p:animEffect>
                                  </p:childTnLst>
                                </p:cTn>
                              </p:par>
                            </p:childTnLst>
                          </p:cTn>
                        </p:par>
                        <p:par>
                          <p:cTn id="45" fill="hold">
                            <p:stCondLst>
                              <p:cond delay="2500"/>
                            </p:stCondLst>
                            <p:childTnLst>
                              <p:par>
                                <p:cTn id="46" presetID="31" presetClass="entr" presetSubtype="0"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400" fill="hold"/>
                                        <p:tgtEl>
                                          <p:spTgt spid="14"/>
                                        </p:tgtEl>
                                        <p:attrNameLst>
                                          <p:attrName>ppt_w</p:attrName>
                                        </p:attrNameLst>
                                      </p:cBhvr>
                                      <p:tavLst>
                                        <p:tav tm="0">
                                          <p:val>
                                            <p:fltVal val="0"/>
                                          </p:val>
                                        </p:tav>
                                        <p:tav tm="100000">
                                          <p:val>
                                            <p:strVal val="#ppt_w"/>
                                          </p:val>
                                        </p:tav>
                                      </p:tavLst>
                                    </p:anim>
                                    <p:anim calcmode="lin" valueType="num">
                                      <p:cBhvr>
                                        <p:cTn id="49" dur="400" fill="hold"/>
                                        <p:tgtEl>
                                          <p:spTgt spid="14"/>
                                        </p:tgtEl>
                                        <p:attrNameLst>
                                          <p:attrName>ppt_h</p:attrName>
                                        </p:attrNameLst>
                                      </p:cBhvr>
                                      <p:tavLst>
                                        <p:tav tm="0">
                                          <p:val>
                                            <p:fltVal val="0"/>
                                          </p:val>
                                        </p:tav>
                                        <p:tav tm="100000">
                                          <p:val>
                                            <p:strVal val="#ppt_h"/>
                                          </p:val>
                                        </p:tav>
                                      </p:tavLst>
                                    </p:anim>
                                    <p:anim calcmode="lin" valueType="num">
                                      <p:cBhvr>
                                        <p:cTn id="50" dur="400" fill="hold"/>
                                        <p:tgtEl>
                                          <p:spTgt spid="14"/>
                                        </p:tgtEl>
                                        <p:attrNameLst>
                                          <p:attrName>style.rotation</p:attrName>
                                        </p:attrNameLst>
                                      </p:cBhvr>
                                      <p:tavLst>
                                        <p:tav tm="0">
                                          <p:val>
                                            <p:fltVal val="90"/>
                                          </p:val>
                                        </p:tav>
                                        <p:tav tm="100000">
                                          <p:val>
                                            <p:fltVal val="0"/>
                                          </p:val>
                                        </p:tav>
                                      </p:tavLst>
                                    </p:anim>
                                    <p:animEffect transition="in" filter="fade">
                                      <p:cBhvr>
                                        <p:cTn id="51" dur="400"/>
                                        <p:tgtEl>
                                          <p:spTgt spid="14"/>
                                        </p:tgtEl>
                                      </p:cBhvr>
                                    </p:animEffect>
                                  </p:childTnLst>
                                </p:cTn>
                              </p:par>
                            </p:childTnLst>
                          </p:cTn>
                        </p:par>
                        <p:par>
                          <p:cTn id="52" fill="hold">
                            <p:stCondLst>
                              <p:cond delay="2900"/>
                            </p:stCondLst>
                            <p:childTnLst>
                              <p:par>
                                <p:cTn id="53" presetID="53" presetClass="entr" presetSubtype="16"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p:cTn id="55" dur="500" fill="hold"/>
                                        <p:tgtEl>
                                          <p:spTgt spid="15"/>
                                        </p:tgtEl>
                                        <p:attrNameLst>
                                          <p:attrName>ppt_w</p:attrName>
                                        </p:attrNameLst>
                                      </p:cBhvr>
                                      <p:tavLst>
                                        <p:tav tm="0">
                                          <p:val>
                                            <p:fltVal val="0"/>
                                          </p:val>
                                        </p:tav>
                                        <p:tav tm="100000">
                                          <p:val>
                                            <p:strVal val="#ppt_w"/>
                                          </p:val>
                                        </p:tav>
                                      </p:tavLst>
                                    </p:anim>
                                    <p:anim calcmode="lin" valueType="num">
                                      <p:cBhvr>
                                        <p:cTn id="56" dur="500" fill="hold"/>
                                        <p:tgtEl>
                                          <p:spTgt spid="15"/>
                                        </p:tgtEl>
                                        <p:attrNameLst>
                                          <p:attrName>ppt_h</p:attrName>
                                        </p:attrNameLst>
                                      </p:cBhvr>
                                      <p:tavLst>
                                        <p:tav tm="0">
                                          <p:val>
                                            <p:fltVal val="0"/>
                                          </p:val>
                                        </p:tav>
                                        <p:tav tm="100000">
                                          <p:val>
                                            <p:strVal val="#ppt_h"/>
                                          </p:val>
                                        </p:tav>
                                      </p:tavLst>
                                    </p:anim>
                                    <p:animEffect transition="in" filter="fade">
                                      <p:cBhvr>
                                        <p:cTn id="57" dur="500"/>
                                        <p:tgtEl>
                                          <p:spTgt spid="15"/>
                                        </p:tgtEl>
                                      </p:cBhvr>
                                    </p:animEffect>
                                  </p:childTnLst>
                                </p:cTn>
                              </p:par>
                            </p:childTnLst>
                          </p:cTn>
                        </p:par>
                        <p:par>
                          <p:cTn id="58" fill="hold">
                            <p:stCondLst>
                              <p:cond delay="3400"/>
                            </p:stCondLst>
                            <p:childTnLst>
                              <p:par>
                                <p:cTn id="59" presetID="31" presetClass="entr" presetSubtype="0" fill="hold" grpId="0" nodeType="after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p:cTn id="61" dur="400" fill="hold"/>
                                        <p:tgtEl>
                                          <p:spTgt spid="16"/>
                                        </p:tgtEl>
                                        <p:attrNameLst>
                                          <p:attrName>ppt_w</p:attrName>
                                        </p:attrNameLst>
                                      </p:cBhvr>
                                      <p:tavLst>
                                        <p:tav tm="0">
                                          <p:val>
                                            <p:fltVal val="0"/>
                                          </p:val>
                                        </p:tav>
                                        <p:tav tm="100000">
                                          <p:val>
                                            <p:strVal val="#ppt_w"/>
                                          </p:val>
                                        </p:tav>
                                      </p:tavLst>
                                    </p:anim>
                                    <p:anim calcmode="lin" valueType="num">
                                      <p:cBhvr>
                                        <p:cTn id="62" dur="400" fill="hold"/>
                                        <p:tgtEl>
                                          <p:spTgt spid="16"/>
                                        </p:tgtEl>
                                        <p:attrNameLst>
                                          <p:attrName>ppt_h</p:attrName>
                                        </p:attrNameLst>
                                      </p:cBhvr>
                                      <p:tavLst>
                                        <p:tav tm="0">
                                          <p:val>
                                            <p:fltVal val="0"/>
                                          </p:val>
                                        </p:tav>
                                        <p:tav tm="100000">
                                          <p:val>
                                            <p:strVal val="#ppt_h"/>
                                          </p:val>
                                        </p:tav>
                                      </p:tavLst>
                                    </p:anim>
                                    <p:anim calcmode="lin" valueType="num">
                                      <p:cBhvr>
                                        <p:cTn id="63" dur="400" fill="hold"/>
                                        <p:tgtEl>
                                          <p:spTgt spid="16"/>
                                        </p:tgtEl>
                                        <p:attrNameLst>
                                          <p:attrName>style.rotation</p:attrName>
                                        </p:attrNameLst>
                                      </p:cBhvr>
                                      <p:tavLst>
                                        <p:tav tm="0">
                                          <p:val>
                                            <p:fltVal val="90"/>
                                          </p:val>
                                        </p:tav>
                                        <p:tav tm="100000">
                                          <p:val>
                                            <p:fltVal val="0"/>
                                          </p:val>
                                        </p:tav>
                                      </p:tavLst>
                                    </p:anim>
                                    <p:animEffect transition="in" filter="fade">
                                      <p:cBhvr>
                                        <p:cTn id="64" dur="400"/>
                                        <p:tgtEl>
                                          <p:spTgt spid="16"/>
                                        </p:tgtEl>
                                      </p:cBhvr>
                                    </p:animEffect>
                                  </p:childTnLst>
                                </p:cTn>
                              </p:par>
                            </p:childTnLst>
                          </p:cTn>
                        </p:par>
                        <p:par>
                          <p:cTn id="65" fill="hold">
                            <p:stCondLst>
                              <p:cond delay="3800"/>
                            </p:stCondLst>
                            <p:childTnLst>
                              <p:par>
                                <p:cTn id="66" presetID="53" presetClass="entr" presetSubtype="16" fill="hold" grpId="0" nodeType="afterEffect">
                                  <p:stCondLst>
                                    <p:cond delay="0"/>
                                  </p:stCondLst>
                                  <p:childTnLst>
                                    <p:set>
                                      <p:cBhvr>
                                        <p:cTn id="67" dur="1" fill="hold">
                                          <p:stCondLst>
                                            <p:cond delay="0"/>
                                          </p:stCondLst>
                                        </p:cTn>
                                        <p:tgtEl>
                                          <p:spTgt spid="17"/>
                                        </p:tgtEl>
                                        <p:attrNameLst>
                                          <p:attrName>style.visibility</p:attrName>
                                        </p:attrNameLst>
                                      </p:cBhvr>
                                      <p:to>
                                        <p:strVal val="visible"/>
                                      </p:to>
                                    </p:set>
                                    <p:anim calcmode="lin" valueType="num">
                                      <p:cBhvr>
                                        <p:cTn id="68" dur="500" fill="hold"/>
                                        <p:tgtEl>
                                          <p:spTgt spid="17"/>
                                        </p:tgtEl>
                                        <p:attrNameLst>
                                          <p:attrName>ppt_w</p:attrName>
                                        </p:attrNameLst>
                                      </p:cBhvr>
                                      <p:tavLst>
                                        <p:tav tm="0">
                                          <p:val>
                                            <p:fltVal val="0"/>
                                          </p:val>
                                        </p:tav>
                                        <p:tav tm="100000">
                                          <p:val>
                                            <p:strVal val="#ppt_w"/>
                                          </p:val>
                                        </p:tav>
                                      </p:tavLst>
                                    </p:anim>
                                    <p:anim calcmode="lin" valueType="num">
                                      <p:cBhvr>
                                        <p:cTn id="69" dur="500" fill="hold"/>
                                        <p:tgtEl>
                                          <p:spTgt spid="17"/>
                                        </p:tgtEl>
                                        <p:attrNameLst>
                                          <p:attrName>ppt_h</p:attrName>
                                        </p:attrNameLst>
                                      </p:cBhvr>
                                      <p:tavLst>
                                        <p:tav tm="0">
                                          <p:val>
                                            <p:fltVal val="0"/>
                                          </p:val>
                                        </p:tav>
                                        <p:tav tm="100000">
                                          <p:val>
                                            <p:strVal val="#ppt_h"/>
                                          </p:val>
                                        </p:tav>
                                      </p:tavLst>
                                    </p:anim>
                                    <p:animEffect transition="in" filter="fade">
                                      <p:cBhvr>
                                        <p:cTn id="70" dur="500"/>
                                        <p:tgtEl>
                                          <p:spTgt spid="17"/>
                                        </p:tgtEl>
                                      </p:cBhvr>
                                    </p:animEffect>
                                  </p:childTnLst>
                                </p:cTn>
                              </p:par>
                            </p:childTnLst>
                          </p:cTn>
                        </p:par>
                        <p:par>
                          <p:cTn id="71" fill="hold">
                            <p:stCondLst>
                              <p:cond delay="4300"/>
                            </p:stCondLst>
                            <p:childTnLst>
                              <p:par>
                                <p:cTn id="72" presetID="31" presetClass="entr" presetSubtype="0" fill="hold" grpId="0" nodeType="afterEffect">
                                  <p:stCondLst>
                                    <p:cond delay="0"/>
                                  </p:stCondLst>
                                  <p:childTnLst>
                                    <p:set>
                                      <p:cBhvr>
                                        <p:cTn id="73" dur="1" fill="hold">
                                          <p:stCondLst>
                                            <p:cond delay="0"/>
                                          </p:stCondLst>
                                        </p:cTn>
                                        <p:tgtEl>
                                          <p:spTgt spid="21"/>
                                        </p:tgtEl>
                                        <p:attrNameLst>
                                          <p:attrName>style.visibility</p:attrName>
                                        </p:attrNameLst>
                                      </p:cBhvr>
                                      <p:to>
                                        <p:strVal val="visible"/>
                                      </p:to>
                                    </p:set>
                                    <p:anim calcmode="lin" valueType="num">
                                      <p:cBhvr>
                                        <p:cTn id="74" dur="400" fill="hold"/>
                                        <p:tgtEl>
                                          <p:spTgt spid="21"/>
                                        </p:tgtEl>
                                        <p:attrNameLst>
                                          <p:attrName>ppt_w</p:attrName>
                                        </p:attrNameLst>
                                      </p:cBhvr>
                                      <p:tavLst>
                                        <p:tav tm="0">
                                          <p:val>
                                            <p:fltVal val="0"/>
                                          </p:val>
                                        </p:tav>
                                        <p:tav tm="100000">
                                          <p:val>
                                            <p:strVal val="#ppt_w"/>
                                          </p:val>
                                        </p:tav>
                                      </p:tavLst>
                                    </p:anim>
                                    <p:anim calcmode="lin" valueType="num">
                                      <p:cBhvr>
                                        <p:cTn id="75" dur="400" fill="hold"/>
                                        <p:tgtEl>
                                          <p:spTgt spid="21"/>
                                        </p:tgtEl>
                                        <p:attrNameLst>
                                          <p:attrName>ppt_h</p:attrName>
                                        </p:attrNameLst>
                                      </p:cBhvr>
                                      <p:tavLst>
                                        <p:tav tm="0">
                                          <p:val>
                                            <p:fltVal val="0"/>
                                          </p:val>
                                        </p:tav>
                                        <p:tav tm="100000">
                                          <p:val>
                                            <p:strVal val="#ppt_h"/>
                                          </p:val>
                                        </p:tav>
                                      </p:tavLst>
                                    </p:anim>
                                    <p:anim calcmode="lin" valueType="num">
                                      <p:cBhvr>
                                        <p:cTn id="76" dur="400" fill="hold"/>
                                        <p:tgtEl>
                                          <p:spTgt spid="21"/>
                                        </p:tgtEl>
                                        <p:attrNameLst>
                                          <p:attrName>style.rotation</p:attrName>
                                        </p:attrNameLst>
                                      </p:cBhvr>
                                      <p:tavLst>
                                        <p:tav tm="0">
                                          <p:val>
                                            <p:fltVal val="90"/>
                                          </p:val>
                                        </p:tav>
                                        <p:tav tm="100000">
                                          <p:val>
                                            <p:fltVal val="0"/>
                                          </p:val>
                                        </p:tav>
                                      </p:tavLst>
                                    </p:anim>
                                    <p:animEffect transition="in" filter="fade">
                                      <p:cBhvr>
                                        <p:cTn id="77" dur="400"/>
                                        <p:tgtEl>
                                          <p:spTgt spid="21"/>
                                        </p:tgtEl>
                                      </p:cBhvr>
                                    </p:animEffect>
                                  </p:childTnLst>
                                </p:cTn>
                              </p:par>
                            </p:childTnLst>
                          </p:cTn>
                        </p:par>
                        <p:par>
                          <p:cTn id="78" fill="hold">
                            <p:stCondLst>
                              <p:cond delay="4700"/>
                            </p:stCondLst>
                            <p:childTnLst>
                              <p:par>
                                <p:cTn id="79" presetID="53" presetClass="entr" presetSubtype="16" fill="hold" grpId="0" nodeType="afterEffect">
                                  <p:stCondLst>
                                    <p:cond delay="0"/>
                                  </p:stCondLst>
                                  <p:childTnLst>
                                    <p:set>
                                      <p:cBhvr>
                                        <p:cTn id="80" dur="1" fill="hold">
                                          <p:stCondLst>
                                            <p:cond delay="0"/>
                                          </p:stCondLst>
                                        </p:cTn>
                                        <p:tgtEl>
                                          <p:spTgt spid="22"/>
                                        </p:tgtEl>
                                        <p:attrNameLst>
                                          <p:attrName>style.visibility</p:attrName>
                                        </p:attrNameLst>
                                      </p:cBhvr>
                                      <p:to>
                                        <p:strVal val="visible"/>
                                      </p:to>
                                    </p:set>
                                    <p:anim calcmode="lin" valueType="num">
                                      <p:cBhvr>
                                        <p:cTn id="81" dur="500" fill="hold"/>
                                        <p:tgtEl>
                                          <p:spTgt spid="22"/>
                                        </p:tgtEl>
                                        <p:attrNameLst>
                                          <p:attrName>ppt_w</p:attrName>
                                        </p:attrNameLst>
                                      </p:cBhvr>
                                      <p:tavLst>
                                        <p:tav tm="0">
                                          <p:val>
                                            <p:fltVal val="0"/>
                                          </p:val>
                                        </p:tav>
                                        <p:tav tm="100000">
                                          <p:val>
                                            <p:strVal val="#ppt_w"/>
                                          </p:val>
                                        </p:tav>
                                      </p:tavLst>
                                    </p:anim>
                                    <p:anim calcmode="lin" valueType="num">
                                      <p:cBhvr>
                                        <p:cTn id="82" dur="500" fill="hold"/>
                                        <p:tgtEl>
                                          <p:spTgt spid="22"/>
                                        </p:tgtEl>
                                        <p:attrNameLst>
                                          <p:attrName>ppt_h</p:attrName>
                                        </p:attrNameLst>
                                      </p:cBhvr>
                                      <p:tavLst>
                                        <p:tav tm="0">
                                          <p:val>
                                            <p:fltVal val="0"/>
                                          </p:val>
                                        </p:tav>
                                        <p:tav tm="100000">
                                          <p:val>
                                            <p:strVal val="#ppt_h"/>
                                          </p:val>
                                        </p:tav>
                                      </p:tavLst>
                                    </p:anim>
                                    <p:animEffect transition="in" filter="fade">
                                      <p:cBhvr>
                                        <p:cTn id="8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p:bldP spid="8" grpId="0" bldLvl="0" animBg="1"/>
      <p:bldP spid="8" grpId="1" bldLvl="0" animBg="1"/>
      <p:bldP spid="9" grpId="0"/>
      <p:bldP spid="10" grpId="0" bldLvl="0" animBg="1"/>
      <p:bldP spid="10" grpId="1" bldLvl="0" animBg="1"/>
      <p:bldP spid="11" grpId="0"/>
      <p:bldP spid="14" grpId="0"/>
      <p:bldP spid="15" grpId="0"/>
      <p:bldP spid="16" grpId="0"/>
      <p:bldP spid="17" grpId="0"/>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图片 10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001751" y="-2001752"/>
            <a:ext cx="5140497" cy="9144001"/>
          </a:xfrm>
          <a:prstGeom prst="rect">
            <a:avLst/>
          </a:prstGeom>
        </p:spPr>
      </p:pic>
      <p:grpSp>
        <p:nvGrpSpPr>
          <p:cNvPr id="22" name="Group 66"/>
          <p:cNvGrpSpPr>
            <a:grpSpLocks/>
          </p:cNvGrpSpPr>
          <p:nvPr/>
        </p:nvGrpSpPr>
        <p:grpSpPr bwMode="auto">
          <a:xfrm>
            <a:off x="382904" y="778645"/>
            <a:ext cx="4453517" cy="3745706"/>
            <a:chOff x="720" y="839"/>
            <a:chExt cx="3740" cy="3146"/>
          </a:xfrm>
          <a:solidFill>
            <a:schemeClr val="bg1">
              <a:lumMod val="50000"/>
            </a:schemeClr>
          </a:solidFill>
        </p:grpSpPr>
        <p:sp>
          <p:nvSpPr>
            <p:cNvPr id="23" name="Freeform 67"/>
            <p:cNvSpPr>
              <a:spLocks/>
            </p:cNvSpPr>
            <p:nvPr/>
          </p:nvSpPr>
          <p:spPr bwMode="gray">
            <a:xfrm>
              <a:off x="720" y="1296"/>
              <a:ext cx="1495" cy="1136"/>
            </a:xfrm>
            <a:custGeom>
              <a:avLst/>
              <a:gdLst>
                <a:gd name="T0" fmla="*/ 3 w 2990"/>
                <a:gd name="T1" fmla="*/ 357 h 2273"/>
                <a:gd name="T2" fmla="*/ 23 w 2990"/>
                <a:gd name="T3" fmla="*/ 365 h 2273"/>
                <a:gd name="T4" fmla="*/ 29 w 2990"/>
                <a:gd name="T5" fmla="*/ 390 h 2273"/>
                <a:gd name="T6" fmla="*/ 28 w 2990"/>
                <a:gd name="T7" fmla="*/ 419 h 2273"/>
                <a:gd name="T8" fmla="*/ 18 w 2990"/>
                <a:gd name="T9" fmla="*/ 419 h 2273"/>
                <a:gd name="T10" fmla="*/ 0 w 2990"/>
                <a:gd name="T11" fmla="*/ 429 h 2273"/>
                <a:gd name="T12" fmla="*/ 31 w 2990"/>
                <a:gd name="T13" fmla="*/ 438 h 2273"/>
                <a:gd name="T14" fmla="*/ 47 w 2990"/>
                <a:gd name="T15" fmla="*/ 456 h 2273"/>
                <a:gd name="T16" fmla="*/ 49 w 2990"/>
                <a:gd name="T17" fmla="*/ 490 h 2273"/>
                <a:gd name="T18" fmla="*/ 71 w 2990"/>
                <a:gd name="T19" fmla="*/ 507 h 2273"/>
                <a:gd name="T20" fmla="*/ 109 w 2990"/>
                <a:gd name="T21" fmla="*/ 521 h 2273"/>
                <a:gd name="T22" fmla="*/ 152 w 2990"/>
                <a:gd name="T23" fmla="*/ 516 h 2273"/>
                <a:gd name="T24" fmla="*/ 185 w 2990"/>
                <a:gd name="T25" fmla="*/ 542 h 2273"/>
                <a:gd name="T26" fmla="*/ 259 w 2990"/>
                <a:gd name="T27" fmla="*/ 549 h 2273"/>
                <a:gd name="T28" fmla="*/ 414 w 2990"/>
                <a:gd name="T29" fmla="*/ 546 h 2273"/>
                <a:gd name="T30" fmla="*/ 539 w 2990"/>
                <a:gd name="T31" fmla="*/ 549 h 2273"/>
                <a:gd name="T32" fmla="*/ 585 w 2990"/>
                <a:gd name="T33" fmla="*/ 458 h 2273"/>
                <a:gd name="T34" fmla="*/ 714 w 2990"/>
                <a:gd name="T35" fmla="*/ 339 h 2273"/>
                <a:gd name="T36" fmla="*/ 743 w 2990"/>
                <a:gd name="T37" fmla="*/ 295 h 2273"/>
                <a:gd name="T38" fmla="*/ 727 w 2990"/>
                <a:gd name="T39" fmla="*/ 263 h 2273"/>
                <a:gd name="T40" fmla="*/ 716 w 2990"/>
                <a:gd name="T41" fmla="*/ 233 h 2273"/>
                <a:gd name="T42" fmla="*/ 678 w 2990"/>
                <a:gd name="T43" fmla="*/ 213 h 2273"/>
                <a:gd name="T44" fmla="*/ 631 w 2990"/>
                <a:gd name="T45" fmla="*/ 198 h 2273"/>
                <a:gd name="T46" fmla="*/ 592 w 2990"/>
                <a:gd name="T47" fmla="*/ 185 h 2273"/>
                <a:gd name="T48" fmla="*/ 578 w 2990"/>
                <a:gd name="T49" fmla="*/ 170 h 2273"/>
                <a:gd name="T50" fmla="*/ 594 w 2990"/>
                <a:gd name="T51" fmla="*/ 148 h 2273"/>
                <a:gd name="T52" fmla="*/ 598 w 2990"/>
                <a:gd name="T53" fmla="*/ 114 h 2273"/>
                <a:gd name="T54" fmla="*/ 580 w 2990"/>
                <a:gd name="T55" fmla="*/ 75 h 2273"/>
                <a:gd name="T56" fmla="*/ 562 w 2990"/>
                <a:gd name="T57" fmla="*/ 63 h 2273"/>
                <a:gd name="T58" fmla="*/ 540 w 2990"/>
                <a:gd name="T59" fmla="*/ 55 h 2273"/>
                <a:gd name="T60" fmla="*/ 520 w 2990"/>
                <a:gd name="T61" fmla="*/ 29 h 2273"/>
                <a:gd name="T62" fmla="*/ 517 w 2990"/>
                <a:gd name="T63" fmla="*/ 8 h 2273"/>
                <a:gd name="T64" fmla="*/ 492 w 2990"/>
                <a:gd name="T65" fmla="*/ 0 h 2273"/>
                <a:gd name="T66" fmla="*/ 479 w 2990"/>
                <a:gd name="T67" fmla="*/ 21 h 2273"/>
                <a:gd name="T68" fmla="*/ 449 w 2990"/>
                <a:gd name="T69" fmla="*/ 35 h 2273"/>
                <a:gd name="T70" fmla="*/ 438 w 2990"/>
                <a:gd name="T71" fmla="*/ 79 h 2273"/>
                <a:gd name="T72" fmla="*/ 411 w 2990"/>
                <a:gd name="T73" fmla="*/ 85 h 2273"/>
                <a:gd name="T74" fmla="*/ 384 w 2990"/>
                <a:gd name="T75" fmla="*/ 75 h 2273"/>
                <a:gd name="T76" fmla="*/ 363 w 2990"/>
                <a:gd name="T77" fmla="*/ 71 h 2273"/>
                <a:gd name="T78" fmla="*/ 334 w 2990"/>
                <a:gd name="T79" fmla="*/ 122 h 2273"/>
                <a:gd name="T80" fmla="*/ 344 w 2990"/>
                <a:gd name="T81" fmla="*/ 140 h 2273"/>
                <a:gd name="T82" fmla="*/ 322 w 2990"/>
                <a:gd name="T83" fmla="*/ 144 h 2273"/>
                <a:gd name="T84" fmla="*/ 295 w 2990"/>
                <a:gd name="T85" fmla="*/ 136 h 2273"/>
                <a:gd name="T86" fmla="*/ 257 w 2990"/>
                <a:gd name="T87" fmla="*/ 138 h 2273"/>
                <a:gd name="T88" fmla="*/ 266 w 2990"/>
                <a:gd name="T89" fmla="*/ 148 h 2273"/>
                <a:gd name="T90" fmla="*/ 262 w 2990"/>
                <a:gd name="T91" fmla="*/ 173 h 2273"/>
                <a:gd name="T92" fmla="*/ 263 w 2990"/>
                <a:gd name="T93" fmla="*/ 220 h 2273"/>
                <a:gd name="T94" fmla="*/ 241 w 2990"/>
                <a:gd name="T95" fmla="*/ 242 h 2273"/>
                <a:gd name="T96" fmla="*/ 230 w 2990"/>
                <a:gd name="T97" fmla="*/ 267 h 2273"/>
                <a:gd name="T98" fmla="*/ 177 w 2990"/>
                <a:gd name="T99" fmla="*/ 281 h 2273"/>
                <a:gd name="T100" fmla="*/ 147 w 2990"/>
                <a:gd name="T101" fmla="*/ 286 h 2273"/>
                <a:gd name="T102" fmla="*/ 114 w 2990"/>
                <a:gd name="T103" fmla="*/ 294 h 2273"/>
                <a:gd name="T104" fmla="*/ 80 w 2990"/>
                <a:gd name="T105" fmla="*/ 302 h 2273"/>
                <a:gd name="T106" fmla="*/ 80 w 2990"/>
                <a:gd name="T107" fmla="*/ 289 h 2273"/>
                <a:gd name="T108" fmla="*/ 55 w 2990"/>
                <a:gd name="T109" fmla="*/ 291 h 2273"/>
                <a:gd name="T110" fmla="*/ 29 w 2990"/>
                <a:gd name="T111" fmla="*/ 297 h 2273"/>
                <a:gd name="T112" fmla="*/ 10 w 2990"/>
                <a:gd name="T113" fmla="*/ 318 h 22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90"/>
                <a:gd name="T172" fmla="*/ 0 h 2273"/>
                <a:gd name="T173" fmla="*/ 2990 w 2990"/>
                <a:gd name="T174" fmla="*/ 2273 h 227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close/>
                </a:path>
              </a:pathLst>
            </a:custGeom>
            <a:grpFill/>
            <a:ln w="0">
              <a:solidFill>
                <a:schemeClr val="bg1">
                  <a:lumMod val="95000"/>
                </a:schemeClr>
              </a:solidFill>
              <a:prstDash val="solid"/>
              <a:round/>
              <a:headEnd/>
              <a:tailEnd/>
            </a:ln>
          </p:spPr>
          <p:txBody>
            <a:bodyPr/>
            <a:lstStyle/>
            <a:p>
              <a:endParaRPr lang="zh-CN" altLang="en-US">
                <a:solidFill>
                  <a:schemeClr val="bg1"/>
                </a:solidFill>
              </a:endParaRPr>
            </a:p>
          </p:txBody>
        </p:sp>
        <p:sp>
          <p:nvSpPr>
            <p:cNvPr id="24" name="Freeform 68"/>
            <p:cNvSpPr>
              <a:spLocks/>
            </p:cNvSpPr>
            <p:nvPr/>
          </p:nvSpPr>
          <p:spPr bwMode="gray">
            <a:xfrm>
              <a:off x="720" y="1296"/>
              <a:ext cx="1495" cy="1136"/>
            </a:xfrm>
            <a:custGeom>
              <a:avLst/>
              <a:gdLst>
                <a:gd name="T0" fmla="*/ 3 w 2990"/>
                <a:gd name="T1" fmla="*/ 357 h 2273"/>
                <a:gd name="T2" fmla="*/ 23 w 2990"/>
                <a:gd name="T3" fmla="*/ 365 h 2273"/>
                <a:gd name="T4" fmla="*/ 29 w 2990"/>
                <a:gd name="T5" fmla="*/ 390 h 2273"/>
                <a:gd name="T6" fmla="*/ 28 w 2990"/>
                <a:gd name="T7" fmla="*/ 419 h 2273"/>
                <a:gd name="T8" fmla="*/ 18 w 2990"/>
                <a:gd name="T9" fmla="*/ 419 h 2273"/>
                <a:gd name="T10" fmla="*/ 0 w 2990"/>
                <a:gd name="T11" fmla="*/ 429 h 2273"/>
                <a:gd name="T12" fmla="*/ 31 w 2990"/>
                <a:gd name="T13" fmla="*/ 438 h 2273"/>
                <a:gd name="T14" fmla="*/ 47 w 2990"/>
                <a:gd name="T15" fmla="*/ 456 h 2273"/>
                <a:gd name="T16" fmla="*/ 49 w 2990"/>
                <a:gd name="T17" fmla="*/ 490 h 2273"/>
                <a:gd name="T18" fmla="*/ 71 w 2990"/>
                <a:gd name="T19" fmla="*/ 507 h 2273"/>
                <a:gd name="T20" fmla="*/ 109 w 2990"/>
                <a:gd name="T21" fmla="*/ 521 h 2273"/>
                <a:gd name="T22" fmla="*/ 152 w 2990"/>
                <a:gd name="T23" fmla="*/ 516 h 2273"/>
                <a:gd name="T24" fmla="*/ 185 w 2990"/>
                <a:gd name="T25" fmla="*/ 542 h 2273"/>
                <a:gd name="T26" fmla="*/ 259 w 2990"/>
                <a:gd name="T27" fmla="*/ 549 h 2273"/>
                <a:gd name="T28" fmla="*/ 414 w 2990"/>
                <a:gd name="T29" fmla="*/ 546 h 2273"/>
                <a:gd name="T30" fmla="*/ 539 w 2990"/>
                <a:gd name="T31" fmla="*/ 549 h 2273"/>
                <a:gd name="T32" fmla="*/ 585 w 2990"/>
                <a:gd name="T33" fmla="*/ 458 h 2273"/>
                <a:gd name="T34" fmla="*/ 714 w 2990"/>
                <a:gd name="T35" fmla="*/ 339 h 2273"/>
                <a:gd name="T36" fmla="*/ 743 w 2990"/>
                <a:gd name="T37" fmla="*/ 295 h 2273"/>
                <a:gd name="T38" fmla="*/ 727 w 2990"/>
                <a:gd name="T39" fmla="*/ 263 h 2273"/>
                <a:gd name="T40" fmla="*/ 716 w 2990"/>
                <a:gd name="T41" fmla="*/ 233 h 2273"/>
                <a:gd name="T42" fmla="*/ 678 w 2990"/>
                <a:gd name="T43" fmla="*/ 213 h 2273"/>
                <a:gd name="T44" fmla="*/ 631 w 2990"/>
                <a:gd name="T45" fmla="*/ 198 h 2273"/>
                <a:gd name="T46" fmla="*/ 592 w 2990"/>
                <a:gd name="T47" fmla="*/ 185 h 2273"/>
                <a:gd name="T48" fmla="*/ 578 w 2990"/>
                <a:gd name="T49" fmla="*/ 170 h 2273"/>
                <a:gd name="T50" fmla="*/ 594 w 2990"/>
                <a:gd name="T51" fmla="*/ 148 h 2273"/>
                <a:gd name="T52" fmla="*/ 598 w 2990"/>
                <a:gd name="T53" fmla="*/ 114 h 2273"/>
                <a:gd name="T54" fmla="*/ 580 w 2990"/>
                <a:gd name="T55" fmla="*/ 75 h 2273"/>
                <a:gd name="T56" fmla="*/ 562 w 2990"/>
                <a:gd name="T57" fmla="*/ 63 h 2273"/>
                <a:gd name="T58" fmla="*/ 540 w 2990"/>
                <a:gd name="T59" fmla="*/ 55 h 2273"/>
                <a:gd name="T60" fmla="*/ 520 w 2990"/>
                <a:gd name="T61" fmla="*/ 29 h 2273"/>
                <a:gd name="T62" fmla="*/ 517 w 2990"/>
                <a:gd name="T63" fmla="*/ 8 h 2273"/>
                <a:gd name="T64" fmla="*/ 492 w 2990"/>
                <a:gd name="T65" fmla="*/ 0 h 2273"/>
                <a:gd name="T66" fmla="*/ 479 w 2990"/>
                <a:gd name="T67" fmla="*/ 21 h 2273"/>
                <a:gd name="T68" fmla="*/ 449 w 2990"/>
                <a:gd name="T69" fmla="*/ 35 h 2273"/>
                <a:gd name="T70" fmla="*/ 438 w 2990"/>
                <a:gd name="T71" fmla="*/ 79 h 2273"/>
                <a:gd name="T72" fmla="*/ 411 w 2990"/>
                <a:gd name="T73" fmla="*/ 85 h 2273"/>
                <a:gd name="T74" fmla="*/ 384 w 2990"/>
                <a:gd name="T75" fmla="*/ 75 h 2273"/>
                <a:gd name="T76" fmla="*/ 363 w 2990"/>
                <a:gd name="T77" fmla="*/ 71 h 2273"/>
                <a:gd name="T78" fmla="*/ 334 w 2990"/>
                <a:gd name="T79" fmla="*/ 122 h 2273"/>
                <a:gd name="T80" fmla="*/ 344 w 2990"/>
                <a:gd name="T81" fmla="*/ 140 h 2273"/>
                <a:gd name="T82" fmla="*/ 322 w 2990"/>
                <a:gd name="T83" fmla="*/ 144 h 2273"/>
                <a:gd name="T84" fmla="*/ 295 w 2990"/>
                <a:gd name="T85" fmla="*/ 136 h 2273"/>
                <a:gd name="T86" fmla="*/ 257 w 2990"/>
                <a:gd name="T87" fmla="*/ 138 h 2273"/>
                <a:gd name="T88" fmla="*/ 266 w 2990"/>
                <a:gd name="T89" fmla="*/ 148 h 2273"/>
                <a:gd name="T90" fmla="*/ 262 w 2990"/>
                <a:gd name="T91" fmla="*/ 173 h 2273"/>
                <a:gd name="T92" fmla="*/ 263 w 2990"/>
                <a:gd name="T93" fmla="*/ 220 h 2273"/>
                <a:gd name="T94" fmla="*/ 241 w 2990"/>
                <a:gd name="T95" fmla="*/ 242 h 2273"/>
                <a:gd name="T96" fmla="*/ 230 w 2990"/>
                <a:gd name="T97" fmla="*/ 267 h 2273"/>
                <a:gd name="T98" fmla="*/ 177 w 2990"/>
                <a:gd name="T99" fmla="*/ 281 h 2273"/>
                <a:gd name="T100" fmla="*/ 147 w 2990"/>
                <a:gd name="T101" fmla="*/ 286 h 2273"/>
                <a:gd name="T102" fmla="*/ 114 w 2990"/>
                <a:gd name="T103" fmla="*/ 294 h 2273"/>
                <a:gd name="T104" fmla="*/ 80 w 2990"/>
                <a:gd name="T105" fmla="*/ 302 h 2273"/>
                <a:gd name="T106" fmla="*/ 80 w 2990"/>
                <a:gd name="T107" fmla="*/ 289 h 2273"/>
                <a:gd name="T108" fmla="*/ 55 w 2990"/>
                <a:gd name="T109" fmla="*/ 291 h 2273"/>
                <a:gd name="T110" fmla="*/ 29 w 2990"/>
                <a:gd name="T111" fmla="*/ 297 h 2273"/>
                <a:gd name="T112" fmla="*/ 10 w 2990"/>
                <a:gd name="T113" fmla="*/ 318 h 227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90"/>
                <a:gd name="T172" fmla="*/ 0 h 2273"/>
                <a:gd name="T173" fmla="*/ 2990 w 2990"/>
                <a:gd name="T174" fmla="*/ 2273 h 227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90" h="2273">
                  <a:moveTo>
                    <a:pt x="29" y="1289"/>
                  </a:moveTo>
                  <a:lnTo>
                    <a:pt x="4" y="1329"/>
                  </a:lnTo>
                  <a:lnTo>
                    <a:pt x="12" y="1378"/>
                  </a:lnTo>
                  <a:lnTo>
                    <a:pt x="12" y="1382"/>
                  </a:lnTo>
                  <a:lnTo>
                    <a:pt x="10" y="1395"/>
                  </a:lnTo>
                  <a:lnTo>
                    <a:pt x="10" y="1411"/>
                  </a:lnTo>
                  <a:lnTo>
                    <a:pt x="10" y="1429"/>
                  </a:lnTo>
                  <a:lnTo>
                    <a:pt x="14" y="1443"/>
                  </a:lnTo>
                  <a:lnTo>
                    <a:pt x="20" y="1451"/>
                  </a:lnTo>
                  <a:lnTo>
                    <a:pt x="31" y="1453"/>
                  </a:lnTo>
                  <a:lnTo>
                    <a:pt x="43" y="1451"/>
                  </a:lnTo>
                  <a:lnTo>
                    <a:pt x="55" y="1449"/>
                  </a:lnTo>
                  <a:lnTo>
                    <a:pt x="73" y="1451"/>
                  </a:lnTo>
                  <a:lnTo>
                    <a:pt x="94" y="1462"/>
                  </a:lnTo>
                  <a:lnTo>
                    <a:pt x="116" y="1480"/>
                  </a:lnTo>
                  <a:lnTo>
                    <a:pt x="132" y="1502"/>
                  </a:lnTo>
                  <a:lnTo>
                    <a:pt x="136" y="1514"/>
                  </a:lnTo>
                  <a:lnTo>
                    <a:pt x="132" y="1525"/>
                  </a:lnTo>
                  <a:lnTo>
                    <a:pt x="126" y="1537"/>
                  </a:lnTo>
                  <a:lnTo>
                    <a:pt x="120" y="1549"/>
                  </a:lnTo>
                  <a:lnTo>
                    <a:pt x="116" y="1561"/>
                  </a:lnTo>
                  <a:lnTo>
                    <a:pt x="116" y="1577"/>
                  </a:lnTo>
                  <a:lnTo>
                    <a:pt x="114" y="1596"/>
                  </a:lnTo>
                  <a:lnTo>
                    <a:pt x="110" y="1618"/>
                  </a:lnTo>
                  <a:lnTo>
                    <a:pt x="108" y="1640"/>
                  </a:lnTo>
                  <a:lnTo>
                    <a:pt x="108" y="1657"/>
                  </a:lnTo>
                  <a:lnTo>
                    <a:pt x="112" y="1669"/>
                  </a:lnTo>
                  <a:lnTo>
                    <a:pt x="114" y="1679"/>
                  </a:lnTo>
                  <a:lnTo>
                    <a:pt x="114" y="1691"/>
                  </a:lnTo>
                  <a:lnTo>
                    <a:pt x="106" y="1699"/>
                  </a:lnTo>
                  <a:lnTo>
                    <a:pt x="96" y="1703"/>
                  </a:lnTo>
                  <a:lnTo>
                    <a:pt x="89" y="1701"/>
                  </a:lnTo>
                  <a:lnTo>
                    <a:pt x="83" y="1695"/>
                  </a:lnTo>
                  <a:lnTo>
                    <a:pt x="77" y="1687"/>
                  </a:lnTo>
                  <a:lnTo>
                    <a:pt x="69" y="1679"/>
                  </a:lnTo>
                  <a:lnTo>
                    <a:pt x="63" y="1673"/>
                  </a:lnTo>
                  <a:lnTo>
                    <a:pt x="53" y="1675"/>
                  </a:lnTo>
                  <a:lnTo>
                    <a:pt x="41" y="1685"/>
                  </a:lnTo>
                  <a:lnTo>
                    <a:pt x="26" y="1699"/>
                  </a:lnTo>
                  <a:lnTo>
                    <a:pt x="12" y="1708"/>
                  </a:lnTo>
                  <a:lnTo>
                    <a:pt x="4" y="1712"/>
                  </a:lnTo>
                  <a:lnTo>
                    <a:pt x="0" y="1716"/>
                  </a:lnTo>
                  <a:lnTo>
                    <a:pt x="6" y="1720"/>
                  </a:lnTo>
                  <a:lnTo>
                    <a:pt x="20" y="1724"/>
                  </a:lnTo>
                  <a:lnTo>
                    <a:pt x="41" y="1728"/>
                  </a:lnTo>
                  <a:lnTo>
                    <a:pt x="65" y="1734"/>
                  </a:lnTo>
                  <a:lnTo>
                    <a:pt x="89" y="1740"/>
                  </a:lnTo>
                  <a:lnTo>
                    <a:pt x="110" y="1746"/>
                  </a:lnTo>
                  <a:lnTo>
                    <a:pt x="126" y="1754"/>
                  </a:lnTo>
                  <a:lnTo>
                    <a:pt x="136" y="1764"/>
                  </a:lnTo>
                  <a:lnTo>
                    <a:pt x="140" y="1771"/>
                  </a:lnTo>
                  <a:lnTo>
                    <a:pt x="150" y="1779"/>
                  </a:lnTo>
                  <a:lnTo>
                    <a:pt x="159" y="1785"/>
                  </a:lnTo>
                  <a:lnTo>
                    <a:pt x="169" y="1795"/>
                  </a:lnTo>
                  <a:lnTo>
                    <a:pt x="177" y="1807"/>
                  </a:lnTo>
                  <a:lnTo>
                    <a:pt x="185" y="1825"/>
                  </a:lnTo>
                  <a:lnTo>
                    <a:pt x="187" y="1848"/>
                  </a:lnTo>
                  <a:lnTo>
                    <a:pt x="185" y="1870"/>
                  </a:lnTo>
                  <a:lnTo>
                    <a:pt x="179" y="1888"/>
                  </a:lnTo>
                  <a:lnTo>
                    <a:pt x="175" y="1905"/>
                  </a:lnTo>
                  <a:lnTo>
                    <a:pt x="177" y="1921"/>
                  </a:lnTo>
                  <a:lnTo>
                    <a:pt x="185" y="1941"/>
                  </a:lnTo>
                  <a:lnTo>
                    <a:pt x="195" y="1960"/>
                  </a:lnTo>
                  <a:lnTo>
                    <a:pt x="207" y="1978"/>
                  </a:lnTo>
                  <a:lnTo>
                    <a:pt x="218" y="1986"/>
                  </a:lnTo>
                  <a:lnTo>
                    <a:pt x="232" y="1990"/>
                  </a:lnTo>
                  <a:lnTo>
                    <a:pt x="246" y="1994"/>
                  </a:lnTo>
                  <a:lnTo>
                    <a:pt x="260" y="2002"/>
                  </a:lnTo>
                  <a:lnTo>
                    <a:pt x="270" y="2014"/>
                  </a:lnTo>
                  <a:lnTo>
                    <a:pt x="281" y="2029"/>
                  </a:lnTo>
                  <a:lnTo>
                    <a:pt x="299" y="2045"/>
                  </a:lnTo>
                  <a:lnTo>
                    <a:pt x="327" y="2057"/>
                  </a:lnTo>
                  <a:lnTo>
                    <a:pt x="352" y="2067"/>
                  </a:lnTo>
                  <a:lnTo>
                    <a:pt x="378" y="2076"/>
                  </a:lnTo>
                  <a:lnTo>
                    <a:pt x="402" y="2082"/>
                  </a:lnTo>
                  <a:lnTo>
                    <a:pt x="421" y="2086"/>
                  </a:lnTo>
                  <a:lnTo>
                    <a:pt x="435" y="2084"/>
                  </a:lnTo>
                  <a:lnTo>
                    <a:pt x="457" y="2078"/>
                  </a:lnTo>
                  <a:lnTo>
                    <a:pt x="484" y="2073"/>
                  </a:lnTo>
                  <a:lnTo>
                    <a:pt x="514" y="2065"/>
                  </a:lnTo>
                  <a:lnTo>
                    <a:pt x="543" y="2059"/>
                  </a:lnTo>
                  <a:lnTo>
                    <a:pt x="569" y="2057"/>
                  </a:lnTo>
                  <a:lnTo>
                    <a:pt x="589" y="2057"/>
                  </a:lnTo>
                  <a:lnTo>
                    <a:pt x="608" y="2065"/>
                  </a:lnTo>
                  <a:lnTo>
                    <a:pt x="626" y="2078"/>
                  </a:lnTo>
                  <a:lnTo>
                    <a:pt x="642" y="2096"/>
                  </a:lnTo>
                  <a:lnTo>
                    <a:pt x="661" y="2116"/>
                  </a:lnTo>
                  <a:lnTo>
                    <a:pt x="687" y="2134"/>
                  </a:lnTo>
                  <a:lnTo>
                    <a:pt x="711" y="2149"/>
                  </a:lnTo>
                  <a:lnTo>
                    <a:pt x="726" y="2161"/>
                  </a:lnTo>
                  <a:lnTo>
                    <a:pt x="738" y="2171"/>
                  </a:lnTo>
                  <a:lnTo>
                    <a:pt x="742" y="2177"/>
                  </a:lnTo>
                  <a:lnTo>
                    <a:pt x="744" y="2179"/>
                  </a:lnTo>
                  <a:lnTo>
                    <a:pt x="856" y="2218"/>
                  </a:lnTo>
                  <a:lnTo>
                    <a:pt x="892" y="2242"/>
                  </a:lnTo>
                  <a:lnTo>
                    <a:pt x="949" y="2236"/>
                  </a:lnTo>
                  <a:lnTo>
                    <a:pt x="986" y="2191"/>
                  </a:lnTo>
                  <a:lnTo>
                    <a:pt x="1035" y="2199"/>
                  </a:lnTo>
                  <a:lnTo>
                    <a:pt x="1152" y="2222"/>
                  </a:lnTo>
                  <a:lnTo>
                    <a:pt x="1201" y="2261"/>
                  </a:lnTo>
                  <a:lnTo>
                    <a:pt x="1256" y="2273"/>
                  </a:lnTo>
                  <a:lnTo>
                    <a:pt x="1392" y="2236"/>
                  </a:lnTo>
                  <a:lnTo>
                    <a:pt x="1431" y="2260"/>
                  </a:lnTo>
                  <a:lnTo>
                    <a:pt x="1539" y="2189"/>
                  </a:lnTo>
                  <a:lnTo>
                    <a:pt x="1657" y="2187"/>
                  </a:lnTo>
                  <a:lnTo>
                    <a:pt x="1726" y="2155"/>
                  </a:lnTo>
                  <a:lnTo>
                    <a:pt x="1821" y="2167"/>
                  </a:lnTo>
                  <a:lnTo>
                    <a:pt x="1935" y="2242"/>
                  </a:lnTo>
                  <a:lnTo>
                    <a:pt x="2026" y="2230"/>
                  </a:lnTo>
                  <a:lnTo>
                    <a:pt x="2088" y="2265"/>
                  </a:lnTo>
                  <a:lnTo>
                    <a:pt x="2193" y="2230"/>
                  </a:lnTo>
                  <a:lnTo>
                    <a:pt x="2155" y="2197"/>
                  </a:lnTo>
                  <a:lnTo>
                    <a:pt x="2161" y="2147"/>
                  </a:lnTo>
                  <a:lnTo>
                    <a:pt x="2214" y="2128"/>
                  </a:lnTo>
                  <a:lnTo>
                    <a:pt x="2242" y="2063"/>
                  </a:lnTo>
                  <a:lnTo>
                    <a:pt x="2124" y="1970"/>
                  </a:lnTo>
                  <a:lnTo>
                    <a:pt x="2128" y="1890"/>
                  </a:lnTo>
                  <a:lnTo>
                    <a:pt x="2199" y="1850"/>
                  </a:lnTo>
                  <a:lnTo>
                    <a:pt x="2337" y="1834"/>
                  </a:lnTo>
                  <a:lnTo>
                    <a:pt x="2484" y="1797"/>
                  </a:lnTo>
                  <a:lnTo>
                    <a:pt x="2545" y="1764"/>
                  </a:lnTo>
                  <a:lnTo>
                    <a:pt x="2624" y="1777"/>
                  </a:lnTo>
                  <a:lnTo>
                    <a:pt x="2592" y="1514"/>
                  </a:lnTo>
                  <a:lnTo>
                    <a:pt x="2673" y="1466"/>
                  </a:lnTo>
                  <a:lnTo>
                    <a:pt x="2752" y="1388"/>
                  </a:lnTo>
                  <a:lnTo>
                    <a:pt x="2856" y="1356"/>
                  </a:lnTo>
                  <a:lnTo>
                    <a:pt x="2939" y="1329"/>
                  </a:lnTo>
                  <a:lnTo>
                    <a:pt x="2966" y="1299"/>
                  </a:lnTo>
                  <a:lnTo>
                    <a:pt x="2957" y="1258"/>
                  </a:lnTo>
                  <a:lnTo>
                    <a:pt x="2990" y="1207"/>
                  </a:lnTo>
                  <a:lnTo>
                    <a:pt x="2988" y="1205"/>
                  </a:lnTo>
                  <a:lnTo>
                    <a:pt x="2982" y="1195"/>
                  </a:lnTo>
                  <a:lnTo>
                    <a:pt x="2972" y="1183"/>
                  </a:lnTo>
                  <a:lnTo>
                    <a:pt x="2961" y="1167"/>
                  </a:lnTo>
                  <a:lnTo>
                    <a:pt x="2949" y="1149"/>
                  </a:lnTo>
                  <a:lnTo>
                    <a:pt x="2937" y="1134"/>
                  </a:lnTo>
                  <a:lnTo>
                    <a:pt x="2929" y="1116"/>
                  </a:lnTo>
                  <a:lnTo>
                    <a:pt x="2923" y="1102"/>
                  </a:lnTo>
                  <a:lnTo>
                    <a:pt x="2915" y="1079"/>
                  </a:lnTo>
                  <a:lnTo>
                    <a:pt x="2905" y="1053"/>
                  </a:lnTo>
                  <a:lnTo>
                    <a:pt x="2898" y="1025"/>
                  </a:lnTo>
                  <a:lnTo>
                    <a:pt x="2888" y="1000"/>
                  </a:lnTo>
                  <a:lnTo>
                    <a:pt x="2880" y="982"/>
                  </a:lnTo>
                  <a:lnTo>
                    <a:pt x="2872" y="957"/>
                  </a:lnTo>
                  <a:lnTo>
                    <a:pt x="2870" y="941"/>
                  </a:lnTo>
                  <a:lnTo>
                    <a:pt x="2870" y="935"/>
                  </a:lnTo>
                  <a:lnTo>
                    <a:pt x="2864" y="933"/>
                  </a:lnTo>
                  <a:lnTo>
                    <a:pt x="2850" y="933"/>
                  </a:lnTo>
                  <a:lnTo>
                    <a:pt x="2829" y="929"/>
                  </a:lnTo>
                  <a:lnTo>
                    <a:pt x="2805" y="923"/>
                  </a:lnTo>
                  <a:lnTo>
                    <a:pt x="2781" y="913"/>
                  </a:lnTo>
                  <a:lnTo>
                    <a:pt x="2760" y="898"/>
                  </a:lnTo>
                  <a:lnTo>
                    <a:pt x="2734" y="874"/>
                  </a:lnTo>
                  <a:lnTo>
                    <a:pt x="2709" y="854"/>
                  </a:lnTo>
                  <a:lnTo>
                    <a:pt x="2687" y="837"/>
                  </a:lnTo>
                  <a:lnTo>
                    <a:pt x="2665" y="819"/>
                  </a:lnTo>
                  <a:lnTo>
                    <a:pt x="2648" y="809"/>
                  </a:lnTo>
                  <a:lnTo>
                    <a:pt x="2622" y="803"/>
                  </a:lnTo>
                  <a:lnTo>
                    <a:pt x="2590" y="801"/>
                  </a:lnTo>
                  <a:lnTo>
                    <a:pt x="2557" y="797"/>
                  </a:lnTo>
                  <a:lnTo>
                    <a:pt x="2524" y="795"/>
                  </a:lnTo>
                  <a:lnTo>
                    <a:pt x="2494" y="789"/>
                  </a:lnTo>
                  <a:lnTo>
                    <a:pt x="2468" y="781"/>
                  </a:lnTo>
                  <a:lnTo>
                    <a:pt x="2443" y="770"/>
                  </a:lnTo>
                  <a:lnTo>
                    <a:pt x="2417" y="760"/>
                  </a:lnTo>
                  <a:lnTo>
                    <a:pt x="2396" y="752"/>
                  </a:lnTo>
                  <a:lnTo>
                    <a:pt x="2378" y="746"/>
                  </a:lnTo>
                  <a:lnTo>
                    <a:pt x="2366" y="742"/>
                  </a:lnTo>
                  <a:lnTo>
                    <a:pt x="2360" y="740"/>
                  </a:lnTo>
                  <a:lnTo>
                    <a:pt x="2356" y="738"/>
                  </a:lnTo>
                  <a:lnTo>
                    <a:pt x="2348" y="730"/>
                  </a:lnTo>
                  <a:lnTo>
                    <a:pt x="2337" y="720"/>
                  </a:lnTo>
                  <a:lnTo>
                    <a:pt x="2325" y="709"/>
                  </a:lnTo>
                  <a:lnTo>
                    <a:pt x="2315" y="695"/>
                  </a:lnTo>
                  <a:lnTo>
                    <a:pt x="2309" y="683"/>
                  </a:lnTo>
                  <a:lnTo>
                    <a:pt x="2311" y="669"/>
                  </a:lnTo>
                  <a:lnTo>
                    <a:pt x="2321" y="655"/>
                  </a:lnTo>
                  <a:lnTo>
                    <a:pt x="2333" y="646"/>
                  </a:lnTo>
                  <a:lnTo>
                    <a:pt x="2348" y="634"/>
                  </a:lnTo>
                  <a:lnTo>
                    <a:pt x="2360" y="622"/>
                  </a:lnTo>
                  <a:lnTo>
                    <a:pt x="2372" y="610"/>
                  </a:lnTo>
                  <a:lnTo>
                    <a:pt x="2376" y="592"/>
                  </a:lnTo>
                  <a:lnTo>
                    <a:pt x="2378" y="569"/>
                  </a:lnTo>
                  <a:lnTo>
                    <a:pt x="2378" y="547"/>
                  </a:lnTo>
                  <a:lnTo>
                    <a:pt x="2380" y="528"/>
                  </a:lnTo>
                  <a:lnTo>
                    <a:pt x="2390" y="506"/>
                  </a:lnTo>
                  <a:lnTo>
                    <a:pt x="2396" y="490"/>
                  </a:lnTo>
                  <a:lnTo>
                    <a:pt x="2396" y="474"/>
                  </a:lnTo>
                  <a:lnTo>
                    <a:pt x="2390" y="459"/>
                  </a:lnTo>
                  <a:lnTo>
                    <a:pt x="2382" y="445"/>
                  </a:lnTo>
                  <a:lnTo>
                    <a:pt x="2374" y="433"/>
                  </a:lnTo>
                  <a:lnTo>
                    <a:pt x="2358" y="407"/>
                  </a:lnTo>
                  <a:lnTo>
                    <a:pt x="2342" y="378"/>
                  </a:lnTo>
                  <a:lnTo>
                    <a:pt x="2335" y="344"/>
                  </a:lnTo>
                  <a:lnTo>
                    <a:pt x="2329" y="321"/>
                  </a:lnTo>
                  <a:lnTo>
                    <a:pt x="2319" y="303"/>
                  </a:lnTo>
                  <a:lnTo>
                    <a:pt x="2307" y="287"/>
                  </a:lnTo>
                  <a:lnTo>
                    <a:pt x="2295" y="276"/>
                  </a:lnTo>
                  <a:lnTo>
                    <a:pt x="2285" y="270"/>
                  </a:lnTo>
                  <a:lnTo>
                    <a:pt x="2276" y="266"/>
                  </a:lnTo>
                  <a:lnTo>
                    <a:pt x="2264" y="266"/>
                  </a:lnTo>
                  <a:lnTo>
                    <a:pt x="2256" y="262"/>
                  </a:lnTo>
                  <a:lnTo>
                    <a:pt x="2248" y="254"/>
                  </a:lnTo>
                  <a:lnTo>
                    <a:pt x="2238" y="248"/>
                  </a:lnTo>
                  <a:lnTo>
                    <a:pt x="2224" y="246"/>
                  </a:lnTo>
                  <a:lnTo>
                    <a:pt x="2209" y="248"/>
                  </a:lnTo>
                  <a:lnTo>
                    <a:pt x="2191" y="248"/>
                  </a:lnTo>
                  <a:lnTo>
                    <a:pt x="2177" y="246"/>
                  </a:lnTo>
                  <a:lnTo>
                    <a:pt x="2169" y="238"/>
                  </a:lnTo>
                  <a:lnTo>
                    <a:pt x="2159" y="221"/>
                  </a:lnTo>
                  <a:lnTo>
                    <a:pt x="2150" y="197"/>
                  </a:lnTo>
                  <a:lnTo>
                    <a:pt x="2136" y="173"/>
                  </a:lnTo>
                  <a:lnTo>
                    <a:pt x="2120" y="156"/>
                  </a:lnTo>
                  <a:lnTo>
                    <a:pt x="2106" y="144"/>
                  </a:lnTo>
                  <a:lnTo>
                    <a:pt x="2092" y="136"/>
                  </a:lnTo>
                  <a:lnTo>
                    <a:pt x="2083" y="128"/>
                  </a:lnTo>
                  <a:lnTo>
                    <a:pt x="2077" y="118"/>
                  </a:lnTo>
                  <a:lnTo>
                    <a:pt x="2075" y="104"/>
                  </a:lnTo>
                  <a:lnTo>
                    <a:pt x="2071" y="87"/>
                  </a:lnTo>
                  <a:lnTo>
                    <a:pt x="2061" y="73"/>
                  </a:lnTo>
                  <a:lnTo>
                    <a:pt x="2053" y="63"/>
                  </a:lnTo>
                  <a:lnTo>
                    <a:pt x="2051" y="53"/>
                  </a:lnTo>
                  <a:lnTo>
                    <a:pt x="2057" y="41"/>
                  </a:lnTo>
                  <a:lnTo>
                    <a:pt x="2065" y="32"/>
                  </a:lnTo>
                  <a:lnTo>
                    <a:pt x="2071" y="20"/>
                  </a:lnTo>
                  <a:lnTo>
                    <a:pt x="2073" y="14"/>
                  </a:lnTo>
                  <a:lnTo>
                    <a:pt x="2063" y="8"/>
                  </a:lnTo>
                  <a:lnTo>
                    <a:pt x="2045" y="4"/>
                  </a:lnTo>
                  <a:lnTo>
                    <a:pt x="2020" y="2"/>
                  </a:lnTo>
                  <a:lnTo>
                    <a:pt x="1994" y="0"/>
                  </a:lnTo>
                  <a:lnTo>
                    <a:pt x="1970" y="0"/>
                  </a:lnTo>
                  <a:lnTo>
                    <a:pt x="1955" y="6"/>
                  </a:lnTo>
                  <a:lnTo>
                    <a:pt x="1945" y="14"/>
                  </a:lnTo>
                  <a:lnTo>
                    <a:pt x="1941" y="30"/>
                  </a:lnTo>
                  <a:lnTo>
                    <a:pt x="1937" y="45"/>
                  </a:lnTo>
                  <a:lnTo>
                    <a:pt x="1933" y="61"/>
                  </a:lnTo>
                  <a:lnTo>
                    <a:pt x="1927" y="75"/>
                  </a:lnTo>
                  <a:lnTo>
                    <a:pt x="1915" y="85"/>
                  </a:lnTo>
                  <a:lnTo>
                    <a:pt x="1898" y="87"/>
                  </a:lnTo>
                  <a:lnTo>
                    <a:pt x="1878" y="91"/>
                  </a:lnTo>
                  <a:lnTo>
                    <a:pt x="1858" y="93"/>
                  </a:lnTo>
                  <a:lnTo>
                    <a:pt x="1840" y="95"/>
                  </a:lnTo>
                  <a:lnTo>
                    <a:pt x="1823" y="102"/>
                  </a:lnTo>
                  <a:lnTo>
                    <a:pt x="1809" y="116"/>
                  </a:lnTo>
                  <a:lnTo>
                    <a:pt x="1797" y="140"/>
                  </a:lnTo>
                  <a:lnTo>
                    <a:pt x="1785" y="169"/>
                  </a:lnTo>
                  <a:lnTo>
                    <a:pt x="1777" y="203"/>
                  </a:lnTo>
                  <a:lnTo>
                    <a:pt x="1774" y="236"/>
                  </a:lnTo>
                  <a:lnTo>
                    <a:pt x="1770" y="262"/>
                  </a:lnTo>
                  <a:lnTo>
                    <a:pt x="1768" y="283"/>
                  </a:lnTo>
                  <a:lnTo>
                    <a:pt x="1762" y="303"/>
                  </a:lnTo>
                  <a:lnTo>
                    <a:pt x="1754" y="319"/>
                  </a:lnTo>
                  <a:lnTo>
                    <a:pt x="1740" y="329"/>
                  </a:lnTo>
                  <a:lnTo>
                    <a:pt x="1722" y="337"/>
                  </a:lnTo>
                  <a:lnTo>
                    <a:pt x="1703" y="341"/>
                  </a:lnTo>
                  <a:lnTo>
                    <a:pt x="1685" y="346"/>
                  </a:lnTo>
                  <a:lnTo>
                    <a:pt x="1669" y="350"/>
                  </a:lnTo>
                  <a:lnTo>
                    <a:pt x="1655" y="348"/>
                  </a:lnTo>
                  <a:lnTo>
                    <a:pt x="1644" y="341"/>
                  </a:lnTo>
                  <a:lnTo>
                    <a:pt x="1634" y="333"/>
                  </a:lnTo>
                  <a:lnTo>
                    <a:pt x="1618" y="331"/>
                  </a:lnTo>
                  <a:lnTo>
                    <a:pt x="1600" y="331"/>
                  </a:lnTo>
                  <a:lnTo>
                    <a:pt x="1581" y="329"/>
                  </a:lnTo>
                  <a:lnTo>
                    <a:pt x="1563" y="325"/>
                  </a:lnTo>
                  <a:lnTo>
                    <a:pt x="1549" y="315"/>
                  </a:lnTo>
                  <a:lnTo>
                    <a:pt x="1537" y="303"/>
                  </a:lnTo>
                  <a:lnTo>
                    <a:pt x="1524" y="289"/>
                  </a:lnTo>
                  <a:lnTo>
                    <a:pt x="1508" y="276"/>
                  </a:lnTo>
                  <a:lnTo>
                    <a:pt x="1494" y="266"/>
                  </a:lnTo>
                  <a:lnTo>
                    <a:pt x="1480" y="260"/>
                  </a:lnTo>
                  <a:lnTo>
                    <a:pt x="1468" y="260"/>
                  </a:lnTo>
                  <a:lnTo>
                    <a:pt x="1461" y="268"/>
                  </a:lnTo>
                  <a:lnTo>
                    <a:pt x="1449" y="287"/>
                  </a:lnTo>
                  <a:lnTo>
                    <a:pt x="1435" y="311"/>
                  </a:lnTo>
                  <a:lnTo>
                    <a:pt x="1417" y="341"/>
                  </a:lnTo>
                  <a:lnTo>
                    <a:pt x="1400" y="372"/>
                  </a:lnTo>
                  <a:lnTo>
                    <a:pt x="1382" y="407"/>
                  </a:lnTo>
                  <a:lnTo>
                    <a:pt x="1366" y="439"/>
                  </a:lnTo>
                  <a:lnTo>
                    <a:pt x="1348" y="467"/>
                  </a:lnTo>
                  <a:lnTo>
                    <a:pt x="1335" y="488"/>
                  </a:lnTo>
                  <a:lnTo>
                    <a:pt x="1327" y="506"/>
                  </a:lnTo>
                  <a:lnTo>
                    <a:pt x="1327" y="522"/>
                  </a:lnTo>
                  <a:lnTo>
                    <a:pt x="1335" y="533"/>
                  </a:lnTo>
                  <a:lnTo>
                    <a:pt x="1344" y="541"/>
                  </a:lnTo>
                  <a:lnTo>
                    <a:pt x="1358" y="549"/>
                  </a:lnTo>
                  <a:lnTo>
                    <a:pt x="1370" y="555"/>
                  </a:lnTo>
                  <a:lnTo>
                    <a:pt x="1376" y="563"/>
                  </a:lnTo>
                  <a:lnTo>
                    <a:pt x="1374" y="569"/>
                  </a:lnTo>
                  <a:lnTo>
                    <a:pt x="1362" y="575"/>
                  </a:lnTo>
                  <a:lnTo>
                    <a:pt x="1348" y="577"/>
                  </a:lnTo>
                  <a:lnTo>
                    <a:pt x="1331" y="577"/>
                  </a:lnTo>
                  <a:lnTo>
                    <a:pt x="1313" y="577"/>
                  </a:lnTo>
                  <a:lnTo>
                    <a:pt x="1297" y="577"/>
                  </a:lnTo>
                  <a:lnTo>
                    <a:pt x="1285" y="577"/>
                  </a:lnTo>
                  <a:lnTo>
                    <a:pt x="1274" y="571"/>
                  </a:lnTo>
                  <a:lnTo>
                    <a:pt x="1264" y="561"/>
                  </a:lnTo>
                  <a:lnTo>
                    <a:pt x="1252" y="551"/>
                  </a:lnTo>
                  <a:lnTo>
                    <a:pt x="1238" y="543"/>
                  </a:lnTo>
                  <a:lnTo>
                    <a:pt x="1222" y="541"/>
                  </a:lnTo>
                  <a:lnTo>
                    <a:pt x="1201" y="543"/>
                  </a:lnTo>
                  <a:lnTo>
                    <a:pt x="1177" y="547"/>
                  </a:lnTo>
                  <a:lnTo>
                    <a:pt x="1153" y="551"/>
                  </a:lnTo>
                  <a:lnTo>
                    <a:pt x="1126" y="553"/>
                  </a:lnTo>
                  <a:lnTo>
                    <a:pt x="1100" y="553"/>
                  </a:lnTo>
                  <a:lnTo>
                    <a:pt x="1079" y="551"/>
                  </a:lnTo>
                  <a:lnTo>
                    <a:pt x="1059" y="551"/>
                  </a:lnTo>
                  <a:lnTo>
                    <a:pt x="1039" y="553"/>
                  </a:lnTo>
                  <a:lnTo>
                    <a:pt x="1026" y="555"/>
                  </a:lnTo>
                  <a:lnTo>
                    <a:pt x="1014" y="561"/>
                  </a:lnTo>
                  <a:lnTo>
                    <a:pt x="1010" y="567"/>
                  </a:lnTo>
                  <a:lnTo>
                    <a:pt x="1014" y="577"/>
                  </a:lnTo>
                  <a:lnTo>
                    <a:pt x="1024" y="585"/>
                  </a:lnTo>
                  <a:lnTo>
                    <a:pt x="1035" y="589"/>
                  </a:lnTo>
                  <a:lnTo>
                    <a:pt x="1049" y="592"/>
                  </a:lnTo>
                  <a:lnTo>
                    <a:pt x="1061" y="594"/>
                  </a:lnTo>
                  <a:lnTo>
                    <a:pt x="1073" y="598"/>
                  </a:lnTo>
                  <a:lnTo>
                    <a:pt x="1081" y="604"/>
                  </a:lnTo>
                  <a:lnTo>
                    <a:pt x="1085" y="616"/>
                  </a:lnTo>
                  <a:lnTo>
                    <a:pt x="1081" y="632"/>
                  </a:lnTo>
                  <a:lnTo>
                    <a:pt x="1069" y="655"/>
                  </a:lnTo>
                  <a:lnTo>
                    <a:pt x="1057" y="677"/>
                  </a:lnTo>
                  <a:lnTo>
                    <a:pt x="1047" y="695"/>
                  </a:lnTo>
                  <a:lnTo>
                    <a:pt x="1041" y="715"/>
                  </a:lnTo>
                  <a:lnTo>
                    <a:pt x="1039" y="736"/>
                  </a:lnTo>
                  <a:lnTo>
                    <a:pt x="1045" y="762"/>
                  </a:lnTo>
                  <a:lnTo>
                    <a:pt x="1057" y="799"/>
                  </a:lnTo>
                  <a:lnTo>
                    <a:pt x="1061" y="833"/>
                  </a:lnTo>
                  <a:lnTo>
                    <a:pt x="1059" y="860"/>
                  </a:lnTo>
                  <a:lnTo>
                    <a:pt x="1051" y="882"/>
                  </a:lnTo>
                  <a:lnTo>
                    <a:pt x="1039" y="894"/>
                  </a:lnTo>
                  <a:lnTo>
                    <a:pt x="1024" y="905"/>
                  </a:lnTo>
                  <a:lnTo>
                    <a:pt x="1004" y="915"/>
                  </a:lnTo>
                  <a:lnTo>
                    <a:pt x="986" y="927"/>
                  </a:lnTo>
                  <a:lnTo>
                    <a:pt x="972" y="939"/>
                  </a:lnTo>
                  <a:lnTo>
                    <a:pt x="966" y="953"/>
                  </a:lnTo>
                  <a:lnTo>
                    <a:pt x="966" y="968"/>
                  </a:lnTo>
                  <a:lnTo>
                    <a:pt x="966" y="988"/>
                  </a:lnTo>
                  <a:lnTo>
                    <a:pt x="966" y="1010"/>
                  </a:lnTo>
                  <a:lnTo>
                    <a:pt x="965" y="1031"/>
                  </a:lnTo>
                  <a:lnTo>
                    <a:pt x="961" y="1049"/>
                  </a:lnTo>
                  <a:lnTo>
                    <a:pt x="953" y="1063"/>
                  </a:lnTo>
                  <a:lnTo>
                    <a:pt x="941" y="1069"/>
                  </a:lnTo>
                  <a:lnTo>
                    <a:pt x="921" y="1071"/>
                  </a:lnTo>
                  <a:lnTo>
                    <a:pt x="892" y="1075"/>
                  </a:lnTo>
                  <a:lnTo>
                    <a:pt x="858" y="1079"/>
                  </a:lnTo>
                  <a:lnTo>
                    <a:pt x="821" y="1085"/>
                  </a:lnTo>
                  <a:lnTo>
                    <a:pt x="783" y="1092"/>
                  </a:lnTo>
                  <a:lnTo>
                    <a:pt x="752" y="1100"/>
                  </a:lnTo>
                  <a:lnTo>
                    <a:pt x="728" y="1110"/>
                  </a:lnTo>
                  <a:lnTo>
                    <a:pt x="705" y="1124"/>
                  </a:lnTo>
                  <a:lnTo>
                    <a:pt x="685" y="1138"/>
                  </a:lnTo>
                  <a:lnTo>
                    <a:pt x="671" y="1151"/>
                  </a:lnTo>
                  <a:lnTo>
                    <a:pt x="655" y="1159"/>
                  </a:lnTo>
                  <a:lnTo>
                    <a:pt x="642" y="1163"/>
                  </a:lnTo>
                  <a:lnTo>
                    <a:pt x="628" y="1159"/>
                  </a:lnTo>
                  <a:lnTo>
                    <a:pt x="606" y="1153"/>
                  </a:lnTo>
                  <a:lnTo>
                    <a:pt x="585" y="1146"/>
                  </a:lnTo>
                  <a:lnTo>
                    <a:pt x="559" y="1138"/>
                  </a:lnTo>
                  <a:lnTo>
                    <a:pt x="535" y="1132"/>
                  </a:lnTo>
                  <a:lnTo>
                    <a:pt x="516" y="1130"/>
                  </a:lnTo>
                  <a:lnTo>
                    <a:pt x="500" y="1132"/>
                  </a:lnTo>
                  <a:lnTo>
                    <a:pt x="486" y="1142"/>
                  </a:lnTo>
                  <a:lnTo>
                    <a:pt x="470" y="1157"/>
                  </a:lnTo>
                  <a:lnTo>
                    <a:pt x="457" y="1177"/>
                  </a:lnTo>
                  <a:lnTo>
                    <a:pt x="443" y="1197"/>
                  </a:lnTo>
                  <a:lnTo>
                    <a:pt x="427" y="1212"/>
                  </a:lnTo>
                  <a:lnTo>
                    <a:pt x="413" y="1220"/>
                  </a:lnTo>
                  <a:lnTo>
                    <a:pt x="390" y="1220"/>
                  </a:lnTo>
                  <a:lnTo>
                    <a:pt x="362" y="1216"/>
                  </a:lnTo>
                  <a:lnTo>
                    <a:pt x="339" y="1212"/>
                  </a:lnTo>
                  <a:lnTo>
                    <a:pt x="319" y="1210"/>
                  </a:lnTo>
                  <a:lnTo>
                    <a:pt x="313" y="1207"/>
                  </a:lnTo>
                  <a:lnTo>
                    <a:pt x="309" y="1199"/>
                  </a:lnTo>
                  <a:lnTo>
                    <a:pt x="309" y="1189"/>
                  </a:lnTo>
                  <a:lnTo>
                    <a:pt x="313" y="1177"/>
                  </a:lnTo>
                  <a:lnTo>
                    <a:pt x="315" y="1167"/>
                  </a:lnTo>
                  <a:lnTo>
                    <a:pt x="317" y="1159"/>
                  </a:lnTo>
                  <a:lnTo>
                    <a:pt x="319" y="1157"/>
                  </a:lnTo>
                  <a:lnTo>
                    <a:pt x="315" y="1157"/>
                  </a:lnTo>
                  <a:lnTo>
                    <a:pt x="303" y="1159"/>
                  </a:lnTo>
                  <a:lnTo>
                    <a:pt x="287" y="1161"/>
                  </a:lnTo>
                  <a:lnTo>
                    <a:pt x="268" y="1163"/>
                  </a:lnTo>
                  <a:lnTo>
                    <a:pt x="250" y="1165"/>
                  </a:lnTo>
                  <a:lnTo>
                    <a:pt x="234" y="1165"/>
                  </a:lnTo>
                  <a:lnTo>
                    <a:pt x="220" y="1165"/>
                  </a:lnTo>
                  <a:lnTo>
                    <a:pt x="211" y="1171"/>
                  </a:lnTo>
                  <a:lnTo>
                    <a:pt x="201" y="1177"/>
                  </a:lnTo>
                  <a:lnTo>
                    <a:pt x="189" y="1185"/>
                  </a:lnTo>
                  <a:lnTo>
                    <a:pt x="171" y="1191"/>
                  </a:lnTo>
                  <a:lnTo>
                    <a:pt x="154" y="1193"/>
                  </a:lnTo>
                  <a:lnTo>
                    <a:pt x="136" y="1193"/>
                  </a:lnTo>
                  <a:lnTo>
                    <a:pt x="116" y="1191"/>
                  </a:lnTo>
                  <a:lnTo>
                    <a:pt x="100" y="1191"/>
                  </a:lnTo>
                  <a:lnTo>
                    <a:pt x="87" y="1197"/>
                  </a:lnTo>
                  <a:lnTo>
                    <a:pt x="77" y="1210"/>
                  </a:lnTo>
                  <a:lnTo>
                    <a:pt x="69" y="1228"/>
                  </a:lnTo>
                  <a:lnTo>
                    <a:pt x="59" y="1246"/>
                  </a:lnTo>
                  <a:lnTo>
                    <a:pt x="49" y="1262"/>
                  </a:lnTo>
                  <a:lnTo>
                    <a:pt x="39" y="1275"/>
                  </a:lnTo>
                  <a:lnTo>
                    <a:pt x="33" y="1285"/>
                  </a:lnTo>
                  <a:lnTo>
                    <a:pt x="29" y="1289"/>
                  </a:lnTo>
                </a:path>
              </a:pathLst>
            </a:custGeom>
            <a:grpFill/>
            <a:ln w="6350">
              <a:solidFill>
                <a:schemeClr val="bg1">
                  <a:lumMod val="95000"/>
                </a:schemeClr>
              </a:solidFill>
              <a:prstDash val="solid"/>
              <a:round/>
              <a:headEnd/>
              <a:tailEnd/>
            </a:ln>
          </p:spPr>
          <p:txBody>
            <a:bodyPr/>
            <a:lstStyle/>
            <a:p>
              <a:endParaRPr lang="zh-CN" altLang="en-US">
                <a:solidFill>
                  <a:schemeClr val="bg1"/>
                </a:solidFill>
              </a:endParaRPr>
            </a:p>
          </p:txBody>
        </p:sp>
        <p:sp>
          <p:nvSpPr>
            <p:cNvPr id="25" name="Freeform 69"/>
            <p:cNvSpPr>
              <a:spLocks/>
            </p:cNvSpPr>
            <p:nvPr/>
          </p:nvSpPr>
          <p:spPr bwMode="gray">
            <a:xfrm>
              <a:off x="900" y="2373"/>
              <a:ext cx="1448" cy="781"/>
            </a:xfrm>
            <a:custGeom>
              <a:avLst/>
              <a:gdLst>
                <a:gd name="T0" fmla="*/ 682 w 2896"/>
                <a:gd name="T1" fmla="*/ 376 h 1563"/>
                <a:gd name="T2" fmla="*/ 665 w 2896"/>
                <a:gd name="T3" fmla="*/ 372 h 1563"/>
                <a:gd name="T4" fmla="*/ 658 w 2896"/>
                <a:gd name="T5" fmla="*/ 380 h 1563"/>
                <a:gd name="T6" fmla="*/ 653 w 2896"/>
                <a:gd name="T7" fmla="*/ 378 h 1563"/>
                <a:gd name="T8" fmla="*/ 623 w 2896"/>
                <a:gd name="T9" fmla="*/ 368 h 1563"/>
                <a:gd name="T10" fmla="*/ 626 w 2896"/>
                <a:gd name="T11" fmla="*/ 363 h 1563"/>
                <a:gd name="T12" fmla="*/ 630 w 2896"/>
                <a:gd name="T13" fmla="*/ 349 h 1563"/>
                <a:gd name="T14" fmla="*/ 616 w 2896"/>
                <a:gd name="T15" fmla="*/ 326 h 1563"/>
                <a:gd name="T16" fmla="*/ 604 w 2896"/>
                <a:gd name="T17" fmla="*/ 331 h 1563"/>
                <a:gd name="T18" fmla="*/ 589 w 2896"/>
                <a:gd name="T19" fmla="*/ 341 h 1563"/>
                <a:gd name="T20" fmla="*/ 568 w 2896"/>
                <a:gd name="T21" fmla="*/ 333 h 1563"/>
                <a:gd name="T22" fmla="*/ 557 w 2896"/>
                <a:gd name="T23" fmla="*/ 332 h 1563"/>
                <a:gd name="T24" fmla="*/ 536 w 2896"/>
                <a:gd name="T25" fmla="*/ 348 h 1563"/>
                <a:gd name="T26" fmla="*/ 511 w 2896"/>
                <a:gd name="T27" fmla="*/ 355 h 1563"/>
                <a:gd name="T28" fmla="*/ 491 w 2896"/>
                <a:gd name="T29" fmla="*/ 376 h 1563"/>
                <a:gd name="T30" fmla="*/ 459 w 2896"/>
                <a:gd name="T31" fmla="*/ 388 h 1563"/>
                <a:gd name="T32" fmla="*/ 442 w 2896"/>
                <a:gd name="T33" fmla="*/ 382 h 1563"/>
                <a:gd name="T34" fmla="*/ 431 w 2896"/>
                <a:gd name="T35" fmla="*/ 370 h 1563"/>
                <a:gd name="T36" fmla="*/ 400 w 2896"/>
                <a:gd name="T37" fmla="*/ 364 h 1563"/>
                <a:gd name="T38" fmla="*/ 389 w 2896"/>
                <a:gd name="T39" fmla="*/ 353 h 1563"/>
                <a:gd name="T40" fmla="*/ 364 w 2896"/>
                <a:gd name="T41" fmla="*/ 368 h 1563"/>
                <a:gd name="T42" fmla="*/ 348 w 2896"/>
                <a:gd name="T43" fmla="*/ 384 h 1563"/>
                <a:gd name="T44" fmla="*/ 335 w 2896"/>
                <a:gd name="T45" fmla="*/ 390 h 1563"/>
                <a:gd name="T46" fmla="*/ 339 w 2896"/>
                <a:gd name="T47" fmla="*/ 373 h 1563"/>
                <a:gd name="T48" fmla="*/ 331 w 2896"/>
                <a:gd name="T49" fmla="*/ 359 h 1563"/>
                <a:gd name="T50" fmla="*/ 302 w 2896"/>
                <a:gd name="T51" fmla="*/ 366 h 1563"/>
                <a:gd name="T52" fmla="*/ 264 w 2896"/>
                <a:gd name="T53" fmla="*/ 352 h 1563"/>
                <a:gd name="T54" fmla="*/ 246 w 2896"/>
                <a:gd name="T55" fmla="*/ 351 h 1563"/>
                <a:gd name="T56" fmla="*/ 221 w 2896"/>
                <a:gd name="T57" fmla="*/ 336 h 1563"/>
                <a:gd name="T58" fmla="*/ 200 w 2896"/>
                <a:gd name="T59" fmla="*/ 320 h 1563"/>
                <a:gd name="T60" fmla="*/ 178 w 2896"/>
                <a:gd name="T61" fmla="*/ 301 h 1563"/>
                <a:gd name="T62" fmla="*/ 171 w 2896"/>
                <a:gd name="T63" fmla="*/ 281 h 1563"/>
                <a:gd name="T64" fmla="*/ 158 w 2896"/>
                <a:gd name="T65" fmla="*/ 288 h 1563"/>
                <a:gd name="T66" fmla="*/ 142 w 2896"/>
                <a:gd name="T67" fmla="*/ 265 h 1563"/>
                <a:gd name="T68" fmla="*/ 109 w 2896"/>
                <a:gd name="T69" fmla="*/ 235 h 1563"/>
                <a:gd name="T70" fmla="*/ 89 w 2896"/>
                <a:gd name="T71" fmla="*/ 223 h 1563"/>
                <a:gd name="T72" fmla="*/ 74 w 2896"/>
                <a:gd name="T73" fmla="*/ 228 h 1563"/>
                <a:gd name="T74" fmla="*/ 46 w 2896"/>
                <a:gd name="T75" fmla="*/ 195 h 1563"/>
                <a:gd name="T76" fmla="*/ 19 w 2896"/>
                <a:gd name="T77" fmla="*/ 169 h 1563"/>
                <a:gd name="T78" fmla="*/ 10 w 2896"/>
                <a:gd name="T79" fmla="*/ 162 h 1563"/>
                <a:gd name="T80" fmla="*/ 0 w 2896"/>
                <a:gd name="T81" fmla="*/ 157 h 1563"/>
                <a:gd name="T82" fmla="*/ 3 w 2896"/>
                <a:gd name="T83" fmla="*/ 135 h 1563"/>
                <a:gd name="T84" fmla="*/ 1 w 2896"/>
                <a:gd name="T85" fmla="*/ 112 h 1563"/>
                <a:gd name="T86" fmla="*/ 11 w 2896"/>
                <a:gd name="T87" fmla="*/ 109 h 1563"/>
                <a:gd name="T88" fmla="*/ 22 w 2896"/>
                <a:gd name="T89" fmla="*/ 118 h 1563"/>
                <a:gd name="T90" fmla="*/ 38 w 2896"/>
                <a:gd name="T91" fmla="*/ 112 h 1563"/>
                <a:gd name="T92" fmla="*/ 43 w 2896"/>
                <a:gd name="T93" fmla="*/ 90 h 1563"/>
                <a:gd name="T94" fmla="*/ 25 w 2896"/>
                <a:gd name="T95" fmla="*/ 76 h 1563"/>
                <a:gd name="T96" fmla="*/ 29 w 2896"/>
                <a:gd name="T97" fmla="*/ 51 h 1563"/>
                <a:gd name="T98" fmla="*/ 39 w 2896"/>
                <a:gd name="T99" fmla="*/ 36 h 1563"/>
                <a:gd name="T100" fmla="*/ 71 w 2896"/>
                <a:gd name="T101" fmla="*/ 26 h 1563"/>
                <a:gd name="T102" fmla="*/ 148 w 2896"/>
                <a:gd name="T103" fmla="*/ 20 h 1563"/>
                <a:gd name="T104" fmla="*/ 258 w 2896"/>
                <a:gd name="T105" fmla="*/ 20 h 1563"/>
                <a:gd name="T106" fmla="*/ 365 w 2896"/>
                <a:gd name="T107" fmla="*/ 3 h 1563"/>
                <a:gd name="T108" fmla="*/ 417 w 2896"/>
                <a:gd name="T109" fmla="*/ 39 h 1563"/>
                <a:gd name="T110" fmla="*/ 399 w 2896"/>
                <a:gd name="T111" fmla="*/ 107 h 1563"/>
                <a:gd name="T112" fmla="*/ 467 w 2896"/>
                <a:gd name="T113" fmla="*/ 166 h 1563"/>
                <a:gd name="T114" fmla="*/ 552 w 2896"/>
                <a:gd name="T115" fmla="*/ 189 h 1563"/>
                <a:gd name="T116" fmla="*/ 640 w 2896"/>
                <a:gd name="T117" fmla="*/ 234 h 1563"/>
                <a:gd name="T118" fmla="*/ 685 w 2896"/>
                <a:gd name="T119" fmla="*/ 200 h 1563"/>
                <a:gd name="T120" fmla="*/ 711 w 2896"/>
                <a:gd name="T121" fmla="*/ 258 h 1563"/>
                <a:gd name="T122" fmla="*/ 713 w 2896"/>
                <a:gd name="T123" fmla="*/ 353 h 1563"/>
                <a:gd name="T124" fmla="*/ 689 w 2896"/>
                <a:gd name="T125" fmla="*/ 384 h 15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96"/>
                <a:gd name="T190" fmla="*/ 0 h 1563"/>
                <a:gd name="T191" fmla="*/ 2896 w 2896"/>
                <a:gd name="T192" fmla="*/ 1563 h 156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close/>
                </a:path>
              </a:pathLst>
            </a:custGeom>
            <a:grpFill/>
            <a:ln w="0">
              <a:solidFill>
                <a:schemeClr val="bg1">
                  <a:lumMod val="95000"/>
                </a:schemeClr>
              </a:solidFill>
              <a:prstDash val="solid"/>
              <a:round/>
              <a:headEnd/>
              <a:tailEnd/>
            </a:ln>
          </p:spPr>
          <p:txBody>
            <a:bodyPr/>
            <a:lstStyle/>
            <a:p>
              <a:endParaRPr lang="zh-CN" altLang="en-US">
                <a:solidFill>
                  <a:schemeClr val="bg1"/>
                </a:solidFill>
              </a:endParaRPr>
            </a:p>
          </p:txBody>
        </p:sp>
        <p:sp>
          <p:nvSpPr>
            <p:cNvPr id="26" name="Freeform 70"/>
            <p:cNvSpPr>
              <a:spLocks/>
            </p:cNvSpPr>
            <p:nvPr/>
          </p:nvSpPr>
          <p:spPr bwMode="gray">
            <a:xfrm>
              <a:off x="900" y="2373"/>
              <a:ext cx="1448" cy="781"/>
            </a:xfrm>
            <a:custGeom>
              <a:avLst/>
              <a:gdLst>
                <a:gd name="T0" fmla="*/ 682 w 2896"/>
                <a:gd name="T1" fmla="*/ 376 h 1563"/>
                <a:gd name="T2" fmla="*/ 665 w 2896"/>
                <a:gd name="T3" fmla="*/ 372 h 1563"/>
                <a:gd name="T4" fmla="*/ 658 w 2896"/>
                <a:gd name="T5" fmla="*/ 380 h 1563"/>
                <a:gd name="T6" fmla="*/ 653 w 2896"/>
                <a:gd name="T7" fmla="*/ 378 h 1563"/>
                <a:gd name="T8" fmla="*/ 623 w 2896"/>
                <a:gd name="T9" fmla="*/ 368 h 1563"/>
                <a:gd name="T10" fmla="*/ 626 w 2896"/>
                <a:gd name="T11" fmla="*/ 363 h 1563"/>
                <a:gd name="T12" fmla="*/ 630 w 2896"/>
                <a:gd name="T13" fmla="*/ 349 h 1563"/>
                <a:gd name="T14" fmla="*/ 616 w 2896"/>
                <a:gd name="T15" fmla="*/ 326 h 1563"/>
                <a:gd name="T16" fmla="*/ 604 w 2896"/>
                <a:gd name="T17" fmla="*/ 331 h 1563"/>
                <a:gd name="T18" fmla="*/ 589 w 2896"/>
                <a:gd name="T19" fmla="*/ 341 h 1563"/>
                <a:gd name="T20" fmla="*/ 568 w 2896"/>
                <a:gd name="T21" fmla="*/ 333 h 1563"/>
                <a:gd name="T22" fmla="*/ 557 w 2896"/>
                <a:gd name="T23" fmla="*/ 332 h 1563"/>
                <a:gd name="T24" fmla="*/ 536 w 2896"/>
                <a:gd name="T25" fmla="*/ 348 h 1563"/>
                <a:gd name="T26" fmla="*/ 511 w 2896"/>
                <a:gd name="T27" fmla="*/ 355 h 1563"/>
                <a:gd name="T28" fmla="*/ 491 w 2896"/>
                <a:gd name="T29" fmla="*/ 376 h 1563"/>
                <a:gd name="T30" fmla="*/ 459 w 2896"/>
                <a:gd name="T31" fmla="*/ 388 h 1563"/>
                <a:gd name="T32" fmla="*/ 442 w 2896"/>
                <a:gd name="T33" fmla="*/ 382 h 1563"/>
                <a:gd name="T34" fmla="*/ 431 w 2896"/>
                <a:gd name="T35" fmla="*/ 370 h 1563"/>
                <a:gd name="T36" fmla="*/ 400 w 2896"/>
                <a:gd name="T37" fmla="*/ 364 h 1563"/>
                <a:gd name="T38" fmla="*/ 389 w 2896"/>
                <a:gd name="T39" fmla="*/ 353 h 1563"/>
                <a:gd name="T40" fmla="*/ 364 w 2896"/>
                <a:gd name="T41" fmla="*/ 368 h 1563"/>
                <a:gd name="T42" fmla="*/ 348 w 2896"/>
                <a:gd name="T43" fmla="*/ 384 h 1563"/>
                <a:gd name="T44" fmla="*/ 335 w 2896"/>
                <a:gd name="T45" fmla="*/ 390 h 1563"/>
                <a:gd name="T46" fmla="*/ 339 w 2896"/>
                <a:gd name="T47" fmla="*/ 373 h 1563"/>
                <a:gd name="T48" fmla="*/ 331 w 2896"/>
                <a:gd name="T49" fmla="*/ 359 h 1563"/>
                <a:gd name="T50" fmla="*/ 302 w 2896"/>
                <a:gd name="T51" fmla="*/ 366 h 1563"/>
                <a:gd name="T52" fmla="*/ 264 w 2896"/>
                <a:gd name="T53" fmla="*/ 352 h 1563"/>
                <a:gd name="T54" fmla="*/ 246 w 2896"/>
                <a:gd name="T55" fmla="*/ 351 h 1563"/>
                <a:gd name="T56" fmla="*/ 221 w 2896"/>
                <a:gd name="T57" fmla="*/ 336 h 1563"/>
                <a:gd name="T58" fmla="*/ 200 w 2896"/>
                <a:gd name="T59" fmla="*/ 320 h 1563"/>
                <a:gd name="T60" fmla="*/ 178 w 2896"/>
                <a:gd name="T61" fmla="*/ 301 h 1563"/>
                <a:gd name="T62" fmla="*/ 171 w 2896"/>
                <a:gd name="T63" fmla="*/ 281 h 1563"/>
                <a:gd name="T64" fmla="*/ 158 w 2896"/>
                <a:gd name="T65" fmla="*/ 288 h 1563"/>
                <a:gd name="T66" fmla="*/ 142 w 2896"/>
                <a:gd name="T67" fmla="*/ 265 h 1563"/>
                <a:gd name="T68" fmla="*/ 109 w 2896"/>
                <a:gd name="T69" fmla="*/ 235 h 1563"/>
                <a:gd name="T70" fmla="*/ 89 w 2896"/>
                <a:gd name="T71" fmla="*/ 223 h 1563"/>
                <a:gd name="T72" fmla="*/ 74 w 2896"/>
                <a:gd name="T73" fmla="*/ 228 h 1563"/>
                <a:gd name="T74" fmla="*/ 46 w 2896"/>
                <a:gd name="T75" fmla="*/ 195 h 1563"/>
                <a:gd name="T76" fmla="*/ 19 w 2896"/>
                <a:gd name="T77" fmla="*/ 169 h 1563"/>
                <a:gd name="T78" fmla="*/ 10 w 2896"/>
                <a:gd name="T79" fmla="*/ 162 h 1563"/>
                <a:gd name="T80" fmla="*/ 0 w 2896"/>
                <a:gd name="T81" fmla="*/ 157 h 1563"/>
                <a:gd name="T82" fmla="*/ 3 w 2896"/>
                <a:gd name="T83" fmla="*/ 135 h 1563"/>
                <a:gd name="T84" fmla="*/ 1 w 2896"/>
                <a:gd name="T85" fmla="*/ 112 h 1563"/>
                <a:gd name="T86" fmla="*/ 11 w 2896"/>
                <a:gd name="T87" fmla="*/ 109 h 1563"/>
                <a:gd name="T88" fmla="*/ 22 w 2896"/>
                <a:gd name="T89" fmla="*/ 118 h 1563"/>
                <a:gd name="T90" fmla="*/ 38 w 2896"/>
                <a:gd name="T91" fmla="*/ 112 h 1563"/>
                <a:gd name="T92" fmla="*/ 43 w 2896"/>
                <a:gd name="T93" fmla="*/ 90 h 1563"/>
                <a:gd name="T94" fmla="*/ 25 w 2896"/>
                <a:gd name="T95" fmla="*/ 76 h 1563"/>
                <a:gd name="T96" fmla="*/ 29 w 2896"/>
                <a:gd name="T97" fmla="*/ 51 h 1563"/>
                <a:gd name="T98" fmla="*/ 39 w 2896"/>
                <a:gd name="T99" fmla="*/ 36 h 1563"/>
                <a:gd name="T100" fmla="*/ 71 w 2896"/>
                <a:gd name="T101" fmla="*/ 26 h 1563"/>
                <a:gd name="T102" fmla="*/ 148 w 2896"/>
                <a:gd name="T103" fmla="*/ 20 h 1563"/>
                <a:gd name="T104" fmla="*/ 258 w 2896"/>
                <a:gd name="T105" fmla="*/ 20 h 1563"/>
                <a:gd name="T106" fmla="*/ 365 w 2896"/>
                <a:gd name="T107" fmla="*/ 3 h 1563"/>
                <a:gd name="T108" fmla="*/ 417 w 2896"/>
                <a:gd name="T109" fmla="*/ 39 h 1563"/>
                <a:gd name="T110" fmla="*/ 399 w 2896"/>
                <a:gd name="T111" fmla="*/ 107 h 1563"/>
                <a:gd name="T112" fmla="*/ 467 w 2896"/>
                <a:gd name="T113" fmla="*/ 166 h 1563"/>
                <a:gd name="T114" fmla="*/ 552 w 2896"/>
                <a:gd name="T115" fmla="*/ 189 h 1563"/>
                <a:gd name="T116" fmla="*/ 640 w 2896"/>
                <a:gd name="T117" fmla="*/ 234 h 1563"/>
                <a:gd name="T118" fmla="*/ 685 w 2896"/>
                <a:gd name="T119" fmla="*/ 200 h 1563"/>
                <a:gd name="T120" fmla="*/ 711 w 2896"/>
                <a:gd name="T121" fmla="*/ 258 h 1563"/>
                <a:gd name="T122" fmla="*/ 713 w 2896"/>
                <a:gd name="T123" fmla="*/ 353 h 1563"/>
                <a:gd name="T124" fmla="*/ 689 w 2896"/>
                <a:gd name="T125" fmla="*/ 384 h 15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96"/>
                <a:gd name="T190" fmla="*/ 0 h 1563"/>
                <a:gd name="T191" fmla="*/ 2896 w 2896"/>
                <a:gd name="T192" fmla="*/ 1563 h 156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96" h="1563">
                  <a:moveTo>
                    <a:pt x="2754" y="1539"/>
                  </a:moveTo>
                  <a:lnTo>
                    <a:pt x="2752" y="1535"/>
                  </a:lnTo>
                  <a:lnTo>
                    <a:pt x="2746" y="1528"/>
                  </a:lnTo>
                  <a:lnTo>
                    <a:pt x="2738" y="1516"/>
                  </a:lnTo>
                  <a:lnTo>
                    <a:pt x="2728" y="1504"/>
                  </a:lnTo>
                  <a:lnTo>
                    <a:pt x="2715" y="1496"/>
                  </a:lnTo>
                  <a:lnTo>
                    <a:pt x="2699" y="1490"/>
                  </a:lnTo>
                  <a:lnTo>
                    <a:pt x="2685" y="1486"/>
                  </a:lnTo>
                  <a:lnTo>
                    <a:pt x="2671" y="1486"/>
                  </a:lnTo>
                  <a:lnTo>
                    <a:pt x="2658" y="1490"/>
                  </a:lnTo>
                  <a:lnTo>
                    <a:pt x="2650" y="1500"/>
                  </a:lnTo>
                  <a:lnTo>
                    <a:pt x="2644" y="1510"/>
                  </a:lnTo>
                  <a:lnTo>
                    <a:pt x="2640" y="1516"/>
                  </a:lnTo>
                  <a:lnTo>
                    <a:pt x="2636" y="1520"/>
                  </a:lnTo>
                  <a:lnTo>
                    <a:pt x="2632" y="1522"/>
                  </a:lnTo>
                  <a:lnTo>
                    <a:pt x="2630" y="1524"/>
                  </a:lnTo>
                  <a:lnTo>
                    <a:pt x="2628" y="1524"/>
                  </a:lnTo>
                  <a:lnTo>
                    <a:pt x="2624" y="1522"/>
                  </a:lnTo>
                  <a:lnTo>
                    <a:pt x="2612" y="1514"/>
                  </a:lnTo>
                  <a:lnTo>
                    <a:pt x="2591" y="1504"/>
                  </a:lnTo>
                  <a:lnTo>
                    <a:pt x="2559" y="1492"/>
                  </a:lnTo>
                  <a:lnTo>
                    <a:pt x="2534" y="1486"/>
                  </a:lnTo>
                  <a:lnTo>
                    <a:pt x="2510" y="1480"/>
                  </a:lnTo>
                  <a:lnTo>
                    <a:pt x="2492" y="1474"/>
                  </a:lnTo>
                  <a:lnTo>
                    <a:pt x="2480" y="1472"/>
                  </a:lnTo>
                  <a:lnTo>
                    <a:pt x="2477" y="1472"/>
                  </a:lnTo>
                  <a:lnTo>
                    <a:pt x="2480" y="1468"/>
                  </a:lnTo>
                  <a:lnTo>
                    <a:pt x="2488" y="1463"/>
                  </a:lnTo>
                  <a:lnTo>
                    <a:pt x="2502" y="1453"/>
                  </a:lnTo>
                  <a:lnTo>
                    <a:pt x="2514" y="1443"/>
                  </a:lnTo>
                  <a:lnTo>
                    <a:pt x="2524" y="1431"/>
                  </a:lnTo>
                  <a:lnTo>
                    <a:pt x="2528" y="1421"/>
                  </a:lnTo>
                  <a:lnTo>
                    <a:pt x="2526" y="1411"/>
                  </a:lnTo>
                  <a:lnTo>
                    <a:pt x="2518" y="1396"/>
                  </a:lnTo>
                  <a:lnTo>
                    <a:pt x="2506" y="1376"/>
                  </a:lnTo>
                  <a:lnTo>
                    <a:pt x="2494" y="1356"/>
                  </a:lnTo>
                  <a:lnTo>
                    <a:pt x="2482" y="1337"/>
                  </a:lnTo>
                  <a:lnTo>
                    <a:pt x="2471" y="1319"/>
                  </a:lnTo>
                  <a:lnTo>
                    <a:pt x="2463" y="1307"/>
                  </a:lnTo>
                  <a:lnTo>
                    <a:pt x="2461" y="1303"/>
                  </a:lnTo>
                  <a:lnTo>
                    <a:pt x="2457" y="1305"/>
                  </a:lnTo>
                  <a:lnTo>
                    <a:pt x="2445" y="1309"/>
                  </a:lnTo>
                  <a:lnTo>
                    <a:pt x="2429" y="1317"/>
                  </a:lnTo>
                  <a:lnTo>
                    <a:pt x="2414" y="1325"/>
                  </a:lnTo>
                  <a:lnTo>
                    <a:pt x="2398" y="1333"/>
                  </a:lnTo>
                  <a:lnTo>
                    <a:pt x="2384" y="1341"/>
                  </a:lnTo>
                  <a:lnTo>
                    <a:pt x="2376" y="1348"/>
                  </a:lnTo>
                  <a:lnTo>
                    <a:pt x="2366" y="1358"/>
                  </a:lnTo>
                  <a:lnTo>
                    <a:pt x="2354" y="1366"/>
                  </a:lnTo>
                  <a:lnTo>
                    <a:pt x="2339" y="1366"/>
                  </a:lnTo>
                  <a:lnTo>
                    <a:pt x="2321" y="1362"/>
                  </a:lnTo>
                  <a:lnTo>
                    <a:pt x="2305" y="1354"/>
                  </a:lnTo>
                  <a:lnTo>
                    <a:pt x="2290" y="1344"/>
                  </a:lnTo>
                  <a:lnTo>
                    <a:pt x="2272" y="1335"/>
                  </a:lnTo>
                  <a:lnTo>
                    <a:pt x="2256" y="1327"/>
                  </a:lnTo>
                  <a:lnTo>
                    <a:pt x="2246" y="1321"/>
                  </a:lnTo>
                  <a:lnTo>
                    <a:pt x="2242" y="1319"/>
                  </a:lnTo>
                  <a:lnTo>
                    <a:pt x="2238" y="1323"/>
                  </a:lnTo>
                  <a:lnTo>
                    <a:pt x="2228" y="1331"/>
                  </a:lnTo>
                  <a:lnTo>
                    <a:pt x="2215" y="1342"/>
                  </a:lnTo>
                  <a:lnTo>
                    <a:pt x="2197" y="1354"/>
                  </a:lnTo>
                  <a:lnTo>
                    <a:pt x="2177" y="1370"/>
                  </a:lnTo>
                  <a:lnTo>
                    <a:pt x="2160" y="1382"/>
                  </a:lnTo>
                  <a:lnTo>
                    <a:pt x="2142" y="1394"/>
                  </a:lnTo>
                  <a:lnTo>
                    <a:pt x="2126" y="1402"/>
                  </a:lnTo>
                  <a:lnTo>
                    <a:pt x="2108" y="1405"/>
                  </a:lnTo>
                  <a:lnTo>
                    <a:pt x="2087" y="1411"/>
                  </a:lnTo>
                  <a:lnTo>
                    <a:pt x="2063" y="1415"/>
                  </a:lnTo>
                  <a:lnTo>
                    <a:pt x="2043" y="1423"/>
                  </a:lnTo>
                  <a:lnTo>
                    <a:pt x="2028" y="1431"/>
                  </a:lnTo>
                  <a:lnTo>
                    <a:pt x="2016" y="1445"/>
                  </a:lnTo>
                  <a:lnTo>
                    <a:pt x="2004" y="1465"/>
                  </a:lnTo>
                  <a:lnTo>
                    <a:pt x="1986" y="1486"/>
                  </a:lnTo>
                  <a:lnTo>
                    <a:pt x="1963" y="1506"/>
                  </a:lnTo>
                  <a:lnTo>
                    <a:pt x="1937" y="1522"/>
                  </a:lnTo>
                  <a:lnTo>
                    <a:pt x="1910" y="1531"/>
                  </a:lnTo>
                  <a:lnTo>
                    <a:pt x="1884" y="1539"/>
                  </a:lnTo>
                  <a:lnTo>
                    <a:pt x="1860" y="1547"/>
                  </a:lnTo>
                  <a:lnTo>
                    <a:pt x="1837" y="1555"/>
                  </a:lnTo>
                  <a:lnTo>
                    <a:pt x="1815" y="1561"/>
                  </a:lnTo>
                  <a:lnTo>
                    <a:pt x="1795" y="1561"/>
                  </a:lnTo>
                  <a:lnTo>
                    <a:pt x="1784" y="1553"/>
                  </a:lnTo>
                  <a:lnTo>
                    <a:pt x="1776" y="1541"/>
                  </a:lnTo>
                  <a:lnTo>
                    <a:pt x="1770" y="1528"/>
                  </a:lnTo>
                  <a:lnTo>
                    <a:pt x="1768" y="1514"/>
                  </a:lnTo>
                  <a:lnTo>
                    <a:pt x="1764" y="1502"/>
                  </a:lnTo>
                  <a:lnTo>
                    <a:pt x="1756" y="1492"/>
                  </a:lnTo>
                  <a:lnTo>
                    <a:pt x="1744" y="1484"/>
                  </a:lnTo>
                  <a:lnTo>
                    <a:pt x="1723" y="1480"/>
                  </a:lnTo>
                  <a:lnTo>
                    <a:pt x="1697" y="1478"/>
                  </a:lnTo>
                  <a:lnTo>
                    <a:pt x="1669" y="1476"/>
                  </a:lnTo>
                  <a:lnTo>
                    <a:pt x="1642" y="1472"/>
                  </a:lnTo>
                  <a:lnTo>
                    <a:pt x="1614" y="1466"/>
                  </a:lnTo>
                  <a:lnTo>
                    <a:pt x="1601" y="1459"/>
                  </a:lnTo>
                  <a:lnTo>
                    <a:pt x="1591" y="1449"/>
                  </a:lnTo>
                  <a:lnTo>
                    <a:pt x="1583" y="1439"/>
                  </a:lnTo>
                  <a:lnTo>
                    <a:pt x="1575" y="1429"/>
                  </a:lnTo>
                  <a:lnTo>
                    <a:pt x="1567" y="1419"/>
                  </a:lnTo>
                  <a:lnTo>
                    <a:pt x="1557" y="1415"/>
                  </a:lnTo>
                  <a:lnTo>
                    <a:pt x="1545" y="1415"/>
                  </a:lnTo>
                  <a:lnTo>
                    <a:pt x="1528" y="1421"/>
                  </a:lnTo>
                  <a:lnTo>
                    <a:pt x="1502" y="1437"/>
                  </a:lnTo>
                  <a:lnTo>
                    <a:pt x="1479" y="1455"/>
                  </a:lnTo>
                  <a:lnTo>
                    <a:pt x="1455" y="1472"/>
                  </a:lnTo>
                  <a:lnTo>
                    <a:pt x="1435" y="1492"/>
                  </a:lnTo>
                  <a:lnTo>
                    <a:pt x="1421" y="1508"/>
                  </a:lnTo>
                  <a:lnTo>
                    <a:pt x="1410" y="1520"/>
                  </a:lnTo>
                  <a:lnTo>
                    <a:pt x="1402" y="1528"/>
                  </a:lnTo>
                  <a:lnTo>
                    <a:pt x="1390" y="1537"/>
                  </a:lnTo>
                  <a:lnTo>
                    <a:pt x="1378" y="1547"/>
                  </a:lnTo>
                  <a:lnTo>
                    <a:pt x="1364" y="1555"/>
                  </a:lnTo>
                  <a:lnTo>
                    <a:pt x="1353" y="1561"/>
                  </a:lnTo>
                  <a:lnTo>
                    <a:pt x="1345" y="1563"/>
                  </a:lnTo>
                  <a:lnTo>
                    <a:pt x="1339" y="1561"/>
                  </a:lnTo>
                  <a:lnTo>
                    <a:pt x="1339" y="1553"/>
                  </a:lnTo>
                  <a:lnTo>
                    <a:pt x="1343" y="1541"/>
                  </a:lnTo>
                  <a:lnTo>
                    <a:pt x="1347" y="1528"/>
                  </a:lnTo>
                  <a:lnTo>
                    <a:pt x="1353" y="1510"/>
                  </a:lnTo>
                  <a:lnTo>
                    <a:pt x="1356" y="1492"/>
                  </a:lnTo>
                  <a:lnTo>
                    <a:pt x="1358" y="1476"/>
                  </a:lnTo>
                  <a:lnTo>
                    <a:pt x="1358" y="1461"/>
                  </a:lnTo>
                  <a:lnTo>
                    <a:pt x="1353" y="1449"/>
                  </a:lnTo>
                  <a:lnTo>
                    <a:pt x="1343" y="1441"/>
                  </a:lnTo>
                  <a:lnTo>
                    <a:pt x="1321" y="1437"/>
                  </a:lnTo>
                  <a:lnTo>
                    <a:pt x="1301" y="1441"/>
                  </a:lnTo>
                  <a:lnTo>
                    <a:pt x="1282" y="1449"/>
                  </a:lnTo>
                  <a:lnTo>
                    <a:pt x="1260" y="1457"/>
                  </a:lnTo>
                  <a:lnTo>
                    <a:pt x="1234" y="1463"/>
                  </a:lnTo>
                  <a:lnTo>
                    <a:pt x="1205" y="1465"/>
                  </a:lnTo>
                  <a:lnTo>
                    <a:pt x="1173" y="1459"/>
                  </a:lnTo>
                  <a:lnTo>
                    <a:pt x="1140" y="1449"/>
                  </a:lnTo>
                  <a:lnTo>
                    <a:pt x="1106" y="1435"/>
                  </a:lnTo>
                  <a:lnTo>
                    <a:pt x="1077" y="1421"/>
                  </a:lnTo>
                  <a:lnTo>
                    <a:pt x="1053" y="1409"/>
                  </a:lnTo>
                  <a:lnTo>
                    <a:pt x="1038" y="1402"/>
                  </a:lnTo>
                  <a:lnTo>
                    <a:pt x="1026" y="1398"/>
                  </a:lnTo>
                  <a:lnTo>
                    <a:pt x="1012" y="1400"/>
                  </a:lnTo>
                  <a:lnTo>
                    <a:pt x="998" y="1404"/>
                  </a:lnTo>
                  <a:lnTo>
                    <a:pt x="984" y="1405"/>
                  </a:lnTo>
                  <a:lnTo>
                    <a:pt x="969" y="1404"/>
                  </a:lnTo>
                  <a:lnTo>
                    <a:pt x="951" y="1396"/>
                  </a:lnTo>
                  <a:lnTo>
                    <a:pt x="931" y="1380"/>
                  </a:lnTo>
                  <a:lnTo>
                    <a:pt x="908" y="1364"/>
                  </a:lnTo>
                  <a:lnTo>
                    <a:pt x="884" y="1346"/>
                  </a:lnTo>
                  <a:lnTo>
                    <a:pt x="860" y="1331"/>
                  </a:lnTo>
                  <a:lnTo>
                    <a:pt x="843" y="1317"/>
                  </a:lnTo>
                  <a:lnTo>
                    <a:pt x="831" y="1307"/>
                  </a:lnTo>
                  <a:lnTo>
                    <a:pt x="817" y="1297"/>
                  </a:lnTo>
                  <a:lnTo>
                    <a:pt x="799" y="1283"/>
                  </a:lnTo>
                  <a:lnTo>
                    <a:pt x="778" y="1268"/>
                  </a:lnTo>
                  <a:lnTo>
                    <a:pt x="754" y="1250"/>
                  </a:lnTo>
                  <a:lnTo>
                    <a:pt x="734" y="1234"/>
                  </a:lnTo>
                  <a:lnTo>
                    <a:pt x="717" y="1219"/>
                  </a:lnTo>
                  <a:lnTo>
                    <a:pt x="709" y="1207"/>
                  </a:lnTo>
                  <a:lnTo>
                    <a:pt x="705" y="1189"/>
                  </a:lnTo>
                  <a:lnTo>
                    <a:pt x="701" y="1169"/>
                  </a:lnTo>
                  <a:lnTo>
                    <a:pt x="697" y="1150"/>
                  </a:lnTo>
                  <a:lnTo>
                    <a:pt x="691" y="1134"/>
                  </a:lnTo>
                  <a:lnTo>
                    <a:pt x="683" y="1126"/>
                  </a:lnTo>
                  <a:lnTo>
                    <a:pt x="675" y="1126"/>
                  </a:lnTo>
                  <a:lnTo>
                    <a:pt x="666" y="1132"/>
                  </a:lnTo>
                  <a:lnTo>
                    <a:pt x="656" y="1140"/>
                  </a:lnTo>
                  <a:lnTo>
                    <a:pt x="644" y="1148"/>
                  </a:lnTo>
                  <a:lnTo>
                    <a:pt x="632" y="1154"/>
                  </a:lnTo>
                  <a:lnTo>
                    <a:pt x="620" y="1156"/>
                  </a:lnTo>
                  <a:lnTo>
                    <a:pt x="612" y="1152"/>
                  </a:lnTo>
                  <a:lnTo>
                    <a:pt x="606" y="1142"/>
                  </a:lnTo>
                  <a:lnTo>
                    <a:pt x="591" y="1100"/>
                  </a:lnTo>
                  <a:lnTo>
                    <a:pt x="565" y="1063"/>
                  </a:lnTo>
                  <a:lnTo>
                    <a:pt x="532" y="1026"/>
                  </a:lnTo>
                  <a:lnTo>
                    <a:pt x="510" y="1006"/>
                  </a:lnTo>
                  <a:lnTo>
                    <a:pt x="484" y="984"/>
                  </a:lnTo>
                  <a:lnTo>
                    <a:pt x="461" y="963"/>
                  </a:lnTo>
                  <a:lnTo>
                    <a:pt x="437" y="943"/>
                  </a:lnTo>
                  <a:lnTo>
                    <a:pt x="419" y="923"/>
                  </a:lnTo>
                  <a:lnTo>
                    <a:pt x="406" y="908"/>
                  </a:lnTo>
                  <a:lnTo>
                    <a:pt x="390" y="894"/>
                  </a:lnTo>
                  <a:lnTo>
                    <a:pt x="374" y="890"/>
                  </a:lnTo>
                  <a:lnTo>
                    <a:pt x="356" y="892"/>
                  </a:lnTo>
                  <a:lnTo>
                    <a:pt x="343" y="900"/>
                  </a:lnTo>
                  <a:lnTo>
                    <a:pt x="331" y="910"/>
                  </a:lnTo>
                  <a:lnTo>
                    <a:pt x="321" y="919"/>
                  </a:lnTo>
                  <a:lnTo>
                    <a:pt x="309" y="921"/>
                  </a:lnTo>
                  <a:lnTo>
                    <a:pt x="295" y="913"/>
                  </a:lnTo>
                  <a:lnTo>
                    <a:pt x="280" y="898"/>
                  </a:lnTo>
                  <a:lnTo>
                    <a:pt x="266" y="870"/>
                  </a:lnTo>
                  <a:lnTo>
                    <a:pt x="246" y="839"/>
                  </a:lnTo>
                  <a:lnTo>
                    <a:pt x="217" y="809"/>
                  </a:lnTo>
                  <a:lnTo>
                    <a:pt x="183" y="782"/>
                  </a:lnTo>
                  <a:lnTo>
                    <a:pt x="152" y="756"/>
                  </a:lnTo>
                  <a:lnTo>
                    <a:pt x="124" y="734"/>
                  </a:lnTo>
                  <a:lnTo>
                    <a:pt x="105" y="717"/>
                  </a:lnTo>
                  <a:lnTo>
                    <a:pt x="87" y="697"/>
                  </a:lnTo>
                  <a:lnTo>
                    <a:pt x="73" y="677"/>
                  </a:lnTo>
                  <a:lnTo>
                    <a:pt x="61" y="662"/>
                  </a:lnTo>
                  <a:lnTo>
                    <a:pt x="53" y="652"/>
                  </a:lnTo>
                  <a:lnTo>
                    <a:pt x="51" y="648"/>
                  </a:lnTo>
                  <a:lnTo>
                    <a:pt x="47" y="648"/>
                  </a:lnTo>
                  <a:lnTo>
                    <a:pt x="40" y="650"/>
                  </a:lnTo>
                  <a:lnTo>
                    <a:pt x="30" y="650"/>
                  </a:lnTo>
                  <a:lnTo>
                    <a:pt x="20" y="648"/>
                  </a:lnTo>
                  <a:lnTo>
                    <a:pt x="8" y="646"/>
                  </a:lnTo>
                  <a:lnTo>
                    <a:pt x="2" y="638"/>
                  </a:lnTo>
                  <a:lnTo>
                    <a:pt x="0" y="628"/>
                  </a:lnTo>
                  <a:lnTo>
                    <a:pt x="4" y="614"/>
                  </a:lnTo>
                  <a:lnTo>
                    <a:pt x="10" y="593"/>
                  </a:lnTo>
                  <a:lnTo>
                    <a:pt x="14" y="575"/>
                  </a:lnTo>
                  <a:lnTo>
                    <a:pt x="14" y="559"/>
                  </a:lnTo>
                  <a:lnTo>
                    <a:pt x="12" y="541"/>
                  </a:lnTo>
                  <a:lnTo>
                    <a:pt x="10" y="524"/>
                  </a:lnTo>
                  <a:lnTo>
                    <a:pt x="12" y="504"/>
                  </a:lnTo>
                  <a:lnTo>
                    <a:pt x="12" y="482"/>
                  </a:lnTo>
                  <a:lnTo>
                    <a:pt x="8" y="463"/>
                  </a:lnTo>
                  <a:lnTo>
                    <a:pt x="6" y="449"/>
                  </a:lnTo>
                  <a:lnTo>
                    <a:pt x="4" y="439"/>
                  </a:lnTo>
                  <a:lnTo>
                    <a:pt x="10" y="431"/>
                  </a:lnTo>
                  <a:lnTo>
                    <a:pt x="22" y="427"/>
                  </a:lnTo>
                  <a:lnTo>
                    <a:pt x="34" y="429"/>
                  </a:lnTo>
                  <a:lnTo>
                    <a:pt x="44" y="437"/>
                  </a:lnTo>
                  <a:lnTo>
                    <a:pt x="51" y="449"/>
                  </a:lnTo>
                  <a:lnTo>
                    <a:pt x="57" y="461"/>
                  </a:lnTo>
                  <a:lnTo>
                    <a:pt x="65" y="471"/>
                  </a:lnTo>
                  <a:lnTo>
                    <a:pt x="75" y="475"/>
                  </a:lnTo>
                  <a:lnTo>
                    <a:pt x="87" y="473"/>
                  </a:lnTo>
                  <a:lnTo>
                    <a:pt x="105" y="465"/>
                  </a:lnTo>
                  <a:lnTo>
                    <a:pt x="118" y="463"/>
                  </a:lnTo>
                  <a:lnTo>
                    <a:pt x="132" y="463"/>
                  </a:lnTo>
                  <a:lnTo>
                    <a:pt x="144" y="459"/>
                  </a:lnTo>
                  <a:lnTo>
                    <a:pt x="152" y="451"/>
                  </a:lnTo>
                  <a:lnTo>
                    <a:pt x="158" y="435"/>
                  </a:lnTo>
                  <a:lnTo>
                    <a:pt x="164" y="412"/>
                  </a:lnTo>
                  <a:lnTo>
                    <a:pt x="169" y="394"/>
                  </a:lnTo>
                  <a:lnTo>
                    <a:pt x="171" y="376"/>
                  </a:lnTo>
                  <a:lnTo>
                    <a:pt x="169" y="360"/>
                  </a:lnTo>
                  <a:lnTo>
                    <a:pt x="156" y="347"/>
                  </a:lnTo>
                  <a:lnTo>
                    <a:pt x="140" y="335"/>
                  </a:lnTo>
                  <a:lnTo>
                    <a:pt x="122" y="325"/>
                  </a:lnTo>
                  <a:lnTo>
                    <a:pt x="108" y="315"/>
                  </a:lnTo>
                  <a:lnTo>
                    <a:pt x="99" y="305"/>
                  </a:lnTo>
                  <a:lnTo>
                    <a:pt x="97" y="293"/>
                  </a:lnTo>
                  <a:lnTo>
                    <a:pt x="101" y="278"/>
                  </a:lnTo>
                  <a:lnTo>
                    <a:pt x="108" y="254"/>
                  </a:lnTo>
                  <a:lnTo>
                    <a:pt x="114" y="229"/>
                  </a:lnTo>
                  <a:lnTo>
                    <a:pt x="118" y="205"/>
                  </a:lnTo>
                  <a:lnTo>
                    <a:pt x="124" y="183"/>
                  </a:lnTo>
                  <a:lnTo>
                    <a:pt x="132" y="168"/>
                  </a:lnTo>
                  <a:lnTo>
                    <a:pt x="140" y="158"/>
                  </a:lnTo>
                  <a:lnTo>
                    <a:pt x="148" y="150"/>
                  </a:lnTo>
                  <a:lnTo>
                    <a:pt x="154" y="146"/>
                  </a:lnTo>
                  <a:lnTo>
                    <a:pt x="158" y="142"/>
                  </a:lnTo>
                  <a:lnTo>
                    <a:pt x="160" y="140"/>
                  </a:lnTo>
                  <a:lnTo>
                    <a:pt x="162" y="138"/>
                  </a:lnTo>
                  <a:lnTo>
                    <a:pt x="256" y="152"/>
                  </a:lnTo>
                  <a:lnTo>
                    <a:pt x="284" y="105"/>
                  </a:lnTo>
                  <a:lnTo>
                    <a:pt x="355" y="42"/>
                  </a:lnTo>
                  <a:lnTo>
                    <a:pt x="384" y="24"/>
                  </a:lnTo>
                  <a:lnTo>
                    <a:pt x="492" y="61"/>
                  </a:lnTo>
                  <a:lnTo>
                    <a:pt x="530" y="87"/>
                  </a:lnTo>
                  <a:lnTo>
                    <a:pt x="589" y="81"/>
                  </a:lnTo>
                  <a:lnTo>
                    <a:pt x="626" y="36"/>
                  </a:lnTo>
                  <a:lnTo>
                    <a:pt x="792" y="67"/>
                  </a:lnTo>
                  <a:lnTo>
                    <a:pt x="841" y="106"/>
                  </a:lnTo>
                  <a:lnTo>
                    <a:pt x="896" y="118"/>
                  </a:lnTo>
                  <a:lnTo>
                    <a:pt x="1032" y="81"/>
                  </a:lnTo>
                  <a:lnTo>
                    <a:pt x="1071" y="105"/>
                  </a:lnTo>
                  <a:lnTo>
                    <a:pt x="1179" y="34"/>
                  </a:lnTo>
                  <a:lnTo>
                    <a:pt x="1297" y="32"/>
                  </a:lnTo>
                  <a:lnTo>
                    <a:pt x="1366" y="0"/>
                  </a:lnTo>
                  <a:lnTo>
                    <a:pt x="1461" y="12"/>
                  </a:lnTo>
                  <a:lnTo>
                    <a:pt x="1575" y="87"/>
                  </a:lnTo>
                  <a:lnTo>
                    <a:pt x="1666" y="75"/>
                  </a:lnTo>
                  <a:lnTo>
                    <a:pt x="1669" y="110"/>
                  </a:lnTo>
                  <a:lnTo>
                    <a:pt x="1628" y="138"/>
                  </a:lnTo>
                  <a:lnTo>
                    <a:pt x="1667" y="158"/>
                  </a:lnTo>
                  <a:lnTo>
                    <a:pt x="1666" y="205"/>
                  </a:lnTo>
                  <a:lnTo>
                    <a:pt x="1632" y="295"/>
                  </a:lnTo>
                  <a:lnTo>
                    <a:pt x="1634" y="347"/>
                  </a:lnTo>
                  <a:lnTo>
                    <a:pt x="1589" y="349"/>
                  </a:lnTo>
                  <a:lnTo>
                    <a:pt x="1595" y="431"/>
                  </a:lnTo>
                  <a:lnTo>
                    <a:pt x="1650" y="520"/>
                  </a:lnTo>
                  <a:lnTo>
                    <a:pt x="1701" y="632"/>
                  </a:lnTo>
                  <a:lnTo>
                    <a:pt x="1774" y="628"/>
                  </a:lnTo>
                  <a:lnTo>
                    <a:pt x="1845" y="663"/>
                  </a:lnTo>
                  <a:lnTo>
                    <a:pt x="1870" y="665"/>
                  </a:lnTo>
                  <a:lnTo>
                    <a:pt x="1902" y="683"/>
                  </a:lnTo>
                  <a:lnTo>
                    <a:pt x="1978" y="730"/>
                  </a:lnTo>
                  <a:lnTo>
                    <a:pt x="2041" y="726"/>
                  </a:lnTo>
                  <a:lnTo>
                    <a:pt x="2110" y="758"/>
                  </a:lnTo>
                  <a:lnTo>
                    <a:pt x="2207" y="756"/>
                  </a:lnTo>
                  <a:lnTo>
                    <a:pt x="2321" y="799"/>
                  </a:lnTo>
                  <a:lnTo>
                    <a:pt x="2402" y="860"/>
                  </a:lnTo>
                  <a:lnTo>
                    <a:pt x="2410" y="913"/>
                  </a:lnTo>
                  <a:lnTo>
                    <a:pt x="2486" y="923"/>
                  </a:lnTo>
                  <a:lnTo>
                    <a:pt x="2557" y="939"/>
                  </a:lnTo>
                  <a:lnTo>
                    <a:pt x="2628" y="843"/>
                  </a:lnTo>
                  <a:lnTo>
                    <a:pt x="2644" y="793"/>
                  </a:lnTo>
                  <a:lnTo>
                    <a:pt x="2634" y="758"/>
                  </a:lnTo>
                  <a:lnTo>
                    <a:pt x="2681" y="764"/>
                  </a:lnTo>
                  <a:lnTo>
                    <a:pt x="2740" y="803"/>
                  </a:lnTo>
                  <a:lnTo>
                    <a:pt x="2786" y="829"/>
                  </a:lnTo>
                  <a:lnTo>
                    <a:pt x="2817" y="925"/>
                  </a:lnTo>
                  <a:lnTo>
                    <a:pt x="2880" y="992"/>
                  </a:lnTo>
                  <a:lnTo>
                    <a:pt x="2874" y="1020"/>
                  </a:lnTo>
                  <a:lnTo>
                    <a:pt x="2841" y="1033"/>
                  </a:lnTo>
                  <a:lnTo>
                    <a:pt x="2880" y="1106"/>
                  </a:lnTo>
                  <a:lnTo>
                    <a:pt x="2894" y="1240"/>
                  </a:lnTo>
                  <a:lnTo>
                    <a:pt x="2896" y="1358"/>
                  </a:lnTo>
                  <a:lnTo>
                    <a:pt x="2858" y="1378"/>
                  </a:lnTo>
                  <a:lnTo>
                    <a:pt x="2849" y="1413"/>
                  </a:lnTo>
                  <a:lnTo>
                    <a:pt x="2829" y="1472"/>
                  </a:lnTo>
                  <a:lnTo>
                    <a:pt x="2835" y="1528"/>
                  </a:lnTo>
                  <a:lnTo>
                    <a:pt x="2799" y="1541"/>
                  </a:lnTo>
                  <a:lnTo>
                    <a:pt x="2774" y="1520"/>
                  </a:lnTo>
                  <a:lnTo>
                    <a:pt x="2754" y="1539"/>
                  </a:lnTo>
                </a:path>
              </a:pathLst>
            </a:custGeom>
            <a:grpFill/>
            <a:ln w="6350">
              <a:solidFill>
                <a:schemeClr val="bg1">
                  <a:lumMod val="95000"/>
                </a:schemeClr>
              </a:solidFill>
              <a:prstDash val="solid"/>
              <a:round/>
              <a:headEnd/>
              <a:tailEnd/>
            </a:ln>
          </p:spPr>
          <p:txBody>
            <a:bodyPr/>
            <a:lstStyle/>
            <a:p>
              <a:endParaRPr lang="zh-CN" altLang="en-US">
                <a:solidFill>
                  <a:schemeClr val="bg1"/>
                </a:solidFill>
              </a:endParaRPr>
            </a:p>
          </p:txBody>
        </p:sp>
        <p:sp>
          <p:nvSpPr>
            <p:cNvPr id="27" name="Freeform 71"/>
            <p:cNvSpPr>
              <a:spLocks/>
            </p:cNvSpPr>
            <p:nvPr/>
          </p:nvSpPr>
          <p:spPr bwMode="gray">
            <a:xfrm>
              <a:off x="2215" y="3052"/>
              <a:ext cx="676" cy="694"/>
            </a:xfrm>
            <a:custGeom>
              <a:avLst/>
              <a:gdLst>
                <a:gd name="T0" fmla="*/ 297 w 1352"/>
                <a:gd name="T1" fmla="*/ 258 h 1388"/>
                <a:gd name="T2" fmla="*/ 288 w 1352"/>
                <a:gd name="T3" fmla="*/ 267 h 1388"/>
                <a:gd name="T4" fmla="*/ 280 w 1352"/>
                <a:gd name="T5" fmla="*/ 277 h 1388"/>
                <a:gd name="T6" fmla="*/ 265 w 1352"/>
                <a:gd name="T7" fmla="*/ 279 h 1388"/>
                <a:gd name="T8" fmla="*/ 258 w 1352"/>
                <a:gd name="T9" fmla="*/ 281 h 1388"/>
                <a:gd name="T10" fmla="*/ 248 w 1352"/>
                <a:gd name="T11" fmla="*/ 285 h 1388"/>
                <a:gd name="T12" fmla="*/ 240 w 1352"/>
                <a:gd name="T13" fmla="*/ 279 h 1388"/>
                <a:gd name="T14" fmla="*/ 237 w 1352"/>
                <a:gd name="T15" fmla="*/ 285 h 1388"/>
                <a:gd name="T16" fmla="*/ 231 w 1352"/>
                <a:gd name="T17" fmla="*/ 284 h 1388"/>
                <a:gd name="T18" fmla="*/ 228 w 1352"/>
                <a:gd name="T19" fmla="*/ 281 h 1388"/>
                <a:gd name="T20" fmla="*/ 218 w 1352"/>
                <a:gd name="T21" fmla="*/ 290 h 1388"/>
                <a:gd name="T22" fmla="*/ 202 w 1352"/>
                <a:gd name="T23" fmla="*/ 282 h 1388"/>
                <a:gd name="T24" fmla="*/ 188 w 1352"/>
                <a:gd name="T25" fmla="*/ 290 h 1388"/>
                <a:gd name="T26" fmla="*/ 174 w 1352"/>
                <a:gd name="T27" fmla="*/ 293 h 1388"/>
                <a:gd name="T28" fmla="*/ 162 w 1352"/>
                <a:gd name="T29" fmla="*/ 303 h 1388"/>
                <a:gd name="T30" fmla="*/ 169 w 1352"/>
                <a:gd name="T31" fmla="*/ 330 h 1388"/>
                <a:gd name="T32" fmla="*/ 165 w 1352"/>
                <a:gd name="T33" fmla="*/ 346 h 1388"/>
                <a:gd name="T34" fmla="*/ 146 w 1352"/>
                <a:gd name="T35" fmla="*/ 341 h 1388"/>
                <a:gd name="T36" fmla="*/ 142 w 1352"/>
                <a:gd name="T37" fmla="*/ 322 h 1388"/>
                <a:gd name="T38" fmla="*/ 130 w 1352"/>
                <a:gd name="T39" fmla="*/ 330 h 1388"/>
                <a:gd name="T40" fmla="*/ 113 w 1352"/>
                <a:gd name="T41" fmla="*/ 336 h 1388"/>
                <a:gd name="T42" fmla="*/ 98 w 1352"/>
                <a:gd name="T43" fmla="*/ 327 h 1388"/>
                <a:gd name="T44" fmla="*/ 94 w 1352"/>
                <a:gd name="T45" fmla="*/ 310 h 1388"/>
                <a:gd name="T46" fmla="*/ 76 w 1352"/>
                <a:gd name="T47" fmla="*/ 308 h 1388"/>
                <a:gd name="T48" fmla="*/ 67 w 1352"/>
                <a:gd name="T49" fmla="*/ 301 h 1388"/>
                <a:gd name="T50" fmla="*/ 72 w 1352"/>
                <a:gd name="T51" fmla="*/ 280 h 1388"/>
                <a:gd name="T52" fmla="*/ 79 w 1352"/>
                <a:gd name="T53" fmla="*/ 267 h 1388"/>
                <a:gd name="T54" fmla="*/ 63 w 1352"/>
                <a:gd name="T55" fmla="*/ 263 h 1388"/>
                <a:gd name="T56" fmla="*/ 53 w 1352"/>
                <a:gd name="T57" fmla="*/ 245 h 1388"/>
                <a:gd name="T58" fmla="*/ 47 w 1352"/>
                <a:gd name="T59" fmla="*/ 227 h 1388"/>
                <a:gd name="T60" fmla="*/ 51 w 1352"/>
                <a:gd name="T61" fmla="*/ 218 h 1388"/>
                <a:gd name="T62" fmla="*/ 48 w 1352"/>
                <a:gd name="T63" fmla="*/ 217 h 1388"/>
                <a:gd name="T64" fmla="*/ 24 w 1352"/>
                <a:gd name="T65" fmla="*/ 220 h 1388"/>
                <a:gd name="T66" fmla="*/ 9 w 1352"/>
                <a:gd name="T67" fmla="*/ 229 h 1388"/>
                <a:gd name="T68" fmla="*/ 3 w 1352"/>
                <a:gd name="T69" fmla="*/ 224 h 1388"/>
                <a:gd name="T70" fmla="*/ 8 w 1352"/>
                <a:gd name="T71" fmla="*/ 215 h 1388"/>
                <a:gd name="T72" fmla="*/ 3 w 1352"/>
                <a:gd name="T73" fmla="*/ 206 h 1388"/>
                <a:gd name="T74" fmla="*/ 5 w 1352"/>
                <a:gd name="T75" fmla="*/ 189 h 1388"/>
                <a:gd name="T76" fmla="*/ 15 w 1352"/>
                <a:gd name="T77" fmla="*/ 172 h 1388"/>
                <a:gd name="T78" fmla="*/ 28 w 1352"/>
                <a:gd name="T79" fmla="*/ 162 h 1388"/>
                <a:gd name="T80" fmla="*/ 38 w 1352"/>
                <a:gd name="T81" fmla="*/ 150 h 1388"/>
                <a:gd name="T82" fmla="*/ 49 w 1352"/>
                <a:gd name="T83" fmla="*/ 131 h 1388"/>
                <a:gd name="T84" fmla="*/ 53 w 1352"/>
                <a:gd name="T85" fmla="*/ 89 h 1388"/>
                <a:gd name="T86" fmla="*/ 47 w 1352"/>
                <a:gd name="T87" fmla="*/ 72 h 1388"/>
                <a:gd name="T88" fmla="*/ 31 w 1352"/>
                <a:gd name="T89" fmla="*/ 60 h 1388"/>
                <a:gd name="T90" fmla="*/ 51 w 1352"/>
                <a:gd name="T91" fmla="*/ 42 h 1388"/>
                <a:gd name="T92" fmla="*/ 78 w 1352"/>
                <a:gd name="T93" fmla="*/ 44 h 1388"/>
                <a:gd name="T94" fmla="*/ 112 w 1352"/>
                <a:gd name="T95" fmla="*/ 60 h 1388"/>
                <a:gd name="T96" fmla="*/ 170 w 1352"/>
                <a:gd name="T97" fmla="*/ 138 h 1388"/>
                <a:gd name="T98" fmla="*/ 214 w 1352"/>
                <a:gd name="T99" fmla="*/ 109 h 1388"/>
                <a:gd name="T100" fmla="*/ 229 w 1352"/>
                <a:gd name="T101" fmla="*/ 50 h 1388"/>
                <a:gd name="T102" fmla="*/ 248 w 1352"/>
                <a:gd name="T103" fmla="*/ 26 h 1388"/>
                <a:gd name="T104" fmla="*/ 289 w 1352"/>
                <a:gd name="T105" fmla="*/ 47 h 1388"/>
                <a:gd name="T106" fmla="*/ 266 w 1352"/>
                <a:gd name="T107" fmla="*/ 82 h 1388"/>
                <a:gd name="T108" fmla="*/ 240 w 1352"/>
                <a:gd name="T109" fmla="*/ 101 h 1388"/>
                <a:gd name="T110" fmla="*/ 276 w 1352"/>
                <a:gd name="T111" fmla="*/ 122 h 1388"/>
                <a:gd name="T112" fmla="*/ 280 w 1352"/>
                <a:gd name="T113" fmla="*/ 183 h 1388"/>
                <a:gd name="T114" fmla="*/ 300 w 1352"/>
                <a:gd name="T115" fmla="*/ 216 h 1388"/>
                <a:gd name="T116" fmla="*/ 338 w 1352"/>
                <a:gd name="T117" fmla="*/ 225 h 13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2"/>
                <a:gd name="T178" fmla="*/ 0 h 1388"/>
                <a:gd name="T179" fmla="*/ 1352 w 1352"/>
                <a:gd name="T180" fmla="*/ 1388 h 13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close/>
                </a:path>
              </a:pathLst>
            </a:custGeom>
            <a:grpFill/>
            <a:ln w="0">
              <a:solidFill>
                <a:schemeClr val="bg1">
                  <a:lumMod val="95000"/>
                </a:schemeClr>
              </a:solidFill>
              <a:prstDash val="solid"/>
              <a:round/>
              <a:headEnd/>
              <a:tailEnd/>
            </a:ln>
          </p:spPr>
          <p:txBody>
            <a:bodyPr/>
            <a:lstStyle/>
            <a:p>
              <a:endParaRPr lang="zh-CN" altLang="en-US">
                <a:solidFill>
                  <a:schemeClr val="bg1"/>
                </a:solidFill>
              </a:endParaRPr>
            </a:p>
          </p:txBody>
        </p:sp>
        <p:sp>
          <p:nvSpPr>
            <p:cNvPr id="28" name="Freeform 72"/>
            <p:cNvSpPr>
              <a:spLocks/>
            </p:cNvSpPr>
            <p:nvPr/>
          </p:nvSpPr>
          <p:spPr bwMode="gray">
            <a:xfrm>
              <a:off x="2215" y="3052"/>
              <a:ext cx="676" cy="694"/>
            </a:xfrm>
            <a:custGeom>
              <a:avLst/>
              <a:gdLst>
                <a:gd name="T0" fmla="*/ 297 w 1352"/>
                <a:gd name="T1" fmla="*/ 258 h 1388"/>
                <a:gd name="T2" fmla="*/ 288 w 1352"/>
                <a:gd name="T3" fmla="*/ 267 h 1388"/>
                <a:gd name="T4" fmla="*/ 280 w 1352"/>
                <a:gd name="T5" fmla="*/ 277 h 1388"/>
                <a:gd name="T6" fmla="*/ 265 w 1352"/>
                <a:gd name="T7" fmla="*/ 279 h 1388"/>
                <a:gd name="T8" fmla="*/ 258 w 1352"/>
                <a:gd name="T9" fmla="*/ 281 h 1388"/>
                <a:gd name="T10" fmla="*/ 248 w 1352"/>
                <a:gd name="T11" fmla="*/ 285 h 1388"/>
                <a:gd name="T12" fmla="*/ 240 w 1352"/>
                <a:gd name="T13" fmla="*/ 279 h 1388"/>
                <a:gd name="T14" fmla="*/ 237 w 1352"/>
                <a:gd name="T15" fmla="*/ 285 h 1388"/>
                <a:gd name="T16" fmla="*/ 231 w 1352"/>
                <a:gd name="T17" fmla="*/ 284 h 1388"/>
                <a:gd name="T18" fmla="*/ 228 w 1352"/>
                <a:gd name="T19" fmla="*/ 281 h 1388"/>
                <a:gd name="T20" fmla="*/ 218 w 1352"/>
                <a:gd name="T21" fmla="*/ 290 h 1388"/>
                <a:gd name="T22" fmla="*/ 202 w 1352"/>
                <a:gd name="T23" fmla="*/ 282 h 1388"/>
                <a:gd name="T24" fmla="*/ 188 w 1352"/>
                <a:gd name="T25" fmla="*/ 290 h 1388"/>
                <a:gd name="T26" fmla="*/ 174 w 1352"/>
                <a:gd name="T27" fmla="*/ 293 h 1388"/>
                <a:gd name="T28" fmla="*/ 162 w 1352"/>
                <a:gd name="T29" fmla="*/ 303 h 1388"/>
                <a:gd name="T30" fmla="*/ 169 w 1352"/>
                <a:gd name="T31" fmla="*/ 330 h 1388"/>
                <a:gd name="T32" fmla="*/ 165 w 1352"/>
                <a:gd name="T33" fmla="*/ 346 h 1388"/>
                <a:gd name="T34" fmla="*/ 146 w 1352"/>
                <a:gd name="T35" fmla="*/ 341 h 1388"/>
                <a:gd name="T36" fmla="*/ 142 w 1352"/>
                <a:gd name="T37" fmla="*/ 322 h 1388"/>
                <a:gd name="T38" fmla="*/ 130 w 1352"/>
                <a:gd name="T39" fmla="*/ 330 h 1388"/>
                <a:gd name="T40" fmla="*/ 113 w 1352"/>
                <a:gd name="T41" fmla="*/ 336 h 1388"/>
                <a:gd name="T42" fmla="*/ 98 w 1352"/>
                <a:gd name="T43" fmla="*/ 327 h 1388"/>
                <a:gd name="T44" fmla="*/ 94 w 1352"/>
                <a:gd name="T45" fmla="*/ 310 h 1388"/>
                <a:gd name="T46" fmla="*/ 76 w 1352"/>
                <a:gd name="T47" fmla="*/ 308 h 1388"/>
                <a:gd name="T48" fmla="*/ 67 w 1352"/>
                <a:gd name="T49" fmla="*/ 301 h 1388"/>
                <a:gd name="T50" fmla="*/ 72 w 1352"/>
                <a:gd name="T51" fmla="*/ 280 h 1388"/>
                <a:gd name="T52" fmla="*/ 79 w 1352"/>
                <a:gd name="T53" fmla="*/ 267 h 1388"/>
                <a:gd name="T54" fmla="*/ 63 w 1352"/>
                <a:gd name="T55" fmla="*/ 263 h 1388"/>
                <a:gd name="T56" fmla="*/ 53 w 1352"/>
                <a:gd name="T57" fmla="*/ 245 h 1388"/>
                <a:gd name="T58" fmla="*/ 47 w 1352"/>
                <a:gd name="T59" fmla="*/ 227 h 1388"/>
                <a:gd name="T60" fmla="*/ 51 w 1352"/>
                <a:gd name="T61" fmla="*/ 218 h 1388"/>
                <a:gd name="T62" fmla="*/ 48 w 1352"/>
                <a:gd name="T63" fmla="*/ 217 h 1388"/>
                <a:gd name="T64" fmla="*/ 24 w 1352"/>
                <a:gd name="T65" fmla="*/ 220 h 1388"/>
                <a:gd name="T66" fmla="*/ 9 w 1352"/>
                <a:gd name="T67" fmla="*/ 229 h 1388"/>
                <a:gd name="T68" fmla="*/ 3 w 1352"/>
                <a:gd name="T69" fmla="*/ 224 h 1388"/>
                <a:gd name="T70" fmla="*/ 8 w 1352"/>
                <a:gd name="T71" fmla="*/ 215 h 1388"/>
                <a:gd name="T72" fmla="*/ 3 w 1352"/>
                <a:gd name="T73" fmla="*/ 206 h 1388"/>
                <a:gd name="T74" fmla="*/ 5 w 1352"/>
                <a:gd name="T75" fmla="*/ 189 h 1388"/>
                <a:gd name="T76" fmla="*/ 15 w 1352"/>
                <a:gd name="T77" fmla="*/ 172 h 1388"/>
                <a:gd name="T78" fmla="*/ 28 w 1352"/>
                <a:gd name="T79" fmla="*/ 162 h 1388"/>
                <a:gd name="T80" fmla="*/ 38 w 1352"/>
                <a:gd name="T81" fmla="*/ 150 h 1388"/>
                <a:gd name="T82" fmla="*/ 49 w 1352"/>
                <a:gd name="T83" fmla="*/ 131 h 1388"/>
                <a:gd name="T84" fmla="*/ 53 w 1352"/>
                <a:gd name="T85" fmla="*/ 89 h 1388"/>
                <a:gd name="T86" fmla="*/ 47 w 1352"/>
                <a:gd name="T87" fmla="*/ 72 h 1388"/>
                <a:gd name="T88" fmla="*/ 31 w 1352"/>
                <a:gd name="T89" fmla="*/ 60 h 1388"/>
                <a:gd name="T90" fmla="*/ 51 w 1352"/>
                <a:gd name="T91" fmla="*/ 42 h 1388"/>
                <a:gd name="T92" fmla="*/ 78 w 1352"/>
                <a:gd name="T93" fmla="*/ 44 h 1388"/>
                <a:gd name="T94" fmla="*/ 112 w 1352"/>
                <a:gd name="T95" fmla="*/ 60 h 1388"/>
                <a:gd name="T96" fmla="*/ 170 w 1352"/>
                <a:gd name="T97" fmla="*/ 138 h 1388"/>
                <a:gd name="T98" fmla="*/ 214 w 1352"/>
                <a:gd name="T99" fmla="*/ 109 h 1388"/>
                <a:gd name="T100" fmla="*/ 229 w 1352"/>
                <a:gd name="T101" fmla="*/ 50 h 1388"/>
                <a:gd name="T102" fmla="*/ 248 w 1352"/>
                <a:gd name="T103" fmla="*/ 26 h 1388"/>
                <a:gd name="T104" fmla="*/ 289 w 1352"/>
                <a:gd name="T105" fmla="*/ 47 h 1388"/>
                <a:gd name="T106" fmla="*/ 266 w 1352"/>
                <a:gd name="T107" fmla="*/ 82 h 1388"/>
                <a:gd name="T108" fmla="*/ 240 w 1352"/>
                <a:gd name="T109" fmla="*/ 101 h 1388"/>
                <a:gd name="T110" fmla="*/ 276 w 1352"/>
                <a:gd name="T111" fmla="*/ 122 h 1388"/>
                <a:gd name="T112" fmla="*/ 280 w 1352"/>
                <a:gd name="T113" fmla="*/ 183 h 1388"/>
                <a:gd name="T114" fmla="*/ 300 w 1352"/>
                <a:gd name="T115" fmla="*/ 216 h 1388"/>
                <a:gd name="T116" fmla="*/ 338 w 1352"/>
                <a:gd name="T117" fmla="*/ 225 h 13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52"/>
                <a:gd name="T178" fmla="*/ 0 h 1388"/>
                <a:gd name="T179" fmla="*/ 1352 w 1352"/>
                <a:gd name="T180" fmla="*/ 1388 h 13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52" h="1388">
                  <a:moveTo>
                    <a:pt x="1262" y="1026"/>
                  </a:moveTo>
                  <a:lnTo>
                    <a:pt x="1230" y="998"/>
                  </a:lnTo>
                  <a:lnTo>
                    <a:pt x="1203" y="1026"/>
                  </a:lnTo>
                  <a:lnTo>
                    <a:pt x="1197" y="1028"/>
                  </a:lnTo>
                  <a:lnTo>
                    <a:pt x="1185" y="1032"/>
                  </a:lnTo>
                  <a:lnTo>
                    <a:pt x="1171" y="1039"/>
                  </a:lnTo>
                  <a:lnTo>
                    <a:pt x="1159" y="1045"/>
                  </a:lnTo>
                  <a:lnTo>
                    <a:pt x="1154" y="1049"/>
                  </a:lnTo>
                  <a:lnTo>
                    <a:pt x="1152" y="1055"/>
                  </a:lnTo>
                  <a:lnTo>
                    <a:pt x="1150" y="1067"/>
                  </a:lnTo>
                  <a:lnTo>
                    <a:pt x="1148" y="1081"/>
                  </a:lnTo>
                  <a:lnTo>
                    <a:pt x="1144" y="1093"/>
                  </a:lnTo>
                  <a:lnTo>
                    <a:pt x="1138" y="1098"/>
                  </a:lnTo>
                  <a:lnTo>
                    <a:pt x="1130" y="1102"/>
                  </a:lnTo>
                  <a:lnTo>
                    <a:pt x="1118" y="1106"/>
                  </a:lnTo>
                  <a:lnTo>
                    <a:pt x="1104" y="1114"/>
                  </a:lnTo>
                  <a:lnTo>
                    <a:pt x="1091" y="1118"/>
                  </a:lnTo>
                  <a:lnTo>
                    <a:pt x="1079" y="1122"/>
                  </a:lnTo>
                  <a:lnTo>
                    <a:pt x="1069" y="1120"/>
                  </a:lnTo>
                  <a:lnTo>
                    <a:pt x="1059" y="1114"/>
                  </a:lnTo>
                  <a:lnTo>
                    <a:pt x="1047" y="1112"/>
                  </a:lnTo>
                  <a:lnTo>
                    <a:pt x="1035" y="1112"/>
                  </a:lnTo>
                  <a:lnTo>
                    <a:pt x="1032" y="1112"/>
                  </a:lnTo>
                  <a:lnTo>
                    <a:pt x="1032" y="1116"/>
                  </a:lnTo>
                  <a:lnTo>
                    <a:pt x="1030" y="1124"/>
                  </a:lnTo>
                  <a:lnTo>
                    <a:pt x="1026" y="1136"/>
                  </a:lnTo>
                  <a:lnTo>
                    <a:pt x="1020" y="1144"/>
                  </a:lnTo>
                  <a:lnTo>
                    <a:pt x="1012" y="1148"/>
                  </a:lnTo>
                  <a:lnTo>
                    <a:pt x="1004" y="1146"/>
                  </a:lnTo>
                  <a:lnTo>
                    <a:pt x="992" y="1140"/>
                  </a:lnTo>
                  <a:lnTo>
                    <a:pt x="980" y="1130"/>
                  </a:lnTo>
                  <a:lnTo>
                    <a:pt x="969" y="1122"/>
                  </a:lnTo>
                  <a:lnTo>
                    <a:pt x="963" y="1116"/>
                  </a:lnTo>
                  <a:lnTo>
                    <a:pt x="959" y="1114"/>
                  </a:lnTo>
                  <a:lnTo>
                    <a:pt x="959" y="1116"/>
                  </a:lnTo>
                  <a:lnTo>
                    <a:pt x="959" y="1118"/>
                  </a:lnTo>
                  <a:lnTo>
                    <a:pt x="957" y="1124"/>
                  </a:lnTo>
                  <a:lnTo>
                    <a:pt x="955" y="1130"/>
                  </a:lnTo>
                  <a:lnTo>
                    <a:pt x="951" y="1134"/>
                  </a:lnTo>
                  <a:lnTo>
                    <a:pt x="949" y="1140"/>
                  </a:lnTo>
                  <a:lnTo>
                    <a:pt x="945" y="1142"/>
                  </a:lnTo>
                  <a:lnTo>
                    <a:pt x="939" y="1144"/>
                  </a:lnTo>
                  <a:lnTo>
                    <a:pt x="935" y="1142"/>
                  </a:lnTo>
                  <a:lnTo>
                    <a:pt x="931" y="1140"/>
                  </a:lnTo>
                  <a:lnTo>
                    <a:pt x="925" y="1136"/>
                  </a:lnTo>
                  <a:lnTo>
                    <a:pt x="921" y="1132"/>
                  </a:lnTo>
                  <a:lnTo>
                    <a:pt x="919" y="1128"/>
                  </a:lnTo>
                  <a:lnTo>
                    <a:pt x="917" y="1126"/>
                  </a:lnTo>
                  <a:lnTo>
                    <a:pt x="915" y="1122"/>
                  </a:lnTo>
                  <a:lnTo>
                    <a:pt x="913" y="1122"/>
                  </a:lnTo>
                  <a:lnTo>
                    <a:pt x="911" y="1126"/>
                  </a:lnTo>
                  <a:lnTo>
                    <a:pt x="906" y="1132"/>
                  </a:lnTo>
                  <a:lnTo>
                    <a:pt x="896" y="1144"/>
                  </a:lnTo>
                  <a:lnTo>
                    <a:pt x="886" y="1154"/>
                  </a:lnTo>
                  <a:lnTo>
                    <a:pt x="874" y="1159"/>
                  </a:lnTo>
                  <a:lnTo>
                    <a:pt x="864" y="1163"/>
                  </a:lnTo>
                  <a:lnTo>
                    <a:pt x="852" y="1159"/>
                  </a:lnTo>
                  <a:lnTo>
                    <a:pt x="839" y="1150"/>
                  </a:lnTo>
                  <a:lnTo>
                    <a:pt x="825" y="1138"/>
                  </a:lnTo>
                  <a:lnTo>
                    <a:pt x="809" y="1128"/>
                  </a:lnTo>
                  <a:lnTo>
                    <a:pt x="797" y="1122"/>
                  </a:lnTo>
                  <a:lnTo>
                    <a:pt x="787" y="1120"/>
                  </a:lnTo>
                  <a:lnTo>
                    <a:pt x="778" y="1130"/>
                  </a:lnTo>
                  <a:lnTo>
                    <a:pt x="766" y="1144"/>
                  </a:lnTo>
                  <a:lnTo>
                    <a:pt x="754" y="1159"/>
                  </a:lnTo>
                  <a:lnTo>
                    <a:pt x="742" y="1171"/>
                  </a:lnTo>
                  <a:lnTo>
                    <a:pt x="734" y="1179"/>
                  </a:lnTo>
                  <a:lnTo>
                    <a:pt x="724" y="1177"/>
                  </a:lnTo>
                  <a:lnTo>
                    <a:pt x="711" y="1175"/>
                  </a:lnTo>
                  <a:lnTo>
                    <a:pt x="695" y="1169"/>
                  </a:lnTo>
                  <a:lnTo>
                    <a:pt x="679" y="1165"/>
                  </a:lnTo>
                  <a:lnTo>
                    <a:pt x="667" y="1165"/>
                  </a:lnTo>
                  <a:lnTo>
                    <a:pt x="659" y="1167"/>
                  </a:lnTo>
                  <a:lnTo>
                    <a:pt x="650" y="1183"/>
                  </a:lnTo>
                  <a:lnTo>
                    <a:pt x="646" y="1209"/>
                  </a:lnTo>
                  <a:lnTo>
                    <a:pt x="648" y="1234"/>
                  </a:lnTo>
                  <a:lnTo>
                    <a:pt x="656" y="1254"/>
                  </a:lnTo>
                  <a:lnTo>
                    <a:pt x="665" y="1278"/>
                  </a:lnTo>
                  <a:lnTo>
                    <a:pt x="673" y="1299"/>
                  </a:lnTo>
                  <a:lnTo>
                    <a:pt x="675" y="1317"/>
                  </a:lnTo>
                  <a:lnTo>
                    <a:pt x="673" y="1331"/>
                  </a:lnTo>
                  <a:lnTo>
                    <a:pt x="673" y="1346"/>
                  </a:lnTo>
                  <a:lnTo>
                    <a:pt x="673" y="1362"/>
                  </a:lnTo>
                  <a:lnTo>
                    <a:pt x="667" y="1374"/>
                  </a:lnTo>
                  <a:lnTo>
                    <a:pt x="658" y="1382"/>
                  </a:lnTo>
                  <a:lnTo>
                    <a:pt x="638" y="1386"/>
                  </a:lnTo>
                  <a:lnTo>
                    <a:pt x="620" y="1388"/>
                  </a:lnTo>
                  <a:lnTo>
                    <a:pt x="604" y="1386"/>
                  </a:lnTo>
                  <a:lnTo>
                    <a:pt x="591" y="1380"/>
                  </a:lnTo>
                  <a:lnTo>
                    <a:pt x="581" y="1362"/>
                  </a:lnTo>
                  <a:lnTo>
                    <a:pt x="573" y="1343"/>
                  </a:lnTo>
                  <a:lnTo>
                    <a:pt x="571" y="1321"/>
                  </a:lnTo>
                  <a:lnTo>
                    <a:pt x="569" y="1309"/>
                  </a:lnTo>
                  <a:lnTo>
                    <a:pt x="567" y="1297"/>
                  </a:lnTo>
                  <a:lnTo>
                    <a:pt x="565" y="1287"/>
                  </a:lnTo>
                  <a:lnTo>
                    <a:pt x="559" y="1282"/>
                  </a:lnTo>
                  <a:lnTo>
                    <a:pt x="553" y="1283"/>
                  </a:lnTo>
                  <a:lnTo>
                    <a:pt x="545" y="1291"/>
                  </a:lnTo>
                  <a:lnTo>
                    <a:pt x="534" y="1303"/>
                  </a:lnTo>
                  <a:lnTo>
                    <a:pt x="518" y="1317"/>
                  </a:lnTo>
                  <a:lnTo>
                    <a:pt x="504" y="1331"/>
                  </a:lnTo>
                  <a:lnTo>
                    <a:pt x="488" y="1341"/>
                  </a:lnTo>
                  <a:lnTo>
                    <a:pt x="476" y="1343"/>
                  </a:lnTo>
                  <a:lnTo>
                    <a:pt x="465" y="1343"/>
                  </a:lnTo>
                  <a:lnTo>
                    <a:pt x="451" y="1343"/>
                  </a:lnTo>
                  <a:lnTo>
                    <a:pt x="437" y="1345"/>
                  </a:lnTo>
                  <a:lnTo>
                    <a:pt x="425" y="1343"/>
                  </a:lnTo>
                  <a:lnTo>
                    <a:pt x="415" y="1337"/>
                  </a:lnTo>
                  <a:lnTo>
                    <a:pt x="404" y="1323"/>
                  </a:lnTo>
                  <a:lnTo>
                    <a:pt x="394" y="1307"/>
                  </a:lnTo>
                  <a:lnTo>
                    <a:pt x="388" y="1287"/>
                  </a:lnTo>
                  <a:lnTo>
                    <a:pt x="386" y="1272"/>
                  </a:lnTo>
                  <a:lnTo>
                    <a:pt x="382" y="1256"/>
                  </a:lnTo>
                  <a:lnTo>
                    <a:pt x="378" y="1244"/>
                  </a:lnTo>
                  <a:lnTo>
                    <a:pt x="378" y="1240"/>
                  </a:lnTo>
                  <a:lnTo>
                    <a:pt x="372" y="1240"/>
                  </a:lnTo>
                  <a:lnTo>
                    <a:pt x="358" y="1240"/>
                  </a:lnTo>
                  <a:lnTo>
                    <a:pt x="341" y="1238"/>
                  </a:lnTo>
                  <a:lnTo>
                    <a:pt x="321" y="1236"/>
                  </a:lnTo>
                  <a:lnTo>
                    <a:pt x="303" y="1232"/>
                  </a:lnTo>
                  <a:lnTo>
                    <a:pt x="291" y="1224"/>
                  </a:lnTo>
                  <a:lnTo>
                    <a:pt x="282" y="1219"/>
                  </a:lnTo>
                  <a:lnTo>
                    <a:pt x="276" y="1213"/>
                  </a:lnTo>
                  <a:lnTo>
                    <a:pt x="270" y="1209"/>
                  </a:lnTo>
                  <a:lnTo>
                    <a:pt x="268" y="1201"/>
                  </a:lnTo>
                  <a:lnTo>
                    <a:pt x="268" y="1189"/>
                  </a:lnTo>
                  <a:lnTo>
                    <a:pt x="274" y="1171"/>
                  </a:lnTo>
                  <a:lnTo>
                    <a:pt x="280" y="1150"/>
                  </a:lnTo>
                  <a:lnTo>
                    <a:pt x="284" y="1134"/>
                  </a:lnTo>
                  <a:lnTo>
                    <a:pt x="285" y="1120"/>
                  </a:lnTo>
                  <a:lnTo>
                    <a:pt x="287" y="1110"/>
                  </a:lnTo>
                  <a:lnTo>
                    <a:pt x="291" y="1100"/>
                  </a:lnTo>
                  <a:lnTo>
                    <a:pt x="299" y="1087"/>
                  </a:lnTo>
                  <a:lnTo>
                    <a:pt x="309" y="1075"/>
                  </a:lnTo>
                  <a:lnTo>
                    <a:pt x="315" y="1065"/>
                  </a:lnTo>
                  <a:lnTo>
                    <a:pt x="311" y="1057"/>
                  </a:lnTo>
                  <a:lnTo>
                    <a:pt x="303" y="1053"/>
                  </a:lnTo>
                  <a:lnTo>
                    <a:pt x="289" y="1053"/>
                  </a:lnTo>
                  <a:lnTo>
                    <a:pt x="272" y="1053"/>
                  </a:lnTo>
                  <a:lnTo>
                    <a:pt x="254" y="1051"/>
                  </a:lnTo>
                  <a:lnTo>
                    <a:pt x="240" y="1047"/>
                  </a:lnTo>
                  <a:lnTo>
                    <a:pt x="230" y="1039"/>
                  </a:lnTo>
                  <a:lnTo>
                    <a:pt x="221" y="1020"/>
                  </a:lnTo>
                  <a:lnTo>
                    <a:pt x="217" y="1000"/>
                  </a:lnTo>
                  <a:lnTo>
                    <a:pt x="211" y="980"/>
                  </a:lnTo>
                  <a:lnTo>
                    <a:pt x="207" y="959"/>
                  </a:lnTo>
                  <a:lnTo>
                    <a:pt x="205" y="943"/>
                  </a:lnTo>
                  <a:lnTo>
                    <a:pt x="199" y="931"/>
                  </a:lnTo>
                  <a:lnTo>
                    <a:pt x="191" y="919"/>
                  </a:lnTo>
                  <a:lnTo>
                    <a:pt x="187" y="908"/>
                  </a:lnTo>
                  <a:lnTo>
                    <a:pt x="189" y="894"/>
                  </a:lnTo>
                  <a:lnTo>
                    <a:pt x="191" y="888"/>
                  </a:lnTo>
                  <a:lnTo>
                    <a:pt x="197" y="884"/>
                  </a:lnTo>
                  <a:lnTo>
                    <a:pt x="201" y="878"/>
                  </a:lnTo>
                  <a:lnTo>
                    <a:pt x="205" y="874"/>
                  </a:lnTo>
                  <a:lnTo>
                    <a:pt x="209" y="870"/>
                  </a:lnTo>
                  <a:lnTo>
                    <a:pt x="211" y="868"/>
                  </a:lnTo>
                  <a:lnTo>
                    <a:pt x="213" y="868"/>
                  </a:lnTo>
                  <a:lnTo>
                    <a:pt x="207" y="868"/>
                  </a:lnTo>
                  <a:lnTo>
                    <a:pt x="193" y="868"/>
                  </a:lnTo>
                  <a:lnTo>
                    <a:pt x="173" y="870"/>
                  </a:lnTo>
                  <a:lnTo>
                    <a:pt x="152" y="870"/>
                  </a:lnTo>
                  <a:lnTo>
                    <a:pt x="130" y="872"/>
                  </a:lnTo>
                  <a:lnTo>
                    <a:pt x="112" y="876"/>
                  </a:lnTo>
                  <a:lnTo>
                    <a:pt x="97" y="882"/>
                  </a:lnTo>
                  <a:lnTo>
                    <a:pt x="81" y="892"/>
                  </a:lnTo>
                  <a:lnTo>
                    <a:pt x="67" y="902"/>
                  </a:lnTo>
                  <a:lnTo>
                    <a:pt x="53" y="912"/>
                  </a:lnTo>
                  <a:lnTo>
                    <a:pt x="43" y="915"/>
                  </a:lnTo>
                  <a:lnTo>
                    <a:pt x="34" y="915"/>
                  </a:lnTo>
                  <a:lnTo>
                    <a:pt x="28" y="912"/>
                  </a:lnTo>
                  <a:lnTo>
                    <a:pt x="22" y="908"/>
                  </a:lnTo>
                  <a:lnTo>
                    <a:pt x="18" y="906"/>
                  </a:lnTo>
                  <a:lnTo>
                    <a:pt x="14" y="902"/>
                  </a:lnTo>
                  <a:lnTo>
                    <a:pt x="10" y="896"/>
                  </a:lnTo>
                  <a:lnTo>
                    <a:pt x="10" y="892"/>
                  </a:lnTo>
                  <a:lnTo>
                    <a:pt x="10" y="884"/>
                  </a:lnTo>
                  <a:lnTo>
                    <a:pt x="16" y="876"/>
                  </a:lnTo>
                  <a:lnTo>
                    <a:pt x="24" y="868"/>
                  </a:lnTo>
                  <a:lnTo>
                    <a:pt x="32" y="862"/>
                  </a:lnTo>
                  <a:lnTo>
                    <a:pt x="37" y="854"/>
                  </a:lnTo>
                  <a:lnTo>
                    <a:pt x="37" y="843"/>
                  </a:lnTo>
                  <a:lnTo>
                    <a:pt x="34" y="835"/>
                  </a:lnTo>
                  <a:lnTo>
                    <a:pt x="24" y="829"/>
                  </a:lnTo>
                  <a:lnTo>
                    <a:pt x="14" y="823"/>
                  </a:lnTo>
                  <a:lnTo>
                    <a:pt x="6" y="817"/>
                  </a:lnTo>
                  <a:lnTo>
                    <a:pt x="0" y="811"/>
                  </a:lnTo>
                  <a:lnTo>
                    <a:pt x="2" y="799"/>
                  </a:lnTo>
                  <a:lnTo>
                    <a:pt x="12" y="776"/>
                  </a:lnTo>
                  <a:lnTo>
                    <a:pt x="22" y="758"/>
                  </a:lnTo>
                  <a:lnTo>
                    <a:pt x="34" y="744"/>
                  </a:lnTo>
                  <a:lnTo>
                    <a:pt x="41" y="734"/>
                  </a:lnTo>
                  <a:lnTo>
                    <a:pt x="47" y="719"/>
                  </a:lnTo>
                  <a:lnTo>
                    <a:pt x="55" y="701"/>
                  </a:lnTo>
                  <a:lnTo>
                    <a:pt x="61" y="685"/>
                  </a:lnTo>
                  <a:lnTo>
                    <a:pt x="67" y="675"/>
                  </a:lnTo>
                  <a:lnTo>
                    <a:pt x="75" y="669"/>
                  </a:lnTo>
                  <a:lnTo>
                    <a:pt x="89" y="665"/>
                  </a:lnTo>
                  <a:lnTo>
                    <a:pt x="102" y="660"/>
                  </a:lnTo>
                  <a:lnTo>
                    <a:pt x="114" y="646"/>
                  </a:lnTo>
                  <a:lnTo>
                    <a:pt x="122" y="632"/>
                  </a:lnTo>
                  <a:lnTo>
                    <a:pt x="126" y="620"/>
                  </a:lnTo>
                  <a:lnTo>
                    <a:pt x="130" y="614"/>
                  </a:lnTo>
                  <a:lnTo>
                    <a:pt x="142" y="604"/>
                  </a:lnTo>
                  <a:lnTo>
                    <a:pt x="152" y="599"/>
                  </a:lnTo>
                  <a:lnTo>
                    <a:pt x="161" y="595"/>
                  </a:lnTo>
                  <a:lnTo>
                    <a:pt x="167" y="591"/>
                  </a:lnTo>
                  <a:lnTo>
                    <a:pt x="175" y="581"/>
                  </a:lnTo>
                  <a:lnTo>
                    <a:pt x="187" y="553"/>
                  </a:lnTo>
                  <a:lnTo>
                    <a:pt x="197" y="522"/>
                  </a:lnTo>
                  <a:lnTo>
                    <a:pt x="205" y="488"/>
                  </a:lnTo>
                  <a:lnTo>
                    <a:pt x="213" y="445"/>
                  </a:lnTo>
                  <a:lnTo>
                    <a:pt x="215" y="404"/>
                  </a:lnTo>
                  <a:lnTo>
                    <a:pt x="213" y="384"/>
                  </a:lnTo>
                  <a:lnTo>
                    <a:pt x="213" y="358"/>
                  </a:lnTo>
                  <a:lnTo>
                    <a:pt x="213" y="333"/>
                  </a:lnTo>
                  <a:lnTo>
                    <a:pt x="211" y="309"/>
                  </a:lnTo>
                  <a:lnTo>
                    <a:pt x="209" y="295"/>
                  </a:lnTo>
                  <a:lnTo>
                    <a:pt x="201" y="288"/>
                  </a:lnTo>
                  <a:lnTo>
                    <a:pt x="189" y="286"/>
                  </a:lnTo>
                  <a:lnTo>
                    <a:pt x="173" y="284"/>
                  </a:lnTo>
                  <a:lnTo>
                    <a:pt x="159" y="280"/>
                  </a:lnTo>
                  <a:lnTo>
                    <a:pt x="146" y="274"/>
                  </a:lnTo>
                  <a:lnTo>
                    <a:pt x="134" y="260"/>
                  </a:lnTo>
                  <a:lnTo>
                    <a:pt x="126" y="242"/>
                  </a:lnTo>
                  <a:lnTo>
                    <a:pt x="122" y="225"/>
                  </a:lnTo>
                  <a:lnTo>
                    <a:pt x="124" y="181"/>
                  </a:lnTo>
                  <a:lnTo>
                    <a:pt x="144" y="162"/>
                  </a:lnTo>
                  <a:lnTo>
                    <a:pt x="169" y="183"/>
                  </a:lnTo>
                  <a:lnTo>
                    <a:pt x="203" y="168"/>
                  </a:lnTo>
                  <a:lnTo>
                    <a:pt x="199" y="114"/>
                  </a:lnTo>
                  <a:lnTo>
                    <a:pt x="228" y="20"/>
                  </a:lnTo>
                  <a:lnTo>
                    <a:pt x="266" y="0"/>
                  </a:lnTo>
                  <a:lnTo>
                    <a:pt x="278" y="116"/>
                  </a:lnTo>
                  <a:lnTo>
                    <a:pt x="311" y="177"/>
                  </a:lnTo>
                  <a:lnTo>
                    <a:pt x="354" y="170"/>
                  </a:lnTo>
                  <a:lnTo>
                    <a:pt x="400" y="118"/>
                  </a:lnTo>
                  <a:lnTo>
                    <a:pt x="429" y="156"/>
                  </a:lnTo>
                  <a:lnTo>
                    <a:pt x="411" y="191"/>
                  </a:lnTo>
                  <a:lnTo>
                    <a:pt x="447" y="242"/>
                  </a:lnTo>
                  <a:lnTo>
                    <a:pt x="496" y="244"/>
                  </a:lnTo>
                  <a:lnTo>
                    <a:pt x="551" y="329"/>
                  </a:lnTo>
                  <a:lnTo>
                    <a:pt x="614" y="439"/>
                  </a:lnTo>
                  <a:lnTo>
                    <a:pt x="646" y="516"/>
                  </a:lnTo>
                  <a:lnTo>
                    <a:pt x="681" y="551"/>
                  </a:lnTo>
                  <a:lnTo>
                    <a:pt x="721" y="543"/>
                  </a:lnTo>
                  <a:lnTo>
                    <a:pt x="793" y="494"/>
                  </a:lnTo>
                  <a:lnTo>
                    <a:pt x="803" y="518"/>
                  </a:lnTo>
                  <a:lnTo>
                    <a:pt x="852" y="492"/>
                  </a:lnTo>
                  <a:lnTo>
                    <a:pt x="856" y="435"/>
                  </a:lnTo>
                  <a:lnTo>
                    <a:pt x="831" y="402"/>
                  </a:lnTo>
                  <a:lnTo>
                    <a:pt x="831" y="335"/>
                  </a:lnTo>
                  <a:lnTo>
                    <a:pt x="868" y="315"/>
                  </a:lnTo>
                  <a:lnTo>
                    <a:pt x="925" y="244"/>
                  </a:lnTo>
                  <a:lnTo>
                    <a:pt x="917" y="199"/>
                  </a:lnTo>
                  <a:lnTo>
                    <a:pt x="941" y="171"/>
                  </a:lnTo>
                  <a:lnTo>
                    <a:pt x="976" y="171"/>
                  </a:lnTo>
                  <a:lnTo>
                    <a:pt x="980" y="148"/>
                  </a:lnTo>
                  <a:lnTo>
                    <a:pt x="967" y="120"/>
                  </a:lnTo>
                  <a:lnTo>
                    <a:pt x="994" y="103"/>
                  </a:lnTo>
                  <a:lnTo>
                    <a:pt x="1043" y="108"/>
                  </a:lnTo>
                  <a:lnTo>
                    <a:pt x="1043" y="162"/>
                  </a:lnTo>
                  <a:lnTo>
                    <a:pt x="1065" y="232"/>
                  </a:lnTo>
                  <a:lnTo>
                    <a:pt x="1128" y="227"/>
                  </a:lnTo>
                  <a:lnTo>
                    <a:pt x="1154" y="189"/>
                  </a:lnTo>
                  <a:lnTo>
                    <a:pt x="1187" y="211"/>
                  </a:lnTo>
                  <a:lnTo>
                    <a:pt x="1193" y="252"/>
                  </a:lnTo>
                  <a:lnTo>
                    <a:pt x="1177" y="315"/>
                  </a:lnTo>
                  <a:lnTo>
                    <a:pt x="1126" y="329"/>
                  </a:lnTo>
                  <a:lnTo>
                    <a:pt x="1061" y="327"/>
                  </a:lnTo>
                  <a:lnTo>
                    <a:pt x="1047" y="311"/>
                  </a:lnTo>
                  <a:lnTo>
                    <a:pt x="1024" y="337"/>
                  </a:lnTo>
                  <a:lnTo>
                    <a:pt x="994" y="315"/>
                  </a:lnTo>
                  <a:lnTo>
                    <a:pt x="939" y="376"/>
                  </a:lnTo>
                  <a:lnTo>
                    <a:pt x="961" y="404"/>
                  </a:lnTo>
                  <a:lnTo>
                    <a:pt x="965" y="459"/>
                  </a:lnTo>
                  <a:lnTo>
                    <a:pt x="1006" y="471"/>
                  </a:lnTo>
                  <a:lnTo>
                    <a:pt x="1051" y="449"/>
                  </a:lnTo>
                  <a:lnTo>
                    <a:pt x="1069" y="445"/>
                  </a:lnTo>
                  <a:lnTo>
                    <a:pt x="1104" y="490"/>
                  </a:lnTo>
                  <a:lnTo>
                    <a:pt x="1075" y="561"/>
                  </a:lnTo>
                  <a:lnTo>
                    <a:pt x="1053" y="614"/>
                  </a:lnTo>
                  <a:lnTo>
                    <a:pt x="1075" y="658"/>
                  </a:lnTo>
                  <a:lnTo>
                    <a:pt x="1116" y="677"/>
                  </a:lnTo>
                  <a:lnTo>
                    <a:pt x="1118" y="732"/>
                  </a:lnTo>
                  <a:lnTo>
                    <a:pt x="1081" y="782"/>
                  </a:lnTo>
                  <a:lnTo>
                    <a:pt x="1112" y="837"/>
                  </a:lnTo>
                  <a:lnTo>
                    <a:pt x="1138" y="819"/>
                  </a:lnTo>
                  <a:lnTo>
                    <a:pt x="1187" y="823"/>
                  </a:lnTo>
                  <a:lnTo>
                    <a:pt x="1197" y="864"/>
                  </a:lnTo>
                  <a:lnTo>
                    <a:pt x="1228" y="884"/>
                  </a:lnTo>
                  <a:lnTo>
                    <a:pt x="1262" y="864"/>
                  </a:lnTo>
                  <a:lnTo>
                    <a:pt x="1293" y="888"/>
                  </a:lnTo>
                  <a:lnTo>
                    <a:pt x="1329" y="872"/>
                  </a:lnTo>
                  <a:lnTo>
                    <a:pt x="1352" y="900"/>
                  </a:lnTo>
                  <a:lnTo>
                    <a:pt x="1343" y="973"/>
                  </a:lnTo>
                  <a:lnTo>
                    <a:pt x="1291" y="986"/>
                  </a:lnTo>
                  <a:lnTo>
                    <a:pt x="1262" y="1026"/>
                  </a:lnTo>
                </a:path>
              </a:pathLst>
            </a:custGeom>
            <a:grpFill/>
            <a:ln w="6350">
              <a:solidFill>
                <a:schemeClr val="bg1">
                  <a:lumMod val="95000"/>
                </a:schemeClr>
              </a:solidFill>
              <a:prstDash val="solid"/>
              <a:round/>
              <a:headEnd/>
              <a:tailEnd/>
            </a:ln>
          </p:spPr>
          <p:txBody>
            <a:bodyPr/>
            <a:lstStyle/>
            <a:p>
              <a:endParaRPr lang="zh-CN" altLang="en-US">
                <a:solidFill>
                  <a:schemeClr val="bg1"/>
                </a:solidFill>
              </a:endParaRPr>
            </a:p>
          </p:txBody>
        </p:sp>
        <p:sp>
          <p:nvSpPr>
            <p:cNvPr id="29" name="Freeform 73"/>
            <p:cNvSpPr>
              <a:spLocks/>
            </p:cNvSpPr>
            <p:nvPr/>
          </p:nvSpPr>
          <p:spPr bwMode="gray">
            <a:xfrm>
              <a:off x="2755" y="3269"/>
              <a:ext cx="596" cy="432"/>
            </a:xfrm>
            <a:custGeom>
              <a:avLst/>
              <a:gdLst>
                <a:gd name="T0" fmla="*/ 209 w 1191"/>
                <a:gd name="T1" fmla="*/ 213 h 864"/>
                <a:gd name="T2" fmla="*/ 202 w 1191"/>
                <a:gd name="T3" fmla="*/ 215 h 864"/>
                <a:gd name="T4" fmla="*/ 195 w 1191"/>
                <a:gd name="T5" fmla="*/ 214 h 864"/>
                <a:gd name="T6" fmla="*/ 186 w 1191"/>
                <a:gd name="T7" fmla="*/ 210 h 864"/>
                <a:gd name="T8" fmla="*/ 180 w 1191"/>
                <a:gd name="T9" fmla="*/ 210 h 864"/>
                <a:gd name="T10" fmla="*/ 174 w 1191"/>
                <a:gd name="T11" fmla="*/ 203 h 864"/>
                <a:gd name="T12" fmla="*/ 169 w 1191"/>
                <a:gd name="T13" fmla="*/ 200 h 864"/>
                <a:gd name="T14" fmla="*/ 163 w 1191"/>
                <a:gd name="T15" fmla="*/ 210 h 864"/>
                <a:gd name="T16" fmla="*/ 155 w 1191"/>
                <a:gd name="T17" fmla="*/ 214 h 864"/>
                <a:gd name="T18" fmla="*/ 146 w 1191"/>
                <a:gd name="T19" fmla="*/ 216 h 864"/>
                <a:gd name="T20" fmla="*/ 140 w 1191"/>
                <a:gd name="T21" fmla="*/ 211 h 864"/>
                <a:gd name="T22" fmla="*/ 133 w 1191"/>
                <a:gd name="T23" fmla="*/ 213 h 864"/>
                <a:gd name="T24" fmla="*/ 123 w 1191"/>
                <a:gd name="T25" fmla="*/ 213 h 864"/>
                <a:gd name="T26" fmla="*/ 112 w 1191"/>
                <a:gd name="T27" fmla="*/ 206 h 864"/>
                <a:gd name="T28" fmla="*/ 101 w 1191"/>
                <a:gd name="T29" fmla="*/ 198 h 864"/>
                <a:gd name="T30" fmla="*/ 93 w 1191"/>
                <a:gd name="T31" fmla="*/ 189 h 864"/>
                <a:gd name="T32" fmla="*/ 88 w 1191"/>
                <a:gd name="T33" fmla="*/ 176 h 864"/>
                <a:gd name="T34" fmla="*/ 91 w 1191"/>
                <a:gd name="T35" fmla="*/ 171 h 864"/>
                <a:gd name="T36" fmla="*/ 94 w 1191"/>
                <a:gd name="T37" fmla="*/ 170 h 864"/>
                <a:gd name="T38" fmla="*/ 96 w 1191"/>
                <a:gd name="T39" fmla="*/ 167 h 864"/>
                <a:gd name="T40" fmla="*/ 87 w 1191"/>
                <a:gd name="T41" fmla="*/ 160 h 864"/>
                <a:gd name="T42" fmla="*/ 79 w 1191"/>
                <a:gd name="T43" fmla="*/ 161 h 864"/>
                <a:gd name="T44" fmla="*/ 74 w 1191"/>
                <a:gd name="T45" fmla="*/ 163 h 864"/>
                <a:gd name="T46" fmla="*/ 66 w 1191"/>
                <a:gd name="T47" fmla="*/ 158 h 864"/>
                <a:gd name="T48" fmla="*/ 60 w 1191"/>
                <a:gd name="T49" fmla="*/ 161 h 864"/>
                <a:gd name="T50" fmla="*/ 52 w 1191"/>
                <a:gd name="T51" fmla="*/ 156 h 864"/>
                <a:gd name="T52" fmla="*/ 46 w 1191"/>
                <a:gd name="T53" fmla="*/ 152 h 864"/>
                <a:gd name="T54" fmla="*/ 66 w 1191"/>
                <a:gd name="T55" fmla="*/ 135 h 864"/>
                <a:gd name="T56" fmla="*/ 53 w 1191"/>
                <a:gd name="T57" fmla="*/ 114 h 864"/>
                <a:gd name="T58" fmla="*/ 29 w 1191"/>
                <a:gd name="T59" fmla="*/ 108 h 864"/>
                <a:gd name="T60" fmla="*/ 8 w 1191"/>
                <a:gd name="T61" fmla="*/ 101 h 864"/>
                <a:gd name="T62" fmla="*/ 26 w 1191"/>
                <a:gd name="T63" fmla="*/ 74 h 864"/>
                <a:gd name="T64" fmla="*/ 63 w 1191"/>
                <a:gd name="T65" fmla="*/ 84 h 864"/>
                <a:gd name="T66" fmla="*/ 77 w 1191"/>
                <a:gd name="T67" fmla="*/ 70 h 864"/>
                <a:gd name="T68" fmla="*/ 100 w 1191"/>
                <a:gd name="T69" fmla="*/ 52 h 864"/>
                <a:gd name="T70" fmla="*/ 124 w 1191"/>
                <a:gd name="T71" fmla="*/ 56 h 864"/>
                <a:gd name="T72" fmla="*/ 144 w 1191"/>
                <a:gd name="T73" fmla="*/ 48 h 864"/>
                <a:gd name="T74" fmla="*/ 165 w 1191"/>
                <a:gd name="T75" fmla="*/ 40 h 864"/>
                <a:gd name="T76" fmla="*/ 182 w 1191"/>
                <a:gd name="T77" fmla="*/ 27 h 864"/>
                <a:gd name="T78" fmla="*/ 200 w 1191"/>
                <a:gd name="T79" fmla="*/ 19 h 864"/>
                <a:gd name="T80" fmla="*/ 217 w 1191"/>
                <a:gd name="T81" fmla="*/ 9 h 864"/>
                <a:gd name="T82" fmla="*/ 244 w 1191"/>
                <a:gd name="T83" fmla="*/ 5 h 864"/>
                <a:gd name="T84" fmla="*/ 260 w 1191"/>
                <a:gd name="T85" fmla="*/ 18 h 864"/>
                <a:gd name="T86" fmla="*/ 252 w 1191"/>
                <a:gd name="T87" fmla="*/ 54 h 864"/>
                <a:gd name="T88" fmla="*/ 274 w 1191"/>
                <a:gd name="T89" fmla="*/ 71 h 864"/>
                <a:gd name="T90" fmla="*/ 298 w 1191"/>
                <a:gd name="T91" fmla="*/ 81 h 864"/>
                <a:gd name="T92" fmla="*/ 282 w 1191"/>
                <a:gd name="T93" fmla="*/ 108 h 864"/>
                <a:gd name="T94" fmla="*/ 260 w 1191"/>
                <a:gd name="T95" fmla="*/ 161 h 864"/>
                <a:gd name="T96" fmla="*/ 248 w 1191"/>
                <a:gd name="T97" fmla="*/ 182 h 864"/>
                <a:gd name="T98" fmla="*/ 225 w 1191"/>
                <a:gd name="T99" fmla="*/ 197 h 8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1"/>
                <a:gd name="T151" fmla="*/ 0 h 864"/>
                <a:gd name="T152" fmla="*/ 1191 w 1191"/>
                <a:gd name="T153" fmla="*/ 864 h 8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close/>
                </a:path>
              </a:pathLst>
            </a:custGeom>
            <a:grpFill/>
            <a:ln w="0">
              <a:solidFill>
                <a:schemeClr val="bg1">
                  <a:lumMod val="95000"/>
                </a:schemeClr>
              </a:solidFill>
              <a:prstDash val="solid"/>
              <a:round/>
              <a:headEnd/>
              <a:tailEnd/>
            </a:ln>
          </p:spPr>
          <p:txBody>
            <a:bodyPr/>
            <a:lstStyle/>
            <a:p>
              <a:endParaRPr lang="zh-CN" altLang="en-US">
                <a:solidFill>
                  <a:schemeClr val="bg1"/>
                </a:solidFill>
              </a:endParaRPr>
            </a:p>
          </p:txBody>
        </p:sp>
        <p:sp>
          <p:nvSpPr>
            <p:cNvPr id="30" name="Freeform 74"/>
            <p:cNvSpPr>
              <a:spLocks/>
            </p:cNvSpPr>
            <p:nvPr/>
          </p:nvSpPr>
          <p:spPr bwMode="gray">
            <a:xfrm>
              <a:off x="2755" y="3269"/>
              <a:ext cx="596" cy="432"/>
            </a:xfrm>
            <a:custGeom>
              <a:avLst/>
              <a:gdLst>
                <a:gd name="T0" fmla="*/ 209 w 1191"/>
                <a:gd name="T1" fmla="*/ 213 h 864"/>
                <a:gd name="T2" fmla="*/ 202 w 1191"/>
                <a:gd name="T3" fmla="*/ 215 h 864"/>
                <a:gd name="T4" fmla="*/ 195 w 1191"/>
                <a:gd name="T5" fmla="*/ 214 h 864"/>
                <a:gd name="T6" fmla="*/ 186 w 1191"/>
                <a:gd name="T7" fmla="*/ 210 h 864"/>
                <a:gd name="T8" fmla="*/ 180 w 1191"/>
                <a:gd name="T9" fmla="*/ 210 h 864"/>
                <a:gd name="T10" fmla="*/ 174 w 1191"/>
                <a:gd name="T11" fmla="*/ 203 h 864"/>
                <a:gd name="T12" fmla="*/ 169 w 1191"/>
                <a:gd name="T13" fmla="*/ 200 h 864"/>
                <a:gd name="T14" fmla="*/ 163 w 1191"/>
                <a:gd name="T15" fmla="*/ 210 h 864"/>
                <a:gd name="T16" fmla="*/ 155 w 1191"/>
                <a:gd name="T17" fmla="*/ 214 h 864"/>
                <a:gd name="T18" fmla="*/ 146 w 1191"/>
                <a:gd name="T19" fmla="*/ 216 h 864"/>
                <a:gd name="T20" fmla="*/ 140 w 1191"/>
                <a:gd name="T21" fmla="*/ 211 h 864"/>
                <a:gd name="T22" fmla="*/ 133 w 1191"/>
                <a:gd name="T23" fmla="*/ 213 h 864"/>
                <a:gd name="T24" fmla="*/ 123 w 1191"/>
                <a:gd name="T25" fmla="*/ 213 h 864"/>
                <a:gd name="T26" fmla="*/ 112 w 1191"/>
                <a:gd name="T27" fmla="*/ 206 h 864"/>
                <a:gd name="T28" fmla="*/ 101 w 1191"/>
                <a:gd name="T29" fmla="*/ 198 h 864"/>
                <a:gd name="T30" fmla="*/ 93 w 1191"/>
                <a:gd name="T31" fmla="*/ 189 h 864"/>
                <a:gd name="T32" fmla="*/ 88 w 1191"/>
                <a:gd name="T33" fmla="*/ 176 h 864"/>
                <a:gd name="T34" fmla="*/ 91 w 1191"/>
                <a:gd name="T35" fmla="*/ 171 h 864"/>
                <a:gd name="T36" fmla="*/ 94 w 1191"/>
                <a:gd name="T37" fmla="*/ 170 h 864"/>
                <a:gd name="T38" fmla="*/ 96 w 1191"/>
                <a:gd name="T39" fmla="*/ 167 h 864"/>
                <a:gd name="T40" fmla="*/ 87 w 1191"/>
                <a:gd name="T41" fmla="*/ 160 h 864"/>
                <a:gd name="T42" fmla="*/ 79 w 1191"/>
                <a:gd name="T43" fmla="*/ 161 h 864"/>
                <a:gd name="T44" fmla="*/ 74 w 1191"/>
                <a:gd name="T45" fmla="*/ 163 h 864"/>
                <a:gd name="T46" fmla="*/ 66 w 1191"/>
                <a:gd name="T47" fmla="*/ 158 h 864"/>
                <a:gd name="T48" fmla="*/ 60 w 1191"/>
                <a:gd name="T49" fmla="*/ 161 h 864"/>
                <a:gd name="T50" fmla="*/ 52 w 1191"/>
                <a:gd name="T51" fmla="*/ 156 h 864"/>
                <a:gd name="T52" fmla="*/ 46 w 1191"/>
                <a:gd name="T53" fmla="*/ 152 h 864"/>
                <a:gd name="T54" fmla="*/ 66 w 1191"/>
                <a:gd name="T55" fmla="*/ 135 h 864"/>
                <a:gd name="T56" fmla="*/ 53 w 1191"/>
                <a:gd name="T57" fmla="*/ 114 h 864"/>
                <a:gd name="T58" fmla="*/ 29 w 1191"/>
                <a:gd name="T59" fmla="*/ 108 h 864"/>
                <a:gd name="T60" fmla="*/ 8 w 1191"/>
                <a:gd name="T61" fmla="*/ 101 h 864"/>
                <a:gd name="T62" fmla="*/ 26 w 1191"/>
                <a:gd name="T63" fmla="*/ 74 h 864"/>
                <a:gd name="T64" fmla="*/ 63 w 1191"/>
                <a:gd name="T65" fmla="*/ 84 h 864"/>
                <a:gd name="T66" fmla="*/ 77 w 1191"/>
                <a:gd name="T67" fmla="*/ 70 h 864"/>
                <a:gd name="T68" fmla="*/ 100 w 1191"/>
                <a:gd name="T69" fmla="*/ 52 h 864"/>
                <a:gd name="T70" fmla="*/ 124 w 1191"/>
                <a:gd name="T71" fmla="*/ 56 h 864"/>
                <a:gd name="T72" fmla="*/ 144 w 1191"/>
                <a:gd name="T73" fmla="*/ 48 h 864"/>
                <a:gd name="T74" fmla="*/ 165 w 1191"/>
                <a:gd name="T75" fmla="*/ 40 h 864"/>
                <a:gd name="T76" fmla="*/ 182 w 1191"/>
                <a:gd name="T77" fmla="*/ 27 h 864"/>
                <a:gd name="T78" fmla="*/ 200 w 1191"/>
                <a:gd name="T79" fmla="*/ 19 h 864"/>
                <a:gd name="T80" fmla="*/ 217 w 1191"/>
                <a:gd name="T81" fmla="*/ 9 h 864"/>
                <a:gd name="T82" fmla="*/ 244 w 1191"/>
                <a:gd name="T83" fmla="*/ 5 h 864"/>
                <a:gd name="T84" fmla="*/ 260 w 1191"/>
                <a:gd name="T85" fmla="*/ 18 h 864"/>
                <a:gd name="T86" fmla="*/ 252 w 1191"/>
                <a:gd name="T87" fmla="*/ 54 h 864"/>
                <a:gd name="T88" fmla="*/ 274 w 1191"/>
                <a:gd name="T89" fmla="*/ 71 h 864"/>
                <a:gd name="T90" fmla="*/ 298 w 1191"/>
                <a:gd name="T91" fmla="*/ 81 h 864"/>
                <a:gd name="T92" fmla="*/ 282 w 1191"/>
                <a:gd name="T93" fmla="*/ 108 h 864"/>
                <a:gd name="T94" fmla="*/ 260 w 1191"/>
                <a:gd name="T95" fmla="*/ 161 h 864"/>
                <a:gd name="T96" fmla="*/ 248 w 1191"/>
                <a:gd name="T97" fmla="*/ 182 h 864"/>
                <a:gd name="T98" fmla="*/ 225 w 1191"/>
                <a:gd name="T99" fmla="*/ 197 h 8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1"/>
                <a:gd name="T151" fmla="*/ 0 h 864"/>
                <a:gd name="T152" fmla="*/ 1191 w 1191"/>
                <a:gd name="T153" fmla="*/ 864 h 8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1" h="864">
                  <a:moveTo>
                    <a:pt x="866" y="835"/>
                  </a:moveTo>
                  <a:lnTo>
                    <a:pt x="834" y="815"/>
                  </a:lnTo>
                  <a:lnTo>
                    <a:pt x="836" y="852"/>
                  </a:lnTo>
                  <a:lnTo>
                    <a:pt x="832" y="852"/>
                  </a:lnTo>
                  <a:lnTo>
                    <a:pt x="821" y="856"/>
                  </a:lnTo>
                  <a:lnTo>
                    <a:pt x="807" y="860"/>
                  </a:lnTo>
                  <a:lnTo>
                    <a:pt x="793" y="864"/>
                  </a:lnTo>
                  <a:lnTo>
                    <a:pt x="783" y="862"/>
                  </a:lnTo>
                  <a:lnTo>
                    <a:pt x="777" y="856"/>
                  </a:lnTo>
                  <a:lnTo>
                    <a:pt x="767" y="849"/>
                  </a:lnTo>
                  <a:lnTo>
                    <a:pt x="758" y="841"/>
                  </a:lnTo>
                  <a:lnTo>
                    <a:pt x="744" y="837"/>
                  </a:lnTo>
                  <a:lnTo>
                    <a:pt x="734" y="837"/>
                  </a:lnTo>
                  <a:lnTo>
                    <a:pt x="726" y="837"/>
                  </a:lnTo>
                  <a:lnTo>
                    <a:pt x="718" y="837"/>
                  </a:lnTo>
                  <a:lnTo>
                    <a:pt x="708" y="831"/>
                  </a:lnTo>
                  <a:lnTo>
                    <a:pt x="701" y="821"/>
                  </a:lnTo>
                  <a:lnTo>
                    <a:pt x="693" y="811"/>
                  </a:lnTo>
                  <a:lnTo>
                    <a:pt x="687" y="801"/>
                  </a:lnTo>
                  <a:lnTo>
                    <a:pt x="681" y="797"/>
                  </a:lnTo>
                  <a:lnTo>
                    <a:pt x="673" y="799"/>
                  </a:lnTo>
                  <a:lnTo>
                    <a:pt x="665" y="811"/>
                  </a:lnTo>
                  <a:lnTo>
                    <a:pt x="657" y="825"/>
                  </a:lnTo>
                  <a:lnTo>
                    <a:pt x="651" y="839"/>
                  </a:lnTo>
                  <a:lnTo>
                    <a:pt x="641" y="847"/>
                  </a:lnTo>
                  <a:lnTo>
                    <a:pt x="632" y="850"/>
                  </a:lnTo>
                  <a:lnTo>
                    <a:pt x="620" y="856"/>
                  </a:lnTo>
                  <a:lnTo>
                    <a:pt x="606" y="860"/>
                  </a:lnTo>
                  <a:lnTo>
                    <a:pt x="592" y="862"/>
                  </a:lnTo>
                  <a:lnTo>
                    <a:pt x="582" y="862"/>
                  </a:lnTo>
                  <a:lnTo>
                    <a:pt x="575" y="854"/>
                  </a:lnTo>
                  <a:lnTo>
                    <a:pt x="569" y="849"/>
                  </a:lnTo>
                  <a:lnTo>
                    <a:pt x="559" y="843"/>
                  </a:lnTo>
                  <a:lnTo>
                    <a:pt x="549" y="843"/>
                  </a:lnTo>
                  <a:lnTo>
                    <a:pt x="539" y="845"/>
                  </a:lnTo>
                  <a:lnTo>
                    <a:pt x="529" y="850"/>
                  </a:lnTo>
                  <a:lnTo>
                    <a:pt x="519" y="854"/>
                  </a:lnTo>
                  <a:lnTo>
                    <a:pt x="508" y="854"/>
                  </a:lnTo>
                  <a:lnTo>
                    <a:pt x="492" y="849"/>
                  </a:lnTo>
                  <a:lnTo>
                    <a:pt x="474" y="837"/>
                  </a:lnTo>
                  <a:lnTo>
                    <a:pt x="458" y="829"/>
                  </a:lnTo>
                  <a:lnTo>
                    <a:pt x="445" y="821"/>
                  </a:lnTo>
                  <a:lnTo>
                    <a:pt x="431" y="811"/>
                  </a:lnTo>
                  <a:lnTo>
                    <a:pt x="417" y="799"/>
                  </a:lnTo>
                  <a:lnTo>
                    <a:pt x="403" y="791"/>
                  </a:lnTo>
                  <a:lnTo>
                    <a:pt x="389" y="784"/>
                  </a:lnTo>
                  <a:lnTo>
                    <a:pt x="382" y="776"/>
                  </a:lnTo>
                  <a:lnTo>
                    <a:pt x="370" y="754"/>
                  </a:lnTo>
                  <a:lnTo>
                    <a:pt x="358" y="732"/>
                  </a:lnTo>
                  <a:lnTo>
                    <a:pt x="352" y="717"/>
                  </a:lnTo>
                  <a:lnTo>
                    <a:pt x="350" y="703"/>
                  </a:lnTo>
                  <a:lnTo>
                    <a:pt x="354" y="691"/>
                  </a:lnTo>
                  <a:lnTo>
                    <a:pt x="358" y="685"/>
                  </a:lnTo>
                  <a:lnTo>
                    <a:pt x="364" y="683"/>
                  </a:lnTo>
                  <a:lnTo>
                    <a:pt x="368" y="681"/>
                  </a:lnTo>
                  <a:lnTo>
                    <a:pt x="372" y="679"/>
                  </a:lnTo>
                  <a:lnTo>
                    <a:pt x="376" y="677"/>
                  </a:lnTo>
                  <a:lnTo>
                    <a:pt x="380" y="673"/>
                  </a:lnTo>
                  <a:lnTo>
                    <a:pt x="382" y="671"/>
                  </a:lnTo>
                  <a:lnTo>
                    <a:pt x="382" y="665"/>
                  </a:lnTo>
                  <a:lnTo>
                    <a:pt x="376" y="654"/>
                  </a:lnTo>
                  <a:lnTo>
                    <a:pt x="364" y="646"/>
                  </a:lnTo>
                  <a:lnTo>
                    <a:pt x="348" y="638"/>
                  </a:lnTo>
                  <a:lnTo>
                    <a:pt x="332" y="636"/>
                  </a:lnTo>
                  <a:lnTo>
                    <a:pt x="323" y="638"/>
                  </a:lnTo>
                  <a:lnTo>
                    <a:pt x="315" y="644"/>
                  </a:lnTo>
                  <a:lnTo>
                    <a:pt x="307" y="650"/>
                  </a:lnTo>
                  <a:lnTo>
                    <a:pt x="301" y="652"/>
                  </a:lnTo>
                  <a:lnTo>
                    <a:pt x="295" y="650"/>
                  </a:lnTo>
                  <a:lnTo>
                    <a:pt x="283" y="636"/>
                  </a:lnTo>
                  <a:lnTo>
                    <a:pt x="273" y="630"/>
                  </a:lnTo>
                  <a:lnTo>
                    <a:pt x="262" y="630"/>
                  </a:lnTo>
                  <a:lnTo>
                    <a:pt x="254" y="636"/>
                  </a:lnTo>
                  <a:lnTo>
                    <a:pt x="246" y="642"/>
                  </a:lnTo>
                  <a:lnTo>
                    <a:pt x="238" y="644"/>
                  </a:lnTo>
                  <a:lnTo>
                    <a:pt x="230" y="640"/>
                  </a:lnTo>
                  <a:lnTo>
                    <a:pt x="220" y="632"/>
                  </a:lnTo>
                  <a:lnTo>
                    <a:pt x="208" y="624"/>
                  </a:lnTo>
                  <a:lnTo>
                    <a:pt x="195" y="614"/>
                  </a:lnTo>
                  <a:lnTo>
                    <a:pt x="185" y="608"/>
                  </a:lnTo>
                  <a:lnTo>
                    <a:pt x="181" y="606"/>
                  </a:lnTo>
                  <a:lnTo>
                    <a:pt x="181" y="593"/>
                  </a:lnTo>
                  <a:lnTo>
                    <a:pt x="210" y="553"/>
                  </a:lnTo>
                  <a:lnTo>
                    <a:pt x="262" y="540"/>
                  </a:lnTo>
                  <a:lnTo>
                    <a:pt x="271" y="467"/>
                  </a:lnTo>
                  <a:lnTo>
                    <a:pt x="248" y="439"/>
                  </a:lnTo>
                  <a:lnTo>
                    <a:pt x="212" y="455"/>
                  </a:lnTo>
                  <a:lnTo>
                    <a:pt x="179" y="435"/>
                  </a:lnTo>
                  <a:lnTo>
                    <a:pt x="147" y="451"/>
                  </a:lnTo>
                  <a:lnTo>
                    <a:pt x="116" y="431"/>
                  </a:lnTo>
                  <a:lnTo>
                    <a:pt x="106" y="390"/>
                  </a:lnTo>
                  <a:lnTo>
                    <a:pt x="57" y="386"/>
                  </a:lnTo>
                  <a:lnTo>
                    <a:pt x="31" y="404"/>
                  </a:lnTo>
                  <a:lnTo>
                    <a:pt x="0" y="349"/>
                  </a:lnTo>
                  <a:lnTo>
                    <a:pt x="51" y="347"/>
                  </a:lnTo>
                  <a:lnTo>
                    <a:pt x="104" y="295"/>
                  </a:lnTo>
                  <a:lnTo>
                    <a:pt x="139" y="292"/>
                  </a:lnTo>
                  <a:lnTo>
                    <a:pt x="195" y="327"/>
                  </a:lnTo>
                  <a:lnTo>
                    <a:pt x="250" y="335"/>
                  </a:lnTo>
                  <a:lnTo>
                    <a:pt x="275" y="309"/>
                  </a:lnTo>
                  <a:lnTo>
                    <a:pt x="279" y="288"/>
                  </a:lnTo>
                  <a:lnTo>
                    <a:pt x="307" y="278"/>
                  </a:lnTo>
                  <a:lnTo>
                    <a:pt x="338" y="248"/>
                  </a:lnTo>
                  <a:lnTo>
                    <a:pt x="386" y="238"/>
                  </a:lnTo>
                  <a:lnTo>
                    <a:pt x="397" y="207"/>
                  </a:lnTo>
                  <a:lnTo>
                    <a:pt x="437" y="181"/>
                  </a:lnTo>
                  <a:lnTo>
                    <a:pt x="458" y="223"/>
                  </a:lnTo>
                  <a:lnTo>
                    <a:pt x="496" y="225"/>
                  </a:lnTo>
                  <a:lnTo>
                    <a:pt x="521" y="248"/>
                  </a:lnTo>
                  <a:lnTo>
                    <a:pt x="567" y="227"/>
                  </a:lnTo>
                  <a:lnTo>
                    <a:pt x="575" y="189"/>
                  </a:lnTo>
                  <a:lnTo>
                    <a:pt x="604" y="173"/>
                  </a:lnTo>
                  <a:lnTo>
                    <a:pt x="641" y="193"/>
                  </a:lnTo>
                  <a:lnTo>
                    <a:pt x="659" y="160"/>
                  </a:lnTo>
                  <a:lnTo>
                    <a:pt x="695" y="160"/>
                  </a:lnTo>
                  <a:lnTo>
                    <a:pt x="693" y="120"/>
                  </a:lnTo>
                  <a:lnTo>
                    <a:pt x="728" y="108"/>
                  </a:lnTo>
                  <a:lnTo>
                    <a:pt x="740" y="122"/>
                  </a:lnTo>
                  <a:lnTo>
                    <a:pt x="765" y="71"/>
                  </a:lnTo>
                  <a:lnTo>
                    <a:pt x="797" y="73"/>
                  </a:lnTo>
                  <a:lnTo>
                    <a:pt x="825" y="77"/>
                  </a:lnTo>
                  <a:lnTo>
                    <a:pt x="840" y="30"/>
                  </a:lnTo>
                  <a:lnTo>
                    <a:pt x="868" y="36"/>
                  </a:lnTo>
                  <a:lnTo>
                    <a:pt x="891" y="63"/>
                  </a:lnTo>
                  <a:lnTo>
                    <a:pt x="933" y="6"/>
                  </a:lnTo>
                  <a:lnTo>
                    <a:pt x="974" y="18"/>
                  </a:lnTo>
                  <a:lnTo>
                    <a:pt x="1006" y="0"/>
                  </a:lnTo>
                  <a:lnTo>
                    <a:pt x="1039" y="10"/>
                  </a:lnTo>
                  <a:lnTo>
                    <a:pt x="1039" y="69"/>
                  </a:lnTo>
                  <a:lnTo>
                    <a:pt x="1065" y="89"/>
                  </a:lnTo>
                  <a:lnTo>
                    <a:pt x="1059" y="154"/>
                  </a:lnTo>
                  <a:lnTo>
                    <a:pt x="1006" y="215"/>
                  </a:lnTo>
                  <a:lnTo>
                    <a:pt x="1080" y="209"/>
                  </a:lnTo>
                  <a:lnTo>
                    <a:pt x="1096" y="234"/>
                  </a:lnTo>
                  <a:lnTo>
                    <a:pt x="1096" y="284"/>
                  </a:lnTo>
                  <a:lnTo>
                    <a:pt x="1134" y="258"/>
                  </a:lnTo>
                  <a:lnTo>
                    <a:pt x="1169" y="258"/>
                  </a:lnTo>
                  <a:lnTo>
                    <a:pt x="1191" y="321"/>
                  </a:lnTo>
                  <a:lnTo>
                    <a:pt x="1163" y="351"/>
                  </a:lnTo>
                  <a:lnTo>
                    <a:pt x="1167" y="408"/>
                  </a:lnTo>
                  <a:lnTo>
                    <a:pt x="1128" y="431"/>
                  </a:lnTo>
                  <a:lnTo>
                    <a:pt x="1104" y="504"/>
                  </a:lnTo>
                  <a:lnTo>
                    <a:pt x="1110" y="579"/>
                  </a:lnTo>
                  <a:lnTo>
                    <a:pt x="1039" y="642"/>
                  </a:lnTo>
                  <a:lnTo>
                    <a:pt x="1013" y="654"/>
                  </a:lnTo>
                  <a:lnTo>
                    <a:pt x="1013" y="713"/>
                  </a:lnTo>
                  <a:lnTo>
                    <a:pt x="990" y="728"/>
                  </a:lnTo>
                  <a:lnTo>
                    <a:pt x="943" y="738"/>
                  </a:lnTo>
                  <a:lnTo>
                    <a:pt x="937" y="776"/>
                  </a:lnTo>
                  <a:lnTo>
                    <a:pt x="899" y="788"/>
                  </a:lnTo>
                  <a:lnTo>
                    <a:pt x="866" y="835"/>
                  </a:lnTo>
                </a:path>
              </a:pathLst>
            </a:custGeom>
            <a:grpFill/>
            <a:ln w="6350">
              <a:solidFill>
                <a:schemeClr val="bg1">
                  <a:lumMod val="95000"/>
                </a:schemeClr>
              </a:solidFill>
              <a:prstDash val="solid"/>
              <a:round/>
              <a:headEnd/>
              <a:tailEnd/>
            </a:ln>
          </p:spPr>
          <p:txBody>
            <a:bodyPr/>
            <a:lstStyle/>
            <a:p>
              <a:endParaRPr lang="zh-CN" altLang="en-US">
                <a:solidFill>
                  <a:schemeClr val="bg1"/>
                </a:solidFill>
              </a:endParaRPr>
            </a:p>
          </p:txBody>
        </p:sp>
        <p:sp>
          <p:nvSpPr>
            <p:cNvPr id="31" name="Freeform 75"/>
            <p:cNvSpPr>
              <a:spLocks/>
            </p:cNvSpPr>
            <p:nvPr/>
          </p:nvSpPr>
          <p:spPr bwMode="gray">
            <a:xfrm>
              <a:off x="3116" y="3813"/>
              <a:ext cx="195" cy="172"/>
            </a:xfrm>
            <a:custGeom>
              <a:avLst/>
              <a:gdLst>
                <a:gd name="T0" fmla="*/ 20 w 392"/>
                <a:gd name="T1" fmla="*/ 19 h 344"/>
                <a:gd name="T2" fmla="*/ 17 w 392"/>
                <a:gd name="T3" fmla="*/ 21 h 344"/>
                <a:gd name="T4" fmla="*/ 11 w 392"/>
                <a:gd name="T5" fmla="*/ 27 h 344"/>
                <a:gd name="T6" fmla="*/ 5 w 392"/>
                <a:gd name="T7" fmla="*/ 35 h 344"/>
                <a:gd name="T8" fmla="*/ 1 w 392"/>
                <a:gd name="T9" fmla="*/ 40 h 344"/>
                <a:gd name="T10" fmla="*/ 0 w 392"/>
                <a:gd name="T11" fmla="*/ 50 h 344"/>
                <a:gd name="T12" fmla="*/ 1 w 392"/>
                <a:gd name="T13" fmla="*/ 63 h 344"/>
                <a:gd name="T14" fmla="*/ 5 w 392"/>
                <a:gd name="T15" fmla="*/ 72 h 344"/>
                <a:gd name="T16" fmla="*/ 12 w 392"/>
                <a:gd name="T17" fmla="*/ 78 h 344"/>
                <a:gd name="T18" fmla="*/ 22 w 392"/>
                <a:gd name="T19" fmla="*/ 80 h 344"/>
                <a:gd name="T20" fmla="*/ 28 w 392"/>
                <a:gd name="T21" fmla="*/ 80 h 344"/>
                <a:gd name="T22" fmla="*/ 33 w 392"/>
                <a:gd name="T23" fmla="*/ 81 h 344"/>
                <a:gd name="T24" fmla="*/ 41 w 392"/>
                <a:gd name="T25" fmla="*/ 86 h 344"/>
                <a:gd name="T26" fmla="*/ 46 w 392"/>
                <a:gd name="T27" fmla="*/ 85 h 344"/>
                <a:gd name="T28" fmla="*/ 49 w 392"/>
                <a:gd name="T29" fmla="*/ 80 h 344"/>
                <a:gd name="T30" fmla="*/ 53 w 392"/>
                <a:gd name="T31" fmla="*/ 74 h 344"/>
                <a:gd name="T32" fmla="*/ 59 w 392"/>
                <a:gd name="T33" fmla="*/ 73 h 344"/>
                <a:gd name="T34" fmla="*/ 64 w 392"/>
                <a:gd name="T35" fmla="*/ 69 h 344"/>
                <a:gd name="T36" fmla="*/ 69 w 392"/>
                <a:gd name="T37" fmla="*/ 63 h 344"/>
                <a:gd name="T38" fmla="*/ 76 w 392"/>
                <a:gd name="T39" fmla="*/ 59 h 344"/>
                <a:gd name="T40" fmla="*/ 79 w 392"/>
                <a:gd name="T41" fmla="*/ 52 h 344"/>
                <a:gd name="T42" fmla="*/ 80 w 392"/>
                <a:gd name="T43" fmla="*/ 43 h 344"/>
                <a:gd name="T44" fmla="*/ 85 w 392"/>
                <a:gd name="T45" fmla="*/ 28 h 344"/>
                <a:gd name="T46" fmla="*/ 90 w 392"/>
                <a:gd name="T47" fmla="*/ 21 h 344"/>
                <a:gd name="T48" fmla="*/ 94 w 392"/>
                <a:gd name="T49" fmla="*/ 19 h 344"/>
                <a:gd name="T50" fmla="*/ 97 w 392"/>
                <a:gd name="T51" fmla="*/ 15 h 344"/>
                <a:gd name="T52" fmla="*/ 97 w 392"/>
                <a:gd name="T53" fmla="*/ 9 h 344"/>
                <a:gd name="T54" fmla="*/ 95 w 392"/>
                <a:gd name="T55" fmla="*/ 3 h 344"/>
                <a:gd name="T56" fmla="*/ 88 w 392"/>
                <a:gd name="T57" fmla="*/ 1 h 344"/>
                <a:gd name="T58" fmla="*/ 75 w 392"/>
                <a:gd name="T59" fmla="*/ 1 h 344"/>
                <a:gd name="T60" fmla="*/ 64 w 392"/>
                <a:gd name="T61" fmla="*/ 3 h 344"/>
                <a:gd name="T62" fmla="*/ 55 w 392"/>
                <a:gd name="T63" fmla="*/ 5 h 344"/>
                <a:gd name="T64" fmla="*/ 45 w 392"/>
                <a:gd name="T65" fmla="*/ 7 h 344"/>
                <a:gd name="T66" fmla="*/ 38 w 392"/>
                <a:gd name="T67" fmla="*/ 8 h 344"/>
                <a:gd name="T68" fmla="*/ 33 w 392"/>
                <a:gd name="T69" fmla="*/ 11 h 344"/>
                <a:gd name="T70" fmla="*/ 28 w 392"/>
                <a:gd name="T71" fmla="*/ 12 h 344"/>
                <a:gd name="T72" fmla="*/ 23 w 392"/>
                <a:gd name="T73" fmla="*/ 12 h 3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2"/>
                <a:gd name="T112" fmla="*/ 0 h 344"/>
                <a:gd name="T113" fmla="*/ 392 w 392"/>
                <a:gd name="T114" fmla="*/ 344 h 3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close/>
                </a:path>
              </a:pathLst>
            </a:custGeom>
            <a:grpFill/>
            <a:ln w="0">
              <a:solidFill>
                <a:schemeClr val="bg1">
                  <a:lumMod val="95000"/>
                </a:schemeClr>
              </a:solidFill>
              <a:prstDash val="solid"/>
              <a:round/>
              <a:headEnd/>
              <a:tailEnd/>
            </a:ln>
          </p:spPr>
          <p:txBody>
            <a:bodyPr/>
            <a:lstStyle/>
            <a:p>
              <a:endParaRPr lang="zh-CN" altLang="en-US">
                <a:solidFill>
                  <a:schemeClr val="bg1"/>
                </a:solidFill>
              </a:endParaRPr>
            </a:p>
          </p:txBody>
        </p:sp>
        <p:sp>
          <p:nvSpPr>
            <p:cNvPr id="32" name="Freeform 76"/>
            <p:cNvSpPr>
              <a:spLocks/>
            </p:cNvSpPr>
            <p:nvPr/>
          </p:nvSpPr>
          <p:spPr bwMode="gray">
            <a:xfrm>
              <a:off x="3116" y="3813"/>
              <a:ext cx="195" cy="172"/>
            </a:xfrm>
            <a:custGeom>
              <a:avLst/>
              <a:gdLst>
                <a:gd name="T0" fmla="*/ 20 w 392"/>
                <a:gd name="T1" fmla="*/ 19 h 344"/>
                <a:gd name="T2" fmla="*/ 17 w 392"/>
                <a:gd name="T3" fmla="*/ 21 h 344"/>
                <a:gd name="T4" fmla="*/ 11 w 392"/>
                <a:gd name="T5" fmla="*/ 27 h 344"/>
                <a:gd name="T6" fmla="*/ 5 w 392"/>
                <a:gd name="T7" fmla="*/ 35 h 344"/>
                <a:gd name="T8" fmla="*/ 1 w 392"/>
                <a:gd name="T9" fmla="*/ 40 h 344"/>
                <a:gd name="T10" fmla="*/ 0 w 392"/>
                <a:gd name="T11" fmla="*/ 50 h 344"/>
                <a:gd name="T12" fmla="*/ 1 w 392"/>
                <a:gd name="T13" fmla="*/ 63 h 344"/>
                <a:gd name="T14" fmla="*/ 5 w 392"/>
                <a:gd name="T15" fmla="*/ 72 h 344"/>
                <a:gd name="T16" fmla="*/ 12 w 392"/>
                <a:gd name="T17" fmla="*/ 78 h 344"/>
                <a:gd name="T18" fmla="*/ 22 w 392"/>
                <a:gd name="T19" fmla="*/ 80 h 344"/>
                <a:gd name="T20" fmla="*/ 28 w 392"/>
                <a:gd name="T21" fmla="*/ 80 h 344"/>
                <a:gd name="T22" fmla="*/ 33 w 392"/>
                <a:gd name="T23" fmla="*/ 81 h 344"/>
                <a:gd name="T24" fmla="*/ 41 w 392"/>
                <a:gd name="T25" fmla="*/ 86 h 344"/>
                <a:gd name="T26" fmla="*/ 46 w 392"/>
                <a:gd name="T27" fmla="*/ 85 h 344"/>
                <a:gd name="T28" fmla="*/ 49 w 392"/>
                <a:gd name="T29" fmla="*/ 80 h 344"/>
                <a:gd name="T30" fmla="*/ 53 w 392"/>
                <a:gd name="T31" fmla="*/ 74 h 344"/>
                <a:gd name="T32" fmla="*/ 59 w 392"/>
                <a:gd name="T33" fmla="*/ 73 h 344"/>
                <a:gd name="T34" fmla="*/ 64 w 392"/>
                <a:gd name="T35" fmla="*/ 69 h 344"/>
                <a:gd name="T36" fmla="*/ 69 w 392"/>
                <a:gd name="T37" fmla="*/ 63 h 344"/>
                <a:gd name="T38" fmla="*/ 76 w 392"/>
                <a:gd name="T39" fmla="*/ 59 h 344"/>
                <a:gd name="T40" fmla="*/ 79 w 392"/>
                <a:gd name="T41" fmla="*/ 52 h 344"/>
                <a:gd name="T42" fmla="*/ 80 w 392"/>
                <a:gd name="T43" fmla="*/ 43 h 344"/>
                <a:gd name="T44" fmla="*/ 85 w 392"/>
                <a:gd name="T45" fmla="*/ 28 h 344"/>
                <a:gd name="T46" fmla="*/ 90 w 392"/>
                <a:gd name="T47" fmla="*/ 21 h 344"/>
                <a:gd name="T48" fmla="*/ 94 w 392"/>
                <a:gd name="T49" fmla="*/ 19 h 344"/>
                <a:gd name="T50" fmla="*/ 97 w 392"/>
                <a:gd name="T51" fmla="*/ 15 h 344"/>
                <a:gd name="T52" fmla="*/ 97 w 392"/>
                <a:gd name="T53" fmla="*/ 9 h 344"/>
                <a:gd name="T54" fmla="*/ 95 w 392"/>
                <a:gd name="T55" fmla="*/ 3 h 344"/>
                <a:gd name="T56" fmla="*/ 88 w 392"/>
                <a:gd name="T57" fmla="*/ 1 h 344"/>
                <a:gd name="T58" fmla="*/ 75 w 392"/>
                <a:gd name="T59" fmla="*/ 1 h 344"/>
                <a:gd name="T60" fmla="*/ 64 w 392"/>
                <a:gd name="T61" fmla="*/ 3 h 344"/>
                <a:gd name="T62" fmla="*/ 55 w 392"/>
                <a:gd name="T63" fmla="*/ 5 h 344"/>
                <a:gd name="T64" fmla="*/ 45 w 392"/>
                <a:gd name="T65" fmla="*/ 7 h 344"/>
                <a:gd name="T66" fmla="*/ 38 w 392"/>
                <a:gd name="T67" fmla="*/ 8 h 344"/>
                <a:gd name="T68" fmla="*/ 33 w 392"/>
                <a:gd name="T69" fmla="*/ 11 h 344"/>
                <a:gd name="T70" fmla="*/ 28 w 392"/>
                <a:gd name="T71" fmla="*/ 12 h 344"/>
                <a:gd name="T72" fmla="*/ 23 w 392"/>
                <a:gd name="T73" fmla="*/ 12 h 3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92"/>
                <a:gd name="T112" fmla="*/ 0 h 344"/>
                <a:gd name="T113" fmla="*/ 392 w 392"/>
                <a:gd name="T114" fmla="*/ 344 h 3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92" h="344">
                  <a:moveTo>
                    <a:pt x="87" y="51"/>
                  </a:moveTo>
                  <a:lnTo>
                    <a:pt x="83" y="74"/>
                  </a:lnTo>
                  <a:lnTo>
                    <a:pt x="79" y="76"/>
                  </a:lnTo>
                  <a:lnTo>
                    <a:pt x="71" y="84"/>
                  </a:lnTo>
                  <a:lnTo>
                    <a:pt x="59" y="96"/>
                  </a:lnTo>
                  <a:lnTo>
                    <a:pt x="45" y="108"/>
                  </a:lnTo>
                  <a:lnTo>
                    <a:pt x="32" y="124"/>
                  </a:lnTo>
                  <a:lnTo>
                    <a:pt x="20" y="137"/>
                  </a:lnTo>
                  <a:lnTo>
                    <a:pt x="10" y="149"/>
                  </a:lnTo>
                  <a:lnTo>
                    <a:pt x="4" y="159"/>
                  </a:lnTo>
                  <a:lnTo>
                    <a:pt x="0" y="175"/>
                  </a:lnTo>
                  <a:lnTo>
                    <a:pt x="0" y="200"/>
                  </a:lnTo>
                  <a:lnTo>
                    <a:pt x="2" y="228"/>
                  </a:lnTo>
                  <a:lnTo>
                    <a:pt x="6" y="254"/>
                  </a:lnTo>
                  <a:lnTo>
                    <a:pt x="12" y="271"/>
                  </a:lnTo>
                  <a:lnTo>
                    <a:pt x="22" y="287"/>
                  </a:lnTo>
                  <a:lnTo>
                    <a:pt x="36" y="299"/>
                  </a:lnTo>
                  <a:lnTo>
                    <a:pt x="51" y="309"/>
                  </a:lnTo>
                  <a:lnTo>
                    <a:pt x="73" y="317"/>
                  </a:lnTo>
                  <a:lnTo>
                    <a:pt x="91" y="318"/>
                  </a:lnTo>
                  <a:lnTo>
                    <a:pt x="103" y="318"/>
                  </a:lnTo>
                  <a:lnTo>
                    <a:pt x="112" y="318"/>
                  </a:lnTo>
                  <a:lnTo>
                    <a:pt x="122" y="318"/>
                  </a:lnTo>
                  <a:lnTo>
                    <a:pt x="134" y="324"/>
                  </a:lnTo>
                  <a:lnTo>
                    <a:pt x="152" y="334"/>
                  </a:lnTo>
                  <a:lnTo>
                    <a:pt x="164" y="342"/>
                  </a:lnTo>
                  <a:lnTo>
                    <a:pt x="175" y="344"/>
                  </a:lnTo>
                  <a:lnTo>
                    <a:pt x="185" y="338"/>
                  </a:lnTo>
                  <a:lnTo>
                    <a:pt x="193" y="328"/>
                  </a:lnTo>
                  <a:lnTo>
                    <a:pt x="199" y="317"/>
                  </a:lnTo>
                  <a:lnTo>
                    <a:pt x="205" y="305"/>
                  </a:lnTo>
                  <a:lnTo>
                    <a:pt x="213" y="295"/>
                  </a:lnTo>
                  <a:lnTo>
                    <a:pt x="225" y="293"/>
                  </a:lnTo>
                  <a:lnTo>
                    <a:pt x="240" y="289"/>
                  </a:lnTo>
                  <a:lnTo>
                    <a:pt x="252" y="283"/>
                  </a:lnTo>
                  <a:lnTo>
                    <a:pt x="260" y="275"/>
                  </a:lnTo>
                  <a:lnTo>
                    <a:pt x="268" y="263"/>
                  </a:lnTo>
                  <a:lnTo>
                    <a:pt x="280" y="252"/>
                  </a:lnTo>
                  <a:lnTo>
                    <a:pt x="292" y="246"/>
                  </a:lnTo>
                  <a:lnTo>
                    <a:pt x="305" y="238"/>
                  </a:lnTo>
                  <a:lnTo>
                    <a:pt x="315" y="224"/>
                  </a:lnTo>
                  <a:lnTo>
                    <a:pt x="319" y="208"/>
                  </a:lnTo>
                  <a:lnTo>
                    <a:pt x="321" y="189"/>
                  </a:lnTo>
                  <a:lnTo>
                    <a:pt x="323" y="169"/>
                  </a:lnTo>
                  <a:lnTo>
                    <a:pt x="331" y="139"/>
                  </a:lnTo>
                  <a:lnTo>
                    <a:pt x="343" y="112"/>
                  </a:lnTo>
                  <a:lnTo>
                    <a:pt x="355" y="92"/>
                  </a:lnTo>
                  <a:lnTo>
                    <a:pt x="362" y="84"/>
                  </a:lnTo>
                  <a:lnTo>
                    <a:pt x="372" y="80"/>
                  </a:lnTo>
                  <a:lnTo>
                    <a:pt x="380" y="76"/>
                  </a:lnTo>
                  <a:lnTo>
                    <a:pt x="388" y="70"/>
                  </a:lnTo>
                  <a:lnTo>
                    <a:pt x="392" y="61"/>
                  </a:lnTo>
                  <a:lnTo>
                    <a:pt x="392" y="51"/>
                  </a:lnTo>
                  <a:lnTo>
                    <a:pt x="390" y="35"/>
                  </a:lnTo>
                  <a:lnTo>
                    <a:pt x="390" y="23"/>
                  </a:lnTo>
                  <a:lnTo>
                    <a:pt x="384" y="13"/>
                  </a:lnTo>
                  <a:lnTo>
                    <a:pt x="374" y="8"/>
                  </a:lnTo>
                  <a:lnTo>
                    <a:pt x="356" y="2"/>
                  </a:lnTo>
                  <a:lnTo>
                    <a:pt x="327" y="0"/>
                  </a:lnTo>
                  <a:lnTo>
                    <a:pt x="301" y="4"/>
                  </a:lnTo>
                  <a:lnTo>
                    <a:pt x="280" y="9"/>
                  </a:lnTo>
                  <a:lnTo>
                    <a:pt x="260" y="13"/>
                  </a:lnTo>
                  <a:lnTo>
                    <a:pt x="240" y="15"/>
                  </a:lnTo>
                  <a:lnTo>
                    <a:pt x="221" y="21"/>
                  </a:lnTo>
                  <a:lnTo>
                    <a:pt x="201" y="27"/>
                  </a:lnTo>
                  <a:lnTo>
                    <a:pt x="181" y="27"/>
                  </a:lnTo>
                  <a:lnTo>
                    <a:pt x="166" y="27"/>
                  </a:lnTo>
                  <a:lnTo>
                    <a:pt x="154" y="31"/>
                  </a:lnTo>
                  <a:lnTo>
                    <a:pt x="142" y="39"/>
                  </a:lnTo>
                  <a:lnTo>
                    <a:pt x="134" y="45"/>
                  </a:lnTo>
                  <a:lnTo>
                    <a:pt x="126" y="49"/>
                  </a:lnTo>
                  <a:lnTo>
                    <a:pt x="114" y="49"/>
                  </a:lnTo>
                  <a:lnTo>
                    <a:pt x="103" y="49"/>
                  </a:lnTo>
                  <a:lnTo>
                    <a:pt x="93" y="49"/>
                  </a:lnTo>
                  <a:lnTo>
                    <a:pt x="87" y="51"/>
                  </a:lnTo>
                </a:path>
              </a:pathLst>
            </a:custGeom>
            <a:grpFill/>
            <a:ln w="6350">
              <a:solidFill>
                <a:schemeClr val="bg1">
                  <a:lumMod val="95000"/>
                </a:schemeClr>
              </a:solidFill>
              <a:prstDash val="solid"/>
              <a:round/>
              <a:headEnd/>
              <a:tailEnd/>
            </a:ln>
          </p:spPr>
          <p:txBody>
            <a:bodyPr/>
            <a:lstStyle/>
            <a:p>
              <a:endParaRPr lang="zh-CN" altLang="en-US">
                <a:solidFill>
                  <a:schemeClr val="bg1"/>
                </a:solidFill>
              </a:endParaRPr>
            </a:p>
          </p:txBody>
        </p:sp>
        <p:sp>
          <p:nvSpPr>
            <p:cNvPr id="33" name="Freeform 77"/>
            <p:cNvSpPr>
              <a:spLocks/>
            </p:cNvSpPr>
            <p:nvPr/>
          </p:nvSpPr>
          <p:spPr bwMode="gray">
            <a:xfrm>
              <a:off x="3188" y="3319"/>
              <a:ext cx="564" cy="480"/>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close/>
                </a:path>
              </a:pathLst>
            </a:custGeom>
            <a:grpFill/>
            <a:ln w="0">
              <a:solidFill>
                <a:schemeClr val="bg1">
                  <a:lumMod val="95000"/>
                </a:schemeClr>
              </a:solidFill>
              <a:prstDash val="solid"/>
              <a:round/>
              <a:headEnd/>
              <a:tailEnd/>
            </a:ln>
          </p:spPr>
          <p:txBody>
            <a:bodyPr/>
            <a:lstStyle/>
            <a:p>
              <a:endParaRPr lang="zh-CN" altLang="en-US">
                <a:solidFill>
                  <a:schemeClr val="bg1"/>
                </a:solidFill>
              </a:endParaRPr>
            </a:p>
          </p:txBody>
        </p:sp>
        <p:sp>
          <p:nvSpPr>
            <p:cNvPr id="34" name="Freeform 78"/>
            <p:cNvSpPr>
              <a:spLocks/>
            </p:cNvSpPr>
            <p:nvPr/>
          </p:nvSpPr>
          <p:spPr bwMode="gray">
            <a:xfrm>
              <a:off x="3188" y="3319"/>
              <a:ext cx="564" cy="480"/>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path>
              </a:pathLst>
            </a:custGeom>
            <a:grpFill/>
            <a:ln w="6350">
              <a:solidFill>
                <a:schemeClr val="bg1">
                  <a:lumMod val="95000"/>
                </a:schemeClr>
              </a:solidFill>
              <a:prstDash val="solid"/>
              <a:round/>
              <a:headEnd/>
              <a:tailEnd/>
            </a:ln>
          </p:spPr>
          <p:txBody>
            <a:bodyPr/>
            <a:lstStyle/>
            <a:p>
              <a:endParaRPr lang="zh-CN" altLang="en-US">
                <a:solidFill>
                  <a:schemeClr val="bg1"/>
                </a:solidFill>
              </a:endParaRPr>
            </a:p>
          </p:txBody>
        </p:sp>
        <p:sp>
          <p:nvSpPr>
            <p:cNvPr id="35" name="Freeform 79"/>
            <p:cNvSpPr>
              <a:spLocks/>
            </p:cNvSpPr>
            <p:nvPr/>
          </p:nvSpPr>
          <p:spPr bwMode="gray">
            <a:xfrm>
              <a:off x="3636" y="3029"/>
              <a:ext cx="313" cy="413"/>
            </a:xfrm>
            <a:custGeom>
              <a:avLst/>
              <a:gdLst>
                <a:gd name="T0" fmla="*/ 156 w 626"/>
                <a:gd name="T1" fmla="*/ 31 h 825"/>
                <a:gd name="T2" fmla="*/ 154 w 626"/>
                <a:gd name="T3" fmla="*/ 37 h 825"/>
                <a:gd name="T4" fmla="*/ 152 w 626"/>
                <a:gd name="T5" fmla="*/ 44 h 825"/>
                <a:gd name="T6" fmla="*/ 146 w 626"/>
                <a:gd name="T7" fmla="*/ 52 h 825"/>
                <a:gd name="T8" fmla="*/ 138 w 626"/>
                <a:gd name="T9" fmla="*/ 57 h 825"/>
                <a:gd name="T10" fmla="*/ 131 w 626"/>
                <a:gd name="T11" fmla="*/ 61 h 825"/>
                <a:gd name="T12" fmla="*/ 130 w 626"/>
                <a:gd name="T13" fmla="*/ 62 h 825"/>
                <a:gd name="T14" fmla="*/ 132 w 626"/>
                <a:gd name="T15" fmla="*/ 68 h 825"/>
                <a:gd name="T16" fmla="*/ 135 w 626"/>
                <a:gd name="T17" fmla="*/ 75 h 825"/>
                <a:gd name="T18" fmla="*/ 136 w 626"/>
                <a:gd name="T19" fmla="*/ 81 h 825"/>
                <a:gd name="T20" fmla="*/ 136 w 626"/>
                <a:gd name="T21" fmla="*/ 89 h 825"/>
                <a:gd name="T22" fmla="*/ 137 w 626"/>
                <a:gd name="T23" fmla="*/ 95 h 825"/>
                <a:gd name="T24" fmla="*/ 138 w 626"/>
                <a:gd name="T25" fmla="*/ 104 h 825"/>
                <a:gd name="T26" fmla="*/ 131 w 626"/>
                <a:gd name="T27" fmla="*/ 112 h 825"/>
                <a:gd name="T28" fmla="*/ 122 w 626"/>
                <a:gd name="T29" fmla="*/ 120 h 825"/>
                <a:gd name="T30" fmla="*/ 117 w 626"/>
                <a:gd name="T31" fmla="*/ 131 h 825"/>
                <a:gd name="T32" fmla="*/ 115 w 626"/>
                <a:gd name="T33" fmla="*/ 142 h 825"/>
                <a:gd name="T34" fmla="*/ 110 w 626"/>
                <a:gd name="T35" fmla="*/ 151 h 825"/>
                <a:gd name="T36" fmla="*/ 103 w 626"/>
                <a:gd name="T37" fmla="*/ 156 h 825"/>
                <a:gd name="T38" fmla="*/ 94 w 626"/>
                <a:gd name="T39" fmla="*/ 158 h 825"/>
                <a:gd name="T40" fmla="*/ 86 w 626"/>
                <a:gd name="T41" fmla="*/ 161 h 825"/>
                <a:gd name="T42" fmla="*/ 85 w 626"/>
                <a:gd name="T43" fmla="*/ 165 h 825"/>
                <a:gd name="T44" fmla="*/ 89 w 626"/>
                <a:gd name="T45" fmla="*/ 171 h 825"/>
                <a:gd name="T46" fmla="*/ 90 w 626"/>
                <a:gd name="T47" fmla="*/ 176 h 825"/>
                <a:gd name="T48" fmla="*/ 86 w 626"/>
                <a:gd name="T49" fmla="*/ 182 h 825"/>
                <a:gd name="T50" fmla="*/ 80 w 626"/>
                <a:gd name="T51" fmla="*/ 189 h 825"/>
                <a:gd name="T52" fmla="*/ 76 w 626"/>
                <a:gd name="T53" fmla="*/ 193 h 825"/>
                <a:gd name="T54" fmla="*/ 69 w 626"/>
                <a:gd name="T55" fmla="*/ 199 h 825"/>
                <a:gd name="T56" fmla="*/ 61 w 626"/>
                <a:gd name="T57" fmla="*/ 204 h 825"/>
                <a:gd name="T58" fmla="*/ 58 w 626"/>
                <a:gd name="T59" fmla="*/ 207 h 825"/>
                <a:gd name="T60" fmla="*/ 48 w 626"/>
                <a:gd name="T61" fmla="*/ 185 h 825"/>
                <a:gd name="T62" fmla="*/ 22 w 626"/>
                <a:gd name="T63" fmla="*/ 161 h 825"/>
                <a:gd name="T64" fmla="*/ 0 w 626"/>
                <a:gd name="T65" fmla="*/ 146 h 825"/>
                <a:gd name="T66" fmla="*/ 15 w 626"/>
                <a:gd name="T67" fmla="*/ 107 h 825"/>
                <a:gd name="T68" fmla="*/ 20 w 626"/>
                <a:gd name="T69" fmla="*/ 88 h 825"/>
                <a:gd name="T70" fmla="*/ 18 w 626"/>
                <a:gd name="T71" fmla="*/ 67 h 825"/>
                <a:gd name="T72" fmla="*/ 34 w 626"/>
                <a:gd name="T73" fmla="*/ 43 h 825"/>
                <a:gd name="T74" fmla="*/ 42 w 626"/>
                <a:gd name="T75" fmla="*/ 24 h 825"/>
                <a:gd name="T76" fmla="*/ 63 w 626"/>
                <a:gd name="T77" fmla="*/ 17 h 825"/>
                <a:gd name="T78" fmla="*/ 75 w 626"/>
                <a:gd name="T79" fmla="*/ 1 h 825"/>
                <a:gd name="T80" fmla="*/ 92 w 626"/>
                <a:gd name="T81" fmla="*/ 14 h 825"/>
                <a:gd name="T82" fmla="*/ 114 w 626"/>
                <a:gd name="T83" fmla="*/ 32 h 825"/>
                <a:gd name="T84" fmla="*/ 135 w 626"/>
                <a:gd name="T85" fmla="*/ 32 h 825"/>
                <a:gd name="T86" fmla="*/ 151 w 626"/>
                <a:gd name="T87" fmla="*/ 25 h 8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26"/>
                <a:gd name="T133" fmla="*/ 0 h 825"/>
                <a:gd name="T134" fmla="*/ 626 w 626"/>
                <a:gd name="T135" fmla="*/ 825 h 8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close/>
                </a:path>
              </a:pathLst>
            </a:custGeom>
            <a:grpFill/>
            <a:ln w="0">
              <a:solidFill>
                <a:schemeClr val="bg1">
                  <a:lumMod val="95000"/>
                </a:schemeClr>
              </a:solidFill>
              <a:prstDash val="solid"/>
              <a:round/>
              <a:headEnd/>
              <a:tailEnd/>
            </a:ln>
          </p:spPr>
          <p:txBody>
            <a:bodyPr/>
            <a:lstStyle/>
            <a:p>
              <a:endParaRPr lang="zh-CN" altLang="en-US">
                <a:solidFill>
                  <a:schemeClr val="bg1"/>
                </a:solidFill>
              </a:endParaRPr>
            </a:p>
          </p:txBody>
        </p:sp>
        <p:sp>
          <p:nvSpPr>
            <p:cNvPr id="36" name="Freeform 80"/>
            <p:cNvSpPr>
              <a:spLocks/>
            </p:cNvSpPr>
            <p:nvPr/>
          </p:nvSpPr>
          <p:spPr bwMode="gray">
            <a:xfrm>
              <a:off x="3636" y="3029"/>
              <a:ext cx="313" cy="413"/>
            </a:xfrm>
            <a:custGeom>
              <a:avLst/>
              <a:gdLst>
                <a:gd name="T0" fmla="*/ 156 w 626"/>
                <a:gd name="T1" fmla="*/ 31 h 825"/>
                <a:gd name="T2" fmla="*/ 154 w 626"/>
                <a:gd name="T3" fmla="*/ 37 h 825"/>
                <a:gd name="T4" fmla="*/ 152 w 626"/>
                <a:gd name="T5" fmla="*/ 44 h 825"/>
                <a:gd name="T6" fmla="*/ 146 w 626"/>
                <a:gd name="T7" fmla="*/ 52 h 825"/>
                <a:gd name="T8" fmla="*/ 138 w 626"/>
                <a:gd name="T9" fmla="*/ 57 h 825"/>
                <a:gd name="T10" fmla="*/ 131 w 626"/>
                <a:gd name="T11" fmla="*/ 61 h 825"/>
                <a:gd name="T12" fmla="*/ 130 w 626"/>
                <a:gd name="T13" fmla="*/ 62 h 825"/>
                <a:gd name="T14" fmla="*/ 132 w 626"/>
                <a:gd name="T15" fmla="*/ 68 h 825"/>
                <a:gd name="T16" fmla="*/ 135 w 626"/>
                <a:gd name="T17" fmla="*/ 75 h 825"/>
                <a:gd name="T18" fmla="*/ 136 w 626"/>
                <a:gd name="T19" fmla="*/ 81 h 825"/>
                <a:gd name="T20" fmla="*/ 136 w 626"/>
                <a:gd name="T21" fmla="*/ 89 h 825"/>
                <a:gd name="T22" fmla="*/ 137 w 626"/>
                <a:gd name="T23" fmla="*/ 95 h 825"/>
                <a:gd name="T24" fmla="*/ 138 w 626"/>
                <a:gd name="T25" fmla="*/ 104 h 825"/>
                <a:gd name="T26" fmla="*/ 131 w 626"/>
                <a:gd name="T27" fmla="*/ 112 h 825"/>
                <a:gd name="T28" fmla="*/ 122 w 626"/>
                <a:gd name="T29" fmla="*/ 120 h 825"/>
                <a:gd name="T30" fmla="*/ 117 w 626"/>
                <a:gd name="T31" fmla="*/ 131 h 825"/>
                <a:gd name="T32" fmla="*/ 115 w 626"/>
                <a:gd name="T33" fmla="*/ 142 h 825"/>
                <a:gd name="T34" fmla="*/ 110 w 626"/>
                <a:gd name="T35" fmla="*/ 151 h 825"/>
                <a:gd name="T36" fmla="*/ 103 w 626"/>
                <a:gd name="T37" fmla="*/ 156 h 825"/>
                <a:gd name="T38" fmla="*/ 94 w 626"/>
                <a:gd name="T39" fmla="*/ 158 h 825"/>
                <a:gd name="T40" fmla="*/ 86 w 626"/>
                <a:gd name="T41" fmla="*/ 161 h 825"/>
                <a:gd name="T42" fmla="*/ 85 w 626"/>
                <a:gd name="T43" fmla="*/ 165 h 825"/>
                <a:gd name="T44" fmla="*/ 89 w 626"/>
                <a:gd name="T45" fmla="*/ 171 h 825"/>
                <a:gd name="T46" fmla="*/ 90 w 626"/>
                <a:gd name="T47" fmla="*/ 176 h 825"/>
                <a:gd name="T48" fmla="*/ 86 w 626"/>
                <a:gd name="T49" fmla="*/ 182 h 825"/>
                <a:gd name="T50" fmla="*/ 80 w 626"/>
                <a:gd name="T51" fmla="*/ 189 h 825"/>
                <a:gd name="T52" fmla="*/ 76 w 626"/>
                <a:gd name="T53" fmla="*/ 193 h 825"/>
                <a:gd name="T54" fmla="*/ 69 w 626"/>
                <a:gd name="T55" fmla="*/ 199 h 825"/>
                <a:gd name="T56" fmla="*/ 61 w 626"/>
                <a:gd name="T57" fmla="*/ 204 h 825"/>
                <a:gd name="T58" fmla="*/ 58 w 626"/>
                <a:gd name="T59" fmla="*/ 207 h 825"/>
                <a:gd name="T60" fmla="*/ 48 w 626"/>
                <a:gd name="T61" fmla="*/ 185 h 825"/>
                <a:gd name="T62" fmla="*/ 22 w 626"/>
                <a:gd name="T63" fmla="*/ 161 h 825"/>
                <a:gd name="T64" fmla="*/ 0 w 626"/>
                <a:gd name="T65" fmla="*/ 146 h 825"/>
                <a:gd name="T66" fmla="*/ 15 w 626"/>
                <a:gd name="T67" fmla="*/ 107 h 825"/>
                <a:gd name="T68" fmla="*/ 20 w 626"/>
                <a:gd name="T69" fmla="*/ 88 h 825"/>
                <a:gd name="T70" fmla="*/ 18 w 626"/>
                <a:gd name="T71" fmla="*/ 67 h 825"/>
                <a:gd name="T72" fmla="*/ 34 w 626"/>
                <a:gd name="T73" fmla="*/ 43 h 825"/>
                <a:gd name="T74" fmla="*/ 42 w 626"/>
                <a:gd name="T75" fmla="*/ 24 h 825"/>
                <a:gd name="T76" fmla="*/ 63 w 626"/>
                <a:gd name="T77" fmla="*/ 17 h 825"/>
                <a:gd name="T78" fmla="*/ 75 w 626"/>
                <a:gd name="T79" fmla="*/ 1 h 825"/>
                <a:gd name="T80" fmla="*/ 92 w 626"/>
                <a:gd name="T81" fmla="*/ 14 h 825"/>
                <a:gd name="T82" fmla="*/ 114 w 626"/>
                <a:gd name="T83" fmla="*/ 32 h 825"/>
                <a:gd name="T84" fmla="*/ 135 w 626"/>
                <a:gd name="T85" fmla="*/ 32 h 825"/>
                <a:gd name="T86" fmla="*/ 151 w 626"/>
                <a:gd name="T87" fmla="*/ 25 h 82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26"/>
                <a:gd name="T133" fmla="*/ 0 h 825"/>
                <a:gd name="T134" fmla="*/ 626 w 626"/>
                <a:gd name="T135" fmla="*/ 825 h 82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26" h="825">
                  <a:moveTo>
                    <a:pt x="626" y="122"/>
                  </a:moveTo>
                  <a:lnTo>
                    <a:pt x="624" y="124"/>
                  </a:lnTo>
                  <a:lnTo>
                    <a:pt x="621" y="134"/>
                  </a:lnTo>
                  <a:lnTo>
                    <a:pt x="615" y="146"/>
                  </a:lnTo>
                  <a:lnTo>
                    <a:pt x="613" y="159"/>
                  </a:lnTo>
                  <a:lnTo>
                    <a:pt x="607" y="173"/>
                  </a:lnTo>
                  <a:lnTo>
                    <a:pt x="597" y="189"/>
                  </a:lnTo>
                  <a:lnTo>
                    <a:pt x="581" y="205"/>
                  </a:lnTo>
                  <a:lnTo>
                    <a:pt x="565" y="216"/>
                  </a:lnTo>
                  <a:lnTo>
                    <a:pt x="550" y="228"/>
                  </a:lnTo>
                  <a:lnTo>
                    <a:pt x="534" y="236"/>
                  </a:lnTo>
                  <a:lnTo>
                    <a:pt x="524" y="242"/>
                  </a:lnTo>
                  <a:lnTo>
                    <a:pt x="520" y="244"/>
                  </a:lnTo>
                  <a:lnTo>
                    <a:pt x="520" y="248"/>
                  </a:lnTo>
                  <a:lnTo>
                    <a:pt x="524" y="258"/>
                  </a:lnTo>
                  <a:lnTo>
                    <a:pt x="528" y="272"/>
                  </a:lnTo>
                  <a:lnTo>
                    <a:pt x="532" y="285"/>
                  </a:lnTo>
                  <a:lnTo>
                    <a:pt x="538" y="299"/>
                  </a:lnTo>
                  <a:lnTo>
                    <a:pt x="542" y="309"/>
                  </a:lnTo>
                  <a:lnTo>
                    <a:pt x="544" y="321"/>
                  </a:lnTo>
                  <a:lnTo>
                    <a:pt x="546" y="339"/>
                  </a:lnTo>
                  <a:lnTo>
                    <a:pt x="544" y="354"/>
                  </a:lnTo>
                  <a:lnTo>
                    <a:pt x="544" y="368"/>
                  </a:lnTo>
                  <a:lnTo>
                    <a:pt x="548" y="380"/>
                  </a:lnTo>
                  <a:lnTo>
                    <a:pt x="550" y="396"/>
                  </a:lnTo>
                  <a:lnTo>
                    <a:pt x="550" y="413"/>
                  </a:lnTo>
                  <a:lnTo>
                    <a:pt x="540" y="429"/>
                  </a:lnTo>
                  <a:lnTo>
                    <a:pt x="522" y="447"/>
                  </a:lnTo>
                  <a:lnTo>
                    <a:pt x="504" y="462"/>
                  </a:lnTo>
                  <a:lnTo>
                    <a:pt x="489" y="480"/>
                  </a:lnTo>
                  <a:lnTo>
                    <a:pt x="479" y="494"/>
                  </a:lnTo>
                  <a:lnTo>
                    <a:pt x="469" y="522"/>
                  </a:lnTo>
                  <a:lnTo>
                    <a:pt x="463" y="549"/>
                  </a:lnTo>
                  <a:lnTo>
                    <a:pt x="459" y="565"/>
                  </a:lnTo>
                  <a:lnTo>
                    <a:pt x="451" y="585"/>
                  </a:lnTo>
                  <a:lnTo>
                    <a:pt x="441" y="602"/>
                  </a:lnTo>
                  <a:lnTo>
                    <a:pt x="428" y="618"/>
                  </a:lnTo>
                  <a:lnTo>
                    <a:pt x="414" y="624"/>
                  </a:lnTo>
                  <a:lnTo>
                    <a:pt x="396" y="630"/>
                  </a:lnTo>
                  <a:lnTo>
                    <a:pt x="376" y="632"/>
                  </a:lnTo>
                  <a:lnTo>
                    <a:pt x="359" y="636"/>
                  </a:lnTo>
                  <a:lnTo>
                    <a:pt x="345" y="642"/>
                  </a:lnTo>
                  <a:lnTo>
                    <a:pt x="337" y="648"/>
                  </a:lnTo>
                  <a:lnTo>
                    <a:pt x="339" y="659"/>
                  </a:lnTo>
                  <a:lnTo>
                    <a:pt x="347" y="669"/>
                  </a:lnTo>
                  <a:lnTo>
                    <a:pt x="357" y="681"/>
                  </a:lnTo>
                  <a:lnTo>
                    <a:pt x="363" y="691"/>
                  </a:lnTo>
                  <a:lnTo>
                    <a:pt x="361" y="701"/>
                  </a:lnTo>
                  <a:lnTo>
                    <a:pt x="353" y="710"/>
                  </a:lnTo>
                  <a:lnTo>
                    <a:pt x="343" y="726"/>
                  </a:lnTo>
                  <a:lnTo>
                    <a:pt x="331" y="742"/>
                  </a:lnTo>
                  <a:lnTo>
                    <a:pt x="319" y="756"/>
                  </a:lnTo>
                  <a:lnTo>
                    <a:pt x="312" y="766"/>
                  </a:lnTo>
                  <a:lnTo>
                    <a:pt x="302" y="771"/>
                  </a:lnTo>
                  <a:lnTo>
                    <a:pt x="290" y="781"/>
                  </a:lnTo>
                  <a:lnTo>
                    <a:pt x="274" y="793"/>
                  </a:lnTo>
                  <a:lnTo>
                    <a:pt x="258" y="805"/>
                  </a:lnTo>
                  <a:lnTo>
                    <a:pt x="245" y="815"/>
                  </a:lnTo>
                  <a:lnTo>
                    <a:pt x="235" y="821"/>
                  </a:lnTo>
                  <a:lnTo>
                    <a:pt x="231" y="825"/>
                  </a:lnTo>
                  <a:lnTo>
                    <a:pt x="215" y="795"/>
                  </a:lnTo>
                  <a:lnTo>
                    <a:pt x="191" y="740"/>
                  </a:lnTo>
                  <a:lnTo>
                    <a:pt x="158" y="675"/>
                  </a:lnTo>
                  <a:lnTo>
                    <a:pt x="89" y="642"/>
                  </a:lnTo>
                  <a:lnTo>
                    <a:pt x="2" y="640"/>
                  </a:lnTo>
                  <a:lnTo>
                    <a:pt x="0" y="581"/>
                  </a:lnTo>
                  <a:lnTo>
                    <a:pt x="28" y="476"/>
                  </a:lnTo>
                  <a:lnTo>
                    <a:pt x="60" y="425"/>
                  </a:lnTo>
                  <a:lnTo>
                    <a:pt x="58" y="376"/>
                  </a:lnTo>
                  <a:lnTo>
                    <a:pt x="77" y="352"/>
                  </a:lnTo>
                  <a:lnTo>
                    <a:pt x="63" y="317"/>
                  </a:lnTo>
                  <a:lnTo>
                    <a:pt x="69" y="266"/>
                  </a:lnTo>
                  <a:lnTo>
                    <a:pt x="126" y="244"/>
                  </a:lnTo>
                  <a:lnTo>
                    <a:pt x="136" y="171"/>
                  </a:lnTo>
                  <a:lnTo>
                    <a:pt x="140" y="116"/>
                  </a:lnTo>
                  <a:lnTo>
                    <a:pt x="170" y="94"/>
                  </a:lnTo>
                  <a:lnTo>
                    <a:pt x="203" y="94"/>
                  </a:lnTo>
                  <a:lnTo>
                    <a:pt x="254" y="65"/>
                  </a:lnTo>
                  <a:lnTo>
                    <a:pt x="298" y="45"/>
                  </a:lnTo>
                  <a:lnTo>
                    <a:pt x="298" y="4"/>
                  </a:lnTo>
                  <a:lnTo>
                    <a:pt x="363" y="0"/>
                  </a:lnTo>
                  <a:lnTo>
                    <a:pt x="367" y="53"/>
                  </a:lnTo>
                  <a:lnTo>
                    <a:pt x="406" y="110"/>
                  </a:lnTo>
                  <a:lnTo>
                    <a:pt x="455" y="126"/>
                  </a:lnTo>
                  <a:lnTo>
                    <a:pt x="495" y="83"/>
                  </a:lnTo>
                  <a:lnTo>
                    <a:pt x="538" y="126"/>
                  </a:lnTo>
                  <a:lnTo>
                    <a:pt x="571" y="122"/>
                  </a:lnTo>
                  <a:lnTo>
                    <a:pt x="603" y="98"/>
                  </a:lnTo>
                  <a:lnTo>
                    <a:pt x="626" y="122"/>
                  </a:lnTo>
                </a:path>
              </a:pathLst>
            </a:custGeom>
            <a:grpFill/>
            <a:ln w="6350">
              <a:solidFill>
                <a:schemeClr val="bg1">
                  <a:lumMod val="95000"/>
                </a:schemeClr>
              </a:solidFill>
              <a:prstDash val="solid"/>
              <a:round/>
              <a:headEnd/>
              <a:tailEnd/>
            </a:ln>
          </p:spPr>
          <p:txBody>
            <a:bodyPr/>
            <a:lstStyle/>
            <a:p>
              <a:endParaRPr lang="zh-CN" altLang="en-US">
                <a:solidFill>
                  <a:schemeClr val="bg1"/>
                </a:solidFill>
              </a:endParaRPr>
            </a:p>
          </p:txBody>
        </p:sp>
        <p:sp>
          <p:nvSpPr>
            <p:cNvPr id="37" name="Freeform 81"/>
            <p:cNvSpPr>
              <a:spLocks/>
            </p:cNvSpPr>
            <p:nvPr/>
          </p:nvSpPr>
          <p:spPr bwMode="gray">
            <a:xfrm>
              <a:off x="3746" y="2774"/>
              <a:ext cx="283" cy="318"/>
            </a:xfrm>
            <a:custGeom>
              <a:avLst/>
              <a:gdLst>
                <a:gd name="T0" fmla="*/ 109 w 565"/>
                <a:gd name="T1" fmla="*/ 11 h 638"/>
                <a:gd name="T2" fmla="*/ 106 w 565"/>
                <a:gd name="T3" fmla="*/ 11 h 638"/>
                <a:gd name="T4" fmla="*/ 103 w 565"/>
                <a:gd name="T5" fmla="*/ 14 h 638"/>
                <a:gd name="T6" fmla="*/ 100 w 565"/>
                <a:gd name="T7" fmla="*/ 21 h 638"/>
                <a:gd name="T8" fmla="*/ 99 w 565"/>
                <a:gd name="T9" fmla="*/ 28 h 638"/>
                <a:gd name="T10" fmla="*/ 96 w 565"/>
                <a:gd name="T11" fmla="*/ 31 h 638"/>
                <a:gd name="T12" fmla="*/ 90 w 565"/>
                <a:gd name="T13" fmla="*/ 29 h 638"/>
                <a:gd name="T14" fmla="*/ 84 w 565"/>
                <a:gd name="T15" fmla="*/ 26 h 638"/>
                <a:gd name="T16" fmla="*/ 80 w 565"/>
                <a:gd name="T17" fmla="*/ 26 h 638"/>
                <a:gd name="T18" fmla="*/ 82 w 565"/>
                <a:gd name="T19" fmla="*/ 32 h 638"/>
                <a:gd name="T20" fmla="*/ 87 w 565"/>
                <a:gd name="T21" fmla="*/ 36 h 638"/>
                <a:gd name="T22" fmla="*/ 93 w 565"/>
                <a:gd name="T23" fmla="*/ 38 h 638"/>
                <a:gd name="T24" fmla="*/ 101 w 565"/>
                <a:gd name="T25" fmla="*/ 35 h 638"/>
                <a:gd name="T26" fmla="*/ 104 w 565"/>
                <a:gd name="T27" fmla="*/ 31 h 638"/>
                <a:gd name="T28" fmla="*/ 106 w 565"/>
                <a:gd name="T29" fmla="*/ 25 h 638"/>
                <a:gd name="T30" fmla="*/ 110 w 565"/>
                <a:gd name="T31" fmla="*/ 24 h 638"/>
                <a:gd name="T32" fmla="*/ 117 w 565"/>
                <a:gd name="T33" fmla="*/ 30 h 638"/>
                <a:gd name="T34" fmla="*/ 126 w 565"/>
                <a:gd name="T35" fmla="*/ 34 h 638"/>
                <a:gd name="T36" fmla="*/ 131 w 565"/>
                <a:gd name="T37" fmla="*/ 36 h 638"/>
                <a:gd name="T38" fmla="*/ 138 w 565"/>
                <a:gd name="T39" fmla="*/ 38 h 638"/>
                <a:gd name="T40" fmla="*/ 142 w 565"/>
                <a:gd name="T41" fmla="*/ 44 h 638"/>
                <a:gd name="T42" fmla="*/ 139 w 565"/>
                <a:gd name="T43" fmla="*/ 51 h 638"/>
                <a:gd name="T44" fmla="*/ 133 w 565"/>
                <a:gd name="T45" fmla="*/ 58 h 638"/>
                <a:gd name="T46" fmla="*/ 130 w 565"/>
                <a:gd name="T47" fmla="*/ 60 h 638"/>
                <a:gd name="T48" fmla="*/ 134 w 565"/>
                <a:gd name="T49" fmla="*/ 60 h 638"/>
                <a:gd name="T50" fmla="*/ 139 w 565"/>
                <a:gd name="T51" fmla="*/ 60 h 638"/>
                <a:gd name="T52" fmla="*/ 141 w 565"/>
                <a:gd name="T53" fmla="*/ 63 h 638"/>
                <a:gd name="T54" fmla="*/ 136 w 565"/>
                <a:gd name="T55" fmla="*/ 67 h 638"/>
                <a:gd name="T56" fmla="*/ 129 w 565"/>
                <a:gd name="T57" fmla="*/ 71 h 638"/>
                <a:gd name="T58" fmla="*/ 126 w 565"/>
                <a:gd name="T59" fmla="*/ 73 h 638"/>
                <a:gd name="T60" fmla="*/ 129 w 565"/>
                <a:gd name="T61" fmla="*/ 73 h 638"/>
                <a:gd name="T62" fmla="*/ 135 w 565"/>
                <a:gd name="T63" fmla="*/ 78 h 638"/>
                <a:gd name="T64" fmla="*/ 136 w 565"/>
                <a:gd name="T65" fmla="*/ 88 h 638"/>
                <a:gd name="T66" fmla="*/ 138 w 565"/>
                <a:gd name="T67" fmla="*/ 98 h 638"/>
                <a:gd name="T68" fmla="*/ 141 w 565"/>
                <a:gd name="T69" fmla="*/ 104 h 638"/>
                <a:gd name="T70" fmla="*/ 141 w 565"/>
                <a:gd name="T71" fmla="*/ 108 h 638"/>
                <a:gd name="T72" fmla="*/ 136 w 565"/>
                <a:gd name="T73" fmla="*/ 112 h 638"/>
                <a:gd name="T74" fmla="*/ 129 w 565"/>
                <a:gd name="T75" fmla="*/ 111 h 638"/>
                <a:gd name="T76" fmla="*/ 123 w 565"/>
                <a:gd name="T77" fmla="*/ 110 h 638"/>
                <a:gd name="T78" fmla="*/ 119 w 565"/>
                <a:gd name="T79" fmla="*/ 116 h 638"/>
                <a:gd name="T80" fmla="*/ 118 w 565"/>
                <a:gd name="T81" fmla="*/ 122 h 638"/>
                <a:gd name="T82" fmla="*/ 116 w 565"/>
                <a:gd name="T83" fmla="*/ 129 h 638"/>
                <a:gd name="T84" fmla="*/ 113 w 565"/>
                <a:gd name="T85" fmla="*/ 136 h 638"/>
                <a:gd name="T86" fmla="*/ 112 w 565"/>
                <a:gd name="T87" fmla="*/ 146 h 638"/>
                <a:gd name="T88" fmla="*/ 112 w 565"/>
                <a:gd name="T89" fmla="*/ 150 h 638"/>
                <a:gd name="T90" fmla="*/ 102 w 565"/>
                <a:gd name="T91" fmla="*/ 158 h 638"/>
                <a:gd name="T92" fmla="*/ 88 w 565"/>
                <a:gd name="T93" fmla="*/ 158 h 638"/>
                <a:gd name="T94" fmla="*/ 69 w 565"/>
                <a:gd name="T95" fmla="*/ 148 h 638"/>
                <a:gd name="T96" fmla="*/ 47 w 565"/>
                <a:gd name="T97" fmla="*/ 155 h 638"/>
                <a:gd name="T98" fmla="*/ 35 w 565"/>
                <a:gd name="T99" fmla="*/ 128 h 638"/>
                <a:gd name="T100" fmla="*/ 20 w 565"/>
                <a:gd name="T101" fmla="*/ 113 h 638"/>
                <a:gd name="T102" fmla="*/ 5 w 565"/>
                <a:gd name="T103" fmla="*/ 83 h 638"/>
                <a:gd name="T104" fmla="*/ 27 w 565"/>
                <a:gd name="T105" fmla="*/ 49 h 638"/>
                <a:gd name="T106" fmla="*/ 42 w 565"/>
                <a:gd name="T107" fmla="*/ 36 h 638"/>
                <a:gd name="T108" fmla="*/ 46 w 565"/>
                <a:gd name="T109" fmla="*/ 12 h 638"/>
                <a:gd name="T110" fmla="*/ 56 w 565"/>
                <a:gd name="T111" fmla="*/ 0 h 638"/>
                <a:gd name="T112" fmla="*/ 76 w 565"/>
                <a:gd name="T113" fmla="*/ 7 h 638"/>
                <a:gd name="T114" fmla="*/ 96 w 565"/>
                <a:gd name="T115" fmla="*/ 1 h 638"/>
                <a:gd name="T116" fmla="*/ 109 w 565"/>
                <a:gd name="T117" fmla="*/ 11 h 6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638"/>
                <a:gd name="T179" fmla="*/ 565 w 565"/>
                <a:gd name="T180" fmla="*/ 638 h 6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close/>
                </a:path>
              </a:pathLst>
            </a:custGeom>
            <a:grpFill/>
            <a:ln w="0">
              <a:solidFill>
                <a:schemeClr val="bg1">
                  <a:lumMod val="95000"/>
                </a:schemeClr>
              </a:solidFill>
              <a:prstDash val="solid"/>
              <a:round/>
              <a:headEnd/>
              <a:tailEnd/>
            </a:ln>
          </p:spPr>
          <p:txBody>
            <a:bodyPr/>
            <a:lstStyle/>
            <a:p>
              <a:endParaRPr lang="zh-CN" altLang="en-US">
                <a:solidFill>
                  <a:schemeClr val="bg1"/>
                </a:solidFill>
              </a:endParaRPr>
            </a:p>
          </p:txBody>
        </p:sp>
        <p:sp>
          <p:nvSpPr>
            <p:cNvPr id="38" name="Freeform 82"/>
            <p:cNvSpPr>
              <a:spLocks/>
            </p:cNvSpPr>
            <p:nvPr/>
          </p:nvSpPr>
          <p:spPr bwMode="gray">
            <a:xfrm>
              <a:off x="3746" y="2774"/>
              <a:ext cx="283" cy="318"/>
            </a:xfrm>
            <a:custGeom>
              <a:avLst/>
              <a:gdLst>
                <a:gd name="T0" fmla="*/ 109 w 565"/>
                <a:gd name="T1" fmla="*/ 11 h 638"/>
                <a:gd name="T2" fmla="*/ 106 w 565"/>
                <a:gd name="T3" fmla="*/ 11 h 638"/>
                <a:gd name="T4" fmla="*/ 103 w 565"/>
                <a:gd name="T5" fmla="*/ 14 h 638"/>
                <a:gd name="T6" fmla="*/ 100 w 565"/>
                <a:gd name="T7" fmla="*/ 21 h 638"/>
                <a:gd name="T8" fmla="*/ 99 w 565"/>
                <a:gd name="T9" fmla="*/ 28 h 638"/>
                <a:gd name="T10" fmla="*/ 96 w 565"/>
                <a:gd name="T11" fmla="*/ 31 h 638"/>
                <a:gd name="T12" fmla="*/ 90 w 565"/>
                <a:gd name="T13" fmla="*/ 29 h 638"/>
                <a:gd name="T14" fmla="*/ 84 w 565"/>
                <a:gd name="T15" fmla="*/ 26 h 638"/>
                <a:gd name="T16" fmla="*/ 80 w 565"/>
                <a:gd name="T17" fmla="*/ 26 h 638"/>
                <a:gd name="T18" fmla="*/ 82 w 565"/>
                <a:gd name="T19" fmla="*/ 32 h 638"/>
                <a:gd name="T20" fmla="*/ 87 w 565"/>
                <a:gd name="T21" fmla="*/ 36 h 638"/>
                <a:gd name="T22" fmla="*/ 93 w 565"/>
                <a:gd name="T23" fmla="*/ 38 h 638"/>
                <a:gd name="T24" fmla="*/ 101 w 565"/>
                <a:gd name="T25" fmla="*/ 35 h 638"/>
                <a:gd name="T26" fmla="*/ 104 w 565"/>
                <a:gd name="T27" fmla="*/ 31 h 638"/>
                <a:gd name="T28" fmla="*/ 106 w 565"/>
                <a:gd name="T29" fmla="*/ 25 h 638"/>
                <a:gd name="T30" fmla="*/ 110 w 565"/>
                <a:gd name="T31" fmla="*/ 24 h 638"/>
                <a:gd name="T32" fmla="*/ 117 w 565"/>
                <a:gd name="T33" fmla="*/ 30 h 638"/>
                <a:gd name="T34" fmla="*/ 126 w 565"/>
                <a:gd name="T35" fmla="*/ 34 h 638"/>
                <a:gd name="T36" fmla="*/ 131 w 565"/>
                <a:gd name="T37" fmla="*/ 36 h 638"/>
                <a:gd name="T38" fmla="*/ 138 w 565"/>
                <a:gd name="T39" fmla="*/ 38 h 638"/>
                <a:gd name="T40" fmla="*/ 142 w 565"/>
                <a:gd name="T41" fmla="*/ 44 h 638"/>
                <a:gd name="T42" fmla="*/ 139 w 565"/>
                <a:gd name="T43" fmla="*/ 51 h 638"/>
                <a:gd name="T44" fmla="*/ 133 w 565"/>
                <a:gd name="T45" fmla="*/ 58 h 638"/>
                <a:gd name="T46" fmla="*/ 130 w 565"/>
                <a:gd name="T47" fmla="*/ 60 h 638"/>
                <a:gd name="T48" fmla="*/ 134 w 565"/>
                <a:gd name="T49" fmla="*/ 60 h 638"/>
                <a:gd name="T50" fmla="*/ 139 w 565"/>
                <a:gd name="T51" fmla="*/ 60 h 638"/>
                <a:gd name="T52" fmla="*/ 141 w 565"/>
                <a:gd name="T53" fmla="*/ 63 h 638"/>
                <a:gd name="T54" fmla="*/ 136 w 565"/>
                <a:gd name="T55" fmla="*/ 67 h 638"/>
                <a:gd name="T56" fmla="*/ 129 w 565"/>
                <a:gd name="T57" fmla="*/ 71 h 638"/>
                <a:gd name="T58" fmla="*/ 126 w 565"/>
                <a:gd name="T59" fmla="*/ 73 h 638"/>
                <a:gd name="T60" fmla="*/ 129 w 565"/>
                <a:gd name="T61" fmla="*/ 73 h 638"/>
                <a:gd name="T62" fmla="*/ 135 w 565"/>
                <a:gd name="T63" fmla="*/ 78 h 638"/>
                <a:gd name="T64" fmla="*/ 136 w 565"/>
                <a:gd name="T65" fmla="*/ 88 h 638"/>
                <a:gd name="T66" fmla="*/ 138 w 565"/>
                <a:gd name="T67" fmla="*/ 98 h 638"/>
                <a:gd name="T68" fmla="*/ 141 w 565"/>
                <a:gd name="T69" fmla="*/ 104 h 638"/>
                <a:gd name="T70" fmla="*/ 141 w 565"/>
                <a:gd name="T71" fmla="*/ 108 h 638"/>
                <a:gd name="T72" fmla="*/ 136 w 565"/>
                <a:gd name="T73" fmla="*/ 112 h 638"/>
                <a:gd name="T74" fmla="*/ 129 w 565"/>
                <a:gd name="T75" fmla="*/ 111 h 638"/>
                <a:gd name="T76" fmla="*/ 123 w 565"/>
                <a:gd name="T77" fmla="*/ 110 h 638"/>
                <a:gd name="T78" fmla="*/ 119 w 565"/>
                <a:gd name="T79" fmla="*/ 116 h 638"/>
                <a:gd name="T80" fmla="*/ 118 w 565"/>
                <a:gd name="T81" fmla="*/ 122 h 638"/>
                <a:gd name="T82" fmla="*/ 116 w 565"/>
                <a:gd name="T83" fmla="*/ 129 h 638"/>
                <a:gd name="T84" fmla="*/ 113 w 565"/>
                <a:gd name="T85" fmla="*/ 136 h 638"/>
                <a:gd name="T86" fmla="*/ 112 w 565"/>
                <a:gd name="T87" fmla="*/ 146 h 638"/>
                <a:gd name="T88" fmla="*/ 112 w 565"/>
                <a:gd name="T89" fmla="*/ 150 h 638"/>
                <a:gd name="T90" fmla="*/ 102 w 565"/>
                <a:gd name="T91" fmla="*/ 158 h 638"/>
                <a:gd name="T92" fmla="*/ 88 w 565"/>
                <a:gd name="T93" fmla="*/ 158 h 638"/>
                <a:gd name="T94" fmla="*/ 69 w 565"/>
                <a:gd name="T95" fmla="*/ 148 h 638"/>
                <a:gd name="T96" fmla="*/ 47 w 565"/>
                <a:gd name="T97" fmla="*/ 155 h 638"/>
                <a:gd name="T98" fmla="*/ 35 w 565"/>
                <a:gd name="T99" fmla="*/ 128 h 638"/>
                <a:gd name="T100" fmla="*/ 20 w 565"/>
                <a:gd name="T101" fmla="*/ 113 h 638"/>
                <a:gd name="T102" fmla="*/ 5 w 565"/>
                <a:gd name="T103" fmla="*/ 83 h 638"/>
                <a:gd name="T104" fmla="*/ 27 w 565"/>
                <a:gd name="T105" fmla="*/ 49 h 638"/>
                <a:gd name="T106" fmla="*/ 42 w 565"/>
                <a:gd name="T107" fmla="*/ 36 h 638"/>
                <a:gd name="T108" fmla="*/ 46 w 565"/>
                <a:gd name="T109" fmla="*/ 12 h 638"/>
                <a:gd name="T110" fmla="*/ 56 w 565"/>
                <a:gd name="T111" fmla="*/ 0 h 638"/>
                <a:gd name="T112" fmla="*/ 76 w 565"/>
                <a:gd name="T113" fmla="*/ 7 h 638"/>
                <a:gd name="T114" fmla="*/ 96 w 565"/>
                <a:gd name="T115" fmla="*/ 1 h 638"/>
                <a:gd name="T116" fmla="*/ 109 w 565"/>
                <a:gd name="T117" fmla="*/ 11 h 6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638"/>
                <a:gd name="T179" fmla="*/ 565 w 565"/>
                <a:gd name="T180" fmla="*/ 638 h 6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path>
              </a:pathLst>
            </a:custGeom>
            <a:grpFill/>
            <a:ln w="6350">
              <a:solidFill>
                <a:schemeClr val="bg1">
                  <a:lumMod val="95000"/>
                </a:schemeClr>
              </a:solidFill>
              <a:prstDash val="solid"/>
              <a:round/>
              <a:headEnd/>
              <a:tailEnd/>
            </a:ln>
          </p:spPr>
          <p:txBody>
            <a:bodyPr/>
            <a:lstStyle/>
            <a:p>
              <a:endParaRPr lang="zh-CN" altLang="en-US">
                <a:solidFill>
                  <a:schemeClr val="bg1"/>
                </a:solidFill>
              </a:endParaRPr>
            </a:p>
          </p:txBody>
        </p:sp>
        <p:sp>
          <p:nvSpPr>
            <p:cNvPr id="39" name="Freeform 83"/>
            <p:cNvSpPr>
              <a:spLocks/>
            </p:cNvSpPr>
            <p:nvPr/>
          </p:nvSpPr>
          <p:spPr bwMode="gray">
            <a:xfrm>
              <a:off x="3622" y="2455"/>
              <a:ext cx="383" cy="340"/>
            </a:xfrm>
            <a:custGeom>
              <a:avLst/>
              <a:gdLst>
                <a:gd name="T0" fmla="*/ 67 w 766"/>
                <a:gd name="T1" fmla="*/ 11 h 681"/>
                <a:gd name="T2" fmla="*/ 71 w 766"/>
                <a:gd name="T3" fmla="*/ 13 h 681"/>
                <a:gd name="T4" fmla="*/ 79 w 766"/>
                <a:gd name="T5" fmla="*/ 17 h 681"/>
                <a:gd name="T6" fmla="*/ 85 w 766"/>
                <a:gd name="T7" fmla="*/ 22 h 681"/>
                <a:gd name="T8" fmla="*/ 96 w 766"/>
                <a:gd name="T9" fmla="*/ 25 h 681"/>
                <a:gd name="T10" fmla="*/ 105 w 766"/>
                <a:gd name="T11" fmla="*/ 28 h 681"/>
                <a:gd name="T12" fmla="*/ 110 w 766"/>
                <a:gd name="T13" fmla="*/ 34 h 681"/>
                <a:gd name="T14" fmla="*/ 114 w 766"/>
                <a:gd name="T15" fmla="*/ 41 h 681"/>
                <a:gd name="T16" fmla="*/ 120 w 766"/>
                <a:gd name="T17" fmla="*/ 51 h 681"/>
                <a:gd name="T18" fmla="*/ 126 w 766"/>
                <a:gd name="T19" fmla="*/ 59 h 681"/>
                <a:gd name="T20" fmla="*/ 133 w 766"/>
                <a:gd name="T21" fmla="*/ 69 h 681"/>
                <a:gd name="T22" fmla="*/ 138 w 766"/>
                <a:gd name="T23" fmla="*/ 79 h 681"/>
                <a:gd name="T24" fmla="*/ 138 w 766"/>
                <a:gd name="T25" fmla="*/ 85 h 681"/>
                <a:gd name="T26" fmla="*/ 141 w 766"/>
                <a:gd name="T27" fmla="*/ 92 h 681"/>
                <a:gd name="T28" fmla="*/ 152 w 766"/>
                <a:gd name="T29" fmla="*/ 96 h 681"/>
                <a:gd name="T30" fmla="*/ 162 w 766"/>
                <a:gd name="T31" fmla="*/ 99 h 681"/>
                <a:gd name="T32" fmla="*/ 168 w 766"/>
                <a:gd name="T33" fmla="*/ 106 h 681"/>
                <a:gd name="T34" fmla="*/ 174 w 766"/>
                <a:gd name="T35" fmla="*/ 112 h 681"/>
                <a:gd name="T36" fmla="*/ 179 w 766"/>
                <a:gd name="T37" fmla="*/ 116 h 681"/>
                <a:gd name="T38" fmla="*/ 183 w 766"/>
                <a:gd name="T39" fmla="*/ 121 h 681"/>
                <a:gd name="T40" fmla="*/ 181 w 766"/>
                <a:gd name="T41" fmla="*/ 124 h 681"/>
                <a:gd name="T42" fmla="*/ 173 w 766"/>
                <a:gd name="T43" fmla="*/ 125 h 681"/>
                <a:gd name="T44" fmla="*/ 161 w 766"/>
                <a:gd name="T45" fmla="*/ 124 h 681"/>
                <a:gd name="T46" fmla="*/ 153 w 766"/>
                <a:gd name="T47" fmla="*/ 124 h 681"/>
                <a:gd name="T48" fmla="*/ 153 w 766"/>
                <a:gd name="T49" fmla="*/ 124 h 681"/>
                <a:gd name="T50" fmla="*/ 158 w 766"/>
                <a:gd name="T51" fmla="*/ 126 h 681"/>
                <a:gd name="T52" fmla="*/ 165 w 766"/>
                <a:gd name="T53" fmla="*/ 130 h 681"/>
                <a:gd name="T54" fmla="*/ 168 w 766"/>
                <a:gd name="T55" fmla="*/ 134 h 681"/>
                <a:gd name="T56" fmla="*/ 177 w 766"/>
                <a:gd name="T57" fmla="*/ 139 h 681"/>
                <a:gd name="T58" fmla="*/ 184 w 766"/>
                <a:gd name="T59" fmla="*/ 144 h 681"/>
                <a:gd name="T60" fmla="*/ 189 w 766"/>
                <a:gd name="T61" fmla="*/ 150 h 681"/>
                <a:gd name="T62" fmla="*/ 192 w 766"/>
                <a:gd name="T63" fmla="*/ 155 h 681"/>
                <a:gd name="T64" fmla="*/ 190 w 766"/>
                <a:gd name="T65" fmla="*/ 157 h 681"/>
                <a:gd name="T66" fmla="*/ 183 w 766"/>
                <a:gd name="T67" fmla="*/ 161 h 681"/>
                <a:gd name="T68" fmla="*/ 177 w 766"/>
                <a:gd name="T69" fmla="*/ 164 h 681"/>
                <a:gd name="T70" fmla="*/ 175 w 766"/>
                <a:gd name="T71" fmla="*/ 166 h 681"/>
                <a:gd name="T72" fmla="*/ 173 w 766"/>
                <a:gd name="T73" fmla="*/ 168 h 681"/>
                <a:gd name="T74" fmla="*/ 171 w 766"/>
                <a:gd name="T75" fmla="*/ 169 h 681"/>
                <a:gd name="T76" fmla="*/ 170 w 766"/>
                <a:gd name="T77" fmla="*/ 170 h 681"/>
                <a:gd name="T78" fmla="*/ 158 w 766"/>
                <a:gd name="T79" fmla="*/ 160 h 681"/>
                <a:gd name="T80" fmla="*/ 125 w 766"/>
                <a:gd name="T81" fmla="*/ 167 h 681"/>
                <a:gd name="T82" fmla="*/ 108 w 766"/>
                <a:gd name="T83" fmla="*/ 161 h 681"/>
                <a:gd name="T84" fmla="*/ 89 w 766"/>
                <a:gd name="T85" fmla="*/ 158 h 681"/>
                <a:gd name="T86" fmla="*/ 75 w 766"/>
                <a:gd name="T87" fmla="*/ 148 h 681"/>
                <a:gd name="T88" fmla="*/ 57 w 766"/>
                <a:gd name="T89" fmla="*/ 128 h 681"/>
                <a:gd name="T90" fmla="*/ 49 w 766"/>
                <a:gd name="T91" fmla="*/ 101 h 681"/>
                <a:gd name="T92" fmla="*/ 36 w 766"/>
                <a:gd name="T93" fmla="*/ 67 h 681"/>
                <a:gd name="T94" fmla="*/ 21 w 766"/>
                <a:gd name="T95" fmla="*/ 64 h 681"/>
                <a:gd name="T96" fmla="*/ 0 w 766"/>
                <a:gd name="T97" fmla="*/ 55 h 681"/>
                <a:gd name="T98" fmla="*/ 18 w 766"/>
                <a:gd name="T99" fmla="*/ 31 h 681"/>
                <a:gd name="T100" fmla="*/ 30 w 766"/>
                <a:gd name="T101" fmla="*/ 25 h 681"/>
                <a:gd name="T102" fmla="*/ 51 w 766"/>
                <a:gd name="T103" fmla="*/ 19 h 681"/>
                <a:gd name="T104" fmla="*/ 66 w 766"/>
                <a:gd name="T105" fmla="*/ 0 h 6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6"/>
                <a:gd name="T160" fmla="*/ 0 h 681"/>
                <a:gd name="T161" fmla="*/ 766 w 766"/>
                <a:gd name="T162" fmla="*/ 681 h 6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close/>
                </a:path>
              </a:pathLst>
            </a:custGeom>
            <a:grpFill/>
            <a:ln w="0">
              <a:solidFill>
                <a:schemeClr val="bg1">
                  <a:lumMod val="95000"/>
                </a:schemeClr>
              </a:solidFill>
              <a:prstDash val="solid"/>
              <a:round/>
              <a:headEnd/>
              <a:tailEnd/>
            </a:ln>
          </p:spPr>
          <p:txBody>
            <a:bodyPr/>
            <a:lstStyle/>
            <a:p>
              <a:endParaRPr lang="zh-CN" altLang="en-US">
                <a:solidFill>
                  <a:schemeClr val="bg1"/>
                </a:solidFill>
              </a:endParaRPr>
            </a:p>
          </p:txBody>
        </p:sp>
        <p:sp>
          <p:nvSpPr>
            <p:cNvPr id="40" name="Freeform 84"/>
            <p:cNvSpPr>
              <a:spLocks/>
            </p:cNvSpPr>
            <p:nvPr/>
          </p:nvSpPr>
          <p:spPr bwMode="gray">
            <a:xfrm>
              <a:off x="3622" y="2455"/>
              <a:ext cx="383" cy="340"/>
            </a:xfrm>
            <a:custGeom>
              <a:avLst/>
              <a:gdLst>
                <a:gd name="T0" fmla="*/ 67 w 766"/>
                <a:gd name="T1" fmla="*/ 11 h 681"/>
                <a:gd name="T2" fmla="*/ 71 w 766"/>
                <a:gd name="T3" fmla="*/ 13 h 681"/>
                <a:gd name="T4" fmla="*/ 79 w 766"/>
                <a:gd name="T5" fmla="*/ 17 h 681"/>
                <a:gd name="T6" fmla="*/ 85 w 766"/>
                <a:gd name="T7" fmla="*/ 22 h 681"/>
                <a:gd name="T8" fmla="*/ 96 w 766"/>
                <a:gd name="T9" fmla="*/ 25 h 681"/>
                <a:gd name="T10" fmla="*/ 105 w 766"/>
                <a:gd name="T11" fmla="*/ 28 h 681"/>
                <a:gd name="T12" fmla="*/ 110 w 766"/>
                <a:gd name="T13" fmla="*/ 34 h 681"/>
                <a:gd name="T14" fmla="*/ 114 w 766"/>
                <a:gd name="T15" fmla="*/ 41 h 681"/>
                <a:gd name="T16" fmla="*/ 120 w 766"/>
                <a:gd name="T17" fmla="*/ 51 h 681"/>
                <a:gd name="T18" fmla="*/ 126 w 766"/>
                <a:gd name="T19" fmla="*/ 59 h 681"/>
                <a:gd name="T20" fmla="*/ 133 w 766"/>
                <a:gd name="T21" fmla="*/ 69 h 681"/>
                <a:gd name="T22" fmla="*/ 138 w 766"/>
                <a:gd name="T23" fmla="*/ 79 h 681"/>
                <a:gd name="T24" fmla="*/ 138 w 766"/>
                <a:gd name="T25" fmla="*/ 85 h 681"/>
                <a:gd name="T26" fmla="*/ 141 w 766"/>
                <a:gd name="T27" fmla="*/ 92 h 681"/>
                <a:gd name="T28" fmla="*/ 152 w 766"/>
                <a:gd name="T29" fmla="*/ 96 h 681"/>
                <a:gd name="T30" fmla="*/ 162 w 766"/>
                <a:gd name="T31" fmla="*/ 99 h 681"/>
                <a:gd name="T32" fmla="*/ 168 w 766"/>
                <a:gd name="T33" fmla="*/ 106 h 681"/>
                <a:gd name="T34" fmla="*/ 174 w 766"/>
                <a:gd name="T35" fmla="*/ 112 h 681"/>
                <a:gd name="T36" fmla="*/ 179 w 766"/>
                <a:gd name="T37" fmla="*/ 116 h 681"/>
                <a:gd name="T38" fmla="*/ 183 w 766"/>
                <a:gd name="T39" fmla="*/ 121 h 681"/>
                <a:gd name="T40" fmla="*/ 181 w 766"/>
                <a:gd name="T41" fmla="*/ 124 h 681"/>
                <a:gd name="T42" fmla="*/ 173 w 766"/>
                <a:gd name="T43" fmla="*/ 125 h 681"/>
                <a:gd name="T44" fmla="*/ 161 w 766"/>
                <a:gd name="T45" fmla="*/ 124 h 681"/>
                <a:gd name="T46" fmla="*/ 153 w 766"/>
                <a:gd name="T47" fmla="*/ 124 h 681"/>
                <a:gd name="T48" fmla="*/ 153 w 766"/>
                <a:gd name="T49" fmla="*/ 124 h 681"/>
                <a:gd name="T50" fmla="*/ 158 w 766"/>
                <a:gd name="T51" fmla="*/ 126 h 681"/>
                <a:gd name="T52" fmla="*/ 165 w 766"/>
                <a:gd name="T53" fmla="*/ 130 h 681"/>
                <a:gd name="T54" fmla="*/ 168 w 766"/>
                <a:gd name="T55" fmla="*/ 134 h 681"/>
                <a:gd name="T56" fmla="*/ 177 w 766"/>
                <a:gd name="T57" fmla="*/ 139 h 681"/>
                <a:gd name="T58" fmla="*/ 184 w 766"/>
                <a:gd name="T59" fmla="*/ 144 h 681"/>
                <a:gd name="T60" fmla="*/ 189 w 766"/>
                <a:gd name="T61" fmla="*/ 150 h 681"/>
                <a:gd name="T62" fmla="*/ 192 w 766"/>
                <a:gd name="T63" fmla="*/ 155 h 681"/>
                <a:gd name="T64" fmla="*/ 190 w 766"/>
                <a:gd name="T65" fmla="*/ 157 h 681"/>
                <a:gd name="T66" fmla="*/ 183 w 766"/>
                <a:gd name="T67" fmla="*/ 161 h 681"/>
                <a:gd name="T68" fmla="*/ 177 w 766"/>
                <a:gd name="T69" fmla="*/ 164 h 681"/>
                <a:gd name="T70" fmla="*/ 175 w 766"/>
                <a:gd name="T71" fmla="*/ 166 h 681"/>
                <a:gd name="T72" fmla="*/ 173 w 766"/>
                <a:gd name="T73" fmla="*/ 168 h 681"/>
                <a:gd name="T74" fmla="*/ 171 w 766"/>
                <a:gd name="T75" fmla="*/ 169 h 681"/>
                <a:gd name="T76" fmla="*/ 170 w 766"/>
                <a:gd name="T77" fmla="*/ 170 h 681"/>
                <a:gd name="T78" fmla="*/ 158 w 766"/>
                <a:gd name="T79" fmla="*/ 160 h 681"/>
                <a:gd name="T80" fmla="*/ 125 w 766"/>
                <a:gd name="T81" fmla="*/ 167 h 681"/>
                <a:gd name="T82" fmla="*/ 108 w 766"/>
                <a:gd name="T83" fmla="*/ 161 h 681"/>
                <a:gd name="T84" fmla="*/ 89 w 766"/>
                <a:gd name="T85" fmla="*/ 158 h 681"/>
                <a:gd name="T86" fmla="*/ 75 w 766"/>
                <a:gd name="T87" fmla="*/ 148 h 681"/>
                <a:gd name="T88" fmla="*/ 57 w 766"/>
                <a:gd name="T89" fmla="*/ 128 h 681"/>
                <a:gd name="T90" fmla="*/ 49 w 766"/>
                <a:gd name="T91" fmla="*/ 101 h 681"/>
                <a:gd name="T92" fmla="*/ 36 w 766"/>
                <a:gd name="T93" fmla="*/ 67 h 681"/>
                <a:gd name="T94" fmla="*/ 21 w 766"/>
                <a:gd name="T95" fmla="*/ 64 h 681"/>
                <a:gd name="T96" fmla="*/ 0 w 766"/>
                <a:gd name="T97" fmla="*/ 55 h 681"/>
                <a:gd name="T98" fmla="*/ 18 w 766"/>
                <a:gd name="T99" fmla="*/ 31 h 681"/>
                <a:gd name="T100" fmla="*/ 30 w 766"/>
                <a:gd name="T101" fmla="*/ 25 h 681"/>
                <a:gd name="T102" fmla="*/ 51 w 766"/>
                <a:gd name="T103" fmla="*/ 19 h 681"/>
                <a:gd name="T104" fmla="*/ 66 w 766"/>
                <a:gd name="T105" fmla="*/ 0 h 6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66"/>
                <a:gd name="T160" fmla="*/ 0 h 681"/>
                <a:gd name="T161" fmla="*/ 766 w 766"/>
                <a:gd name="T162" fmla="*/ 681 h 6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66" h="681">
                  <a:moveTo>
                    <a:pt x="262" y="0"/>
                  </a:moveTo>
                  <a:lnTo>
                    <a:pt x="266" y="45"/>
                  </a:lnTo>
                  <a:lnTo>
                    <a:pt x="270" y="49"/>
                  </a:lnTo>
                  <a:lnTo>
                    <a:pt x="281" y="55"/>
                  </a:lnTo>
                  <a:lnTo>
                    <a:pt x="297" y="63"/>
                  </a:lnTo>
                  <a:lnTo>
                    <a:pt x="313" y="70"/>
                  </a:lnTo>
                  <a:lnTo>
                    <a:pt x="325" y="78"/>
                  </a:lnTo>
                  <a:lnTo>
                    <a:pt x="340" y="88"/>
                  </a:lnTo>
                  <a:lnTo>
                    <a:pt x="362" y="94"/>
                  </a:lnTo>
                  <a:lnTo>
                    <a:pt x="384" y="100"/>
                  </a:lnTo>
                  <a:lnTo>
                    <a:pt x="402" y="104"/>
                  </a:lnTo>
                  <a:lnTo>
                    <a:pt x="419" y="114"/>
                  </a:lnTo>
                  <a:lnTo>
                    <a:pt x="433" y="124"/>
                  </a:lnTo>
                  <a:lnTo>
                    <a:pt x="441" y="137"/>
                  </a:lnTo>
                  <a:lnTo>
                    <a:pt x="447" y="149"/>
                  </a:lnTo>
                  <a:lnTo>
                    <a:pt x="457" y="165"/>
                  </a:lnTo>
                  <a:lnTo>
                    <a:pt x="470" y="185"/>
                  </a:lnTo>
                  <a:lnTo>
                    <a:pt x="482" y="204"/>
                  </a:lnTo>
                  <a:lnTo>
                    <a:pt x="496" y="222"/>
                  </a:lnTo>
                  <a:lnTo>
                    <a:pt x="506" y="236"/>
                  </a:lnTo>
                  <a:lnTo>
                    <a:pt x="518" y="253"/>
                  </a:lnTo>
                  <a:lnTo>
                    <a:pt x="531" y="277"/>
                  </a:lnTo>
                  <a:lnTo>
                    <a:pt x="543" y="299"/>
                  </a:lnTo>
                  <a:lnTo>
                    <a:pt x="549" y="316"/>
                  </a:lnTo>
                  <a:lnTo>
                    <a:pt x="551" y="330"/>
                  </a:lnTo>
                  <a:lnTo>
                    <a:pt x="551" y="342"/>
                  </a:lnTo>
                  <a:lnTo>
                    <a:pt x="553" y="354"/>
                  </a:lnTo>
                  <a:lnTo>
                    <a:pt x="563" y="368"/>
                  </a:lnTo>
                  <a:lnTo>
                    <a:pt x="583" y="379"/>
                  </a:lnTo>
                  <a:lnTo>
                    <a:pt x="606" y="385"/>
                  </a:lnTo>
                  <a:lnTo>
                    <a:pt x="628" y="391"/>
                  </a:lnTo>
                  <a:lnTo>
                    <a:pt x="646" y="399"/>
                  </a:lnTo>
                  <a:lnTo>
                    <a:pt x="659" y="411"/>
                  </a:lnTo>
                  <a:lnTo>
                    <a:pt x="671" y="427"/>
                  </a:lnTo>
                  <a:lnTo>
                    <a:pt x="681" y="440"/>
                  </a:lnTo>
                  <a:lnTo>
                    <a:pt x="693" y="448"/>
                  </a:lnTo>
                  <a:lnTo>
                    <a:pt x="705" y="454"/>
                  </a:lnTo>
                  <a:lnTo>
                    <a:pt x="716" y="464"/>
                  </a:lnTo>
                  <a:lnTo>
                    <a:pt x="726" y="474"/>
                  </a:lnTo>
                  <a:lnTo>
                    <a:pt x="732" y="486"/>
                  </a:lnTo>
                  <a:lnTo>
                    <a:pt x="732" y="496"/>
                  </a:lnTo>
                  <a:lnTo>
                    <a:pt x="724" y="499"/>
                  </a:lnTo>
                  <a:lnTo>
                    <a:pt x="711" y="501"/>
                  </a:lnTo>
                  <a:lnTo>
                    <a:pt x="689" y="503"/>
                  </a:lnTo>
                  <a:lnTo>
                    <a:pt x="667" y="501"/>
                  </a:lnTo>
                  <a:lnTo>
                    <a:pt x="644" y="499"/>
                  </a:lnTo>
                  <a:lnTo>
                    <a:pt x="624" y="498"/>
                  </a:lnTo>
                  <a:lnTo>
                    <a:pt x="610" y="496"/>
                  </a:lnTo>
                  <a:lnTo>
                    <a:pt x="606" y="496"/>
                  </a:lnTo>
                  <a:lnTo>
                    <a:pt x="610" y="498"/>
                  </a:lnTo>
                  <a:lnTo>
                    <a:pt x="620" y="501"/>
                  </a:lnTo>
                  <a:lnTo>
                    <a:pt x="632" y="507"/>
                  </a:lnTo>
                  <a:lnTo>
                    <a:pt x="646" y="515"/>
                  </a:lnTo>
                  <a:lnTo>
                    <a:pt x="657" y="523"/>
                  </a:lnTo>
                  <a:lnTo>
                    <a:pt x="663" y="531"/>
                  </a:lnTo>
                  <a:lnTo>
                    <a:pt x="671" y="539"/>
                  </a:lnTo>
                  <a:lnTo>
                    <a:pt x="687" y="549"/>
                  </a:lnTo>
                  <a:lnTo>
                    <a:pt x="707" y="559"/>
                  </a:lnTo>
                  <a:lnTo>
                    <a:pt x="724" y="568"/>
                  </a:lnTo>
                  <a:lnTo>
                    <a:pt x="736" y="578"/>
                  </a:lnTo>
                  <a:lnTo>
                    <a:pt x="746" y="590"/>
                  </a:lnTo>
                  <a:lnTo>
                    <a:pt x="754" y="602"/>
                  </a:lnTo>
                  <a:lnTo>
                    <a:pt x="762" y="612"/>
                  </a:lnTo>
                  <a:lnTo>
                    <a:pt x="766" y="622"/>
                  </a:lnTo>
                  <a:lnTo>
                    <a:pt x="766" y="627"/>
                  </a:lnTo>
                  <a:lnTo>
                    <a:pt x="758" y="631"/>
                  </a:lnTo>
                  <a:lnTo>
                    <a:pt x="746" y="639"/>
                  </a:lnTo>
                  <a:lnTo>
                    <a:pt x="730" y="647"/>
                  </a:lnTo>
                  <a:lnTo>
                    <a:pt x="716" y="653"/>
                  </a:lnTo>
                  <a:lnTo>
                    <a:pt x="705" y="659"/>
                  </a:lnTo>
                  <a:lnTo>
                    <a:pt x="699" y="663"/>
                  </a:lnTo>
                  <a:lnTo>
                    <a:pt x="697" y="665"/>
                  </a:lnTo>
                  <a:lnTo>
                    <a:pt x="693" y="669"/>
                  </a:lnTo>
                  <a:lnTo>
                    <a:pt x="689" y="673"/>
                  </a:lnTo>
                  <a:lnTo>
                    <a:pt x="685" y="675"/>
                  </a:lnTo>
                  <a:lnTo>
                    <a:pt x="681" y="677"/>
                  </a:lnTo>
                  <a:lnTo>
                    <a:pt x="679" y="679"/>
                  </a:lnTo>
                  <a:lnTo>
                    <a:pt x="679" y="681"/>
                  </a:lnTo>
                  <a:lnTo>
                    <a:pt x="665" y="663"/>
                  </a:lnTo>
                  <a:lnTo>
                    <a:pt x="632" y="641"/>
                  </a:lnTo>
                  <a:lnTo>
                    <a:pt x="592" y="657"/>
                  </a:lnTo>
                  <a:lnTo>
                    <a:pt x="500" y="671"/>
                  </a:lnTo>
                  <a:lnTo>
                    <a:pt x="472" y="637"/>
                  </a:lnTo>
                  <a:lnTo>
                    <a:pt x="431" y="645"/>
                  </a:lnTo>
                  <a:lnTo>
                    <a:pt x="398" y="651"/>
                  </a:lnTo>
                  <a:lnTo>
                    <a:pt x="356" y="633"/>
                  </a:lnTo>
                  <a:lnTo>
                    <a:pt x="303" y="651"/>
                  </a:lnTo>
                  <a:lnTo>
                    <a:pt x="297" y="592"/>
                  </a:lnTo>
                  <a:lnTo>
                    <a:pt x="242" y="566"/>
                  </a:lnTo>
                  <a:lnTo>
                    <a:pt x="230" y="513"/>
                  </a:lnTo>
                  <a:lnTo>
                    <a:pt x="258" y="470"/>
                  </a:lnTo>
                  <a:lnTo>
                    <a:pt x="197" y="407"/>
                  </a:lnTo>
                  <a:lnTo>
                    <a:pt x="140" y="336"/>
                  </a:lnTo>
                  <a:lnTo>
                    <a:pt x="144" y="269"/>
                  </a:lnTo>
                  <a:lnTo>
                    <a:pt x="112" y="250"/>
                  </a:lnTo>
                  <a:lnTo>
                    <a:pt x="83" y="257"/>
                  </a:lnTo>
                  <a:lnTo>
                    <a:pt x="69" y="222"/>
                  </a:lnTo>
                  <a:lnTo>
                    <a:pt x="0" y="220"/>
                  </a:lnTo>
                  <a:lnTo>
                    <a:pt x="14" y="131"/>
                  </a:lnTo>
                  <a:lnTo>
                    <a:pt x="69" y="124"/>
                  </a:lnTo>
                  <a:lnTo>
                    <a:pt x="81" y="98"/>
                  </a:lnTo>
                  <a:lnTo>
                    <a:pt x="122" y="100"/>
                  </a:lnTo>
                  <a:lnTo>
                    <a:pt x="175" y="76"/>
                  </a:lnTo>
                  <a:lnTo>
                    <a:pt x="203" y="76"/>
                  </a:lnTo>
                  <a:lnTo>
                    <a:pt x="215" y="15"/>
                  </a:lnTo>
                  <a:lnTo>
                    <a:pt x="262" y="0"/>
                  </a:lnTo>
                </a:path>
              </a:pathLst>
            </a:custGeom>
            <a:grpFill/>
            <a:ln w="6350">
              <a:solidFill>
                <a:schemeClr val="bg1">
                  <a:lumMod val="95000"/>
                </a:schemeClr>
              </a:solidFill>
              <a:prstDash val="solid"/>
              <a:round/>
              <a:headEnd/>
              <a:tailEnd/>
            </a:ln>
          </p:spPr>
          <p:txBody>
            <a:bodyPr/>
            <a:lstStyle/>
            <a:p>
              <a:endParaRPr lang="zh-CN" altLang="en-US">
                <a:solidFill>
                  <a:schemeClr val="bg1"/>
                </a:solidFill>
              </a:endParaRPr>
            </a:p>
          </p:txBody>
        </p:sp>
        <p:sp>
          <p:nvSpPr>
            <p:cNvPr id="41" name="Freeform 85"/>
            <p:cNvSpPr>
              <a:spLocks/>
            </p:cNvSpPr>
            <p:nvPr/>
          </p:nvSpPr>
          <p:spPr bwMode="gray">
            <a:xfrm>
              <a:off x="3848" y="2705"/>
              <a:ext cx="58" cy="77"/>
            </a:xfrm>
            <a:custGeom>
              <a:avLst/>
              <a:gdLst>
                <a:gd name="T0" fmla="*/ 0 w 116"/>
                <a:gd name="T1" fmla="*/ 0 h 156"/>
                <a:gd name="T2" fmla="*/ 1 w 116"/>
                <a:gd name="T3" fmla="*/ 1 h 156"/>
                <a:gd name="T4" fmla="*/ 2 w 116"/>
                <a:gd name="T5" fmla="*/ 4 h 156"/>
                <a:gd name="T6" fmla="*/ 4 w 116"/>
                <a:gd name="T7" fmla="*/ 8 h 156"/>
                <a:gd name="T8" fmla="*/ 5 w 116"/>
                <a:gd name="T9" fmla="*/ 13 h 156"/>
                <a:gd name="T10" fmla="*/ 6 w 116"/>
                <a:gd name="T11" fmla="*/ 16 h 156"/>
                <a:gd name="T12" fmla="*/ 6 w 116"/>
                <a:gd name="T13" fmla="*/ 20 h 156"/>
                <a:gd name="T14" fmla="*/ 8 w 116"/>
                <a:gd name="T15" fmla="*/ 25 h 156"/>
                <a:gd name="T16" fmla="*/ 11 w 116"/>
                <a:gd name="T17" fmla="*/ 30 h 156"/>
                <a:gd name="T18" fmla="*/ 12 w 116"/>
                <a:gd name="T19" fmla="*/ 33 h 156"/>
                <a:gd name="T20" fmla="*/ 13 w 116"/>
                <a:gd name="T21" fmla="*/ 35 h 156"/>
                <a:gd name="T22" fmla="*/ 15 w 116"/>
                <a:gd name="T23" fmla="*/ 36 h 156"/>
                <a:gd name="T24" fmla="*/ 18 w 116"/>
                <a:gd name="T25" fmla="*/ 38 h 156"/>
                <a:gd name="T26" fmla="*/ 21 w 116"/>
                <a:gd name="T27" fmla="*/ 38 h 156"/>
                <a:gd name="T28" fmla="*/ 24 w 116"/>
                <a:gd name="T29" fmla="*/ 38 h 156"/>
                <a:gd name="T30" fmla="*/ 27 w 116"/>
                <a:gd name="T31" fmla="*/ 37 h 156"/>
                <a:gd name="T32" fmla="*/ 29 w 116"/>
                <a:gd name="T33" fmla="*/ 34 h 156"/>
                <a:gd name="T34" fmla="*/ 29 w 116"/>
                <a:gd name="T35" fmla="*/ 30 h 156"/>
                <a:gd name="T36" fmla="*/ 27 w 116"/>
                <a:gd name="T37" fmla="*/ 26 h 156"/>
                <a:gd name="T38" fmla="*/ 24 w 116"/>
                <a:gd name="T39" fmla="*/ 22 h 156"/>
                <a:gd name="T40" fmla="*/ 19 w 116"/>
                <a:gd name="T41" fmla="*/ 19 h 156"/>
                <a:gd name="T42" fmla="*/ 15 w 116"/>
                <a:gd name="T43" fmla="*/ 16 h 156"/>
                <a:gd name="T44" fmla="*/ 11 w 116"/>
                <a:gd name="T45" fmla="*/ 13 h 156"/>
                <a:gd name="T46" fmla="*/ 10 w 116"/>
                <a:gd name="T47" fmla="*/ 11 h 156"/>
                <a:gd name="T48" fmla="*/ 8 w 116"/>
                <a:gd name="T49" fmla="*/ 8 h 156"/>
                <a:gd name="T50" fmla="*/ 6 w 116"/>
                <a:gd name="T51" fmla="*/ 5 h 156"/>
                <a:gd name="T52" fmla="*/ 3 w 116"/>
                <a:gd name="T53" fmla="*/ 3 h 156"/>
                <a:gd name="T54" fmla="*/ 1 w 116"/>
                <a:gd name="T55" fmla="*/ 1 h 156"/>
                <a:gd name="T56" fmla="*/ 0 w 116"/>
                <a:gd name="T57" fmla="*/ 0 h 1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6"/>
                <a:gd name="T88" fmla="*/ 0 h 156"/>
                <a:gd name="T89" fmla="*/ 116 w 116"/>
                <a:gd name="T90" fmla="*/ 156 h 1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close/>
                </a:path>
              </a:pathLst>
            </a:custGeom>
            <a:grpFill/>
            <a:ln w="0">
              <a:solidFill>
                <a:schemeClr val="bg1">
                  <a:lumMod val="95000"/>
                </a:schemeClr>
              </a:solidFill>
              <a:prstDash val="solid"/>
              <a:round/>
              <a:headEnd/>
              <a:tailEnd/>
            </a:ln>
          </p:spPr>
          <p:txBody>
            <a:bodyPr/>
            <a:lstStyle/>
            <a:p>
              <a:endParaRPr lang="zh-CN" altLang="en-US">
                <a:solidFill>
                  <a:schemeClr val="bg1"/>
                </a:solidFill>
              </a:endParaRPr>
            </a:p>
          </p:txBody>
        </p:sp>
        <p:sp>
          <p:nvSpPr>
            <p:cNvPr id="42" name="Freeform 86"/>
            <p:cNvSpPr>
              <a:spLocks/>
            </p:cNvSpPr>
            <p:nvPr/>
          </p:nvSpPr>
          <p:spPr bwMode="gray">
            <a:xfrm>
              <a:off x="3848" y="2705"/>
              <a:ext cx="58" cy="77"/>
            </a:xfrm>
            <a:custGeom>
              <a:avLst/>
              <a:gdLst>
                <a:gd name="T0" fmla="*/ 0 w 116"/>
                <a:gd name="T1" fmla="*/ 0 h 156"/>
                <a:gd name="T2" fmla="*/ 1 w 116"/>
                <a:gd name="T3" fmla="*/ 1 h 156"/>
                <a:gd name="T4" fmla="*/ 2 w 116"/>
                <a:gd name="T5" fmla="*/ 4 h 156"/>
                <a:gd name="T6" fmla="*/ 4 w 116"/>
                <a:gd name="T7" fmla="*/ 8 h 156"/>
                <a:gd name="T8" fmla="*/ 5 w 116"/>
                <a:gd name="T9" fmla="*/ 13 h 156"/>
                <a:gd name="T10" fmla="*/ 6 w 116"/>
                <a:gd name="T11" fmla="*/ 16 h 156"/>
                <a:gd name="T12" fmla="*/ 6 w 116"/>
                <a:gd name="T13" fmla="*/ 20 h 156"/>
                <a:gd name="T14" fmla="*/ 8 w 116"/>
                <a:gd name="T15" fmla="*/ 25 h 156"/>
                <a:gd name="T16" fmla="*/ 11 w 116"/>
                <a:gd name="T17" fmla="*/ 30 h 156"/>
                <a:gd name="T18" fmla="*/ 12 w 116"/>
                <a:gd name="T19" fmla="*/ 33 h 156"/>
                <a:gd name="T20" fmla="*/ 13 w 116"/>
                <a:gd name="T21" fmla="*/ 35 h 156"/>
                <a:gd name="T22" fmla="*/ 15 w 116"/>
                <a:gd name="T23" fmla="*/ 36 h 156"/>
                <a:gd name="T24" fmla="*/ 18 w 116"/>
                <a:gd name="T25" fmla="*/ 38 h 156"/>
                <a:gd name="T26" fmla="*/ 21 w 116"/>
                <a:gd name="T27" fmla="*/ 38 h 156"/>
                <a:gd name="T28" fmla="*/ 24 w 116"/>
                <a:gd name="T29" fmla="*/ 38 h 156"/>
                <a:gd name="T30" fmla="*/ 27 w 116"/>
                <a:gd name="T31" fmla="*/ 37 h 156"/>
                <a:gd name="T32" fmla="*/ 29 w 116"/>
                <a:gd name="T33" fmla="*/ 34 h 156"/>
                <a:gd name="T34" fmla="*/ 29 w 116"/>
                <a:gd name="T35" fmla="*/ 30 h 156"/>
                <a:gd name="T36" fmla="*/ 27 w 116"/>
                <a:gd name="T37" fmla="*/ 26 h 156"/>
                <a:gd name="T38" fmla="*/ 24 w 116"/>
                <a:gd name="T39" fmla="*/ 22 h 156"/>
                <a:gd name="T40" fmla="*/ 19 w 116"/>
                <a:gd name="T41" fmla="*/ 19 h 156"/>
                <a:gd name="T42" fmla="*/ 15 w 116"/>
                <a:gd name="T43" fmla="*/ 16 h 156"/>
                <a:gd name="T44" fmla="*/ 11 w 116"/>
                <a:gd name="T45" fmla="*/ 13 h 156"/>
                <a:gd name="T46" fmla="*/ 10 w 116"/>
                <a:gd name="T47" fmla="*/ 11 h 156"/>
                <a:gd name="T48" fmla="*/ 8 w 116"/>
                <a:gd name="T49" fmla="*/ 8 h 156"/>
                <a:gd name="T50" fmla="*/ 6 w 116"/>
                <a:gd name="T51" fmla="*/ 5 h 156"/>
                <a:gd name="T52" fmla="*/ 3 w 116"/>
                <a:gd name="T53" fmla="*/ 3 h 156"/>
                <a:gd name="T54" fmla="*/ 1 w 116"/>
                <a:gd name="T55" fmla="*/ 1 h 156"/>
                <a:gd name="T56" fmla="*/ 0 w 116"/>
                <a:gd name="T57" fmla="*/ 0 h 1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6"/>
                <a:gd name="T88" fmla="*/ 0 h 156"/>
                <a:gd name="T89" fmla="*/ 116 w 116"/>
                <a:gd name="T90" fmla="*/ 156 h 1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6" h="156">
                  <a:moveTo>
                    <a:pt x="0" y="0"/>
                  </a:moveTo>
                  <a:lnTo>
                    <a:pt x="2" y="6"/>
                  </a:lnTo>
                  <a:lnTo>
                    <a:pt x="8" y="18"/>
                  </a:lnTo>
                  <a:lnTo>
                    <a:pt x="13" y="34"/>
                  </a:lnTo>
                  <a:lnTo>
                    <a:pt x="19" y="52"/>
                  </a:lnTo>
                  <a:lnTo>
                    <a:pt x="21" y="65"/>
                  </a:lnTo>
                  <a:lnTo>
                    <a:pt x="23" y="83"/>
                  </a:lnTo>
                  <a:lnTo>
                    <a:pt x="31" y="103"/>
                  </a:lnTo>
                  <a:lnTo>
                    <a:pt x="41" y="121"/>
                  </a:lnTo>
                  <a:lnTo>
                    <a:pt x="47" y="136"/>
                  </a:lnTo>
                  <a:lnTo>
                    <a:pt x="49" y="142"/>
                  </a:lnTo>
                  <a:lnTo>
                    <a:pt x="59" y="148"/>
                  </a:lnTo>
                  <a:lnTo>
                    <a:pt x="69" y="154"/>
                  </a:lnTo>
                  <a:lnTo>
                    <a:pt x="82" y="156"/>
                  </a:lnTo>
                  <a:lnTo>
                    <a:pt x="94" y="156"/>
                  </a:lnTo>
                  <a:lnTo>
                    <a:pt x="106" y="150"/>
                  </a:lnTo>
                  <a:lnTo>
                    <a:pt x="114" y="138"/>
                  </a:lnTo>
                  <a:lnTo>
                    <a:pt x="116" y="123"/>
                  </a:lnTo>
                  <a:lnTo>
                    <a:pt x="108" y="107"/>
                  </a:lnTo>
                  <a:lnTo>
                    <a:pt x="94" y="91"/>
                  </a:lnTo>
                  <a:lnTo>
                    <a:pt x="76" y="77"/>
                  </a:lnTo>
                  <a:lnTo>
                    <a:pt x="59" y="65"/>
                  </a:lnTo>
                  <a:lnTo>
                    <a:pt x="43" y="54"/>
                  </a:lnTo>
                  <a:lnTo>
                    <a:pt x="37" y="46"/>
                  </a:lnTo>
                  <a:lnTo>
                    <a:pt x="31" y="34"/>
                  </a:lnTo>
                  <a:lnTo>
                    <a:pt x="21" y="22"/>
                  </a:lnTo>
                  <a:lnTo>
                    <a:pt x="12" y="12"/>
                  </a:lnTo>
                  <a:lnTo>
                    <a:pt x="2" y="4"/>
                  </a:lnTo>
                  <a:lnTo>
                    <a:pt x="0" y="0"/>
                  </a:lnTo>
                </a:path>
              </a:pathLst>
            </a:custGeom>
            <a:grpFill/>
            <a:ln w="6350">
              <a:solidFill>
                <a:schemeClr val="bg1">
                  <a:lumMod val="95000"/>
                </a:schemeClr>
              </a:solidFill>
              <a:prstDash val="solid"/>
              <a:round/>
              <a:headEnd/>
              <a:tailEnd/>
            </a:ln>
          </p:spPr>
          <p:txBody>
            <a:bodyPr/>
            <a:lstStyle/>
            <a:p>
              <a:endParaRPr lang="zh-CN" altLang="en-US">
                <a:solidFill>
                  <a:schemeClr val="bg1"/>
                </a:solidFill>
              </a:endParaRPr>
            </a:p>
          </p:txBody>
        </p:sp>
        <p:sp>
          <p:nvSpPr>
            <p:cNvPr id="43" name="Freeform 87"/>
            <p:cNvSpPr>
              <a:spLocks/>
            </p:cNvSpPr>
            <p:nvPr/>
          </p:nvSpPr>
          <p:spPr bwMode="gray">
            <a:xfrm>
              <a:off x="3714" y="2597"/>
              <a:ext cx="37" cy="32"/>
            </a:xfrm>
            <a:custGeom>
              <a:avLst/>
              <a:gdLst>
                <a:gd name="T0" fmla="*/ 0 w 75"/>
                <a:gd name="T1" fmla="*/ 12 h 63"/>
                <a:gd name="T2" fmla="*/ 8 w 75"/>
                <a:gd name="T3" fmla="*/ 0 h 63"/>
                <a:gd name="T4" fmla="*/ 18 w 75"/>
                <a:gd name="T5" fmla="*/ 4 h 63"/>
                <a:gd name="T6" fmla="*/ 18 w 75"/>
                <a:gd name="T7" fmla="*/ 13 h 63"/>
                <a:gd name="T8" fmla="*/ 8 w 75"/>
                <a:gd name="T9" fmla="*/ 16 h 63"/>
                <a:gd name="T10" fmla="*/ 0 w 75"/>
                <a:gd name="T11" fmla="*/ 12 h 63"/>
                <a:gd name="T12" fmla="*/ 0 60000 65536"/>
                <a:gd name="T13" fmla="*/ 0 60000 65536"/>
                <a:gd name="T14" fmla="*/ 0 60000 65536"/>
                <a:gd name="T15" fmla="*/ 0 60000 65536"/>
                <a:gd name="T16" fmla="*/ 0 60000 65536"/>
                <a:gd name="T17" fmla="*/ 0 60000 65536"/>
                <a:gd name="T18" fmla="*/ 0 w 75"/>
                <a:gd name="T19" fmla="*/ 0 h 63"/>
                <a:gd name="T20" fmla="*/ 75 w 75"/>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75" h="63">
                  <a:moveTo>
                    <a:pt x="0" y="45"/>
                  </a:moveTo>
                  <a:lnTo>
                    <a:pt x="33" y="0"/>
                  </a:lnTo>
                  <a:lnTo>
                    <a:pt x="73" y="14"/>
                  </a:lnTo>
                  <a:lnTo>
                    <a:pt x="75" y="49"/>
                  </a:lnTo>
                  <a:lnTo>
                    <a:pt x="32" y="63"/>
                  </a:lnTo>
                  <a:lnTo>
                    <a:pt x="0" y="45"/>
                  </a:lnTo>
                  <a:close/>
                </a:path>
              </a:pathLst>
            </a:custGeom>
            <a:grpFill/>
            <a:ln w="0">
              <a:solidFill>
                <a:schemeClr val="bg1">
                  <a:lumMod val="95000"/>
                </a:schemeClr>
              </a:solidFill>
              <a:prstDash val="solid"/>
              <a:round/>
              <a:headEnd/>
              <a:tailEnd/>
            </a:ln>
          </p:spPr>
          <p:txBody>
            <a:bodyPr/>
            <a:lstStyle/>
            <a:p>
              <a:endParaRPr lang="zh-CN" altLang="en-US">
                <a:solidFill>
                  <a:schemeClr val="bg1"/>
                </a:solidFill>
              </a:endParaRPr>
            </a:p>
          </p:txBody>
        </p:sp>
        <p:sp>
          <p:nvSpPr>
            <p:cNvPr id="44" name="Freeform 88"/>
            <p:cNvSpPr>
              <a:spLocks/>
            </p:cNvSpPr>
            <p:nvPr/>
          </p:nvSpPr>
          <p:spPr bwMode="gray">
            <a:xfrm>
              <a:off x="3714" y="2597"/>
              <a:ext cx="37" cy="32"/>
            </a:xfrm>
            <a:custGeom>
              <a:avLst/>
              <a:gdLst>
                <a:gd name="T0" fmla="*/ 0 w 75"/>
                <a:gd name="T1" fmla="*/ 12 h 63"/>
                <a:gd name="T2" fmla="*/ 8 w 75"/>
                <a:gd name="T3" fmla="*/ 0 h 63"/>
                <a:gd name="T4" fmla="*/ 18 w 75"/>
                <a:gd name="T5" fmla="*/ 4 h 63"/>
                <a:gd name="T6" fmla="*/ 18 w 75"/>
                <a:gd name="T7" fmla="*/ 13 h 63"/>
                <a:gd name="T8" fmla="*/ 8 w 75"/>
                <a:gd name="T9" fmla="*/ 16 h 63"/>
                <a:gd name="T10" fmla="*/ 0 w 75"/>
                <a:gd name="T11" fmla="*/ 12 h 63"/>
                <a:gd name="T12" fmla="*/ 0 60000 65536"/>
                <a:gd name="T13" fmla="*/ 0 60000 65536"/>
                <a:gd name="T14" fmla="*/ 0 60000 65536"/>
                <a:gd name="T15" fmla="*/ 0 60000 65536"/>
                <a:gd name="T16" fmla="*/ 0 60000 65536"/>
                <a:gd name="T17" fmla="*/ 0 60000 65536"/>
                <a:gd name="T18" fmla="*/ 0 w 75"/>
                <a:gd name="T19" fmla="*/ 0 h 63"/>
                <a:gd name="T20" fmla="*/ 75 w 75"/>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75" h="63">
                  <a:moveTo>
                    <a:pt x="0" y="45"/>
                  </a:moveTo>
                  <a:lnTo>
                    <a:pt x="33" y="0"/>
                  </a:lnTo>
                  <a:lnTo>
                    <a:pt x="73" y="14"/>
                  </a:lnTo>
                  <a:lnTo>
                    <a:pt x="75" y="49"/>
                  </a:lnTo>
                  <a:lnTo>
                    <a:pt x="32" y="63"/>
                  </a:lnTo>
                  <a:lnTo>
                    <a:pt x="0" y="45"/>
                  </a:lnTo>
                </a:path>
              </a:pathLst>
            </a:custGeom>
            <a:grpFill/>
            <a:ln w="6350">
              <a:solidFill>
                <a:schemeClr val="bg1">
                  <a:lumMod val="95000"/>
                </a:schemeClr>
              </a:solidFill>
              <a:prstDash val="solid"/>
              <a:round/>
              <a:headEnd/>
              <a:tailEnd/>
            </a:ln>
          </p:spPr>
          <p:txBody>
            <a:bodyPr/>
            <a:lstStyle/>
            <a:p>
              <a:endParaRPr lang="zh-CN" altLang="en-US">
                <a:solidFill>
                  <a:schemeClr val="bg1"/>
                </a:solidFill>
              </a:endParaRPr>
            </a:p>
          </p:txBody>
        </p:sp>
        <p:sp>
          <p:nvSpPr>
            <p:cNvPr id="45" name="Freeform 89"/>
            <p:cNvSpPr>
              <a:spLocks/>
            </p:cNvSpPr>
            <p:nvPr/>
          </p:nvSpPr>
          <p:spPr bwMode="gray">
            <a:xfrm>
              <a:off x="3768" y="2614"/>
              <a:ext cx="37" cy="52"/>
            </a:xfrm>
            <a:custGeom>
              <a:avLst/>
              <a:gdLst>
                <a:gd name="T0" fmla="*/ 0 w 73"/>
                <a:gd name="T1" fmla="*/ 10 h 105"/>
                <a:gd name="T2" fmla="*/ 9 w 73"/>
                <a:gd name="T3" fmla="*/ 0 h 105"/>
                <a:gd name="T4" fmla="*/ 16 w 73"/>
                <a:gd name="T5" fmla="*/ 12 h 105"/>
                <a:gd name="T6" fmla="*/ 19 w 73"/>
                <a:gd name="T7" fmla="*/ 26 h 105"/>
                <a:gd name="T8" fmla="*/ 9 w 73"/>
                <a:gd name="T9" fmla="*/ 19 h 105"/>
                <a:gd name="T10" fmla="*/ 0 w 73"/>
                <a:gd name="T11" fmla="*/ 10 h 105"/>
                <a:gd name="T12" fmla="*/ 0 60000 65536"/>
                <a:gd name="T13" fmla="*/ 0 60000 65536"/>
                <a:gd name="T14" fmla="*/ 0 60000 65536"/>
                <a:gd name="T15" fmla="*/ 0 60000 65536"/>
                <a:gd name="T16" fmla="*/ 0 60000 65536"/>
                <a:gd name="T17" fmla="*/ 0 60000 65536"/>
                <a:gd name="T18" fmla="*/ 0 w 73"/>
                <a:gd name="T19" fmla="*/ 0 h 105"/>
                <a:gd name="T20" fmla="*/ 73 w 73"/>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73" h="105">
                  <a:moveTo>
                    <a:pt x="0" y="40"/>
                  </a:moveTo>
                  <a:lnTo>
                    <a:pt x="34" y="0"/>
                  </a:lnTo>
                  <a:lnTo>
                    <a:pt x="63" y="48"/>
                  </a:lnTo>
                  <a:lnTo>
                    <a:pt x="73" y="105"/>
                  </a:lnTo>
                  <a:lnTo>
                    <a:pt x="34" y="77"/>
                  </a:lnTo>
                  <a:lnTo>
                    <a:pt x="0" y="40"/>
                  </a:lnTo>
                  <a:close/>
                </a:path>
              </a:pathLst>
            </a:custGeom>
            <a:grpFill/>
            <a:ln w="0">
              <a:solidFill>
                <a:schemeClr val="bg1">
                  <a:lumMod val="95000"/>
                </a:schemeClr>
              </a:solidFill>
              <a:prstDash val="solid"/>
              <a:round/>
              <a:headEnd/>
              <a:tailEnd/>
            </a:ln>
          </p:spPr>
          <p:txBody>
            <a:bodyPr/>
            <a:lstStyle/>
            <a:p>
              <a:endParaRPr lang="zh-CN" altLang="en-US">
                <a:solidFill>
                  <a:schemeClr val="bg1"/>
                </a:solidFill>
              </a:endParaRPr>
            </a:p>
          </p:txBody>
        </p:sp>
        <p:sp>
          <p:nvSpPr>
            <p:cNvPr id="46" name="Freeform 90"/>
            <p:cNvSpPr>
              <a:spLocks/>
            </p:cNvSpPr>
            <p:nvPr/>
          </p:nvSpPr>
          <p:spPr bwMode="gray">
            <a:xfrm>
              <a:off x="3768" y="2614"/>
              <a:ext cx="37" cy="52"/>
            </a:xfrm>
            <a:custGeom>
              <a:avLst/>
              <a:gdLst>
                <a:gd name="T0" fmla="*/ 0 w 73"/>
                <a:gd name="T1" fmla="*/ 10 h 105"/>
                <a:gd name="T2" fmla="*/ 9 w 73"/>
                <a:gd name="T3" fmla="*/ 0 h 105"/>
                <a:gd name="T4" fmla="*/ 16 w 73"/>
                <a:gd name="T5" fmla="*/ 12 h 105"/>
                <a:gd name="T6" fmla="*/ 19 w 73"/>
                <a:gd name="T7" fmla="*/ 26 h 105"/>
                <a:gd name="T8" fmla="*/ 9 w 73"/>
                <a:gd name="T9" fmla="*/ 19 h 105"/>
                <a:gd name="T10" fmla="*/ 0 w 73"/>
                <a:gd name="T11" fmla="*/ 10 h 105"/>
                <a:gd name="T12" fmla="*/ 0 60000 65536"/>
                <a:gd name="T13" fmla="*/ 0 60000 65536"/>
                <a:gd name="T14" fmla="*/ 0 60000 65536"/>
                <a:gd name="T15" fmla="*/ 0 60000 65536"/>
                <a:gd name="T16" fmla="*/ 0 60000 65536"/>
                <a:gd name="T17" fmla="*/ 0 60000 65536"/>
                <a:gd name="T18" fmla="*/ 0 w 73"/>
                <a:gd name="T19" fmla="*/ 0 h 105"/>
                <a:gd name="T20" fmla="*/ 73 w 73"/>
                <a:gd name="T21" fmla="*/ 105 h 105"/>
              </a:gdLst>
              <a:ahLst/>
              <a:cxnLst>
                <a:cxn ang="T12">
                  <a:pos x="T0" y="T1"/>
                </a:cxn>
                <a:cxn ang="T13">
                  <a:pos x="T2" y="T3"/>
                </a:cxn>
                <a:cxn ang="T14">
                  <a:pos x="T4" y="T5"/>
                </a:cxn>
                <a:cxn ang="T15">
                  <a:pos x="T6" y="T7"/>
                </a:cxn>
                <a:cxn ang="T16">
                  <a:pos x="T8" y="T9"/>
                </a:cxn>
                <a:cxn ang="T17">
                  <a:pos x="T10" y="T11"/>
                </a:cxn>
              </a:cxnLst>
              <a:rect l="T18" t="T19" r="T20" b="T21"/>
              <a:pathLst>
                <a:path w="73" h="105">
                  <a:moveTo>
                    <a:pt x="0" y="40"/>
                  </a:moveTo>
                  <a:lnTo>
                    <a:pt x="34" y="0"/>
                  </a:lnTo>
                  <a:lnTo>
                    <a:pt x="63" y="48"/>
                  </a:lnTo>
                  <a:lnTo>
                    <a:pt x="73" y="105"/>
                  </a:lnTo>
                  <a:lnTo>
                    <a:pt x="34" y="77"/>
                  </a:lnTo>
                  <a:lnTo>
                    <a:pt x="0" y="40"/>
                  </a:lnTo>
                </a:path>
              </a:pathLst>
            </a:custGeom>
            <a:grpFill/>
            <a:ln w="6350">
              <a:solidFill>
                <a:schemeClr val="bg1">
                  <a:lumMod val="95000"/>
                </a:schemeClr>
              </a:solidFill>
              <a:prstDash val="solid"/>
              <a:round/>
              <a:headEnd/>
              <a:tailEnd/>
            </a:ln>
          </p:spPr>
          <p:txBody>
            <a:bodyPr/>
            <a:lstStyle/>
            <a:p>
              <a:endParaRPr lang="zh-CN" altLang="en-US">
                <a:solidFill>
                  <a:schemeClr val="bg1"/>
                </a:solidFill>
              </a:endParaRPr>
            </a:p>
          </p:txBody>
        </p:sp>
        <p:sp>
          <p:nvSpPr>
            <p:cNvPr id="47" name="Freeform 91"/>
            <p:cNvSpPr>
              <a:spLocks/>
            </p:cNvSpPr>
            <p:nvPr/>
          </p:nvSpPr>
          <p:spPr bwMode="gray">
            <a:xfrm>
              <a:off x="3451" y="2207"/>
              <a:ext cx="493" cy="331"/>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close/>
                </a:path>
              </a:pathLst>
            </a:custGeom>
            <a:grpFill/>
            <a:ln w="0">
              <a:solidFill>
                <a:schemeClr val="bg1">
                  <a:lumMod val="95000"/>
                </a:schemeClr>
              </a:solidFill>
              <a:prstDash val="solid"/>
              <a:round/>
              <a:headEnd/>
              <a:tailEnd/>
            </a:ln>
          </p:spPr>
          <p:txBody>
            <a:bodyPr/>
            <a:lstStyle/>
            <a:p>
              <a:endParaRPr lang="zh-CN" altLang="en-US">
                <a:solidFill>
                  <a:schemeClr val="bg1"/>
                </a:solidFill>
              </a:endParaRPr>
            </a:p>
          </p:txBody>
        </p:sp>
        <p:sp>
          <p:nvSpPr>
            <p:cNvPr id="48" name="Freeform 92"/>
            <p:cNvSpPr>
              <a:spLocks/>
            </p:cNvSpPr>
            <p:nvPr/>
          </p:nvSpPr>
          <p:spPr bwMode="gray">
            <a:xfrm>
              <a:off x="3451" y="2207"/>
              <a:ext cx="493" cy="331"/>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path>
              </a:pathLst>
            </a:custGeom>
            <a:grpFill/>
            <a:ln w="6350">
              <a:solidFill>
                <a:schemeClr val="bg1">
                  <a:lumMod val="95000"/>
                </a:schemeClr>
              </a:solidFill>
              <a:prstDash val="solid"/>
              <a:round/>
              <a:headEnd/>
              <a:tailEnd/>
            </a:ln>
          </p:spPr>
          <p:txBody>
            <a:bodyPr/>
            <a:lstStyle/>
            <a:p>
              <a:endParaRPr lang="zh-CN" altLang="en-US">
                <a:solidFill>
                  <a:schemeClr val="bg1"/>
                </a:solidFill>
              </a:endParaRPr>
            </a:p>
          </p:txBody>
        </p:sp>
        <p:sp>
          <p:nvSpPr>
            <p:cNvPr id="49" name="Freeform 93"/>
            <p:cNvSpPr>
              <a:spLocks/>
            </p:cNvSpPr>
            <p:nvPr/>
          </p:nvSpPr>
          <p:spPr bwMode="gray">
            <a:xfrm>
              <a:off x="3322" y="1838"/>
              <a:ext cx="400" cy="580"/>
            </a:xfrm>
            <a:custGeom>
              <a:avLst/>
              <a:gdLst>
                <a:gd name="T0" fmla="*/ 199 w 799"/>
                <a:gd name="T1" fmla="*/ 103 h 1161"/>
                <a:gd name="T2" fmla="*/ 194 w 799"/>
                <a:gd name="T3" fmla="*/ 108 h 1161"/>
                <a:gd name="T4" fmla="*/ 187 w 799"/>
                <a:gd name="T5" fmla="*/ 114 h 1161"/>
                <a:gd name="T6" fmla="*/ 185 w 799"/>
                <a:gd name="T7" fmla="*/ 121 h 1161"/>
                <a:gd name="T8" fmla="*/ 185 w 799"/>
                <a:gd name="T9" fmla="*/ 129 h 1161"/>
                <a:gd name="T10" fmla="*/ 182 w 799"/>
                <a:gd name="T11" fmla="*/ 137 h 1161"/>
                <a:gd name="T12" fmla="*/ 171 w 799"/>
                <a:gd name="T13" fmla="*/ 142 h 1161"/>
                <a:gd name="T14" fmla="*/ 162 w 799"/>
                <a:gd name="T15" fmla="*/ 146 h 1161"/>
                <a:gd name="T16" fmla="*/ 156 w 799"/>
                <a:gd name="T17" fmla="*/ 146 h 1161"/>
                <a:gd name="T18" fmla="*/ 149 w 799"/>
                <a:gd name="T19" fmla="*/ 145 h 1161"/>
                <a:gd name="T20" fmla="*/ 145 w 799"/>
                <a:gd name="T21" fmla="*/ 144 h 1161"/>
                <a:gd name="T22" fmla="*/ 140 w 799"/>
                <a:gd name="T23" fmla="*/ 169 h 1161"/>
                <a:gd name="T24" fmla="*/ 145 w 799"/>
                <a:gd name="T25" fmla="*/ 184 h 1161"/>
                <a:gd name="T26" fmla="*/ 115 w 799"/>
                <a:gd name="T27" fmla="*/ 206 h 1161"/>
                <a:gd name="T28" fmla="*/ 92 w 799"/>
                <a:gd name="T29" fmla="*/ 229 h 1161"/>
                <a:gd name="T30" fmla="*/ 73 w 799"/>
                <a:gd name="T31" fmla="*/ 262 h 1161"/>
                <a:gd name="T32" fmla="*/ 79 w 799"/>
                <a:gd name="T33" fmla="*/ 283 h 1161"/>
                <a:gd name="T34" fmla="*/ 61 w 799"/>
                <a:gd name="T35" fmla="*/ 290 h 1161"/>
                <a:gd name="T36" fmla="*/ 20 w 799"/>
                <a:gd name="T37" fmla="*/ 284 h 1161"/>
                <a:gd name="T38" fmla="*/ 12 w 799"/>
                <a:gd name="T39" fmla="*/ 265 h 1161"/>
                <a:gd name="T40" fmla="*/ 17 w 799"/>
                <a:gd name="T41" fmla="*/ 247 h 1161"/>
                <a:gd name="T42" fmla="*/ 21 w 799"/>
                <a:gd name="T43" fmla="*/ 214 h 1161"/>
                <a:gd name="T44" fmla="*/ 3 w 799"/>
                <a:gd name="T45" fmla="*/ 187 h 1161"/>
                <a:gd name="T46" fmla="*/ 12 w 799"/>
                <a:gd name="T47" fmla="*/ 169 h 1161"/>
                <a:gd name="T48" fmla="*/ 29 w 799"/>
                <a:gd name="T49" fmla="*/ 148 h 1161"/>
                <a:gd name="T50" fmla="*/ 13 w 799"/>
                <a:gd name="T51" fmla="*/ 132 h 1161"/>
                <a:gd name="T52" fmla="*/ 24 w 799"/>
                <a:gd name="T53" fmla="*/ 116 h 1161"/>
                <a:gd name="T54" fmla="*/ 0 w 799"/>
                <a:gd name="T55" fmla="*/ 84 h 1161"/>
                <a:gd name="T56" fmla="*/ 1 w 799"/>
                <a:gd name="T57" fmla="*/ 68 h 1161"/>
                <a:gd name="T58" fmla="*/ 11 w 799"/>
                <a:gd name="T59" fmla="*/ 45 h 1161"/>
                <a:gd name="T60" fmla="*/ 29 w 799"/>
                <a:gd name="T61" fmla="*/ 36 h 1161"/>
                <a:gd name="T62" fmla="*/ 45 w 799"/>
                <a:gd name="T63" fmla="*/ 55 h 1161"/>
                <a:gd name="T64" fmla="*/ 68 w 799"/>
                <a:gd name="T65" fmla="*/ 41 h 1161"/>
                <a:gd name="T66" fmla="*/ 81 w 799"/>
                <a:gd name="T67" fmla="*/ 35 h 1161"/>
                <a:gd name="T68" fmla="*/ 88 w 799"/>
                <a:gd name="T69" fmla="*/ 14 h 1161"/>
                <a:gd name="T70" fmla="*/ 105 w 799"/>
                <a:gd name="T71" fmla="*/ 8 h 1161"/>
                <a:gd name="T72" fmla="*/ 116 w 799"/>
                <a:gd name="T73" fmla="*/ 4 h 1161"/>
                <a:gd name="T74" fmla="*/ 124 w 799"/>
                <a:gd name="T75" fmla="*/ 16 h 1161"/>
                <a:gd name="T76" fmla="*/ 128 w 799"/>
                <a:gd name="T77" fmla="*/ 21 h 1161"/>
                <a:gd name="T78" fmla="*/ 131 w 799"/>
                <a:gd name="T79" fmla="*/ 26 h 1161"/>
                <a:gd name="T80" fmla="*/ 132 w 799"/>
                <a:gd name="T81" fmla="*/ 28 h 1161"/>
                <a:gd name="T82" fmla="*/ 133 w 799"/>
                <a:gd name="T83" fmla="*/ 34 h 1161"/>
                <a:gd name="T84" fmla="*/ 135 w 799"/>
                <a:gd name="T85" fmla="*/ 40 h 1161"/>
                <a:gd name="T86" fmla="*/ 147 w 799"/>
                <a:gd name="T87" fmla="*/ 52 h 1161"/>
                <a:gd name="T88" fmla="*/ 166 w 799"/>
                <a:gd name="T89" fmla="*/ 58 h 1161"/>
                <a:gd name="T90" fmla="*/ 174 w 799"/>
                <a:gd name="T91" fmla="*/ 77 h 1161"/>
                <a:gd name="T92" fmla="*/ 194 w 799"/>
                <a:gd name="T93" fmla="*/ 97 h 11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99"/>
                <a:gd name="T142" fmla="*/ 0 h 1161"/>
                <a:gd name="T143" fmla="*/ 799 w 799"/>
                <a:gd name="T144" fmla="*/ 1161 h 11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close/>
                </a:path>
              </a:pathLst>
            </a:custGeom>
            <a:grpFill/>
            <a:ln w="0">
              <a:solidFill>
                <a:schemeClr val="bg1">
                  <a:lumMod val="95000"/>
                </a:schemeClr>
              </a:solidFill>
              <a:prstDash val="solid"/>
              <a:round/>
              <a:headEnd/>
              <a:tailEnd/>
            </a:ln>
          </p:spPr>
          <p:txBody>
            <a:bodyPr/>
            <a:lstStyle/>
            <a:p>
              <a:endParaRPr lang="zh-CN" altLang="en-US">
                <a:solidFill>
                  <a:schemeClr val="bg1"/>
                </a:solidFill>
              </a:endParaRPr>
            </a:p>
          </p:txBody>
        </p:sp>
        <p:sp>
          <p:nvSpPr>
            <p:cNvPr id="50" name="Freeform 94"/>
            <p:cNvSpPr>
              <a:spLocks/>
            </p:cNvSpPr>
            <p:nvPr/>
          </p:nvSpPr>
          <p:spPr bwMode="gray">
            <a:xfrm>
              <a:off x="3322" y="1838"/>
              <a:ext cx="400" cy="580"/>
            </a:xfrm>
            <a:custGeom>
              <a:avLst/>
              <a:gdLst>
                <a:gd name="T0" fmla="*/ 199 w 799"/>
                <a:gd name="T1" fmla="*/ 103 h 1161"/>
                <a:gd name="T2" fmla="*/ 194 w 799"/>
                <a:gd name="T3" fmla="*/ 108 h 1161"/>
                <a:gd name="T4" fmla="*/ 187 w 799"/>
                <a:gd name="T5" fmla="*/ 114 h 1161"/>
                <a:gd name="T6" fmla="*/ 185 w 799"/>
                <a:gd name="T7" fmla="*/ 121 h 1161"/>
                <a:gd name="T8" fmla="*/ 185 w 799"/>
                <a:gd name="T9" fmla="*/ 129 h 1161"/>
                <a:gd name="T10" fmla="*/ 182 w 799"/>
                <a:gd name="T11" fmla="*/ 137 h 1161"/>
                <a:gd name="T12" fmla="*/ 171 w 799"/>
                <a:gd name="T13" fmla="*/ 142 h 1161"/>
                <a:gd name="T14" fmla="*/ 162 w 799"/>
                <a:gd name="T15" fmla="*/ 146 h 1161"/>
                <a:gd name="T16" fmla="*/ 156 w 799"/>
                <a:gd name="T17" fmla="*/ 146 h 1161"/>
                <a:gd name="T18" fmla="*/ 149 w 799"/>
                <a:gd name="T19" fmla="*/ 145 h 1161"/>
                <a:gd name="T20" fmla="*/ 145 w 799"/>
                <a:gd name="T21" fmla="*/ 144 h 1161"/>
                <a:gd name="T22" fmla="*/ 140 w 799"/>
                <a:gd name="T23" fmla="*/ 169 h 1161"/>
                <a:gd name="T24" fmla="*/ 145 w 799"/>
                <a:gd name="T25" fmla="*/ 184 h 1161"/>
                <a:gd name="T26" fmla="*/ 115 w 799"/>
                <a:gd name="T27" fmla="*/ 206 h 1161"/>
                <a:gd name="T28" fmla="*/ 92 w 799"/>
                <a:gd name="T29" fmla="*/ 229 h 1161"/>
                <a:gd name="T30" fmla="*/ 73 w 799"/>
                <a:gd name="T31" fmla="*/ 262 h 1161"/>
                <a:gd name="T32" fmla="*/ 79 w 799"/>
                <a:gd name="T33" fmla="*/ 283 h 1161"/>
                <a:gd name="T34" fmla="*/ 61 w 799"/>
                <a:gd name="T35" fmla="*/ 290 h 1161"/>
                <a:gd name="T36" fmla="*/ 20 w 799"/>
                <a:gd name="T37" fmla="*/ 284 h 1161"/>
                <a:gd name="T38" fmla="*/ 12 w 799"/>
                <a:gd name="T39" fmla="*/ 265 h 1161"/>
                <a:gd name="T40" fmla="*/ 17 w 799"/>
                <a:gd name="T41" fmla="*/ 247 h 1161"/>
                <a:gd name="T42" fmla="*/ 21 w 799"/>
                <a:gd name="T43" fmla="*/ 214 h 1161"/>
                <a:gd name="T44" fmla="*/ 3 w 799"/>
                <a:gd name="T45" fmla="*/ 187 h 1161"/>
                <a:gd name="T46" fmla="*/ 12 w 799"/>
                <a:gd name="T47" fmla="*/ 169 h 1161"/>
                <a:gd name="T48" fmla="*/ 29 w 799"/>
                <a:gd name="T49" fmla="*/ 148 h 1161"/>
                <a:gd name="T50" fmla="*/ 13 w 799"/>
                <a:gd name="T51" fmla="*/ 132 h 1161"/>
                <a:gd name="T52" fmla="*/ 24 w 799"/>
                <a:gd name="T53" fmla="*/ 116 h 1161"/>
                <a:gd name="T54" fmla="*/ 0 w 799"/>
                <a:gd name="T55" fmla="*/ 84 h 1161"/>
                <a:gd name="T56" fmla="*/ 1 w 799"/>
                <a:gd name="T57" fmla="*/ 68 h 1161"/>
                <a:gd name="T58" fmla="*/ 11 w 799"/>
                <a:gd name="T59" fmla="*/ 45 h 1161"/>
                <a:gd name="T60" fmla="*/ 29 w 799"/>
                <a:gd name="T61" fmla="*/ 36 h 1161"/>
                <a:gd name="T62" fmla="*/ 45 w 799"/>
                <a:gd name="T63" fmla="*/ 55 h 1161"/>
                <a:gd name="T64" fmla="*/ 68 w 799"/>
                <a:gd name="T65" fmla="*/ 41 h 1161"/>
                <a:gd name="T66" fmla="*/ 81 w 799"/>
                <a:gd name="T67" fmla="*/ 35 h 1161"/>
                <a:gd name="T68" fmla="*/ 88 w 799"/>
                <a:gd name="T69" fmla="*/ 14 h 1161"/>
                <a:gd name="T70" fmla="*/ 105 w 799"/>
                <a:gd name="T71" fmla="*/ 8 h 1161"/>
                <a:gd name="T72" fmla="*/ 116 w 799"/>
                <a:gd name="T73" fmla="*/ 4 h 1161"/>
                <a:gd name="T74" fmla="*/ 124 w 799"/>
                <a:gd name="T75" fmla="*/ 16 h 1161"/>
                <a:gd name="T76" fmla="*/ 128 w 799"/>
                <a:gd name="T77" fmla="*/ 21 h 1161"/>
                <a:gd name="T78" fmla="*/ 131 w 799"/>
                <a:gd name="T79" fmla="*/ 26 h 1161"/>
                <a:gd name="T80" fmla="*/ 132 w 799"/>
                <a:gd name="T81" fmla="*/ 28 h 1161"/>
                <a:gd name="T82" fmla="*/ 133 w 799"/>
                <a:gd name="T83" fmla="*/ 34 h 1161"/>
                <a:gd name="T84" fmla="*/ 135 w 799"/>
                <a:gd name="T85" fmla="*/ 40 h 1161"/>
                <a:gd name="T86" fmla="*/ 147 w 799"/>
                <a:gd name="T87" fmla="*/ 52 h 1161"/>
                <a:gd name="T88" fmla="*/ 166 w 799"/>
                <a:gd name="T89" fmla="*/ 58 h 1161"/>
                <a:gd name="T90" fmla="*/ 174 w 799"/>
                <a:gd name="T91" fmla="*/ 77 h 1161"/>
                <a:gd name="T92" fmla="*/ 194 w 799"/>
                <a:gd name="T93" fmla="*/ 97 h 116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99"/>
                <a:gd name="T142" fmla="*/ 0 h 1161"/>
                <a:gd name="T143" fmla="*/ 799 w 799"/>
                <a:gd name="T144" fmla="*/ 1161 h 116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99" h="1161">
                  <a:moveTo>
                    <a:pt x="799" y="413"/>
                  </a:moveTo>
                  <a:lnTo>
                    <a:pt x="795" y="415"/>
                  </a:lnTo>
                  <a:lnTo>
                    <a:pt x="785" y="423"/>
                  </a:lnTo>
                  <a:lnTo>
                    <a:pt x="773" y="433"/>
                  </a:lnTo>
                  <a:lnTo>
                    <a:pt x="759" y="444"/>
                  </a:lnTo>
                  <a:lnTo>
                    <a:pt x="748" y="458"/>
                  </a:lnTo>
                  <a:lnTo>
                    <a:pt x="740" y="468"/>
                  </a:lnTo>
                  <a:lnTo>
                    <a:pt x="738" y="484"/>
                  </a:lnTo>
                  <a:lnTo>
                    <a:pt x="738" y="499"/>
                  </a:lnTo>
                  <a:lnTo>
                    <a:pt x="738" y="517"/>
                  </a:lnTo>
                  <a:lnTo>
                    <a:pt x="734" y="535"/>
                  </a:lnTo>
                  <a:lnTo>
                    <a:pt x="726" y="549"/>
                  </a:lnTo>
                  <a:lnTo>
                    <a:pt x="706" y="560"/>
                  </a:lnTo>
                  <a:lnTo>
                    <a:pt x="683" y="570"/>
                  </a:lnTo>
                  <a:lnTo>
                    <a:pt x="661" y="578"/>
                  </a:lnTo>
                  <a:lnTo>
                    <a:pt x="645" y="584"/>
                  </a:lnTo>
                  <a:lnTo>
                    <a:pt x="635" y="588"/>
                  </a:lnTo>
                  <a:lnTo>
                    <a:pt x="622" y="586"/>
                  </a:lnTo>
                  <a:lnTo>
                    <a:pt x="608" y="584"/>
                  </a:lnTo>
                  <a:lnTo>
                    <a:pt x="594" y="580"/>
                  </a:lnTo>
                  <a:lnTo>
                    <a:pt x="584" y="576"/>
                  </a:lnTo>
                  <a:lnTo>
                    <a:pt x="580" y="576"/>
                  </a:lnTo>
                  <a:lnTo>
                    <a:pt x="561" y="618"/>
                  </a:lnTo>
                  <a:lnTo>
                    <a:pt x="557" y="679"/>
                  </a:lnTo>
                  <a:lnTo>
                    <a:pt x="568" y="718"/>
                  </a:lnTo>
                  <a:lnTo>
                    <a:pt x="580" y="738"/>
                  </a:lnTo>
                  <a:lnTo>
                    <a:pt x="523" y="822"/>
                  </a:lnTo>
                  <a:lnTo>
                    <a:pt x="458" y="826"/>
                  </a:lnTo>
                  <a:lnTo>
                    <a:pt x="425" y="881"/>
                  </a:lnTo>
                  <a:lnTo>
                    <a:pt x="368" y="919"/>
                  </a:lnTo>
                  <a:lnTo>
                    <a:pt x="344" y="1003"/>
                  </a:lnTo>
                  <a:lnTo>
                    <a:pt x="289" y="1051"/>
                  </a:lnTo>
                  <a:lnTo>
                    <a:pt x="285" y="1088"/>
                  </a:lnTo>
                  <a:lnTo>
                    <a:pt x="316" y="1133"/>
                  </a:lnTo>
                  <a:lnTo>
                    <a:pt x="318" y="1147"/>
                  </a:lnTo>
                  <a:lnTo>
                    <a:pt x="244" y="1161"/>
                  </a:lnTo>
                  <a:lnTo>
                    <a:pt x="139" y="1145"/>
                  </a:lnTo>
                  <a:lnTo>
                    <a:pt x="80" y="1137"/>
                  </a:lnTo>
                  <a:lnTo>
                    <a:pt x="41" y="1100"/>
                  </a:lnTo>
                  <a:lnTo>
                    <a:pt x="45" y="1060"/>
                  </a:lnTo>
                  <a:lnTo>
                    <a:pt x="72" y="1025"/>
                  </a:lnTo>
                  <a:lnTo>
                    <a:pt x="66" y="990"/>
                  </a:lnTo>
                  <a:lnTo>
                    <a:pt x="96" y="929"/>
                  </a:lnTo>
                  <a:lnTo>
                    <a:pt x="82" y="858"/>
                  </a:lnTo>
                  <a:lnTo>
                    <a:pt x="7" y="820"/>
                  </a:lnTo>
                  <a:lnTo>
                    <a:pt x="9" y="749"/>
                  </a:lnTo>
                  <a:lnTo>
                    <a:pt x="41" y="718"/>
                  </a:lnTo>
                  <a:lnTo>
                    <a:pt x="47" y="677"/>
                  </a:lnTo>
                  <a:lnTo>
                    <a:pt x="88" y="665"/>
                  </a:lnTo>
                  <a:lnTo>
                    <a:pt x="114" y="594"/>
                  </a:lnTo>
                  <a:lnTo>
                    <a:pt x="88" y="547"/>
                  </a:lnTo>
                  <a:lnTo>
                    <a:pt x="49" y="529"/>
                  </a:lnTo>
                  <a:lnTo>
                    <a:pt x="53" y="486"/>
                  </a:lnTo>
                  <a:lnTo>
                    <a:pt x="96" y="466"/>
                  </a:lnTo>
                  <a:lnTo>
                    <a:pt x="63" y="419"/>
                  </a:lnTo>
                  <a:lnTo>
                    <a:pt x="0" y="338"/>
                  </a:lnTo>
                  <a:lnTo>
                    <a:pt x="15" y="314"/>
                  </a:lnTo>
                  <a:lnTo>
                    <a:pt x="3" y="273"/>
                  </a:lnTo>
                  <a:lnTo>
                    <a:pt x="35" y="234"/>
                  </a:lnTo>
                  <a:lnTo>
                    <a:pt x="41" y="181"/>
                  </a:lnTo>
                  <a:lnTo>
                    <a:pt x="66" y="143"/>
                  </a:lnTo>
                  <a:lnTo>
                    <a:pt x="114" y="147"/>
                  </a:lnTo>
                  <a:lnTo>
                    <a:pt x="131" y="224"/>
                  </a:lnTo>
                  <a:lnTo>
                    <a:pt x="179" y="220"/>
                  </a:lnTo>
                  <a:lnTo>
                    <a:pt x="230" y="165"/>
                  </a:lnTo>
                  <a:lnTo>
                    <a:pt x="269" y="167"/>
                  </a:lnTo>
                  <a:lnTo>
                    <a:pt x="297" y="131"/>
                  </a:lnTo>
                  <a:lnTo>
                    <a:pt x="324" y="141"/>
                  </a:lnTo>
                  <a:lnTo>
                    <a:pt x="362" y="127"/>
                  </a:lnTo>
                  <a:lnTo>
                    <a:pt x="352" y="59"/>
                  </a:lnTo>
                  <a:lnTo>
                    <a:pt x="387" y="33"/>
                  </a:lnTo>
                  <a:lnTo>
                    <a:pt x="419" y="33"/>
                  </a:lnTo>
                  <a:lnTo>
                    <a:pt x="439" y="0"/>
                  </a:lnTo>
                  <a:lnTo>
                    <a:pt x="464" y="17"/>
                  </a:lnTo>
                  <a:lnTo>
                    <a:pt x="492" y="64"/>
                  </a:lnTo>
                  <a:lnTo>
                    <a:pt x="496" y="66"/>
                  </a:lnTo>
                  <a:lnTo>
                    <a:pt x="502" y="74"/>
                  </a:lnTo>
                  <a:lnTo>
                    <a:pt x="509" y="84"/>
                  </a:lnTo>
                  <a:lnTo>
                    <a:pt x="517" y="94"/>
                  </a:lnTo>
                  <a:lnTo>
                    <a:pt x="523" y="104"/>
                  </a:lnTo>
                  <a:lnTo>
                    <a:pt x="525" y="108"/>
                  </a:lnTo>
                  <a:lnTo>
                    <a:pt x="525" y="114"/>
                  </a:lnTo>
                  <a:lnTo>
                    <a:pt x="527" y="124"/>
                  </a:lnTo>
                  <a:lnTo>
                    <a:pt x="531" y="137"/>
                  </a:lnTo>
                  <a:lnTo>
                    <a:pt x="535" y="151"/>
                  </a:lnTo>
                  <a:lnTo>
                    <a:pt x="539" y="161"/>
                  </a:lnTo>
                  <a:lnTo>
                    <a:pt x="539" y="165"/>
                  </a:lnTo>
                  <a:lnTo>
                    <a:pt x="586" y="208"/>
                  </a:lnTo>
                  <a:lnTo>
                    <a:pt x="653" y="206"/>
                  </a:lnTo>
                  <a:lnTo>
                    <a:pt x="661" y="232"/>
                  </a:lnTo>
                  <a:lnTo>
                    <a:pt x="641" y="291"/>
                  </a:lnTo>
                  <a:lnTo>
                    <a:pt x="696" y="309"/>
                  </a:lnTo>
                  <a:lnTo>
                    <a:pt x="744" y="342"/>
                  </a:lnTo>
                  <a:lnTo>
                    <a:pt x="775" y="389"/>
                  </a:lnTo>
                  <a:lnTo>
                    <a:pt x="799" y="413"/>
                  </a:lnTo>
                </a:path>
              </a:pathLst>
            </a:custGeom>
            <a:grpFill/>
            <a:ln w="6350">
              <a:solidFill>
                <a:schemeClr val="bg1">
                  <a:lumMod val="95000"/>
                </a:schemeClr>
              </a:solidFill>
              <a:prstDash val="solid"/>
              <a:round/>
              <a:headEnd/>
              <a:tailEnd/>
            </a:ln>
          </p:spPr>
          <p:txBody>
            <a:bodyPr/>
            <a:lstStyle/>
            <a:p>
              <a:endParaRPr lang="zh-CN" altLang="en-US">
                <a:solidFill>
                  <a:schemeClr val="bg1"/>
                </a:solidFill>
              </a:endParaRPr>
            </a:p>
          </p:txBody>
        </p:sp>
        <p:sp>
          <p:nvSpPr>
            <p:cNvPr id="51" name="Freeform 95"/>
            <p:cNvSpPr>
              <a:spLocks/>
            </p:cNvSpPr>
            <p:nvPr/>
          </p:nvSpPr>
          <p:spPr bwMode="gray">
            <a:xfrm>
              <a:off x="3440" y="1985"/>
              <a:ext cx="121" cy="140"/>
            </a:xfrm>
            <a:custGeom>
              <a:avLst/>
              <a:gdLst>
                <a:gd name="T0" fmla="*/ 44 w 242"/>
                <a:gd name="T1" fmla="*/ 62 h 279"/>
                <a:gd name="T2" fmla="*/ 35 w 242"/>
                <a:gd name="T3" fmla="*/ 63 h 279"/>
                <a:gd name="T4" fmla="*/ 29 w 242"/>
                <a:gd name="T5" fmla="*/ 70 h 279"/>
                <a:gd name="T6" fmla="*/ 11 w 242"/>
                <a:gd name="T7" fmla="*/ 69 h 279"/>
                <a:gd name="T8" fmla="*/ 1 w 242"/>
                <a:gd name="T9" fmla="*/ 63 h 279"/>
                <a:gd name="T10" fmla="*/ 0 w 242"/>
                <a:gd name="T11" fmla="*/ 45 h 279"/>
                <a:gd name="T12" fmla="*/ 6 w 242"/>
                <a:gd name="T13" fmla="*/ 40 h 279"/>
                <a:gd name="T14" fmla="*/ 11 w 242"/>
                <a:gd name="T15" fmla="*/ 30 h 279"/>
                <a:gd name="T16" fmla="*/ 5 w 242"/>
                <a:gd name="T17" fmla="*/ 27 h 279"/>
                <a:gd name="T18" fmla="*/ 7 w 242"/>
                <a:gd name="T19" fmla="*/ 22 h 279"/>
                <a:gd name="T20" fmla="*/ 14 w 242"/>
                <a:gd name="T21" fmla="*/ 20 h 279"/>
                <a:gd name="T22" fmla="*/ 21 w 242"/>
                <a:gd name="T23" fmla="*/ 10 h 279"/>
                <a:gd name="T24" fmla="*/ 27 w 242"/>
                <a:gd name="T25" fmla="*/ 3 h 279"/>
                <a:gd name="T26" fmla="*/ 33 w 242"/>
                <a:gd name="T27" fmla="*/ 0 h 279"/>
                <a:gd name="T28" fmla="*/ 44 w 242"/>
                <a:gd name="T29" fmla="*/ 13 h 279"/>
                <a:gd name="T30" fmla="*/ 54 w 242"/>
                <a:gd name="T31" fmla="*/ 13 h 279"/>
                <a:gd name="T32" fmla="*/ 58 w 242"/>
                <a:gd name="T33" fmla="*/ 25 h 279"/>
                <a:gd name="T34" fmla="*/ 61 w 242"/>
                <a:gd name="T35" fmla="*/ 35 h 279"/>
                <a:gd name="T36" fmla="*/ 54 w 242"/>
                <a:gd name="T37" fmla="*/ 41 h 279"/>
                <a:gd name="T38" fmla="*/ 54 w 242"/>
                <a:gd name="T39" fmla="*/ 54 h 279"/>
                <a:gd name="T40" fmla="*/ 44 w 242"/>
                <a:gd name="T41" fmla="*/ 62 h 2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2"/>
                <a:gd name="T64" fmla="*/ 0 h 279"/>
                <a:gd name="T65" fmla="*/ 242 w 242"/>
                <a:gd name="T66" fmla="*/ 279 h 2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close/>
                </a:path>
              </a:pathLst>
            </a:custGeom>
            <a:grpFill/>
            <a:ln w="0">
              <a:solidFill>
                <a:schemeClr val="bg1">
                  <a:lumMod val="95000"/>
                </a:schemeClr>
              </a:solidFill>
              <a:prstDash val="solid"/>
              <a:round/>
              <a:headEnd/>
              <a:tailEnd/>
            </a:ln>
          </p:spPr>
          <p:txBody>
            <a:bodyPr/>
            <a:lstStyle/>
            <a:p>
              <a:endParaRPr lang="zh-CN" altLang="en-US">
                <a:solidFill>
                  <a:schemeClr val="bg1"/>
                </a:solidFill>
              </a:endParaRPr>
            </a:p>
          </p:txBody>
        </p:sp>
        <p:sp>
          <p:nvSpPr>
            <p:cNvPr id="52" name="Freeform 96"/>
            <p:cNvSpPr>
              <a:spLocks/>
            </p:cNvSpPr>
            <p:nvPr/>
          </p:nvSpPr>
          <p:spPr bwMode="gray">
            <a:xfrm>
              <a:off x="3440" y="1985"/>
              <a:ext cx="121" cy="140"/>
            </a:xfrm>
            <a:custGeom>
              <a:avLst/>
              <a:gdLst>
                <a:gd name="T0" fmla="*/ 44 w 242"/>
                <a:gd name="T1" fmla="*/ 62 h 279"/>
                <a:gd name="T2" fmla="*/ 35 w 242"/>
                <a:gd name="T3" fmla="*/ 63 h 279"/>
                <a:gd name="T4" fmla="*/ 29 w 242"/>
                <a:gd name="T5" fmla="*/ 70 h 279"/>
                <a:gd name="T6" fmla="*/ 11 w 242"/>
                <a:gd name="T7" fmla="*/ 69 h 279"/>
                <a:gd name="T8" fmla="*/ 1 w 242"/>
                <a:gd name="T9" fmla="*/ 63 h 279"/>
                <a:gd name="T10" fmla="*/ 0 w 242"/>
                <a:gd name="T11" fmla="*/ 45 h 279"/>
                <a:gd name="T12" fmla="*/ 6 w 242"/>
                <a:gd name="T13" fmla="*/ 40 h 279"/>
                <a:gd name="T14" fmla="*/ 11 w 242"/>
                <a:gd name="T15" fmla="*/ 30 h 279"/>
                <a:gd name="T16" fmla="*/ 5 w 242"/>
                <a:gd name="T17" fmla="*/ 27 h 279"/>
                <a:gd name="T18" fmla="*/ 7 w 242"/>
                <a:gd name="T19" fmla="*/ 22 h 279"/>
                <a:gd name="T20" fmla="*/ 14 w 242"/>
                <a:gd name="T21" fmla="*/ 20 h 279"/>
                <a:gd name="T22" fmla="*/ 21 w 242"/>
                <a:gd name="T23" fmla="*/ 10 h 279"/>
                <a:gd name="T24" fmla="*/ 27 w 242"/>
                <a:gd name="T25" fmla="*/ 3 h 279"/>
                <a:gd name="T26" fmla="*/ 33 w 242"/>
                <a:gd name="T27" fmla="*/ 0 h 279"/>
                <a:gd name="T28" fmla="*/ 44 w 242"/>
                <a:gd name="T29" fmla="*/ 13 h 279"/>
                <a:gd name="T30" fmla="*/ 54 w 242"/>
                <a:gd name="T31" fmla="*/ 13 h 279"/>
                <a:gd name="T32" fmla="*/ 58 w 242"/>
                <a:gd name="T33" fmla="*/ 25 h 279"/>
                <a:gd name="T34" fmla="*/ 61 w 242"/>
                <a:gd name="T35" fmla="*/ 35 h 279"/>
                <a:gd name="T36" fmla="*/ 54 w 242"/>
                <a:gd name="T37" fmla="*/ 41 h 279"/>
                <a:gd name="T38" fmla="*/ 54 w 242"/>
                <a:gd name="T39" fmla="*/ 54 h 279"/>
                <a:gd name="T40" fmla="*/ 44 w 242"/>
                <a:gd name="T41" fmla="*/ 62 h 27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2"/>
                <a:gd name="T64" fmla="*/ 0 h 279"/>
                <a:gd name="T65" fmla="*/ 242 w 242"/>
                <a:gd name="T66" fmla="*/ 279 h 27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2" h="279">
                  <a:moveTo>
                    <a:pt x="173" y="248"/>
                  </a:moveTo>
                  <a:lnTo>
                    <a:pt x="140" y="250"/>
                  </a:lnTo>
                  <a:lnTo>
                    <a:pt x="116" y="279"/>
                  </a:lnTo>
                  <a:lnTo>
                    <a:pt x="41" y="273"/>
                  </a:lnTo>
                  <a:lnTo>
                    <a:pt x="2" y="250"/>
                  </a:lnTo>
                  <a:lnTo>
                    <a:pt x="0" y="179"/>
                  </a:lnTo>
                  <a:lnTo>
                    <a:pt x="21" y="159"/>
                  </a:lnTo>
                  <a:lnTo>
                    <a:pt x="41" y="118"/>
                  </a:lnTo>
                  <a:lnTo>
                    <a:pt x="17" y="106"/>
                  </a:lnTo>
                  <a:lnTo>
                    <a:pt x="25" y="86"/>
                  </a:lnTo>
                  <a:lnTo>
                    <a:pt x="53" y="80"/>
                  </a:lnTo>
                  <a:lnTo>
                    <a:pt x="82" y="39"/>
                  </a:lnTo>
                  <a:lnTo>
                    <a:pt x="106" y="12"/>
                  </a:lnTo>
                  <a:lnTo>
                    <a:pt x="132" y="0"/>
                  </a:lnTo>
                  <a:lnTo>
                    <a:pt x="175" y="49"/>
                  </a:lnTo>
                  <a:lnTo>
                    <a:pt x="216" y="49"/>
                  </a:lnTo>
                  <a:lnTo>
                    <a:pt x="230" y="100"/>
                  </a:lnTo>
                  <a:lnTo>
                    <a:pt x="242" y="139"/>
                  </a:lnTo>
                  <a:lnTo>
                    <a:pt x="216" y="163"/>
                  </a:lnTo>
                  <a:lnTo>
                    <a:pt x="214" y="214"/>
                  </a:lnTo>
                  <a:lnTo>
                    <a:pt x="173" y="248"/>
                  </a:lnTo>
                </a:path>
              </a:pathLst>
            </a:custGeom>
            <a:grpFill/>
            <a:ln w="6350">
              <a:solidFill>
                <a:schemeClr val="bg1">
                  <a:lumMod val="95000"/>
                </a:schemeClr>
              </a:solidFill>
              <a:prstDash val="solid"/>
              <a:round/>
              <a:headEnd/>
              <a:tailEnd/>
            </a:ln>
          </p:spPr>
          <p:txBody>
            <a:bodyPr/>
            <a:lstStyle/>
            <a:p>
              <a:endParaRPr lang="zh-CN" altLang="en-US">
                <a:solidFill>
                  <a:schemeClr val="bg1"/>
                </a:solidFill>
              </a:endParaRPr>
            </a:p>
          </p:txBody>
        </p:sp>
        <p:sp>
          <p:nvSpPr>
            <p:cNvPr id="53" name="Freeform 97"/>
            <p:cNvSpPr>
              <a:spLocks/>
            </p:cNvSpPr>
            <p:nvPr/>
          </p:nvSpPr>
          <p:spPr bwMode="gray">
            <a:xfrm>
              <a:off x="3527" y="2070"/>
              <a:ext cx="86" cy="115"/>
            </a:xfrm>
            <a:custGeom>
              <a:avLst/>
              <a:gdLst>
                <a:gd name="T0" fmla="*/ 2 w 171"/>
                <a:gd name="T1" fmla="*/ 36 h 230"/>
                <a:gd name="T2" fmla="*/ 1 w 171"/>
                <a:gd name="T3" fmla="*/ 47 h 230"/>
                <a:gd name="T4" fmla="*/ 8 w 171"/>
                <a:gd name="T5" fmla="*/ 56 h 230"/>
                <a:gd name="T6" fmla="*/ 24 w 171"/>
                <a:gd name="T7" fmla="*/ 58 h 230"/>
                <a:gd name="T8" fmla="*/ 37 w 171"/>
                <a:gd name="T9" fmla="*/ 54 h 230"/>
                <a:gd name="T10" fmla="*/ 38 w 171"/>
                <a:gd name="T11" fmla="*/ 39 h 230"/>
                <a:gd name="T12" fmla="*/ 43 w 171"/>
                <a:gd name="T13" fmla="*/ 27 h 230"/>
                <a:gd name="T14" fmla="*/ 41 w 171"/>
                <a:gd name="T15" fmla="*/ 20 h 230"/>
                <a:gd name="T16" fmla="*/ 35 w 171"/>
                <a:gd name="T17" fmla="*/ 15 h 230"/>
                <a:gd name="T18" fmla="*/ 25 w 171"/>
                <a:gd name="T19" fmla="*/ 9 h 230"/>
                <a:gd name="T20" fmla="*/ 25 w 171"/>
                <a:gd name="T21" fmla="*/ 1 h 230"/>
                <a:gd name="T22" fmla="*/ 12 w 171"/>
                <a:gd name="T23" fmla="*/ 0 h 230"/>
                <a:gd name="T24" fmla="*/ 11 w 171"/>
                <a:gd name="T25" fmla="*/ 12 h 230"/>
                <a:gd name="T26" fmla="*/ 0 w 171"/>
                <a:gd name="T27" fmla="*/ 20 h 230"/>
                <a:gd name="T28" fmla="*/ 2 w 171"/>
                <a:gd name="T29" fmla="*/ 36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230"/>
                <a:gd name="T47" fmla="*/ 171 w 171"/>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close/>
                </a:path>
              </a:pathLst>
            </a:custGeom>
            <a:grpFill/>
            <a:ln w="0">
              <a:solidFill>
                <a:schemeClr val="bg1">
                  <a:lumMod val="95000"/>
                </a:schemeClr>
              </a:solidFill>
              <a:prstDash val="solid"/>
              <a:round/>
              <a:headEnd/>
              <a:tailEnd/>
            </a:ln>
          </p:spPr>
          <p:txBody>
            <a:bodyPr/>
            <a:lstStyle/>
            <a:p>
              <a:endParaRPr lang="zh-CN" altLang="en-US">
                <a:solidFill>
                  <a:schemeClr val="bg1"/>
                </a:solidFill>
              </a:endParaRPr>
            </a:p>
          </p:txBody>
        </p:sp>
        <p:sp>
          <p:nvSpPr>
            <p:cNvPr id="54" name="Freeform 98"/>
            <p:cNvSpPr>
              <a:spLocks/>
            </p:cNvSpPr>
            <p:nvPr/>
          </p:nvSpPr>
          <p:spPr bwMode="gray">
            <a:xfrm>
              <a:off x="3527" y="2070"/>
              <a:ext cx="86" cy="115"/>
            </a:xfrm>
            <a:custGeom>
              <a:avLst/>
              <a:gdLst>
                <a:gd name="T0" fmla="*/ 2 w 171"/>
                <a:gd name="T1" fmla="*/ 36 h 230"/>
                <a:gd name="T2" fmla="*/ 1 w 171"/>
                <a:gd name="T3" fmla="*/ 47 h 230"/>
                <a:gd name="T4" fmla="*/ 8 w 171"/>
                <a:gd name="T5" fmla="*/ 56 h 230"/>
                <a:gd name="T6" fmla="*/ 24 w 171"/>
                <a:gd name="T7" fmla="*/ 58 h 230"/>
                <a:gd name="T8" fmla="*/ 37 w 171"/>
                <a:gd name="T9" fmla="*/ 54 h 230"/>
                <a:gd name="T10" fmla="*/ 38 w 171"/>
                <a:gd name="T11" fmla="*/ 39 h 230"/>
                <a:gd name="T12" fmla="*/ 43 w 171"/>
                <a:gd name="T13" fmla="*/ 27 h 230"/>
                <a:gd name="T14" fmla="*/ 41 w 171"/>
                <a:gd name="T15" fmla="*/ 20 h 230"/>
                <a:gd name="T16" fmla="*/ 35 w 171"/>
                <a:gd name="T17" fmla="*/ 15 h 230"/>
                <a:gd name="T18" fmla="*/ 25 w 171"/>
                <a:gd name="T19" fmla="*/ 9 h 230"/>
                <a:gd name="T20" fmla="*/ 25 w 171"/>
                <a:gd name="T21" fmla="*/ 1 h 230"/>
                <a:gd name="T22" fmla="*/ 12 w 171"/>
                <a:gd name="T23" fmla="*/ 0 h 230"/>
                <a:gd name="T24" fmla="*/ 11 w 171"/>
                <a:gd name="T25" fmla="*/ 12 h 230"/>
                <a:gd name="T26" fmla="*/ 0 w 171"/>
                <a:gd name="T27" fmla="*/ 20 h 230"/>
                <a:gd name="T28" fmla="*/ 2 w 171"/>
                <a:gd name="T29" fmla="*/ 36 h 2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1"/>
                <a:gd name="T46" fmla="*/ 0 h 230"/>
                <a:gd name="T47" fmla="*/ 171 w 171"/>
                <a:gd name="T48" fmla="*/ 230 h 2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1" h="230">
                  <a:moveTo>
                    <a:pt x="8" y="144"/>
                  </a:moveTo>
                  <a:lnTo>
                    <a:pt x="4" y="185"/>
                  </a:lnTo>
                  <a:lnTo>
                    <a:pt x="31" y="224"/>
                  </a:lnTo>
                  <a:lnTo>
                    <a:pt x="96" y="230"/>
                  </a:lnTo>
                  <a:lnTo>
                    <a:pt x="148" y="215"/>
                  </a:lnTo>
                  <a:lnTo>
                    <a:pt x="152" y="154"/>
                  </a:lnTo>
                  <a:lnTo>
                    <a:pt x="171" y="108"/>
                  </a:lnTo>
                  <a:lnTo>
                    <a:pt x="163" y="79"/>
                  </a:lnTo>
                  <a:lnTo>
                    <a:pt x="138" y="59"/>
                  </a:lnTo>
                  <a:lnTo>
                    <a:pt x="98" y="35"/>
                  </a:lnTo>
                  <a:lnTo>
                    <a:pt x="98" y="4"/>
                  </a:lnTo>
                  <a:lnTo>
                    <a:pt x="45" y="0"/>
                  </a:lnTo>
                  <a:lnTo>
                    <a:pt x="41" y="45"/>
                  </a:lnTo>
                  <a:lnTo>
                    <a:pt x="0" y="79"/>
                  </a:lnTo>
                  <a:lnTo>
                    <a:pt x="8" y="144"/>
                  </a:lnTo>
                </a:path>
              </a:pathLst>
            </a:custGeom>
            <a:grpFill/>
            <a:ln w="6350">
              <a:solidFill>
                <a:schemeClr val="bg1">
                  <a:lumMod val="95000"/>
                </a:schemeClr>
              </a:solidFill>
              <a:prstDash val="solid"/>
              <a:round/>
              <a:headEnd/>
              <a:tailEnd/>
            </a:ln>
          </p:spPr>
          <p:txBody>
            <a:bodyPr/>
            <a:lstStyle/>
            <a:p>
              <a:endParaRPr lang="zh-CN" altLang="en-US">
                <a:solidFill>
                  <a:schemeClr val="bg1"/>
                </a:solidFill>
              </a:endParaRPr>
            </a:p>
          </p:txBody>
        </p:sp>
        <p:sp>
          <p:nvSpPr>
            <p:cNvPr id="55" name="Freeform 99"/>
            <p:cNvSpPr>
              <a:spLocks/>
            </p:cNvSpPr>
            <p:nvPr/>
          </p:nvSpPr>
          <p:spPr bwMode="gray">
            <a:xfrm>
              <a:off x="3643" y="1699"/>
              <a:ext cx="430" cy="429"/>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close/>
                </a:path>
              </a:pathLst>
            </a:custGeom>
            <a:grpFill/>
            <a:ln w="0">
              <a:solidFill>
                <a:schemeClr val="bg1">
                  <a:lumMod val="95000"/>
                </a:schemeClr>
              </a:solidFill>
              <a:prstDash val="solid"/>
              <a:round/>
              <a:headEnd/>
              <a:tailEnd/>
            </a:ln>
          </p:spPr>
          <p:txBody>
            <a:bodyPr/>
            <a:lstStyle/>
            <a:p>
              <a:endParaRPr lang="zh-CN" altLang="en-US">
                <a:solidFill>
                  <a:schemeClr val="bg1"/>
                </a:solidFill>
              </a:endParaRPr>
            </a:p>
          </p:txBody>
        </p:sp>
        <p:sp>
          <p:nvSpPr>
            <p:cNvPr id="56" name="Freeform 100"/>
            <p:cNvSpPr>
              <a:spLocks/>
            </p:cNvSpPr>
            <p:nvPr/>
          </p:nvSpPr>
          <p:spPr bwMode="gray">
            <a:xfrm>
              <a:off x="3643" y="1699"/>
              <a:ext cx="430" cy="429"/>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path>
              </a:pathLst>
            </a:custGeom>
            <a:grpFill/>
            <a:ln w="6350">
              <a:solidFill>
                <a:schemeClr val="bg1">
                  <a:lumMod val="95000"/>
                </a:schemeClr>
              </a:solidFill>
              <a:prstDash val="solid"/>
              <a:round/>
              <a:headEnd/>
              <a:tailEnd/>
            </a:ln>
          </p:spPr>
          <p:txBody>
            <a:bodyPr/>
            <a:lstStyle/>
            <a:p>
              <a:endParaRPr lang="zh-CN" altLang="en-US">
                <a:solidFill>
                  <a:schemeClr val="bg1"/>
                </a:solidFill>
              </a:endParaRPr>
            </a:p>
          </p:txBody>
        </p:sp>
        <p:sp>
          <p:nvSpPr>
            <p:cNvPr id="57" name="Freeform 101"/>
            <p:cNvSpPr>
              <a:spLocks/>
            </p:cNvSpPr>
            <p:nvPr/>
          </p:nvSpPr>
          <p:spPr bwMode="gray">
            <a:xfrm>
              <a:off x="3738" y="1458"/>
              <a:ext cx="630" cy="431"/>
            </a:xfrm>
            <a:custGeom>
              <a:avLst/>
              <a:gdLst>
                <a:gd name="T0" fmla="*/ 315 w 1260"/>
                <a:gd name="T1" fmla="*/ 87 h 862"/>
                <a:gd name="T2" fmla="*/ 309 w 1260"/>
                <a:gd name="T3" fmla="*/ 91 h 862"/>
                <a:gd name="T4" fmla="*/ 299 w 1260"/>
                <a:gd name="T5" fmla="*/ 98 h 862"/>
                <a:gd name="T6" fmla="*/ 293 w 1260"/>
                <a:gd name="T7" fmla="*/ 101 h 862"/>
                <a:gd name="T8" fmla="*/ 287 w 1260"/>
                <a:gd name="T9" fmla="*/ 98 h 862"/>
                <a:gd name="T10" fmla="*/ 279 w 1260"/>
                <a:gd name="T11" fmla="*/ 94 h 862"/>
                <a:gd name="T12" fmla="*/ 277 w 1260"/>
                <a:gd name="T13" fmla="*/ 106 h 862"/>
                <a:gd name="T14" fmla="*/ 274 w 1260"/>
                <a:gd name="T15" fmla="*/ 119 h 862"/>
                <a:gd name="T16" fmla="*/ 265 w 1260"/>
                <a:gd name="T17" fmla="*/ 127 h 862"/>
                <a:gd name="T18" fmla="*/ 263 w 1260"/>
                <a:gd name="T19" fmla="*/ 136 h 862"/>
                <a:gd name="T20" fmla="*/ 254 w 1260"/>
                <a:gd name="T21" fmla="*/ 143 h 862"/>
                <a:gd name="T22" fmla="*/ 241 w 1260"/>
                <a:gd name="T23" fmla="*/ 147 h 862"/>
                <a:gd name="T24" fmla="*/ 233 w 1260"/>
                <a:gd name="T25" fmla="*/ 149 h 862"/>
                <a:gd name="T26" fmla="*/ 236 w 1260"/>
                <a:gd name="T27" fmla="*/ 157 h 862"/>
                <a:gd name="T28" fmla="*/ 244 w 1260"/>
                <a:gd name="T29" fmla="*/ 167 h 862"/>
                <a:gd name="T30" fmla="*/ 241 w 1260"/>
                <a:gd name="T31" fmla="*/ 175 h 862"/>
                <a:gd name="T32" fmla="*/ 226 w 1260"/>
                <a:gd name="T33" fmla="*/ 177 h 862"/>
                <a:gd name="T34" fmla="*/ 216 w 1260"/>
                <a:gd name="T35" fmla="*/ 177 h 862"/>
                <a:gd name="T36" fmla="*/ 207 w 1260"/>
                <a:gd name="T37" fmla="*/ 177 h 862"/>
                <a:gd name="T38" fmla="*/ 202 w 1260"/>
                <a:gd name="T39" fmla="*/ 172 h 862"/>
                <a:gd name="T40" fmla="*/ 196 w 1260"/>
                <a:gd name="T41" fmla="*/ 170 h 862"/>
                <a:gd name="T42" fmla="*/ 191 w 1260"/>
                <a:gd name="T43" fmla="*/ 183 h 862"/>
                <a:gd name="T44" fmla="*/ 185 w 1260"/>
                <a:gd name="T45" fmla="*/ 199 h 862"/>
                <a:gd name="T46" fmla="*/ 178 w 1260"/>
                <a:gd name="T47" fmla="*/ 213 h 862"/>
                <a:gd name="T48" fmla="*/ 169 w 1260"/>
                <a:gd name="T49" fmla="*/ 216 h 862"/>
                <a:gd name="T50" fmla="*/ 147 w 1260"/>
                <a:gd name="T51" fmla="*/ 181 h 862"/>
                <a:gd name="T52" fmla="*/ 122 w 1260"/>
                <a:gd name="T53" fmla="*/ 132 h 862"/>
                <a:gd name="T54" fmla="*/ 66 w 1260"/>
                <a:gd name="T55" fmla="*/ 99 h 862"/>
                <a:gd name="T56" fmla="*/ 28 w 1260"/>
                <a:gd name="T57" fmla="*/ 96 h 862"/>
                <a:gd name="T58" fmla="*/ 21 w 1260"/>
                <a:gd name="T59" fmla="*/ 55 h 862"/>
                <a:gd name="T60" fmla="*/ 6 w 1260"/>
                <a:gd name="T61" fmla="*/ 26 h 862"/>
                <a:gd name="T62" fmla="*/ 33 w 1260"/>
                <a:gd name="T63" fmla="*/ 29 h 862"/>
                <a:gd name="T64" fmla="*/ 64 w 1260"/>
                <a:gd name="T65" fmla="*/ 0 h 862"/>
                <a:gd name="T66" fmla="*/ 101 w 1260"/>
                <a:gd name="T67" fmla="*/ 27 h 862"/>
                <a:gd name="T68" fmla="*/ 133 w 1260"/>
                <a:gd name="T69" fmla="*/ 34 h 862"/>
                <a:gd name="T70" fmla="*/ 172 w 1260"/>
                <a:gd name="T71" fmla="*/ 48 h 862"/>
                <a:gd name="T72" fmla="*/ 206 w 1260"/>
                <a:gd name="T73" fmla="*/ 62 h 862"/>
                <a:gd name="T74" fmla="*/ 214 w 1260"/>
                <a:gd name="T75" fmla="*/ 42 h 862"/>
                <a:gd name="T76" fmla="*/ 217 w 1260"/>
                <a:gd name="T77" fmla="*/ 53 h 862"/>
                <a:gd name="T78" fmla="*/ 219 w 1260"/>
                <a:gd name="T79" fmla="*/ 58 h 862"/>
                <a:gd name="T80" fmla="*/ 227 w 1260"/>
                <a:gd name="T81" fmla="*/ 65 h 862"/>
                <a:gd name="T82" fmla="*/ 243 w 1260"/>
                <a:gd name="T83" fmla="*/ 80 h 862"/>
                <a:gd name="T84" fmla="*/ 265 w 1260"/>
                <a:gd name="T85" fmla="*/ 51 h 862"/>
                <a:gd name="T86" fmla="*/ 312 w 1260"/>
                <a:gd name="T87" fmla="*/ 62 h 8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60"/>
                <a:gd name="T133" fmla="*/ 0 h 862"/>
                <a:gd name="T134" fmla="*/ 1260 w 1260"/>
                <a:gd name="T135" fmla="*/ 862 h 8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close/>
                </a:path>
              </a:pathLst>
            </a:custGeom>
            <a:grpFill/>
            <a:ln w="0">
              <a:solidFill>
                <a:schemeClr val="bg1">
                  <a:lumMod val="95000"/>
                </a:schemeClr>
              </a:solidFill>
              <a:prstDash val="solid"/>
              <a:round/>
              <a:headEnd/>
              <a:tailEnd/>
            </a:ln>
          </p:spPr>
          <p:txBody>
            <a:bodyPr/>
            <a:lstStyle/>
            <a:p>
              <a:endParaRPr lang="zh-CN" altLang="en-US">
                <a:solidFill>
                  <a:schemeClr val="bg1"/>
                </a:solidFill>
              </a:endParaRPr>
            </a:p>
          </p:txBody>
        </p:sp>
        <p:sp>
          <p:nvSpPr>
            <p:cNvPr id="58" name="Freeform 102"/>
            <p:cNvSpPr>
              <a:spLocks/>
            </p:cNvSpPr>
            <p:nvPr/>
          </p:nvSpPr>
          <p:spPr bwMode="gray">
            <a:xfrm>
              <a:off x="3738" y="1458"/>
              <a:ext cx="630" cy="431"/>
            </a:xfrm>
            <a:custGeom>
              <a:avLst/>
              <a:gdLst>
                <a:gd name="T0" fmla="*/ 315 w 1260"/>
                <a:gd name="T1" fmla="*/ 87 h 862"/>
                <a:gd name="T2" fmla="*/ 309 w 1260"/>
                <a:gd name="T3" fmla="*/ 91 h 862"/>
                <a:gd name="T4" fmla="*/ 299 w 1260"/>
                <a:gd name="T5" fmla="*/ 98 h 862"/>
                <a:gd name="T6" fmla="*/ 293 w 1260"/>
                <a:gd name="T7" fmla="*/ 101 h 862"/>
                <a:gd name="T8" fmla="*/ 287 w 1260"/>
                <a:gd name="T9" fmla="*/ 98 h 862"/>
                <a:gd name="T10" fmla="*/ 279 w 1260"/>
                <a:gd name="T11" fmla="*/ 94 h 862"/>
                <a:gd name="T12" fmla="*/ 277 w 1260"/>
                <a:gd name="T13" fmla="*/ 106 h 862"/>
                <a:gd name="T14" fmla="*/ 274 w 1260"/>
                <a:gd name="T15" fmla="*/ 119 h 862"/>
                <a:gd name="T16" fmla="*/ 265 w 1260"/>
                <a:gd name="T17" fmla="*/ 127 h 862"/>
                <a:gd name="T18" fmla="*/ 263 w 1260"/>
                <a:gd name="T19" fmla="*/ 136 h 862"/>
                <a:gd name="T20" fmla="*/ 254 w 1260"/>
                <a:gd name="T21" fmla="*/ 143 h 862"/>
                <a:gd name="T22" fmla="*/ 241 w 1260"/>
                <a:gd name="T23" fmla="*/ 147 h 862"/>
                <a:gd name="T24" fmla="*/ 233 w 1260"/>
                <a:gd name="T25" fmla="*/ 149 h 862"/>
                <a:gd name="T26" fmla="*/ 236 w 1260"/>
                <a:gd name="T27" fmla="*/ 157 h 862"/>
                <a:gd name="T28" fmla="*/ 244 w 1260"/>
                <a:gd name="T29" fmla="*/ 167 h 862"/>
                <a:gd name="T30" fmla="*/ 241 w 1260"/>
                <a:gd name="T31" fmla="*/ 175 h 862"/>
                <a:gd name="T32" fmla="*/ 226 w 1260"/>
                <a:gd name="T33" fmla="*/ 177 h 862"/>
                <a:gd name="T34" fmla="*/ 216 w 1260"/>
                <a:gd name="T35" fmla="*/ 177 h 862"/>
                <a:gd name="T36" fmla="*/ 207 w 1260"/>
                <a:gd name="T37" fmla="*/ 177 h 862"/>
                <a:gd name="T38" fmla="*/ 202 w 1260"/>
                <a:gd name="T39" fmla="*/ 172 h 862"/>
                <a:gd name="T40" fmla="*/ 196 w 1260"/>
                <a:gd name="T41" fmla="*/ 170 h 862"/>
                <a:gd name="T42" fmla="*/ 191 w 1260"/>
                <a:gd name="T43" fmla="*/ 183 h 862"/>
                <a:gd name="T44" fmla="*/ 185 w 1260"/>
                <a:gd name="T45" fmla="*/ 199 h 862"/>
                <a:gd name="T46" fmla="*/ 178 w 1260"/>
                <a:gd name="T47" fmla="*/ 213 h 862"/>
                <a:gd name="T48" fmla="*/ 169 w 1260"/>
                <a:gd name="T49" fmla="*/ 216 h 862"/>
                <a:gd name="T50" fmla="*/ 147 w 1260"/>
                <a:gd name="T51" fmla="*/ 181 h 862"/>
                <a:gd name="T52" fmla="*/ 122 w 1260"/>
                <a:gd name="T53" fmla="*/ 132 h 862"/>
                <a:gd name="T54" fmla="*/ 66 w 1260"/>
                <a:gd name="T55" fmla="*/ 99 h 862"/>
                <a:gd name="T56" fmla="*/ 28 w 1260"/>
                <a:gd name="T57" fmla="*/ 96 h 862"/>
                <a:gd name="T58" fmla="*/ 21 w 1260"/>
                <a:gd name="T59" fmla="*/ 55 h 862"/>
                <a:gd name="T60" fmla="*/ 6 w 1260"/>
                <a:gd name="T61" fmla="*/ 26 h 862"/>
                <a:gd name="T62" fmla="*/ 33 w 1260"/>
                <a:gd name="T63" fmla="*/ 29 h 862"/>
                <a:gd name="T64" fmla="*/ 64 w 1260"/>
                <a:gd name="T65" fmla="*/ 0 h 862"/>
                <a:gd name="T66" fmla="*/ 101 w 1260"/>
                <a:gd name="T67" fmla="*/ 27 h 862"/>
                <a:gd name="T68" fmla="*/ 133 w 1260"/>
                <a:gd name="T69" fmla="*/ 34 h 862"/>
                <a:gd name="T70" fmla="*/ 172 w 1260"/>
                <a:gd name="T71" fmla="*/ 48 h 862"/>
                <a:gd name="T72" fmla="*/ 206 w 1260"/>
                <a:gd name="T73" fmla="*/ 62 h 862"/>
                <a:gd name="T74" fmla="*/ 214 w 1260"/>
                <a:gd name="T75" fmla="*/ 42 h 862"/>
                <a:gd name="T76" fmla="*/ 217 w 1260"/>
                <a:gd name="T77" fmla="*/ 53 h 862"/>
                <a:gd name="T78" fmla="*/ 219 w 1260"/>
                <a:gd name="T79" fmla="*/ 58 h 862"/>
                <a:gd name="T80" fmla="*/ 227 w 1260"/>
                <a:gd name="T81" fmla="*/ 65 h 862"/>
                <a:gd name="T82" fmla="*/ 243 w 1260"/>
                <a:gd name="T83" fmla="*/ 80 h 862"/>
                <a:gd name="T84" fmla="*/ 265 w 1260"/>
                <a:gd name="T85" fmla="*/ 51 h 862"/>
                <a:gd name="T86" fmla="*/ 312 w 1260"/>
                <a:gd name="T87" fmla="*/ 62 h 8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60"/>
                <a:gd name="T133" fmla="*/ 0 h 862"/>
                <a:gd name="T134" fmla="*/ 1260 w 1260"/>
                <a:gd name="T135" fmla="*/ 862 h 8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60" h="862">
                  <a:moveTo>
                    <a:pt x="1246" y="248"/>
                  </a:moveTo>
                  <a:lnTo>
                    <a:pt x="1260" y="267"/>
                  </a:lnTo>
                  <a:lnTo>
                    <a:pt x="1258" y="348"/>
                  </a:lnTo>
                  <a:lnTo>
                    <a:pt x="1254" y="350"/>
                  </a:lnTo>
                  <a:lnTo>
                    <a:pt x="1246" y="356"/>
                  </a:lnTo>
                  <a:lnTo>
                    <a:pt x="1233" y="364"/>
                  </a:lnTo>
                  <a:lnTo>
                    <a:pt x="1219" y="374"/>
                  </a:lnTo>
                  <a:lnTo>
                    <a:pt x="1205" y="382"/>
                  </a:lnTo>
                  <a:lnTo>
                    <a:pt x="1195" y="390"/>
                  </a:lnTo>
                  <a:lnTo>
                    <a:pt x="1187" y="395"/>
                  </a:lnTo>
                  <a:lnTo>
                    <a:pt x="1179" y="399"/>
                  </a:lnTo>
                  <a:lnTo>
                    <a:pt x="1170" y="401"/>
                  </a:lnTo>
                  <a:lnTo>
                    <a:pt x="1160" y="401"/>
                  </a:lnTo>
                  <a:lnTo>
                    <a:pt x="1154" y="395"/>
                  </a:lnTo>
                  <a:lnTo>
                    <a:pt x="1146" y="390"/>
                  </a:lnTo>
                  <a:lnTo>
                    <a:pt x="1136" y="380"/>
                  </a:lnTo>
                  <a:lnTo>
                    <a:pt x="1124" y="376"/>
                  </a:lnTo>
                  <a:lnTo>
                    <a:pt x="1114" y="376"/>
                  </a:lnTo>
                  <a:lnTo>
                    <a:pt x="1110" y="384"/>
                  </a:lnTo>
                  <a:lnTo>
                    <a:pt x="1107" y="401"/>
                  </a:lnTo>
                  <a:lnTo>
                    <a:pt x="1105" y="423"/>
                  </a:lnTo>
                  <a:lnTo>
                    <a:pt x="1103" y="443"/>
                  </a:lnTo>
                  <a:lnTo>
                    <a:pt x="1101" y="460"/>
                  </a:lnTo>
                  <a:lnTo>
                    <a:pt x="1095" y="476"/>
                  </a:lnTo>
                  <a:lnTo>
                    <a:pt x="1085" y="490"/>
                  </a:lnTo>
                  <a:lnTo>
                    <a:pt x="1069" y="500"/>
                  </a:lnTo>
                  <a:lnTo>
                    <a:pt x="1059" y="508"/>
                  </a:lnTo>
                  <a:lnTo>
                    <a:pt x="1055" y="519"/>
                  </a:lnTo>
                  <a:lnTo>
                    <a:pt x="1053" y="531"/>
                  </a:lnTo>
                  <a:lnTo>
                    <a:pt x="1051" y="541"/>
                  </a:lnTo>
                  <a:lnTo>
                    <a:pt x="1045" y="551"/>
                  </a:lnTo>
                  <a:lnTo>
                    <a:pt x="1032" y="559"/>
                  </a:lnTo>
                  <a:lnTo>
                    <a:pt x="1016" y="569"/>
                  </a:lnTo>
                  <a:lnTo>
                    <a:pt x="996" y="576"/>
                  </a:lnTo>
                  <a:lnTo>
                    <a:pt x="979" y="584"/>
                  </a:lnTo>
                  <a:lnTo>
                    <a:pt x="965" y="588"/>
                  </a:lnTo>
                  <a:lnTo>
                    <a:pt x="951" y="590"/>
                  </a:lnTo>
                  <a:lnTo>
                    <a:pt x="941" y="592"/>
                  </a:lnTo>
                  <a:lnTo>
                    <a:pt x="933" y="596"/>
                  </a:lnTo>
                  <a:lnTo>
                    <a:pt x="929" y="604"/>
                  </a:lnTo>
                  <a:lnTo>
                    <a:pt x="933" y="614"/>
                  </a:lnTo>
                  <a:lnTo>
                    <a:pt x="943" y="628"/>
                  </a:lnTo>
                  <a:lnTo>
                    <a:pt x="955" y="641"/>
                  </a:lnTo>
                  <a:lnTo>
                    <a:pt x="967" y="651"/>
                  </a:lnTo>
                  <a:lnTo>
                    <a:pt x="977" y="665"/>
                  </a:lnTo>
                  <a:lnTo>
                    <a:pt x="981" y="677"/>
                  </a:lnTo>
                  <a:lnTo>
                    <a:pt x="975" y="691"/>
                  </a:lnTo>
                  <a:lnTo>
                    <a:pt x="963" y="699"/>
                  </a:lnTo>
                  <a:lnTo>
                    <a:pt x="943" y="702"/>
                  </a:lnTo>
                  <a:lnTo>
                    <a:pt x="923" y="704"/>
                  </a:lnTo>
                  <a:lnTo>
                    <a:pt x="906" y="706"/>
                  </a:lnTo>
                  <a:lnTo>
                    <a:pt x="892" y="708"/>
                  </a:lnTo>
                  <a:lnTo>
                    <a:pt x="880" y="708"/>
                  </a:lnTo>
                  <a:lnTo>
                    <a:pt x="864" y="708"/>
                  </a:lnTo>
                  <a:lnTo>
                    <a:pt x="847" y="706"/>
                  </a:lnTo>
                  <a:lnTo>
                    <a:pt x="833" y="706"/>
                  </a:lnTo>
                  <a:lnTo>
                    <a:pt x="827" y="706"/>
                  </a:lnTo>
                  <a:lnTo>
                    <a:pt x="825" y="702"/>
                  </a:lnTo>
                  <a:lnTo>
                    <a:pt x="819" y="697"/>
                  </a:lnTo>
                  <a:lnTo>
                    <a:pt x="809" y="687"/>
                  </a:lnTo>
                  <a:lnTo>
                    <a:pt x="799" y="679"/>
                  </a:lnTo>
                  <a:lnTo>
                    <a:pt x="792" y="675"/>
                  </a:lnTo>
                  <a:lnTo>
                    <a:pt x="786" y="679"/>
                  </a:lnTo>
                  <a:lnTo>
                    <a:pt x="780" y="691"/>
                  </a:lnTo>
                  <a:lnTo>
                    <a:pt x="774" y="708"/>
                  </a:lnTo>
                  <a:lnTo>
                    <a:pt x="766" y="732"/>
                  </a:lnTo>
                  <a:lnTo>
                    <a:pt x="756" y="756"/>
                  </a:lnTo>
                  <a:lnTo>
                    <a:pt x="748" y="777"/>
                  </a:lnTo>
                  <a:lnTo>
                    <a:pt x="742" y="795"/>
                  </a:lnTo>
                  <a:lnTo>
                    <a:pt x="733" y="821"/>
                  </a:lnTo>
                  <a:lnTo>
                    <a:pt x="723" y="838"/>
                  </a:lnTo>
                  <a:lnTo>
                    <a:pt x="711" y="850"/>
                  </a:lnTo>
                  <a:lnTo>
                    <a:pt x="699" y="854"/>
                  </a:lnTo>
                  <a:lnTo>
                    <a:pt x="687" y="858"/>
                  </a:lnTo>
                  <a:lnTo>
                    <a:pt x="677" y="862"/>
                  </a:lnTo>
                  <a:lnTo>
                    <a:pt x="671" y="862"/>
                  </a:lnTo>
                  <a:lnTo>
                    <a:pt x="671" y="799"/>
                  </a:lnTo>
                  <a:lnTo>
                    <a:pt x="585" y="722"/>
                  </a:lnTo>
                  <a:lnTo>
                    <a:pt x="595" y="669"/>
                  </a:lnTo>
                  <a:lnTo>
                    <a:pt x="536" y="602"/>
                  </a:lnTo>
                  <a:lnTo>
                    <a:pt x="490" y="527"/>
                  </a:lnTo>
                  <a:lnTo>
                    <a:pt x="335" y="482"/>
                  </a:lnTo>
                  <a:lnTo>
                    <a:pt x="297" y="460"/>
                  </a:lnTo>
                  <a:lnTo>
                    <a:pt x="262" y="393"/>
                  </a:lnTo>
                  <a:lnTo>
                    <a:pt x="223" y="327"/>
                  </a:lnTo>
                  <a:lnTo>
                    <a:pt x="144" y="388"/>
                  </a:lnTo>
                  <a:lnTo>
                    <a:pt x="114" y="382"/>
                  </a:lnTo>
                  <a:lnTo>
                    <a:pt x="112" y="352"/>
                  </a:lnTo>
                  <a:lnTo>
                    <a:pt x="77" y="303"/>
                  </a:lnTo>
                  <a:lnTo>
                    <a:pt x="83" y="220"/>
                  </a:lnTo>
                  <a:lnTo>
                    <a:pt x="42" y="165"/>
                  </a:lnTo>
                  <a:lnTo>
                    <a:pt x="0" y="157"/>
                  </a:lnTo>
                  <a:lnTo>
                    <a:pt x="24" y="102"/>
                  </a:lnTo>
                  <a:lnTo>
                    <a:pt x="67" y="116"/>
                  </a:lnTo>
                  <a:lnTo>
                    <a:pt x="83" y="96"/>
                  </a:lnTo>
                  <a:lnTo>
                    <a:pt x="132" y="118"/>
                  </a:lnTo>
                  <a:lnTo>
                    <a:pt x="124" y="53"/>
                  </a:lnTo>
                  <a:lnTo>
                    <a:pt x="160" y="23"/>
                  </a:lnTo>
                  <a:lnTo>
                    <a:pt x="256" y="0"/>
                  </a:lnTo>
                  <a:lnTo>
                    <a:pt x="280" y="63"/>
                  </a:lnTo>
                  <a:lnTo>
                    <a:pt x="343" y="132"/>
                  </a:lnTo>
                  <a:lnTo>
                    <a:pt x="406" y="110"/>
                  </a:lnTo>
                  <a:lnTo>
                    <a:pt x="453" y="114"/>
                  </a:lnTo>
                  <a:lnTo>
                    <a:pt x="488" y="81"/>
                  </a:lnTo>
                  <a:lnTo>
                    <a:pt x="530" y="134"/>
                  </a:lnTo>
                  <a:lnTo>
                    <a:pt x="650" y="110"/>
                  </a:lnTo>
                  <a:lnTo>
                    <a:pt x="673" y="142"/>
                  </a:lnTo>
                  <a:lnTo>
                    <a:pt x="689" y="191"/>
                  </a:lnTo>
                  <a:lnTo>
                    <a:pt x="742" y="177"/>
                  </a:lnTo>
                  <a:lnTo>
                    <a:pt x="790" y="250"/>
                  </a:lnTo>
                  <a:lnTo>
                    <a:pt x="823" y="248"/>
                  </a:lnTo>
                  <a:lnTo>
                    <a:pt x="813" y="167"/>
                  </a:lnTo>
                  <a:lnTo>
                    <a:pt x="853" y="161"/>
                  </a:lnTo>
                  <a:lnTo>
                    <a:pt x="855" y="167"/>
                  </a:lnTo>
                  <a:lnTo>
                    <a:pt x="858" y="179"/>
                  </a:lnTo>
                  <a:lnTo>
                    <a:pt x="864" y="195"/>
                  </a:lnTo>
                  <a:lnTo>
                    <a:pt x="868" y="212"/>
                  </a:lnTo>
                  <a:lnTo>
                    <a:pt x="872" y="224"/>
                  </a:lnTo>
                  <a:lnTo>
                    <a:pt x="874" y="232"/>
                  </a:lnTo>
                  <a:lnTo>
                    <a:pt x="878" y="234"/>
                  </a:lnTo>
                  <a:lnTo>
                    <a:pt x="886" y="242"/>
                  </a:lnTo>
                  <a:lnTo>
                    <a:pt x="896" y="250"/>
                  </a:lnTo>
                  <a:lnTo>
                    <a:pt x="908" y="258"/>
                  </a:lnTo>
                  <a:lnTo>
                    <a:pt x="916" y="262"/>
                  </a:lnTo>
                  <a:lnTo>
                    <a:pt x="920" y="266"/>
                  </a:lnTo>
                  <a:lnTo>
                    <a:pt x="971" y="319"/>
                  </a:lnTo>
                  <a:lnTo>
                    <a:pt x="994" y="293"/>
                  </a:lnTo>
                  <a:lnTo>
                    <a:pt x="1010" y="238"/>
                  </a:lnTo>
                  <a:lnTo>
                    <a:pt x="1059" y="201"/>
                  </a:lnTo>
                  <a:lnTo>
                    <a:pt x="1126" y="226"/>
                  </a:lnTo>
                  <a:lnTo>
                    <a:pt x="1203" y="252"/>
                  </a:lnTo>
                  <a:lnTo>
                    <a:pt x="1246" y="248"/>
                  </a:lnTo>
                </a:path>
              </a:pathLst>
            </a:custGeom>
            <a:grpFill/>
            <a:ln w="6350">
              <a:solidFill>
                <a:schemeClr val="bg1">
                  <a:lumMod val="95000"/>
                </a:schemeClr>
              </a:solidFill>
              <a:prstDash val="solid"/>
              <a:round/>
              <a:headEnd/>
              <a:tailEnd/>
            </a:ln>
          </p:spPr>
          <p:txBody>
            <a:bodyPr/>
            <a:lstStyle/>
            <a:p>
              <a:endParaRPr lang="zh-CN" altLang="en-US">
                <a:solidFill>
                  <a:schemeClr val="bg1"/>
                </a:solidFill>
              </a:endParaRPr>
            </a:p>
          </p:txBody>
        </p:sp>
        <p:sp>
          <p:nvSpPr>
            <p:cNvPr id="59" name="Freeform 103"/>
            <p:cNvSpPr>
              <a:spLocks/>
            </p:cNvSpPr>
            <p:nvPr/>
          </p:nvSpPr>
          <p:spPr bwMode="gray">
            <a:xfrm>
              <a:off x="3599" y="839"/>
              <a:ext cx="861" cy="778"/>
            </a:xfrm>
            <a:custGeom>
              <a:avLst/>
              <a:gdLst>
                <a:gd name="T0" fmla="*/ 419 w 1722"/>
                <a:gd name="T1" fmla="*/ 147 h 1557"/>
                <a:gd name="T2" fmla="*/ 423 w 1722"/>
                <a:gd name="T3" fmla="*/ 159 h 1557"/>
                <a:gd name="T4" fmla="*/ 428 w 1722"/>
                <a:gd name="T5" fmla="*/ 173 h 1557"/>
                <a:gd name="T6" fmla="*/ 419 w 1722"/>
                <a:gd name="T7" fmla="*/ 185 h 1557"/>
                <a:gd name="T8" fmla="*/ 421 w 1722"/>
                <a:gd name="T9" fmla="*/ 196 h 1557"/>
                <a:gd name="T10" fmla="*/ 431 w 1722"/>
                <a:gd name="T11" fmla="*/ 209 h 1557"/>
                <a:gd name="T12" fmla="*/ 429 w 1722"/>
                <a:gd name="T13" fmla="*/ 233 h 1557"/>
                <a:gd name="T14" fmla="*/ 425 w 1722"/>
                <a:gd name="T15" fmla="*/ 256 h 1557"/>
                <a:gd name="T16" fmla="*/ 417 w 1722"/>
                <a:gd name="T17" fmla="*/ 278 h 1557"/>
                <a:gd name="T18" fmla="*/ 418 w 1722"/>
                <a:gd name="T19" fmla="*/ 290 h 1557"/>
                <a:gd name="T20" fmla="*/ 404 w 1722"/>
                <a:gd name="T21" fmla="*/ 293 h 1557"/>
                <a:gd name="T22" fmla="*/ 383 w 1722"/>
                <a:gd name="T23" fmla="*/ 292 h 1557"/>
                <a:gd name="T24" fmla="*/ 374 w 1722"/>
                <a:gd name="T25" fmla="*/ 295 h 1557"/>
                <a:gd name="T26" fmla="*/ 367 w 1722"/>
                <a:gd name="T27" fmla="*/ 309 h 1557"/>
                <a:gd name="T28" fmla="*/ 358 w 1722"/>
                <a:gd name="T29" fmla="*/ 318 h 1557"/>
                <a:gd name="T30" fmla="*/ 368 w 1722"/>
                <a:gd name="T31" fmla="*/ 333 h 1557"/>
                <a:gd name="T32" fmla="*/ 375 w 1722"/>
                <a:gd name="T33" fmla="*/ 350 h 1557"/>
                <a:gd name="T34" fmla="*/ 380 w 1722"/>
                <a:gd name="T35" fmla="*/ 367 h 1557"/>
                <a:gd name="T36" fmla="*/ 334 w 1722"/>
                <a:gd name="T37" fmla="*/ 359 h 1557"/>
                <a:gd name="T38" fmla="*/ 299 w 1722"/>
                <a:gd name="T39" fmla="*/ 376 h 1557"/>
                <a:gd name="T40" fmla="*/ 275 w 1722"/>
                <a:gd name="T41" fmla="*/ 371 h 1557"/>
                <a:gd name="T42" fmla="*/ 237 w 1722"/>
                <a:gd name="T43" fmla="*/ 345 h 1557"/>
                <a:gd name="T44" fmla="*/ 183 w 1722"/>
                <a:gd name="T45" fmla="*/ 338 h 1557"/>
                <a:gd name="T46" fmla="*/ 134 w 1722"/>
                <a:gd name="T47" fmla="*/ 309 h 1557"/>
                <a:gd name="T48" fmla="*/ 93 w 1722"/>
                <a:gd name="T49" fmla="*/ 288 h 1557"/>
                <a:gd name="T50" fmla="*/ 118 w 1722"/>
                <a:gd name="T51" fmla="*/ 211 h 1557"/>
                <a:gd name="T52" fmla="*/ 133 w 1722"/>
                <a:gd name="T53" fmla="*/ 147 h 1557"/>
                <a:gd name="T54" fmla="*/ 106 w 1722"/>
                <a:gd name="T55" fmla="*/ 89 h 1557"/>
                <a:gd name="T56" fmla="*/ 45 w 1722"/>
                <a:gd name="T57" fmla="*/ 63 h 1557"/>
                <a:gd name="T58" fmla="*/ 12 w 1722"/>
                <a:gd name="T59" fmla="*/ 35 h 1557"/>
                <a:gd name="T60" fmla="*/ 9 w 1722"/>
                <a:gd name="T61" fmla="*/ 18 h 1557"/>
                <a:gd name="T62" fmla="*/ 25 w 1722"/>
                <a:gd name="T63" fmla="*/ 11 h 1557"/>
                <a:gd name="T64" fmla="*/ 45 w 1722"/>
                <a:gd name="T65" fmla="*/ 4 h 1557"/>
                <a:gd name="T66" fmla="*/ 61 w 1722"/>
                <a:gd name="T67" fmla="*/ 1 h 1557"/>
                <a:gd name="T68" fmla="*/ 82 w 1722"/>
                <a:gd name="T69" fmla="*/ 11 h 1557"/>
                <a:gd name="T70" fmla="*/ 94 w 1722"/>
                <a:gd name="T71" fmla="*/ 8 h 1557"/>
                <a:gd name="T72" fmla="*/ 104 w 1722"/>
                <a:gd name="T73" fmla="*/ 6 h 1557"/>
                <a:gd name="T74" fmla="*/ 127 w 1722"/>
                <a:gd name="T75" fmla="*/ 24 h 1557"/>
                <a:gd name="T76" fmla="*/ 146 w 1722"/>
                <a:gd name="T77" fmla="*/ 46 h 1557"/>
                <a:gd name="T78" fmla="*/ 160 w 1722"/>
                <a:gd name="T79" fmla="*/ 69 h 1557"/>
                <a:gd name="T80" fmla="*/ 175 w 1722"/>
                <a:gd name="T81" fmla="*/ 92 h 1557"/>
                <a:gd name="T82" fmla="*/ 184 w 1722"/>
                <a:gd name="T83" fmla="*/ 101 h 1557"/>
                <a:gd name="T84" fmla="*/ 194 w 1722"/>
                <a:gd name="T85" fmla="*/ 123 h 1557"/>
                <a:gd name="T86" fmla="*/ 206 w 1722"/>
                <a:gd name="T87" fmla="*/ 138 h 1557"/>
                <a:gd name="T88" fmla="*/ 225 w 1722"/>
                <a:gd name="T89" fmla="*/ 141 h 1557"/>
                <a:gd name="T90" fmla="*/ 245 w 1722"/>
                <a:gd name="T91" fmla="*/ 137 h 1557"/>
                <a:gd name="T92" fmla="*/ 267 w 1722"/>
                <a:gd name="T93" fmla="*/ 143 h 1557"/>
                <a:gd name="T94" fmla="*/ 281 w 1722"/>
                <a:gd name="T95" fmla="*/ 152 h 1557"/>
                <a:gd name="T96" fmla="*/ 293 w 1722"/>
                <a:gd name="T97" fmla="*/ 154 h 1557"/>
                <a:gd name="T98" fmla="*/ 298 w 1722"/>
                <a:gd name="T99" fmla="*/ 154 h 1557"/>
                <a:gd name="T100" fmla="*/ 300 w 1722"/>
                <a:gd name="T101" fmla="*/ 160 h 1557"/>
                <a:gd name="T102" fmla="*/ 308 w 1722"/>
                <a:gd name="T103" fmla="*/ 175 h 1557"/>
                <a:gd name="T104" fmla="*/ 317 w 1722"/>
                <a:gd name="T105" fmla="*/ 191 h 1557"/>
                <a:gd name="T106" fmla="*/ 329 w 1722"/>
                <a:gd name="T107" fmla="*/ 197 h 1557"/>
                <a:gd name="T108" fmla="*/ 350 w 1722"/>
                <a:gd name="T109" fmla="*/ 191 h 1557"/>
                <a:gd name="T110" fmla="*/ 368 w 1722"/>
                <a:gd name="T111" fmla="*/ 175 h 1557"/>
                <a:gd name="T112" fmla="*/ 382 w 1722"/>
                <a:gd name="T113" fmla="*/ 160 h 1557"/>
                <a:gd name="T114" fmla="*/ 396 w 1722"/>
                <a:gd name="T115" fmla="*/ 148 h 1557"/>
                <a:gd name="T116" fmla="*/ 414 w 1722"/>
                <a:gd name="T117" fmla="*/ 140 h 15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22"/>
                <a:gd name="T178" fmla="*/ 0 h 1557"/>
                <a:gd name="T179" fmla="*/ 1722 w 1722"/>
                <a:gd name="T180" fmla="*/ 1557 h 15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close/>
                </a:path>
              </a:pathLst>
            </a:custGeom>
            <a:grpFill/>
            <a:ln w="0">
              <a:solidFill>
                <a:schemeClr val="bg1">
                  <a:lumMod val="95000"/>
                </a:schemeClr>
              </a:solidFill>
              <a:prstDash val="solid"/>
              <a:round/>
              <a:headEnd/>
              <a:tailEnd/>
            </a:ln>
          </p:spPr>
          <p:txBody>
            <a:bodyPr/>
            <a:lstStyle/>
            <a:p>
              <a:endParaRPr lang="zh-CN" altLang="en-US">
                <a:solidFill>
                  <a:schemeClr val="bg1"/>
                </a:solidFill>
              </a:endParaRPr>
            </a:p>
          </p:txBody>
        </p:sp>
        <p:sp>
          <p:nvSpPr>
            <p:cNvPr id="60" name="Freeform 104"/>
            <p:cNvSpPr>
              <a:spLocks/>
            </p:cNvSpPr>
            <p:nvPr/>
          </p:nvSpPr>
          <p:spPr bwMode="gray">
            <a:xfrm>
              <a:off x="3599" y="839"/>
              <a:ext cx="861" cy="778"/>
            </a:xfrm>
            <a:custGeom>
              <a:avLst/>
              <a:gdLst>
                <a:gd name="T0" fmla="*/ 419 w 1722"/>
                <a:gd name="T1" fmla="*/ 147 h 1557"/>
                <a:gd name="T2" fmla="*/ 423 w 1722"/>
                <a:gd name="T3" fmla="*/ 159 h 1557"/>
                <a:gd name="T4" fmla="*/ 428 w 1722"/>
                <a:gd name="T5" fmla="*/ 173 h 1557"/>
                <a:gd name="T6" fmla="*/ 419 w 1722"/>
                <a:gd name="T7" fmla="*/ 185 h 1557"/>
                <a:gd name="T8" fmla="*/ 421 w 1722"/>
                <a:gd name="T9" fmla="*/ 196 h 1557"/>
                <a:gd name="T10" fmla="*/ 431 w 1722"/>
                <a:gd name="T11" fmla="*/ 209 h 1557"/>
                <a:gd name="T12" fmla="*/ 429 w 1722"/>
                <a:gd name="T13" fmla="*/ 233 h 1557"/>
                <a:gd name="T14" fmla="*/ 425 w 1722"/>
                <a:gd name="T15" fmla="*/ 256 h 1557"/>
                <a:gd name="T16" fmla="*/ 417 w 1722"/>
                <a:gd name="T17" fmla="*/ 278 h 1557"/>
                <a:gd name="T18" fmla="*/ 418 w 1722"/>
                <a:gd name="T19" fmla="*/ 290 h 1557"/>
                <a:gd name="T20" fmla="*/ 404 w 1722"/>
                <a:gd name="T21" fmla="*/ 293 h 1557"/>
                <a:gd name="T22" fmla="*/ 383 w 1722"/>
                <a:gd name="T23" fmla="*/ 292 h 1557"/>
                <a:gd name="T24" fmla="*/ 374 w 1722"/>
                <a:gd name="T25" fmla="*/ 295 h 1557"/>
                <a:gd name="T26" fmla="*/ 367 w 1722"/>
                <a:gd name="T27" fmla="*/ 309 h 1557"/>
                <a:gd name="T28" fmla="*/ 358 w 1722"/>
                <a:gd name="T29" fmla="*/ 318 h 1557"/>
                <a:gd name="T30" fmla="*/ 368 w 1722"/>
                <a:gd name="T31" fmla="*/ 333 h 1557"/>
                <a:gd name="T32" fmla="*/ 375 w 1722"/>
                <a:gd name="T33" fmla="*/ 350 h 1557"/>
                <a:gd name="T34" fmla="*/ 380 w 1722"/>
                <a:gd name="T35" fmla="*/ 367 h 1557"/>
                <a:gd name="T36" fmla="*/ 334 w 1722"/>
                <a:gd name="T37" fmla="*/ 359 h 1557"/>
                <a:gd name="T38" fmla="*/ 299 w 1722"/>
                <a:gd name="T39" fmla="*/ 376 h 1557"/>
                <a:gd name="T40" fmla="*/ 275 w 1722"/>
                <a:gd name="T41" fmla="*/ 371 h 1557"/>
                <a:gd name="T42" fmla="*/ 237 w 1722"/>
                <a:gd name="T43" fmla="*/ 345 h 1557"/>
                <a:gd name="T44" fmla="*/ 183 w 1722"/>
                <a:gd name="T45" fmla="*/ 338 h 1557"/>
                <a:gd name="T46" fmla="*/ 134 w 1722"/>
                <a:gd name="T47" fmla="*/ 309 h 1557"/>
                <a:gd name="T48" fmla="*/ 93 w 1722"/>
                <a:gd name="T49" fmla="*/ 288 h 1557"/>
                <a:gd name="T50" fmla="*/ 118 w 1722"/>
                <a:gd name="T51" fmla="*/ 211 h 1557"/>
                <a:gd name="T52" fmla="*/ 133 w 1722"/>
                <a:gd name="T53" fmla="*/ 147 h 1557"/>
                <a:gd name="T54" fmla="*/ 106 w 1722"/>
                <a:gd name="T55" fmla="*/ 89 h 1557"/>
                <a:gd name="T56" fmla="*/ 45 w 1722"/>
                <a:gd name="T57" fmla="*/ 63 h 1557"/>
                <a:gd name="T58" fmla="*/ 12 w 1722"/>
                <a:gd name="T59" fmla="*/ 35 h 1557"/>
                <a:gd name="T60" fmla="*/ 9 w 1722"/>
                <a:gd name="T61" fmla="*/ 18 h 1557"/>
                <a:gd name="T62" fmla="*/ 25 w 1722"/>
                <a:gd name="T63" fmla="*/ 11 h 1557"/>
                <a:gd name="T64" fmla="*/ 45 w 1722"/>
                <a:gd name="T65" fmla="*/ 4 h 1557"/>
                <a:gd name="T66" fmla="*/ 61 w 1722"/>
                <a:gd name="T67" fmla="*/ 1 h 1557"/>
                <a:gd name="T68" fmla="*/ 82 w 1722"/>
                <a:gd name="T69" fmla="*/ 11 h 1557"/>
                <a:gd name="T70" fmla="*/ 94 w 1722"/>
                <a:gd name="T71" fmla="*/ 8 h 1557"/>
                <a:gd name="T72" fmla="*/ 104 w 1722"/>
                <a:gd name="T73" fmla="*/ 6 h 1557"/>
                <a:gd name="T74" fmla="*/ 127 w 1722"/>
                <a:gd name="T75" fmla="*/ 24 h 1557"/>
                <a:gd name="T76" fmla="*/ 146 w 1722"/>
                <a:gd name="T77" fmla="*/ 46 h 1557"/>
                <a:gd name="T78" fmla="*/ 160 w 1722"/>
                <a:gd name="T79" fmla="*/ 69 h 1557"/>
                <a:gd name="T80" fmla="*/ 175 w 1722"/>
                <a:gd name="T81" fmla="*/ 92 h 1557"/>
                <a:gd name="T82" fmla="*/ 184 w 1722"/>
                <a:gd name="T83" fmla="*/ 101 h 1557"/>
                <a:gd name="T84" fmla="*/ 194 w 1722"/>
                <a:gd name="T85" fmla="*/ 123 h 1557"/>
                <a:gd name="T86" fmla="*/ 206 w 1722"/>
                <a:gd name="T87" fmla="*/ 138 h 1557"/>
                <a:gd name="T88" fmla="*/ 225 w 1722"/>
                <a:gd name="T89" fmla="*/ 141 h 1557"/>
                <a:gd name="T90" fmla="*/ 245 w 1722"/>
                <a:gd name="T91" fmla="*/ 137 h 1557"/>
                <a:gd name="T92" fmla="*/ 267 w 1722"/>
                <a:gd name="T93" fmla="*/ 143 h 1557"/>
                <a:gd name="T94" fmla="*/ 281 w 1722"/>
                <a:gd name="T95" fmla="*/ 152 h 1557"/>
                <a:gd name="T96" fmla="*/ 293 w 1722"/>
                <a:gd name="T97" fmla="*/ 154 h 1557"/>
                <a:gd name="T98" fmla="*/ 298 w 1722"/>
                <a:gd name="T99" fmla="*/ 154 h 1557"/>
                <a:gd name="T100" fmla="*/ 300 w 1722"/>
                <a:gd name="T101" fmla="*/ 160 h 1557"/>
                <a:gd name="T102" fmla="*/ 308 w 1722"/>
                <a:gd name="T103" fmla="*/ 175 h 1557"/>
                <a:gd name="T104" fmla="*/ 317 w 1722"/>
                <a:gd name="T105" fmla="*/ 191 h 1557"/>
                <a:gd name="T106" fmla="*/ 329 w 1722"/>
                <a:gd name="T107" fmla="*/ 197 h 1557"/>
                <a:gd name="T108" fmla="*/ 350 w 1722"/>
                <a:gd name="T109" fmla="*/ 191 h 1557"/>
                <a:gd name="T110" fmla="*/ 368 w 1722"/>
                <a:gd name="T111" fmla="*/ 175 h 1557"/>
                <a:gd name="T112" fmla="*/ 382 w 1722"/>
                <a:gd name="T113" fmla="*/ 160 h 1557"/>
                <a:gd name="T114" fmla="*/ 396 w 1722"/>
                <a:gd name="T115" fmla="*/ 148 h 1557"/>
                <a:gd name="T116" fmla="*/ 414 w 1722"/>
                <a:gd name="T117" fmla="*/ 140 h 15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22"/>
                <a:gd name="T178" fmla="*/ 0 h 1557"/>
                <a:gd name="T179" fmla="*/ 1722 w 1722"/>
                <a:gd name="T180" fmla="*/ 1557 h 155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22" h="1557">
                  <a:moveTo>
                    <a:pt x="1673" y="557"/>
                  </a:moveTo>
                  <a:lnTo>
                    <a:pt x="1673" y="561"/>
                  </a:lnTo>
                  <a:lnTo>
                    <a:pt x="1673" y="575"/>
                  </a:lnTo>
                  <a:lnTo>
                    <a:pt x="1675" y="590"/>
                  </a:lnTo>
                  <a:lnTo>
                    <a:pt x="1675" y="606"/>
                  </a:lnTo>
                  <a:lnTo>
                    <a:pt x="1675" y="618"/>
                  </a:lnTo>
                  <a:lnTo>
                    <a:pt x="1681" y="628"/>
                  </a:lnTo>
                  <a:lnTo>
                    <a:pt x="1691" y="639"/>
                  </a:lnTo>
                  <a:lnTo>
                    <a:pt x="1702" y="649"/>
                  </a:lnTo>
                  <a:lnTo>
                    <a:pt x="1712" y="661"/>
                  </a:lnTo>
                  <a:lnTo>
                    <a:pt x="1714" y="673"/>
                  </a:lnTo>
                  <a:lnTo>
                    <a:pt x="1710" y="693"/>
                  </a:lnTo>
                  <a:lnTo>
                    <a:pt x="1698" y="712"/>
                  </a:lnTo>
                  <a:lnTo>
                    <a:pt x="1687" y="728"/>
                  </a:lnTo>
                  <a:lnTo>
                    <a:pt x="1681" y="736"/>
                  </a:lnTo>
                  <a:lnTo>
                    <a:pt x="1673" y="742"/>
                  </a:lnTo>
                  <a:lnTo>
                    <a:pt x="1669" y="752"/>
                  </a:lnTo>
                  <a:lnTo>
                    <a:pt x="1667" y="762"/>
                  </a:lnTo>
                  <a:lnTo>
                    <a:pt x="1673" y="773"/>
                  </a:lnTo>
                  <a:lnTo>
                    <a:pt x="1683" y="787"/>
                  </a:lnTo>
                  <a:lnTo>
                    <a:pt x="1697" y="799"/>
                  </a:lnTo>
                  <a:lnTo>
                    <a:pt x="1708" y="811"/>
                  </a:lnTo>
                  <a:lnTo>
                    <a:pt x="1718" y="823"/>
                  </a:lnTo>
                  <a:lnTo>
                    <a:pt x="1722" y="836"/>
                  </a:lnTo>
                  <a:lnTo>
                    <a:pt x="1720" y="852"/>
                  </a:lnTo>
                  <a:lnTo>
                    <a:pt x="1720" y="876"/>
                  </a:lnTo>
                  <a:lnTo>
                    <a:pt x="1718" y="905"/>
                  </a:lnTo>
                  <a:lnTo>
                    <a:pt x="1716" y="935"/>
                  </a:lnTo>
                  <a:lnTo>
                    <a:pt x="1714" y="964"/>
                  </a:lnTo>
                  <a:lnTo>
                    <a:pt x="1712" y="988"/>
                  </a:lnTo>
                  <a:lnTo>
                    <a:pt x="1708" y="1002"/>
                  </a:lnTo>
                  <a:lnTo>
                    <a:pt x="1697" y="1025"/>
                  </a:lnTo>
                  <a:lnTo>
                    <a:pt x="1687" y="1051"/>
                  </a:lnTo>
                  <a:lnTo>
                    <a:pt x="1675" y="1074"/>
                  </a:lnTo>
                  <a:lnTo>
                    <a:pt x="1667" y="1096"/>
                  </a:lnTo>
                  <a:lnTo>
                    <a:pt x="1667" y="1114"/>
                  </a:lnTo>
                  <a:lnTo>
                    <a:pt x="1667" y="1130"/>
                  </a:lnTo>
                  <a:lnTo>
                    <a:pt x="1669" y="1139"/>
                  </a:lnTo>
                  <a:lnTo>
                    <a:pt x="1671" y="1151"/>
                  </a:lnTo>
                  <a:lnTo>
                    <a:pt x="1671" y="1163"/>
                  </a:lnTo>
                  <a:lnTo>
                    <a:pt x="1667" y="1171"/>
                  </a:lnTo>
                  <a:lnTo>
                    <a:pt x="1655" y="1175"/>
                  </a:lnTo>
                  <a:lnTo>
                    <a:pt x="1639" y="1175"/>
                  </a:lnTo>
                  <a:lnTo>
                    <a:pt x="1614" y="1175"/>
                  </a:lnTo>
                  <a:lnTo>
                    <a:pt x="1586" y="1175"/>
                  </a:lnTo>
                  <a:lnTo>
                    <a:pt x="1561" y="1173"/>
                  </a:lnTo>
                  <a:lnTo>
                    <a:pt x="1539" y="1171"/>
                  </a:lnTo>
                  <a:lnTo>
                    <a:pt x="1529" y="1169"/>
                  </a:lnTo>
                  <a:lnTo>
                    <a:pt x="1521" y="1169"/>
                  </a:lnTo>
                  <a:lnTo>
                    <a:pt x="1511" y="1171"/>
                  </a:lnTo>
                  <a:lnTo>
                    <a:pt x="1502" y="1177"/>
                  </a:lnTo>
                  <a:lnTo>
                    <a:pt x="1496" y="1183"/>
                  </a:lnTo>
                  <a:lnTo>
                    <a:pt x="1492" y="1193"/>
                  </a:lnTo>
                  <a:lnTo>
                    <a:pt x="1486" y="1206"/>
                  </a:lnTo>
                  <a:lnTo>
                    <a:pt x="1478" y="1222"/>
                  </a:lnTo>
                  <a:lnTo>
                    <a:pt x="1468" y="1238"/>
                  </a:lnTo>
                  <a:lnTo>
                    <a:pt x="1458" y="1246"/>
                  </a:lnTo>
                  <a:lnTo>
                    <a:pt x="1445" y="1254"/>
                  </a:lnTo>
                  <a:lnTo>
                    <a:pt x="1435" y="1261"/>
                  </a:lnTo>
                  <a:lnTo>
                    <a:pt x="1429" y="1273"/>
                  </a:lnTo>
                  <a:lnTo>
                    <a:pt x="1433" y="1285"/>
                  </a:lnTo>
                  <a:lnTo>
                    <a:pt x="1443" y="1297"/>
                  </a:lnTo>
                  <a:lnTo>
                    <a:pt x="1456" y="1313"/>
                  </a:lnTo>
                  <a:lnTo>
                    <a:pt x="1470" y="1332"/>
                  </a:lnTo>
                  <a:lnTo>
                    <a:pt x="1480" y="1350"/>
                  </a:lnTo>
                  <a:lnTo>
                    <a:pt x="1486" y="1364"/>
                  </a:lnTo>
                  <a:lnTo>
                    <a:pt x="1492" y="1381"/>
                  </a:lnTo>
                  <a:lnTo>
                    <a:pt x="1498" y="1401"/>
                  </a:lnTo>
                  <a:lnTo>
                    <a:pt x="1504" y="1423"/>
                  </a:lnTo>
                  <a:lnTo>
                    <a:pt x="1510" y="1441"/>
                  </a:lnTo>
                  <a:lnTo>
                    <a:pt x="1513" y="1454"/>
                  </a:lnTo>
                  <a:lnTo>
                    <a:pt x="1517" y="1470"/>
                  </a:lnTo>
                  <a:lnTo>
                    <a:pt x="1521" y="1482"/>
                  </a:lnTo>
                  <a:lnTo>
                    <a:pt x="1523" y="1486"/>
                  </a:lnTo>
                  <a:lnTo>
                    <a:pt x="1480" y="1490"/>
                  </a:lnTo>
                  <a:lnTo>
                    <a:pt x="1336" y="1439"/>
                  </a:lnTo>
                  <a:lnTo>
                    <a:pt x="1287" y="1476"/>
                  </a:lnTo>
                  <a:lnTo>
                    <a:pt x="1271" y="1531"/>
                  </a:lnTo>
                  <a:lnTo>
                    <a:pt x="1248" y="1557"/>
                  </a:lnTo>
                  <a:lnTo>
                    <a:pt x="1195" y="1504"/>
                  </a:lnTo>
                  <a:lnTo>
                    <a:pt x="1151" y="1472"/>
                  </a:lnTo>
                  <a:lnTo>
                    <a:pt x="1130" y="1399"/>
                  </a:lnTo>
                  <a:lnTo>
                    <a:pt x="1090" y="1405"/>
                  </a:lnTo>
                  <a:lnTo>
                    <a:pt x="1100" y="1486"/>
                  </a:lnTo>
                  <a:lnTo>
                    <a:pt x="1067" y="1488"/>
                  </a:lnTo>
                  <a:lnTo>
                    <a:pt x="1019" y="1415"/>
                  </a:lnTo>
                  <a:lnTo>
                    <a:pt x="966" y="1429"/>
                  </a:lnTo>
                  <a:lnTo>
                    <a:pt x="950" y="1380"/>
                  </a:lnTo>
                  <a:lnTo>
                    <a:pt x="927" y="1348"/>
                  </a:lnTo>
                  <a:lnTo>
                    <a:pt x="807" y="1372"/>
                  </a:lnTo>
                  <a:lnTo>
                    <a:pt x="765" y="1322"/>
                  </a:lnTo>
                  <a:lnTo>
                    <a:pt x="730" y="1352"/>
                  </a:lnTo>
                  <a:lnTo>
                    <a:pt x="683" y="1348"/>
                  </a:lnTo>
                  <a:lnTo>
                    <a:pt x="620" y="1370"/>
                  </a:lnTo>
                  <a:lnTo>
                    <a:pt x="557" y="1301"/>
                  </a:lnTo>
                  <a:lnTo>
                    <a:pt x="533" y="1238"/>
                  </a:lnTo>
                  <a:lnTo>
                    <a:pt x="437" y="1261"/>
                  </a:lnTo>
                  <a:lnTo>
                    <a:pt x="401" y="1291"/>
                  </a:lnTo>
                  <a:lnTo>
                    <a:pt x="413" y="1208"/>
                  </a:lnTo>
                  <a:lnTo>
                    <a:pt x="372" y="1153"/>
                  </a:lnTo>
                  <a:lnTo>
                    <a:pt x="317" y="1094"/>
                  </a:lnTo>
                  <a:lnTo>
                    <a:pt x="332" y="1047"/>
                  </a:lnTo>
                  <a:lnTo>
                    <a:pt x="415" y="956"/>
                  </a:lnTo>
                  <a:lnTo>
                    <a:pt x="472" y="844"/>
                  </a:lnTo>
                  <a:lnTo>
                    <a:pt x="521" y="791"/>
                  </a:lnTo>
                  <a:lnTo>
                    <a:pt x="529" y="722"/>
                  </a:lnTo>
                  <a:lnTo>
                    <a:pt x="563" y="708"/>
                  </a:lnTo>
                  <a:lnTo>
                    <a:pt x="531" y="590"/>
                  </a:lnTo>
                  <a:lnTo>
                    <a:pt x="561" y="480"/>
                  </a:lnTo>
                  <a:lnTo>
                    <a:pt x="580" y="376"/>
                  </a:lnTo>
                  <a:lnTo>
                    <a:pt x="468" y="297"/>
                  </a:lnTo>
                  <a:lnTo>
                    <a:pt x="421" y="358"/>
                  </a:lnTo>
                  <a:lnTo>
                    <a:pt x="313" y="393"/>
                  </a:lnTo>
                  <a:lnTo>
                    <a:pt x="210" y="393"/>
                  </a:lnTo>
                  <a:lnTo>
                    <a:pt x="183" y="321"/>
                  </a:lnTo>
                  <a:lnTo>
                    <a:pt x="179" y="254"/>
                  </a:lnTo>
                  <a:lnTo>
                    <a:pt x="112" y="226"/>
                  </a:lnTo>
                  <a:lnTo>
                    <a:pt x="88" y="273"/>
                  </a:lnTo>
                  <a:lnTo>
                    <a:pt x="0" y="222"/>
                  </a:lnTo>
                  <a:lnTo>
                    <a:pt x="45" y="140"/>
                  </a:lnTo>
                  <a:lnTo>
                    <a:pt x="6" y="90"/>
                  </a:lnTo>
                  <a:lnTo>
                    <a:pt x="10" y="88"/>
                  </a:lnTo>
                  <a:lnTo>
                    <a:pt x="19" y="83"/>
                  </a:lnTo>
                  <a:lnTo>
                    <a:pt x="33" y="75"/>
                  </a:lnTo>
                  <a:lnTo>
                    <a:pt x="51" y="65"/>
                  </a:lnTo>
                  <a:lnTo>
                    <a:pt x="69" y="57"/>
                  </a:lnTo>
                  <a:lnTo>
                    <a:pt x="84" y="49"/>
                  </a:lnTo>
                  <a:lnTo>
                    <a:pt x="98" y="45"/>
                  </a:lnTo>
                  <a:lnTo>
                    <a:pt x="112" y="41"/>
                  </a:lnTo>
                  <a:lnTo>
                    <a:pt x="134" y="35"/>
                  </a:lnTo>
                  <a:lnTo>
                    <a:pt x="155" y="25"/>
                  </a:lnTo>
                  <a:lnTo>
                    <a:pt x="179" y="18"/>
                  </a:lnTo>
                  <a:lnTo>
                    <a:pt x="197" y="8"/>
                  </a:lnTo>
                  <a:lnTo>
                    <a:pt x="208" y="4"/>
                  </a:lnTo>
                  <a:lnTo>
                    <a:pt x="224" y="0"/>
                  </a:lnTo>
                  <a:lnTo>
                    <a:pt x="244" y="4"/>
                  </a:lnTo>
                  <a:lnTo>
                    <a:pt x="267" y="14"/>
                  </a:lnTo>
                  <a:lnTo>
                    <a:pt x="293" y="25"/>
                  </a:lnTo>
                  <a:lnTo>
                    <a:pt x="313" y="39"/>
                  </a:lnTo>
                  <a:lnTo>
                    <a:pt x="328" y="47"/>
                  </a:lnTo>
                  <a:lnTo>
                    <a:pt x="344" y="51"/>
                  </a:lnTo>
                  <a:lnTo>
                    <a:pt x="358" y="49"/>
                  </a:lnTo>
                  <a:lnTo>
                    <a:pt x="366" y="43"/>
                  </a:lnTo>
                  <a:lnTo>
                    <a:pt x="374" y="35"/>
                  </a:lnTo>
                  <a:lnTo>
                    <a:pt x="380" y="27"/>
                  </a:lnTo>
                  <a:lnTo>
                    <a:pt x="387" y="21"/>
                  </a:lnTo>
                  <a:lnTo>
                    <a:pt x="397" y="21"/>
                  </a:lnTo>
                  <a:lnTo>
                    <a:pt x="413" y="25"/>
                  </a:lnTo>
                  <a:lnTo>
                    <a:pt x="447" y="39"/>
                  </a:lnTo>
                  <a:lnTo>
                    <a:pt x="472" y="53"/>
                  </a:lnTo>
                  <a:lnTo>
                    <a:pt x="492" y="73"/>
                  </a:lnTo>
                  <a:lnTo>
                    <a:pt x="510" y="96"/>
                  </a:lnTo>
                  <a:lnTo>
                    <a:pt x="531" y="118"/>
                  </a:lnTo>
                  <a:lnTo>
                    <a:pt x="551" y="142"/>
                  </a:lnTo>
                  <a:lnTo>
                    <a:pt x="567" y="163"/>
                  </a:lnTo>
                  <a:lnTo>
                    <a:pt x="582" y="187"/>
                  </a:lnTo>
                  <a:lnTo>
                    <a:pt x="598" y="212"/>
                  </a:lnTo>
                  <a:lnTo>
                    <a:pt x="610" y="232"/>
                  </a:lnTo>
                  <a:lnTo>
                    <a:pt x="622" y="256"/>
                  </a:lnTo>
                  <a:lnTo>
                    <a:pt x="637" y="279"/>
                  </a:lnTo>
                  <a:lnTo>
                    <a:pt x="655" y="303"/>
                  </a:lnTo>
                  <a:lnTo>
                    <a:pt x="673" y="325"/>
                  </a:lnTo>
                  <a:lnTo>
                    <a:pt x="689" y="348"/>
                  </a:lnTo>
                  <a:lnTo>
                    <a:pt x="698" y="368"/>
                  </a:lnTo>
                  <a:lnTo>
                    <a:pt x="704" y="378"/>
                  </a:lnTo>
                  <a:lnTo>
                    <a:pt x="714" y="386"/>
                  </a:lnTo>
                  <a:lnTo>
                    <a:pt x="726" y="393"/>
                  </a:lnTo>
                  <a:lnTo>
                    <a:pt x="736" y="405"/>
                  </a:lnTo>
                  <a:lnTo>
                    <a:pt x="742" y="417"/>
                  </a:lnTo>
                  <a:lnTo>
                    <a:pt x="750" y="445"/>
                  </a:lnTo>
                  <a:lnTo>
                    <a:pt x="761" y="470"/>
                  </a:lnTo>
                  <a:lnTo>
                    <a:pt x="773" y="492"/>
                  </a:lnTo>
                  <a:lnTo>
                    <a:pt x="783" y="508"/>
                  </a:lnTo>
                  <a:lnTo>
                    <a:pt x="795" y="527"/>
                  </a:lnTo>
                  <a:lnTo>
                    <a:pt x="809" y="543"/>
                  </a:lnTo>
                  <a:lnTo>
                    <a:pt x="824" y="555"/>
                  </a:lnTo>
                  <a:lnTo>
                    <a:pt x="840" y="561"/>
                  </a:lnTo>
                  <a:lnTo>
                    <a:pt x="862" y="567"/>
                  </a:lnTo>
                  <a:lnTo>
                    <a:pt x="882" y="569"/>
                  </a:lnTo>
                  <a:lnTo>
                    <a:pt x="901" y="565"/>
                  </a:lnTo>
                  <a:lnTo>
                    <a:pt x="919" y="559"/>
                  </a:lnTo>
                  <a:lnTo>
                    <a:pt x="941" y="553"/>
                  </a:lnTo>
                  <a:lnTo>
                    <a:pt x="960" y="549"/>
                  </a:lnTo>
                  <a:lnTo>
                    <a:pt x="982" y="551"/>
                  </a:lnTo>
                  <a:lnTo>
                    <a:pt x="1004" y="559"/>
                  </a:lnTo>
                  <a:lnTo>
                    <a:pt x="1029" y="563"/>
                  </a:lnTo>
                  <a:lnTo>
                    <a:pt x="1051" y="569"/>
                  </a:lnTo>
                  <a:lnTo>
                    <a:pt x="1065" y="575"/>
                  </a:lnTo>
                  <a:lnTo>
                    <a:pt x="1073" y="580"/>
                  </a:lnTo>
                  <a:lnTo>
                    <a:pt x="1086" y="588"/>
                  </a:lnTo>
                  <a:lnTo>
                    <a:pt x="1104" y="598"/>
                  </a:lnTo>
                  <a:lnTo>
                    <a:pt x="1122" y="608"/>
                  </a:lnTo>
                  <a:lnTo>
                    <a:pt x="1139" y="616"/>
                  </a:lnTo>
                  <a:lnTo>
                    <a:pt x="1155" y="620"/>
                  </a:lnTo>
                  <a:lnTo>
                    <a:pt x="1167" y="620"/>
                  </a:lnTo>
                  <a:lnTo>
                    <a:pt x="1171" y="618"/>
                  </a:lnTo>
                  <a:lnTo>
                    <a:pt x="1177" y="614"/>
                  </a:lnTo>
                  <a:lnTo>
                    <a:pt x="1181" y="614"/>
                  </a:lnTo>
                  <a:lnTo>
                    <a:pt x="1185" y="614"/>
                  </a:lnTo>
                  <a:lnTo>
                    <a:pt x="1189" y="616"/>
                  </a:lnTo>
                  <a:lnTo>
                    <a:pt x="1191" y="618"/>
                  </a:lnTo>
                  <a:lnTo>
                    <a:pt x="1193" y="624"/>
                  </a:lnTo>
                  <a:lnTo>
                    <a:pt x="1195" y="632"/>
                  </a:lnTo>
                  <a:lnTo>
                    <a:pt x="1197" y="641"/>
                  </a:lnTo>
                  <a:lnTo>
                    <a:pt x="1202" y="659"/>
                  </a:lnTo>
                  <a:lnTo>
                    <a:pt x="1212" y="675"/>
                  </a:lnTo>
                  <a:lnTo>
                    <a:pt x="1224" y="687"/>
                  </a:lnTo>
                  <a:lnTo>
                    <a:pt x="1232" y="701"/>
                  </a:lnTo>
                  <a:lnTo>
                    <a:pt x="1238" y="714"/>
                  </a:lnTo>
                  <a:lnTo>
                    <a:pt x="1244" y="734"/>
                  </a:lnTo>
                  <a:lnTo>
                    <a:pt x="1254" y="754"/>
                  </a:lnTo>
                  <a:lnTo>
                    <a:pt x="1265" y="767"/>
                  </a:lnTo>
                  <a:lnTo>
                    <a:pt x="1277" y="775"/>
                  </a:lnTo>
                  <a:lnTo>
                    <a:pt x="1289" y="779"/>
                  </a:lnTo>
                  <a:lnTo>
                    <a:pt x="1299" y="785"/>
                  </a:lnTo>
                  <a:lnTo>
                    <a:pt x="1313" y="789"/>
                  </a:lnTo>
                  <a:lnTo>
                    <a:pt x="1328" y="785"/>
                  </a:lnTo>
                  <a:lnTo>
                    <a:pt x="1348" y="777"/>
                  </a:lnTo>
                  <a:lnTo>
                    <a:pt x="1374" y="773"/>
                  </a:lnTo>
                  <a:lnTo>
                    <a:pt x="1399" y="767"/>
                  </a:lnTo>
                  <a:lnTo>
                    <a:pt x="1423" y="760"/>
                  </a:lnTo>
                  <a:lnTo>
                    <a:pt x="1447" y="742"/>
                  </a:lnTo>
                  <a:lnTo>
                    <a:pt x="1462" y="722"/>
                  </a:lnTo>
                  <a:lnTo>
                    <a:pt x="1472" y="701"/>
                  </a:lnTo>
                  <a:lnTo>
                    <a:pt x="1480" y="689"/>
                  </a:lnTo>
                  <a:lnTo>
                    <a:pt x="1494" y="675"/>
                  </a:lnTo>
                  <a:lnTo>
                    <a:pt x="1510" y="659"/>
                  </a:lnTo>
                  <a:lnTo>
                    <a:pt x="1527" y="643"/>
                  </a:lnTo>
                  <a:lnTo>
                    <a:pt x="1543" y="628"/>
                  </a:lnTo>
                  <a:lnTo>
                    <a:pt x="1557" y="616"/>
                  </a:lnTo>
                  <a:lnTo>
                    <a:pt x="1572" y="604"/>
                  </a:lnTo>
                  <a:lnTo>
                    <a:pt x="1584" y="594"/>
                  </a:lnTo>
                  <a:lnTo>
                    <a:pt x="1598" y="586"/>
                  </a:lnTo>
                  <a:lnTo>
                    <a:pt x="1614" y="577"/>
                  </a:lnTo>
                  <a:lnTo>
                    <a:pt x="1634" y="567"/>
                  </a:lnTo>
                  <a:lnTo>
                    <a:pt x="1653" y="561"/>
                  </a:lnTo>
                  <a:lnTo>
                    <a:pt x="1667" y="557"/>
                  </a:lnTo>
                  <a:lnTo>
                    <a:pt x="1673" y="557"/>
                  </a:lnTo>
                </a:path>
              </a:pathLst>
            </a:custGeom>
            <a:grpFill/>
            <a:ln w="6350">
              <a:solidFill>
                <a:schemeClr val="bg1">
                  <a:lumMod val="95000"/>
                </a:schemeClr>
              </a:solidFill>
              <a:prstDash val="solid"/>
              <a:round/>
              <a:headEnd/>
              <a:tailEnd/>
            </a:ln>
          </p:spPr>
          <p:txBody>
            <a:bodyPr/>
            <a:lstStyle/>
            <a:p>
              <a:endParaRPr lang="zh-CN" altLang="en-US">
                <a:solidFill>
                  <a:schemeClr val="bg1"/>
                </a:solidFill>
              </a:endParaRPr>
            </a:p>
          </p:txBody>
        </p:sp>
        <p:sp>
          <p:nvSpPr>
            <p:cNvPr id="61" name="Freeform 105"/>
            <p:cNvSpPr>
              <a:spLocks/>
            </p:cNvSpPr>
            <p:nvPr/>
          </p:nvSpPr>
          <p:spPr bwMode="gray">
            <a:xfrm>
              <a:off x="2264" y="884"/>
              <a:ext cx="1641" cy="1473"/>
            </a:xfrm>
            <a:custGeom>
              <a:avLst/>
              <a:gdLst>
                <a:gd name="T0" fmla="*/ 651 w 3282"/>
                <a:gd name="T1" fmla="*/ 10 h 2947"/>
                <a:gd name="T2" fmla="*/ 669 w 3282"/>
                <a:gd name="T3" fmla="*/ 0 h 2947"/>
                <a:gd name="T4" fmla="*/ 720 w 3282"/>
                <a:gd name="T5" fmla="*/ 75 h 2947"/>
                <a:gd name="T6" fmla="*/ 808 w 3282"/>
                <a:gd name="T7" fmla="*/ 154 h 2947"/>
                <a:gd name="T8" fmla="*/ 761 w 3282"/>
                <a:gd name="T9" fmla="*/ 265 h 2947"/>
                <a:gd name="T10" fmla="*/ 737 w 3282"/>
                <a:gd name="T11" fmla="*/ 326 h 2947"/>
                <a:gd name="T12" fmla="*/ 793 w 3282"/>
                <a:gd name="T13" fmla="*/ 368 h 2947"/>
                <a:gd name="T14" fmla="*/ 785 w 3282"/>
                <a:gd name="T15" fmla="*/ 441 h 2947"/>
                <a:gd name="T16" fmla="*/ 710 w 3282"/>
                <a:gd name="T17" fmla="*/ 486 h 2947"/>
                <a:gd name="T18" fmla="*/ 693 w 3282"/>
                <a:gd name="T19" fmla="*/ 529 h 2947"/>
                <a:gd name="T20" fmla="*/ 634 w 3282"/>
                <a:gd name="T21" fmla="*/ 485 h 2947"/>
                <a:gd name="T22" fmla="*/ 587 w 3282"/>
                <a:gd name="T23" fmla="*/ 518 h 2947"/>
                <a:gd name="T24" fmla="*/ 530 w 3282"/>
                <a:gd name="T25" fmla="*/ 545 h 2947"/>
                <a:gd name="T26" fmla="*/ 470 w 3282"/>
                <a:gd name="T27" fmla="*/ 631 h 2947"/>
                <a:gd name="T28" fmla="*/ 376 w 3282"/>
                <a:gd name="T29" fmla="*/ 713 h 2947"/>
                <a:gd name="T30" fmla="*/ 309 w 3282"/>
                <a:gd name="T31" fmla="*/ 676 h 2947"/>
                <a:gd name="T32" fmla="*/ 235 w 3282"/>
                <a:gd name="T33" fmla="*/ 736 h 2947"/>
                <a:gd name="T34" fmla="*/ 189 w 3282"/>
                <a:gd name="T35" fmla="*/ 655 h 2947"/>
                <a:gd name="T36" fmla="*/ 88 w 3282"/>
                <a:gd name="T37" fmla="*/ 617 h 2947"/>
                <a:gd name="T38" fmla="*/ 9 w 3282"/>
                <a:gd name="T39" fmla="*/ 583 h 2947"/>
                <a:gd name="T40" fmla="*/ 20 w 3282"/>
                <a:gd name="T41" fmla="*/ 515 h 2947"/>
                <a:gd name="T42" fmla="*/ 70 w 3282"/>
                <a:gd name="T43" fmla="*/ 522 h 2947"/>
                <a:gd name="T44" fmla="*/ 103 w 3282"/>
                <a:gd name="T45" fmla="*/ 518 h 2947"/>
                <a:gd name="T46" fmla="*/ 144 w 3282"/>
                <a:gd name="T47" fmla="*/ 526 h 2947"/>
                <a:gd name="T48" fmla="*/ 178 w 3282"/>
                <a:gd name="T49" fmla="*/ 545 h 2947"/>
                <a:gd name="T50" fmla="*/ 223 w 3282"/>
                <a:gd name="T51" fmla="*/ 550 h 2947"/>
                <a:gd name="T52" fmla="*/ 246 w 3282"/>
                <a:gd name="T53" fmla="*/ 558 h 2947"/>
                <a:gd name="T54" fmla="*/ 291 w 3282"/>
                <a:gd name="T55" fmla="*/ 532 h 2947"/>
                <a:gd name="T56" fmla="*/ 341 w 3282"/>
                <a:gd name="T57" fmla="*/ 519 h 2947"/>
                <a:gd name="T58" fmla="*/ 375 w 3282"/>
                <a:gd name="T59" fmla="*/ 517 h 2947"/>
                <a:gd name="T60" fmla="*/ 398 w 3282"/>
                <a:gd name="T61" fmla="*/ 506 h 2947"/>
                <a:gd name="T62" fmla="*/ 420 w 3282"/>
                <a:gd name="T63" fmla="*/ 485 h 2947"/>
                <a:gd name="T64" fmla="*/ 443 w 3282"/>
                <a:gd name="T65" fmla="*/ 466 h 2947"/>
                <a:gd name="T66" fmla="*/ 459 w 3282"/>
                <a:gd name="T67" fmla="*/ 452 h 2947"/>
                <a:gd name="T68" fmla="*/ 443 w 3282"/>
                <a:gd name="T69" fmla="*/ 419 h 2947"/>
                <a:gd name="T70" fmla="*/ 466 w 3282"/>
                <a:gd name="T71" fmla="*/ 396 h 2947"/>
                <a:gd name="T72" fmla="*/ 505 w 3282"/>
                <a:gd name="T73" fmla="*/ 403 h 2947"/>
                <a:gd name="T74" fmla="*/ 530 w 3282"/>
                <a:gd name="T75" fmla="*/ 375 h 2947"/>
                <a:gd name="T76" fmla="*/ 561 w 3282"/>
                <a:gd name="T77" fmla="*/ 369 h 2947"/>
                <a:gd name="T78" fmla="*/ 579 w 3282"/>
                <a:gd name="T79" fmla="*/ 341 h 2947"/>
                <a:gd name="T80" fmla="*/ 607 w 3282"/>
                <a:gd name="T81" fmla="*/ 315 h 2947"/>
                <a:gd name="T82" fmla="*/ 634 w 3282"/>
                <a:gd name="T83" fmla="*/ 298 h 2947"/>
                <a:gd name="T84" fmla="*/ 672 w 3282"/>
                <a:gd name="T85" fmla="*/ 300 h 2947"/>
                <a:gd name="T86" fmla="*/ 671 w 3282"/>
                <a:gd name="T87" fmla="*/ 277 h 2947"/>
                <a:gd name="T88" fmla="*/ 631 w 3282"/>
                <a:gd name="T89" fmla="*/ 249 h 2947"/>
                <a:gd name="T90" fmla="*/ 607 w 3282"/>
                <a:gd name="T91" fmla="*/ 260 h 2947"/>
                <a:gd name="T92" fmla="*/ 576 w 3282"/>
                <a:gd name="T93" fmla="*/ 258 h 2947"/>
                <a:gd name="T94" fmla="*/ 553 w 3282"/>
                <a:gd name="T95" fmla="*/ 268 h 2947"/>
                <a:gd name="T96" fmla="*/ 549 w 3282"/>
                <a:gd name="T97" fmla="*/ 245 h 2947"/>
                <a:gd name="T98" fmla="*/ 560 w 3282"/>
                <a:gd name="T99" fmla="*/ 195 h 2947"/>
                <a:gd name="T100" fmla="*/ 583 w 3282"/>
                <a:gd name="T101" fmla="*/ 179 h 2947"/>
                <a:gd name="T102" fmla="*/ 611 w 3282"/>
                <a:gd name="T103" fmla="*/ 168 h 2947"/>
                <a:gd name="T104" fmla="*/ 635 w 3282"/>
                <a:gd name="T105" fmla="*/ 152 h 2947"/>
                <a:gd name="T106" fmla="*/ 636 w 3282"/>
                <a:gd name="T107" fmla="*/ 124 h 2947"/>
                <a:gd name="T108" fmla="*/ 647 w 3282"/>
                <a:gd name="T109" fmla="*/ 84 h 2947"/>
                <a:gd name="T110" fmla="*/ 659 w 3282"/>
                <a:gd name="T111" fmla="*/ 61 h 2947"/>
                <a:gd name="T112" fmla="*/ 652 w 3282"/>
                <a:gd name="T113" fmla="*/ 37 h 2947"/>
                <a:gd name="T114" fmla="*/ 637 w 3282"/>
                <a:gd name="T115" fmla="*/ 31 h 29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282"/>
                <a:gd name="T175" fmla="*/ 0 h 2947"/>
                <a:gd name="T176" fmla="*/ 3282 w 3282"/>
                <a:gd name="T177" fmla="*/ 2947 h 29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close/>
                </a:path>
              </a:pathLst>
            </a:custGeom>
            <a:grpFill/>
            <a:ln w="0">
              <a:solidFill>
                <a:schemeClr val="bg1">
                  <a:lumMod val="95000"/>
                </a:schemeClr>
              </a:solidFill>
              <a:prstDash val="solid"/>
              <a:round/>
              <a:headEnd/>
              <a:tailEnd/>
            </a:ln>
          </p:spPr>
          <p:txBody>
            <a:bodyPr/>
            <a:lstStyle/>
            <a:p>
              <a:endParaRPr lang="zh-CN" altLang="en-US">
                <a:solidFill>
                  <a:schemeClr val="bg1"/>
                </a:solidFill>
              </a:endParaRPr>
            </a:p>
          </p:txBody>
        </p:sp>
        <p:sp>
          <p:nvSpPr>
            <p:cNvPr id="62" name="Freeform 106"/>
            <p:cNvSpPr>
              <a:spLocks/>
            </p:cNvSpPr>
            <p:nvPr/>
          </p:nvSpPr>
          <p:spPr bwMode="gray">
            <a:xfrm>
              <a:off x="2264" y="884"/>
              <a:ext cx="1641" cy="1473"/>
            </a:xfrm>
            <a:custGeom>
              <a:avLst/>
              <a:gdLst>
                <a:gd name="T0" fmla="*/ 651 w 3282"/>
                <a:gd name="T1" fmla="*/ 10 h 2947"/>
                <a:gd name="T2" fmla="*/ 669 w 3282"/>
                <a:gd name="T3" fmla="*/ 0 h 2947"/>
                <a:gd name="T4" fmla="*/ 720 w 3282"/>
                <a:gd name="T5" fmla="*/ 75 h 2947"/>
                <a:gd name="T6" fmla="*/ 808 w 3282"/>
                <a:gd name="T7" fmla="*/ 154 h 2947"/>
                <a:gd name="T8" fmla="*/ 761 w 3282"/>
                <a:gd name="T9" fmla="*/ 265 h 2947"/>
                <a:gd name="T10" fmla="*/ 737 w 3282"/>
                <a:gd name="T11" fmla="*/ 326 h 2947"/>
                <a:gd name="T12" fmla="*/ 793 w 3282"/>
                <a:gd name="T13" fmla="*/ 368 h 2947"/>
                <a:gd name="T14" fmla="*/ 785 w 3282"/>
                <a:gd name="T15" fmla="*/ 441 h 2947"/>
                <a:gd name="T16" fmla="*/ 710 w 3282"/>
                <a:gd name="T17" fmla="*/ 486 h 2947"/>
                <a:gd name="T18" fmla="*/ 693 w 3282"/>
                <a:gd name="T19" fmla="*/ 529 h 2947"/>
                <a:gd name="T20" fmla="*/ 634 w 3282"/>
                <a:gd name="T21" fmla="*/ 485 h 2947"/>
                <a:gd name="T22" fmla="*/ 587 w 3282"/>
                <a:gd name="T23" fmla="*/ 518 h 2947"/>
                <a:gd name="T24" fmla="*/ 530 w 3282"/>
                <a:gd name="T25" fmla="*/ 545 h 2947"/>
                <a:gd name="T26" fmla="*/ 470 w 3282"/>
                <a:gd name="T27" fmla="*/ 631 h 2947"/>
                <a:gd name="T28" fmla="*/ 376 w 3282"/>
                <a:gd name="T29" fmla="*/ 713 h 2947"/>
                <a:gd name="T30" fmla="*/ 309 w 3282"/>
                <a:gd name="T31" fmla="*/ 676 h 2947"/>
                <a:gd name="T32" fmla="*/ 235 w 3282"/>
                <a:gd name="T33" fmla="*/ 736 h 2947"/>
                <a:gd name="T34" fmla="*/ 189 w 3282"/>
                <a:gd name="T35" fmla="*/ 655 h 2947"/>
                <a:gd name="T36" fmla="*/ 88 w 3282"/>
                <a:gd name="T37" fmla="*/ 617 h 2947"/>
                <a:gd name="T38" fmla="*/ 9 w 3282"/>
                <a:gd name="T39" fmla="*/ 583 h 2947"/>
                <a:gd name="T40" fmla="*/ 20 w 3282"/>
                <a:gd name="T41" fmla="*/ 515 h 2947"/>
                <a:gd name="T42" fmla="*/ 70 w 3282"/>
                <a:gd name="T43" fmla="*/ 522 h 2947"/>
                <a:gd name="T44" fmla="*/ 103 w 3282"/>
                <a:gd name="T45" fmla="*/ 518 h 2947"/>
                <a:gd name="T46" fmla="*/ 144 w 3282"/>
                <a:gd name="T47" fmla="*/ 526 h 2947"/>
                <a:gd name="T48" fmla="*/ 178 w 3282"/>
                <a:gd name="T49" fmla="*/ 545 h 2947"/>
                <a:gd name="T50" fmla="*/ 223 w 3282"/>
                <a:gd name="T51" fmla="*/ 550 h 2947"/>
                <a:gd name="T52" fmla="*/ 246 w 3282"/>
                <a:gd name="T53" fmla="*/ 558 h 2947"/>
                <a:gd name="T54" fmla="*/ 291 w 3282"/>
                <a:gd name="T55" fmla="*/ 532 h 2947"/>
                <a:gd name="T56" fmla="*/ 341 w 3282"/>
                <a:gd name="T57" fmla="*/ 519 h 2947"/>
                <a:gd name="T58" fmla="*/ 375 w 3282"/>
                <a:gd name="T59" fmla="*/ 517 h 2947"/>
                <a:gd name="T60" fmla="*/ 398 w 3282"/>
                <a:gd name="T61" fmla="*/ 506 h 2947"/>
                <a:gd name="T62" fmla="*/ 420 w 3282"/>
                <a:gd name="T63" fmla="*/ 485 h 2947"/>
                <a:gd name="T64" fmla="*/ 443 w 3282"/>
                <a:gd name="T65" fmla="*/ 466 h 2947"/>
                <a:gd name="T66" fmla="*/ 459 w 3282"/>
                <a:gd name="T67" fmla="*/ 452 h 2947"/>
                <a:gd name="T68" fmla="*/ 443 w 3282"/>
                <a:gd name="T69" fmla="*/ 419 h 2947"/>
                <a:gd name="T70" fmla="*/ 466 w 3282"/>
                <a:gd name="T71" fmla="*/ 396 h 2947"/>
                <a:gd name="T72" fmla="*/ 505 w 3282"/>
                <a:gd name="T73" fmla="*/ 403 h 2947"/>
                <a:gd name="T74" fmla="*/ 530 w 3282"/>
                <a:gd name="T75" fmla="*/ 375 h 2947"/>
                <a:gd name="T76" fmla="*/ 561 w 3282"/>
                <a:gd name="T77" fmla="*/ 369 h 2947"/>
                <a:gd name="T78" fmla="*/ 579 w 3282"/>
                <a:gd name="T79" fmla="*/ 341 h 2947"/>
                <a:gd name="T80" fmla="*/ 607 w 3282"/>
                <a:gd name="T81" fmla="*/ 315 h 2947"/>
                <a:gd name="T82" fmla="*/ 634 w 3282"/>
                <a:gd name="T83" fmla="*/ 298 h 2947"/>
                <a:gd name="T84" fmla="*/ 672 w 3282"/>
                <a:gd name="T85" fmla="*/ 300 h 2947"/>
                <a:gd name="T86" fmla="*/ 671 w 3282"/>
                <a:gd name="T87" fmla="*/ 277 h 2947"/>
                <a:gd name="T88" fmla="*/ 631 w 3282"/>
                <a:gd name="T89" fmla="*/ 249 h 2947"/>
                <a:gd name="T90" fmla="*/ 607 w 3282"/>
                <a:gd name="T91" fmla="*/ 260 h 2947"/>
                <a:gd name="T92" fmla="*/ 576 w 3282"/>
                <a:gd name="T93" fmla="*/ 258 h 2947"/>
                <a:gd name="T94" fmla="*/ 553 w 3282"/>
                <a:gd name="T95" fmla="*/ 268 h 2947"/>
                <a:gd name="T96" fmla="*/ 549 w 3282"/>
                <a:gd name="T97" fmla="*/ 245 h 2947"/>
                <a:gd name="T98" fmla="*/ 560 w 3282"/>
                <a:gd name="T99" fmla="*/ 195 h 2947"/>
                <a:gd name="T100" fmla="*/ 583 w 3282"/>
                <a:gd name="T101" fmla="*/ 179 h 2947"/>
                <a:gd name="T102" fmla="*/ 611 w 3282"/>
                <a:gd name="T103" fmla="*/ 168 h 2947"/>
                <a:gd name="T104" fmla="*/ 635 w 3282"/>
                <a:gd name="T105" fmla="*/ 152 h 2947"/>
                <a:gd name="T106" fmla="*/ 636 w 3282"/>
                <a:gd name="T107" fmla="*/ 124 h 2947"/>
                <a:gd name="T108" fmla="*/ 647 w 3282"/>
                <a:gd name="T109" fmla="*/ 84 h 2947"/>
                <a:gd name="T110" fmla="*/ 659 w 3282"/>
                <a:gd name="T111" fmla="*/ 61 h 2947"/>
                <a:gd name="T112" fmla="*/ 652 w 3282"/>
                <a:gd name="T113" fmla="*/ 37 h 2947"/>
                <a:gd name="T114" fmla="*/ 637 w 3282"/>
                <a:gd name="T115" fmla="*/ 31 h 294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282"/>
                <a:gd name="T175" fmla="*/ 0 h 2947"/>
                <a:gd name="T176" fmla="*/ 3282 w 3282"/>
                <a:gd name="T177" fmla="*/ 2947 h 294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282" h="2947">
                  <a:moveTo>
                    <a:pt x="2552" y="115"/>
                  </a:moveTo>
                  <a:lnTo>
                    <a:pt x="2554" y="111"/>
                  </a:lnTo>
                  <a:lnTo>
                    <a:pt x="2559" y="101"/>
                  </a:lnTo>
                  <a:lnTo>
                    <a:pt x="2569" y="87"/>
                  </a:lnTo>
                  <a:lnTo>
                    <a:pt x="2579" y="73"/>
                  </a:lnTo>
                  <a:lnTo>
                    <a:pt x="2589" y="55"/>
                  </a:lnTo>
                  <a:lnTo>
                    <a:pt x="2601" y="42"/>
                  </a:lnTo>
                  <a:lnTo>
                    <a:pt x="2609" y="28"/>
                  </a:lnTo>
                  <a:lnTo>
                    <a:pt x="2617" y="20"/>
                  </a:lnTo>
                  <a:lnTo>
                    <a:pt x="2628" y="12"/>
                  </a:lnTo>
                  <a:lnTo>
                    <a:pt x="2642" y="6"/>
                  </a:lnTo>
                  <a:lnTo>
                    <a:pt x="2658" y="2"/>
                  </a:lnTo>
                  <a:lnTo>
                    <a:pt x="2670" y="0"/>
                  </a:lnTo>
                  <a:lnTo>
                    <a:pt x="2676" y="0"/>
                  </a:lnTo>
                  <a:lnTo>
                    <a:pt x="2715" y="50"/>
                  </a:lnTo>
                  <a:lnTo>
                    <a:pt x="2670" y="132"/>
                  </a:lnTo>
                  <a:lnTo>
                    <a:pt x="2758" y="183"/>
                  </a:lnTo>
                  <a:lnTo>
                    <a:pt x="2782" y="142"/>
                  </a:lnTo>
                  <a:lnTo>
                    <a:pt x="2849" y="164"/>
                  </a:lnTo>
                  <a:lnTo>
                    <a:pt x="2853" y="231"/>
                  </a:lnTo>
                  <a:lnTo>
                    <a:pt x="2880" y="303"/>
                  </a:lnTo>
                  <a:lnTo>
                    <a:pt x="2983" y="303"/>
                  </a:lnTo>
                  <a:lnTo>
                    <a:pt x="3091" y="268"/>
                  </a:lnTo>
                  <a:lnTo>
                    <a:pt x="3138" y="207"/>
                  </a:lnTo>
                  <a:lnTo>
                    <a:pt x="3250" y="286"/>
                  </a:lnTo>
                  <a:lnTo>
                    <a:pt x="3231" y="386"/>
                  </a:lnTo>
                  <a:lnTo>
                    <a:pt x="3201" y="500"/>
                  </a:lnTo>
                  <a:lnTo>
                    <a:pt x="3231" y="616"/>
                  </a:lnTo>
                  <a:lnTo>
                    <a:pt x="3199" y="632"/>
                  </a:lnTo>
                  <a:lnTo>
                    <a:pt x="3191" y="701"/>
                  </a:lnTo>
                  <a:lnTo>
                    <a:pt x="3140" y="756"/>
                  </a:lnTo>
                  <a:lnTo>
                    <a:pt x="3085" y="866"/>
                  </a:lnTo>
                  <a:lnTo>
                    <a:pt x="3002" y="957"/>
                  </a:lnTo>
                  <a:lnTo>
                    <a:pt x="2987" y="1004"/>
                  </a:lnTo>
                  <a:lnTo>
                    <a:pt x="3042" y="1063"/>
                  </a:lnTo>
                  <a:lnTo>
                    <a:pt x="3083" y="1120"/>
                  </a:lnTo>
                  <a:lnTo>
                    <a:pt x="3071" y="1201"/>
                  </a:lnTo>
                  <a:lnTo>
                    <a:pt x="3079" y="1266"/>
                  </a:lnTo>
                  <a:lnTo>
                    <a:pt x="3030" y="1244"/>
                  </a:lnTo>
                  <a:lnTo>
                    <a:pt x="3014" y="1264"/>
                  </a:lnTo>
                  <a:lnTo>
                    <a:pt x="2971" y="1250"/>
                  </a:lnTo>
                  <a:lnTo>
                    <a:pt x="2947" y="1305"/>
                  </a:lnTo>
                  <a:lnTo>
                    <a:pt x="2989" y="1313"/>
                  </a:lnTo>
                  <a:lnTo>
                    <a:pt x="3030" y="1368"/>
                  </a:lnTo>
                  <a:lnTo>
                    <a:pt x="3024" y="1451"/>
                  </a:lnTo>
                  <a:lnTo>
                    <a:pt x="3059" y="1500"/>
                  </a:lnTo>
                  <a:lnTo>
                    <a:pt x="3061" y="1530"/>
                  </a:lnTo>
                  <a:lnTo>
                    <a:pt x="3091" y="1536"/>
                  </a:lnTo>
                  <a:lnTo>
                    <a:pt x="3170" y="1475"/>
                  </a:lnTo>
                  <a:lnTo>
                    <a:pt x="3209" y="1541"/>
                  </a:lnTo>
                  <a:lnTo>
                    <a:pt x="3244" y="1608"/>
                  </a:lnTo>
                  <a:lnTo>
                    <a:pt x="3282" y="1630"/>
                  </a:lnTo>
                  <a:lnTo>
                    <a:pt x="3282" y="1677"/>
                  </a:lnTo>
                  <a:lnTo>
                    <a:pt x="3239" y="1728"/>
                  </a:lnTo>
                  <a:lnTo>
                    <a:pt x="3189" y="1776"/>
                  </a:lnTo>
                  <a:lnTo>
                    <a:pt x="3138" y="1766"/>
                  </a:lnTo>
                  <a:lnTo>
                    <a:pt x="3134" y="1803"/>
                  </a:lnTo>
                  <a:lnTo>
                    <a:pt x="3101" y="1819"/>
                  </a:lnTo>
                  <a:lnTo>
                    <a:pt x="3032" y="1839"/>
                  </a:lnTo>
                  <a:lnTo>
                    <a:pt x="2981" y="1898"/>
                  </a:lnTo>
                  <a:lnTo>
                    <a:pt x="2928" y="1941"/>
                  </a:lnTo>
                  <a:lnTo>
                    <a:pt x="2884" y="2012"/>
                  </a:lnTo>
                  <a:lnTo>
                    <a:pt x="2839" y="1947"/>
                  </a:lnTo>
                  <a:lnTo>
                    <a:pt x="2798" y="1917"/>
                  </a:lnTo>
                  <a:lnTo>
                    <a:pt x="2768" y="1945"/>
                  </a:lnTo>
                  <a:lnTo>
                    <a:pt x="2788" y="1967"/>
                  </a:lnTo>
                  <a:lnTo>
                    <a:pt x="2788" y="2032"/>
                  </a:lnTo>
                  <a:lnTo>
                    <a:pt x="2811" y="2087"/>
                  </a:lnTo>
                  <a:lnTo>
                    <a:pt x="2778" y="2140"/>
                  </a:lnTo>
                  <a:lnTo>
                    <a:pt x="2770" y="2118"/>
                  </a:lnTo>
                  <a:lnTo>
                    <a:pt x="2703" y="2116"/>
                  </a:lnTo>
                  <a:lnTo>
                    <a:pt x="2656" y="2073"/>
                  </a:lnTo>
                  <a:lnTo>
                    <a:pt x="2640" y="2012"/>
                  </a:lnTo>
                  <a:lnTo>
                    <a:pt x="2607" y="1971"/>
                  </a:lnTo>
                  <a:lnTo>
                    <a:pt x="2581" y="1925"/>
                  </a:lnTo>
                  <a:lnTo>
                    <a:pt x="2556" y="1911"/>
                  </a:lnTo>
                  <a:lnTo>
                    <a:pt x="2536" y="1941"/>
                  </a:lnTo>
                  <a:lnTo>
                    <a:pt x="2506" y="1943"/>
                  </a:lnTo>
                  <a:lnTo>
                    <a:pt x="2469" y="1967"/>
                  </a:lnTo>
                  <a:lnTo>
                    <a:pt x="2479" y="2035"/>
                  </a:lnTo>
                  <a:lnTo>
                    <a:pt x="2441" y="2049"/>
                  </a:lnTo>
                  <a:lnTo>
                    <a:pt x="2414" y="2039"/>
                  </a:lnTo>
                  <a:lnTo>
                    <a:pt x="2386" y="2075"/>
                  </a:lnTo>
                  <a:lnTo>
                    <a:pt x="2347" y="2073"/>
                  </a:lnTo>
                  <a:lnTo>
                    <a:pt x="2296" y="2128"/>
                  </a:lnTo>
                  <a:lnTo>
                    <a:pt x="2248" y="2132"/>
                  </a:lnTo>
                  <a:lnTo>
                    <a:pt x="2231" y="2055"/>
                  </a:lnTo>
                  <a:lnTo>
                    <a:pt x="2183" y="2051"/>
                  </a:lnTo>
                  <a:lnTo>
                    <a:pt x="2158" y="2093"/>
                  </a:lnTo>
                  <a:lnTo>
                    <a:pt x="2152" y="2142"/>
                  </a:lnTo>
                  <a:lnTo>
                    <a:pt x="2120" y="2181"/>
                  </a:lnTo>
                  <a:lnTo>
                    <a:pt x="2132" y="2222"/>
                  </a:lnTo>
                  <a:lnTo>
                    <a:pt x="2117" y="2246"/>
                  </a:lnTo>
                  <a:lnTo>
                    <a:pt x="2185" y="2333"/>
                  </a:lnTo>
                  <a:lnTo>
                    <a:pt x="2075" y="2376"/>
                  </a:lnTo>
                  <a:lnTo>
                    <a:pt x="2014" y="2376"/>
                  </a:lnTo>
                  <a:lnTo>
                    <a:pt x="1928" y="2407"/>
                  </a:lnTo>
                  <a:lnTo>
                    <a:pt x="1880" y="2526"/>
                  </a:lnTo>
                  <a:lnTo>
                    <a:pt x="1802" y="2555"/>
                  </a:lnTo>
                  <a:lnTo>
                    <a:pt x="1766" y="2539"/>
                  </a:lnTo>
                  <a:lnTo>
                    <a:pt x="1731" y="2598"/>
                  </a:lnTo>
                  <a:lnTo>
                    <a:pt x="1674" y="2579"/>
                  </a:lnTo>
                  <a:lnTo>
                    <a:pt x="1621" y="2638"/>
                  </a:lnTo>
                  <a:lnTo>
                    <a:pt x="1601" y="2718"/>
                  </a:lnTo>
                  <a:lnTo>
                    <a:pt x="1502" y="2852"/>
                  </a:lnTo>
                  <a:lnTo>
                    <a:pt x="1459" y="2888"/>
                  </a:lnTo>
                  <a:lnTo>
                    <a:pt x="1430" y="2860"/>
                  </a:lnTo>
                  <a:lnTo>
                    <a:pt x="1339" y="2876"/>
                  </a:lnTo>
                  <a:lnTo>
                    <a:pt x="1298" y="2823"/>
                  </a:lnTo>
                  <a:lnTo>
                    <a:pt x="1239" y="2821"/>
                  </a:lnTo>
                  <a:lnTo>
                    <a:pt x="1195" y="2781"/>
                  </a:lnTo>
                  <a:lnTo>
                    <a:pt x="1233" y="2707"/>
                  </a:lnTo>
                  <a:lnTo>
                    <a:pt x="1248" y="2659"/>
                  </a:lnTo>
                  <a:lnTo>
                    <a:pt x="1215" y="2612"/>
                  </a:lnTo>
                  <a:lnTo>
                    <a:pt x="1150" y="2630"/>
                  </a:lnTo>
                  <a:lnTo>
                    <a:pt x="1115" y="2709"/>
                  </a:lnTo>
                  <a:lnTo>
                    <a:pt x="1101" y="2846"/>
                  </a:lnTo>
                  <a:lnTo>
                    <a:pt x="1052" y="2901"/>
                  </a:lnTo>
                  <a:lnTo>
                    <a:pt x="939" y="2947"/>
                  </a:lnTo>
                  <a:lnTo>
                    <a:pt x="869" y="2941"/>
                  </a:lnTo>
                  <a:lnTo>
                    <a:pt x="810" y="2886"/>
                  </a:lnTo>
                  <a:lnTo>
                    <a:pt x="817" y="2795"/>
                  </a:lnTo>
                  <a:lnTo>
                    <a:pt x="874" y="2764"/>
                  </a:lnTo>
                  <a:lnTo>
                    <a:pt x="874" y="2657"/>
                  </a:lnTo>
                  <a:lnTo>
                    <a:pt x="829" y="2618"/>
                  </a:lnTo>
                  <a:lnTo>
                    <a:pt x="754" y="2620"/>
                  </a:lnTo>
                  <a:lnTo>
                    <a:pt x="658" y="2714"/>
                  </a:lnTo>
                  <a:lnTo>
                    <a:pt x="524" y="2714"/>
                  </a:lnTo>
                  <a:lnTo>
                    <a:pt x="441" y="2671"/>
                  </a:lnTo>
                  <a:lnTo>
                    <a:pt x="445" y="2610"/>
                  </a:lnTo>
                  <a:lnTo>
                    <a:pt x="378" y="2606"/>
                  </a:lnTo>
                  <a:lnTo>
                    <a:pt x="302" y="2539"/>
                  </a:lnTo>
                  <a:lnTo>
                    <a:pt x="351" y="2470"/>
                  </a:lnTo>
                  <a:lnTo>
                    <a:pt x="396" y="2457"/>
                  </a:lnTo>
                  <a:lnTo>
                    <a:pt x="376" y="2390"/>
                  </a:lnTo>
                  <a:lnTo>
                    <a:pt x="296" y="2362"/>
                  </a:lnTo>
                  <a:lnTo>
                    <a:pt x="203" y="2374"/>
                  </a:lnTo>
                  <a:lnTo>
                    <a:pt x="156" y="2429"/>
                  </a:lnTo>
                  <a:lnTo>
                    <a:pt x="111" y="2423"/>
                  </a:lnTo>
                  <a:lnTo>
                    <a:pt x="34" y="2333"/>
                  </a:lnTo>
                  <a:lnTo>
                    <a:pt x="0" y="2236"/>
                  </a:lnTo>
                  <a:lnTo>
                    <a:pt x="18" y="2179"/>
                  </a:lnTo>
                  <a:lnTo>
                    <a:pt x="10" y="2055"/>
                  </a:lnTo>
                  <a:lnTo>
                    <a:pt x="14" y="2057"/>
                  </a:lnTo>
                  <a:lnTo>
                    <a:pt x="30" y="2057"/>
                  </a:lnTo>
                  <a:lnTo>
                    <a:pt x="52" y="2059"/>
                  </a:lnTo>
                  <a:lnTo>
                    <a:pt x="79" y="2063"/>
                  </a:lnTo>
                  <a:lnTo>
                    <a:pt x="109" y="2065"/>
                  </a:lnTo>
                  <a:lnTo>
                    <a:pt x="138" y="2069"/>
                  </a:lnTo>
                  <a:lnTo>
                    <a:pt x="166" y="2073"/>
                  </a:lnTo>
                  <a:lnTo>
                    <a:pt x="189" y="2077"/>
                  </a:lnTo>
                  <a:lnTo>
                    <a:pt x="207" y="2081"/>
                  </a:lnTo>
                  <a:lnTo>
                    <a:pt x="243" y="2089"/>
                  </a:lnTo>
                  <a:lnTo>
                    <a:pt x="278" y="2089"/>
                  </a:lnTo>
                  <a:lnTo>
                    <a:pt x="308" y="2081"/>
                  </a:lnTo>
                  <a:lnTo>
                    <a:pt x="323" y="2075"/>
                  </a:lnTo>
                  <a:lnTo>
                    <a:pt x="337" y="2069"/>
                  </a:lnTo>
                  <a:lnTo>
                    <a:pt x="351" y="2067"/>
                  </a:lnTo>
                  <a:lnTo>
                    <a:pt x="367" y="2065"/>
                  </a:lnTo>
                  <a:lnTo>
                    <a:pt x="386" y="2069"/>
                  </a:lnTo>
                  <a:lnTo>
                    <a:pt x="412" y="2075"/>
                  </a:lnTo>
                  <a:lnTo>
                    <a:pt x="441" y="2079"/>
                  </a:lnTo>
                  <a:lnTo>
                    <a:pt x="473" y="2083"/>
                  </a:lnTo>
                  <a:lnTo>
                    <a:pt x="498" y="2087"/>
                  </a:lnTo>
                  <a:lnTo>
                    <a:pt x="518" y="2087"/>
                  </a:lnTo>
                  <a:lnTo>
                    <a:pt x="542" y="2089"/>
                  </a:lnTo>
                  <a:lnTo>
                    <a:pt x="560" y="2095"/>
                  </a:lnTo>
                  <a:lnTo>
                    <a:pt x="575" y="2104"/>
                  </a:lnTo>
                  <a:lnTo>
                    <a:pt x="589" y="2118"/>
                  </a:lnTo>
                  <a:lnTo>
                    <a:pt x="607" y="2134"/>
                  </a:lnTo>
                  <a:lnTo>
                    <a:pt x="626" y="2148"/>
                  </a:lnTo>
                  <a:lnTo>
                    <a:pt x="646" y="2156"/>
                  </a:lnTo>
                  <a:lnTo>
                    <a:pt x="666" y="2163"/>
                  </a:lnTo>
                  <a:lnTo>
                    <a:pt x="685" y="2173"/>
                  </a:lnTo>
                  <a:lnTo>
                    <a:pt x="709" y="2183"/>
                  </a:lnTo>
                  <a:lnTo>
                    <a:pt x="739" y="2193"/>
                  </a:lnTo>
                  <a:lnTo>
                    <a:pt x="762" y="2197"/>
                  </a:lnTo>
                  <a:lnTo>
                    <a:pt x="792" y="2199"/>
                  </a:lnTo>
                  <a:lnTo>
                    <a:pt x="821" y="2201"/>
                  </a:lnTo>
                  <a:lnTo>
                    <a:pt x="851" y="2201"/>
                  </a:lnTo>
                  <a:lnTo>
                    <a:pt x="874" y="2201"/>
                  </a:lnTo>
                  <a:lnTo>
                    <a:pt x="892" y="2203"/>
                  </a:lnTo>
                  <a:lnTo>
                    <a:pt x="904" y="2207"/>
                  </a:lnTo>
                  <a:lnTo>
                    <a:pt x="914" y="2215"/>
                  </a:lnTo>
                  <a:lnTo>
                    <a:pt x="924" y="2224"/>
                  </a:lnTo>
                  <a:lnTo>
                    <a:pt x="935" y="2232"/>
                  </a:lnTo>
                  <a:lnTo>
                    <a:pt x="947" y="2236"/>
                  </a:lnTo>
                  <a:lnTo>
                    <a:pt x="965" y="2238"/>
                  </a:lnTo>
                  <a:lnTo>
                    <a:pt x="985" y="2234"/>
                  </a:lnTo>
                  <a:lnTo>
                    <a:pt x="1002" y="2224"/>
                  </a:lnTo>
                  <a:lnTo>
                    <a:pt x="1024" y="2207"/>
                  </a:lnTo>
                  <a:lnTo>
                    <a:pt x="1048" y="2187"/>
                  </a:lnTo>
                  <a:lnTo>
                    <a:pt x="1073" y="2171"/>
                  </a:lnTo>
                  <a:lnTo>
                    <a:pt x="1103" y="2157"/>
                  </a:lnTo>
                  <a:lnTo>
                    <a:pt x="1134" y="2144"/>
                  </a:lnTo>
                  <a:lnTo>
                    <a:pt x="1164" y="2130"/>
                  </a:lnTo>
                  <a:lnTo>
                    <a:pt x="1199" y="2114"/>
                  </a:lnTo>
                  <a:lnTo>
                    <a:pt x="1241" y="2098"/>
                  </a:lnTo>
                  <a:lnTo>
                    <a:pt x="1282" y="2087"/>
                  </a:lnTo>
                  <a:lnTo>
                    <a:pt x="1325" y="2079"/>
                  </a:lnTo>
                  <a:lnTo>
                    <a:pt x="1345" y="2077"/>
                  </a:lnTo>
                  <a:lnTo>
                    <a:pt x="1357" y="2077"/>
                  </a:lnTo>
                  <a:lnTo>
                    <a:pt x="1363" y="2079"/>
                  </a:lnTo>
                  <a:lnTo>
                    <a:pt x="1367" y="2079"/>
                  </a:lnTo>
                  <a:lnTo>
                    <a:pt x="1371" y="2081"/>
                  </a:lnTo>
                  <a:lnTo>
                    <a:pt x="1378" y="2081"/>
                  </a:lnTo>
                  <a:lnTo>
                    <a:pt x="1392" y="2081"/>
                  </a:lnTo>
                  <a:lnTo>
                    <a:pt x="1418" y="2079"/>
                  </a:lnTo>
                  <a:lnTo>
                    <a:pt x="1463" y="2075"/>
                  </a:lnTo>
                  <a:lnTo>
                    <a:pt x="1498" y="2071"/>
                  </a:lnTo>
                  <a:lnTo>
                    <a:pt x="1526" y="2065"/>
                  </a:lnTo>
                  <a:lnTo>
                    <a:pt x="1548" y="2059"/>
                  </a:lnTo>
                  <a:lnTo>
                    <a:pt x="1561" y="2053"/>
                  </a:lnTo>
                  <a:lnTo>
                    <a:pt x="1571" y="2045"/>
                  </a:lnTo>
                  <a:lnTo>
                    <a:pt x="1577" y="2035"/>
                  </a:lnTo>
                  <a:lnTo>
                    <a:pt x="1581" y="2030"/>
                  </a:lnTo>
                  <a:lnTo>
                    <a:pt x="1589" y="2024"/>
                  </a:lnTo>
                  <a:lnTo>
                    <a:pt x="1603" y="2018"/>
                  </a:lnTo>
                  <a:lnTo>
                    <a:pt x="1622" y="2014"/>
                  </a:lnTo>
                  <a:lnTo>
                    <a:pt x="1640" y="2006"/>
                  </a:lnTo>
                  <a:lnTo>
                    <a:pt x="1656" y="1994"/>
                  </a:lnTo>
                  <a:lnTo>
                    <a:pt x="1668" y="1974"/>
                  </a:lnTo>
                  <a:lnTo>
                    <a:pt x="1674" y="1957"/>
                  </a:lnTo>
                  <a:lnTo>
                    <a:pt x="1680" y="1941"/>
                  </a:lnTo>
                  <a:lnTo>
                    <a:pt x="1685" y="1927"/>
                  </a:lnTo>
                  <a:lnTo>
                    <a:pt x="1697" y="1913"/>
                  </a:lnTo>
                  <a:lnTo>
                    <a:pt x="1715" y="1900"/>
                  </a:lnTo>
                  <a:lnTo>
                    <a:pt x="1737" y="1888"/>
                  </a:lnTo>
                  <a:lnTo>
                    <a:pt x="1752" y="1878"/>
                  </a:lnTo>
                  <a:lnTo>
                    <a:pt x="1764" y="1872"/>
                  </a:lnTo>
                  <a:lnTo>
                    <a:pt x="1772" y="1866"/>
                  </a:lnTo>
                  <a:lnTo>
                    <a:pt x="1780" y="1860"/>
                  </a:lnTo>
                  <a:lnTo>
                    <a:pt x="1790" y="1854"/>
                  </a:lnTo>
                  <a:lnTo>
                    <a:pt x="1804" y="1848"/>
                  </a:lnTo>
                  <a:lnTo>
                    <a:pt x="1817" y="1841"/>
                  </a:lnTo>
                  <a:lnTo>
                    <a:pt x="1831" y="1831"/>
                  </a:lnTo>
                  <a:lnTo>
                    <a:pt x="1837" y="1821"/>
                  </a:lnTo>
                  <a:lnTo>
                    <a:pt x="1837" y="1811"/>
                  </a:lnTo>
                  <a:lnTo>
                    <a:pt x="1825" y="1795"/>
                  </a:lnTo>
                  <a:lnTo>
                    <a:pt x="1809" y="1780"/>
                  </a:lnTo>
                  <a:lnTo>
                    <a:pt x="1794" y="1762"/>
                  </a:lnTo>
                  <a:lnTo>
                    <a:pt x="1780" y="1744"/>
                  </a:lnTo>
                  <a:lnTo>
                    <a:pt x="1772" y="1726"/>
                  </a:lnTo>
                  <a:lnTo>
                    <a:pt x="1772" y="1707"/>
                  </a:lnTo>
                  <a:lnTo>
                    <a:pt x="1772" y="1679"/>
                  </a:lnTo>
                  <a:lnTo>
                    <a:pt x="1776" y="1652"/>
                  </a:lnTo>
                  <a:lnTo>
                    <a:pt x="1782" y="1628"/>
                  </a:lnTo>
                  <a:lnTo>
                    <a:pt x="1790" y="1608"/>
                  </a:lnTo>
                  <a:lnTo>
                    <a:pt x="1806" y="1593"/>
                  </a:lnTo>
                  <a:lnTo>
                    <a:pt x="1823" y="1585"/>
                  </a:lnTo>
                  <a:lnTo>
                    <a:pt x="1843" y="1581"/>
                  </a:lnTo>
                  <a:lnTo>
                    <a:pt x="1863" y="1585"/>
                  </a:lnTo>
                  <a:lnTo>
                    <a:pt x="1884" y="1597"/>
                  </a:lnTo>
                  <a:lnTo>
                    <a:pt x="1910" y="1606"/>
                  </a:lnTo>
                  <a:lnTo>
                    <a:pt x="1937" y="1614"/>
                  </a:lnTo>
                  <a:lnTo>
                    <a:pt x="1963" y="1616"/>
                  </a:lnTo>
                  <a:lnTo>
                    <a:pt x="1985" y="1614"/>
                  </a:lnTo>
                  <a:lnTo>
                    <a:pt x="2002" y="1614"/>
                  </a:lnTo>
                  <a:lnTo>
                    <a:pt x="2020" y="1612"/>
                  </a:lnTo>
                  <a:lnTo>
                    <a:pt x="2034" y="1608"/>
                  </a:lnTo>
                  <a:lnTo>
                    <a:pt x="2046" y="1597"/>
                  </a:lnTo>
                  <a:lnTo>
                    <a:pt x="2058" y="1581"/>
                  </a:lnTo>
                  <a:lnTo>
                    <a:pt x="2071" y="1561"/>
                  </a:lnTo>
                  <a:lnTo>
                    <a:pt x="2085" y="1538"/>
                  </a:lnTo>
                  <a:lnTo>
                    <a:pt x="2101" y="1518"/>
                  </a:lnTo>
                  <a:lnTo>
                    <a:pt x="2117" y="1502"/>
                  </a:lnTo>
                  <a:lnTo>
                    <a:pt x="2130" y="1494"/>
                  </a:lnTo>
                  <a:lnTo>
                    <a:pt x="2146" y="1490"/>
                  </a:lnTo>
                  <a:lnTo>
                    <a:pt x="2166" y="1488"/>
                  </a:lnTo>
                  <a:lnTo>
                    <a:pt x="2189" y="1486"/>
                  </a:lnTo>
                  <a:lnTo>
                    <a:pt x="2213" y="1484"/>
                  </a:lnTo>
                  <a:lnTo>
                    <a:pt x="2231" y="1482"/>
                  </a:lnTo>
                  <a:lnTo>
                    <a:pt x="2243" y="1477"/>
                  </a:lnTo>
                  <a:lnTo>
                    <a:pt x="2254" y="1469"/>
                  </a:lnTo>
                  <a:lnTo>
                    <a:pt x="2268" y="1455"/>
                  </a:lnTo>
                  <a:lnTo>
                    <a:pt x="2284" y="1437"/>
                  </a:lnTo>
                  <a:lnTo>
                    <a:pt x="2298" y="1421"/>
                  </a:lnTo>
                  <a:lnTo>
                    <a:pt x="2308" y="1408"/>
                  </a:lnTo>
                  <a:lnTo>
                    <a:pt x="2311" y="1388"/>
                  </a:lnTo>
                  <a:lnTo>
                    <a:pt x="2315" y="1364"/>
                  </a:lnTo>
                  <a:lnTo>
                    <a:pt x="2321" y="1343"/>
                  </a:lnTo>
                  <a:lnTo>
                    <a:pt x="2331" y="1323"/>
                  </a:lnTo>
                  <a:lnTo>
                    <a:pt x="2351" y="1303"/>
                  </a:lnTo>
                  <a:lnTo>
                    <a:pt x="2374" y="1286"/>
                  </a:lnTo>
                  <a:lnTo>
                    <a:pt x="2402" y="1276"/>
                  </a:lnTo>
                  <a:lnTo>
                    <a:pt x="2416" y="1270"/>
                  </a:lnTo>
                  <a:lnTo>
                    <a:pt x="2426" y="1262"/>
                  </a:lnTo>
                  <a:lnTo>
                    <a:pt x="2433" y="1250"/>
                  </a:lnTo>
                  <a:lnTo>
                    <a:pt x="2443" y="1240"/>
                  </a:lnTo>
                  <a:lnTo>
                    <a:pt x="2455" y="1232"/>
                  </a:lnTo>
                  <a:lnTo>
                    <a:pt x="2469" y="1227"/>
                  </a:lnTo>
                  <a:lnTo>
                    <a:pt x="2487" y="1217"/>
                  </a:lnTo>
                  <a:lnTo>
                    <a:pt x="2510" y="1205"/>
                  </a:lnTo>
                  <a:lnTo>
                    <a:pt x="2534" y="1195"/>
                  </a:lnTo>
                  <a:lnTo>
                    <a:pt x="2559" y="1189"/>
                  </a:lnTo>
                  <a:lnTo>
                    <a:pt x="2583" y="1187"/>
                  </a:lnTo>
                  <a:lnTo>
                    <a:pt x="2607" y="1189"/>
                  </a:lnTo>
                  <a:lnTo>
                    <a:pt x="2628" y="1195"/>
                  </a:lnTo>
                  <a:lnTo>
                    <a:pt x="2652" y="1199"/>
                  </a:lnTo>
                  <a:lnTo>
                    <a:pt x="2670" y="1203"/>
                  </a:lnTo>
                  <a:lnTo>
                    <a:pt x="2685" y="1203"/>
                  </a:lnTo>
                  <a:lnTo>
                    <a:pt x="2697" y="1197"/>
                  </a:lnTo>
                  <a:lnTo>
                    <a:pt x="2707" y="1183"/>
                  </a:lnTo>
                  <a:lnTo>
                    <a:pt x="2713" y="1171"/>
                  </a:lnTo>
                  <a:lnTo>
                    <a:pt x="2713" y="1158"/>
                  </a:lnTo>
                  <a:lnTo>
                    <a:pt x="2707" y="1140"/>
                  </a:lnTo>
                  <a:lnTo>
                    <a:pt x="2695" y="1126"/>
                  </a:lnTo>
                  <a:lnTo>
                    <a:pt x="2682" y="1108"/>
                  </a:lnTo>
                  <a:lnTo>
                    <a:pt x="2662" y="1089"/>
                  </a:lnTo>
                  <a:lnTo>
                    <a:pt x="2644" y="1071"/>
                  </a:lnTo>
                  <a:lnTo>
                    <a:pt x="2626" y="1055"/>
                  </a:lnTo>
                  <a:lnTo>
                    <a:pt x="2611" y="1042"/>
                  </a:lnTo>
                  <a:lnTo>
                    <a:pt x="2575" y="1016"/>
                  </a:lnTo>
                  <a:lnTo>
                    <a:pt x="2538" y="1004"/>
                  </a:lnTo>
                  <a:lnTo>
                    <a:pt x="2524" y="998"/>
                  </a:lnTo>
                  <a:lnTo>
                    <a:pt x="2510" y="990"/>
                  </a:lnTo>
                  <a:lnTo>
                    <a:pt x="2498" y="986"/>
                  </a:lnTo>
                  <a:lnTo>
                    <a:pt x="2485" y="984"/>
                  </a:lnTo>
                  <a:lnTo>
                    <a:pt x="2469" y="990"/>
                  </a:lnTo>
                  <a:lnTo>
                    <a:pt x="2453" y="1006"/>
                  </a:lnTo>
                  <a:lnTo>
                    <a:pt x="2439" y="1024"/>
                  </a:lnTo>
                  <a:lnTo>
                    <a:pt x="2426" y="1040"/>
                  </a:lnTo>
                  <a:lnTo>
                    <a:pt x="2408" y="1051"/>
                  </a:lnTo>
                  <a:lnTo>
                    <a:pt x="2394" y="1053"/>
                  </a:lnTo>
                  <a:lnTo>
                    <a:pt x="2376" y="1049"/>
                  </a:lnTo>
                  <a:lnTo>
                    <a:pt x="2357" y="1044"/>
                  </a:lnTo>
                  <a:lnTo>
                    <a:pt x="2337" y="1036"/>
                  </a:lnTo>
                  <a:lnTo>
                    <a:pt x="2317" y="1032"/>
                  </a:lnTo>
                  <a:lnTo>
                    <a:pt x="2304" y="1034"/>
                  </a:lnTo>
                  <a:lnTo>
                    <a:pt x="2292" y="1042"/>
                  </a:lnTo>
                  <a:lnTo>
                    <a:pt x="2282" y="1053"/>
                  </a:lnTo>
                  <a:lnTo>
                    <a:pt x="2272" y="1067"/>
                  </a:lnTo>
                  <a:lnTo>
                    <a:pt x="2260" y="1079"/>
                  </a:lnTo>
                  <a:lnTo>
                    <a:pt x="2248" y="1087"/>
                  </a:lnTo>
                  <a:lnTo>
                    <a:pt x="2235" y="1087"/>
                  </a:lnTo>
                  <a:lnTo>
                    <a:pt x="2211" y="1075"/>
                  </a:lnTo>
                  <a:lnTo>
                    <a:pt x="2189" y="1061"/>
                  </a:lnTo>
                  <a:lnTo>
                    <a:pt x="2174" y="1044"/>
                  </a:lnTo>
                  <a:lnTo>
                    <a:pt x="2168" y="1024"/>
                  </a:lnTo>
                  <a:lnTo>
                    <a:pt x="2170" y="1010"/>
                  </a:lnTo>
                  <a:lnTo>
                    <a:pt x="2178" y="1002"/>
                  </a:lnTo>
                  <a:lnTo>
                    <a:pt x="2185" y="992"/>
                  </a:lnTo>
                  <a:lnTo>
                    <a:pt x="2193" y="982"/>
                  </a:lnTo>
                  <a:lnTo>
                    <a:pt x="2197" y="965"/>
                  </a:lnTo>
                  <a:lnTo>
                    <a:pt x="2199" y="935"/>
                  </a:lnTo>
                  <a:lnTo>
                    <a:pt x="2201" y="902"/>
                  </a:lnTo>
                  <a:lnTo>
                    <a:pt x="2207" y="868"/>
                  </a:lnTo>
                  <a:lnTo>
                    <a:pt x="2217" y="839"/>
                  </a:lnTo>
                  <a:lnTo>
                    <a:pt x="2229" y="811"/>
                  </a:lnTo>
                  <a:lnTo>
                    <a:pt x="2239" y="782"/>
                  </a:lnTo>
                  <a:lnTo>
                    <a:pt x="2248" y="754"/>
                  </a:lnTo>
                  <a:lnTo>
                    <a:pt x="2254" y="735"/>
                  </a:lnTo>
                  <a:lnTo>
                    <a:pt x="2262" y="721"/>
                  </a:lnTo>
                  <a:lnTo>
                    <a:pt x="2276" y="713"/>
                  </a:lnTo>
                  <a:lnTo>
                    <a:pt x="2296" y="711"/>
                  </a:lnTo>
                  <a:lnTo>
                    <a:pt x="2317" y="713"/>
                  </a:lnTo>
                  <a:lnTo>
                    <a:pt x="2331" y="719"/>
                  </a:lnTo>
                  <a:lnTo>
                    <a:pt x="2349" y="725"/>
                  </a:lnTo>
                  <a:lnTo>
                    <a:pt x="2365" y="733"/>
                  </a:lnTo>
                  <a:lnTo>
                    <a:pt x="2380" y="736"/>
                  </a:lnTo>
                  <a:lnTo>
                    <a:pt x="2394" y="736"/>
                  </a:lnTo>
                  <a:lnTo>
                    <a:pt x="2406" y="729"/>
                  </a:lnTo>
                  <a:lnTo>
                    <a:pt x="2424" y="703"/>
                  </a:lnTo>
                  <a:lnTo>
                    <a:pt x="2443" y="675"/>
                  </a:lnTo>
                  <a:lnTo>
                    <a:pt x="2463" y="650"/>
                  </a:lnTo>
                  <a:lnTo>
                    <a:pt x="2477" y="640"/>
                  </a:lnTo>
                  <a:lnTo>
                    <a:pt x="2493" y="636"/>
                  </a:lnTo>
                  <a:lnTo>
                    <a:pt x="2506" y="634"/>
                  </a:lnTo>
                  <a:lnTo>
                    <a:pt x="2522" y="630"/>
                  </a:lnTo>
                  <a:lnTo>
                    <a:pt x="2534" y="622"/>
                  </a:lnTo>
                  <a:lnTo>
                    <a:pt x="2540" y="611"/>
                  </a:lnTo>
                  <a:lnTo>
                    <a:pt x="2542" y="595"/>
                  </a:lnTo>
                  <a:lnTo>
                    <a:pt x="2538" y="577"/>
                  </a:lnTo>
                  <a:lnTo>
                    <a:pt x="2534" y="561"/>
                  </a:lnTo>
                  <a:lnTo>
                    <a:pt x="2530" y="548"/>
                  </a:lnTo>
                  <a:lnTo>
                    <a:pt x="2532" y="534"/>
                  </a:lnTo>
                  <a:lnTo>
                    <a:pt x="2536" y="518"/>
                  </a:lnTo>
                  <a:lnTo>
                    <a:pt x="2542" y="498"/>
                  </a:lnTo>
                  <a:lnTo>
                    <a:pt x="2550" y="477"/>
                  </a:lnTo>
                  <a:lnTo>
                    <a:pt x="2556" y="459"/>
                  </a:lnTo>
                  <a:lnTo>
                    <a:pt x="2561" y="443"/>
                  </a:lnTo>
                  <a:lnTo>
                    <a:pt x="2567" y="416"/>
                  </a:lnTo>
                  <a:lnTo>
                    <a:pt x="2571" y="386"/>
                  </a:lnTo>
                  <a:lnTo>
                    <a:pt x="2579" y="355"/>
                  </a:lnTo>
                  <a:lnTo>
                    <a:pt x="2585" y="337"/>
                  </a:lnTo>
                  <a:lnTo>
                    <a:pt x="2589" y="327"/>
                  </a:lnTo>
                  <a:lnTo>
                    <a:pt x="2595" y="317"/>
                  </a:lnTo>
                  <a:lnTo>
                    <a:pt x="2603" y="305"/>
                  </a:lnTo>
                  <a:lnTo>
                    <a:pt x="2615" y="294"/>
                  </a:lnTo>
                  <a:lnTo>
                    <a:pt x="2626" y="276"/>
                  </a:lnTo>
                  <a:lnTo>
                    <a:pt x="2632" y="260"/>
                  </a:lnTo>
                  <a:lnTo>
                    <a:pt x="2634" y="246"/>
                  </a:lnTo>
                  <a:lnTo>
                    <a:pt x="2634" y="231"/>
                  </a:lnTo>
                  <a:lnTo>
                    <a:pt x="2632" y="209"/>
                  </a:lnTo>
                  <a:lnTo>
                    <a:pt x="2632" y="185"/>
                  </a:lnTo>
                  <a:lnTo>
                    <a:pt x="2628" y="164"/>
                  </a:lnTo>
                  <a:lnTo>
                    <a:pt x="2622" y="150"/>
                  </a:lnTo>
                  <a:lnTo>
                    <a:pt x="2615" y="146"/>
                  </a:lnTo>
                  <a:lnTo>
                    <a:pt x="2605" y="148"/>
                  </a:lnTo>
                  <a:lnTo>
                    <a:pt x="2593" y="152"/>
                  </a:lnTo>
                  <a:lnTo>
                    <a:pt x="2581" y="156"/>
                  </a:lnTo>
                  <a:lnTo>
                    <a:pt x="2567" y="158"/>
                  </a:lnTo>
                  <a:lnTo>
                    <a:pt x="2556" y="156"/>
                  </a:lnTo>
                  <a:lnTo>
                    <a:pt x="2548" y="148"/>
                  </a:lnTo>
                  <a:lnTo>
                    <a:pt x="2546" y="136"/>
                  </a:lnTo>
                  <a:lnTo>
                    <a:pt x="2548" y="124"/>
                  </a:lnTo>
                  <a:lnTo>
                    <a:pt x="2550" y="116"/>
                  </a:lnTo>
                  <a:lnTo>
                    <a:pt x="2552" y="115"/>
                  </a:lnTo>
                </a:path>
              </a:pathLst>
            </a:custGeom>
            <a:grpFill/>
            <a:ln w="6350">
              <a:solidFill>
                <a:schemeClr val="bg1">
                  <a:lumMod val="95000"/>
                </a:schemeClr>
              </a:solidFill>
              <a:prstDash val="solid"/>
              <a:round/>
              <a:headEnd/>
              <a:tailEnd/>
            </a:ln>
          </p:spPr>
          <p:txBody>
            <a:bodyPr/>
            <a:lstStyle/>
            <a:p>
              <a:endParaRPr lang="zh-CN" altLang="en-US">
                <a:solidFill>
                  <a:schemeClr val="bg1"/>
                </a:solidFill>
              </a:endParaRPr>
            </a:p>
          </p:txBody>
        </p:sp>
        <p:sp>
          <p:nvSpPr>
            <p:cNvPr id="63" name="Freeform 107"/>
            <p:cNvSpPr>
              <a:spLocks/>
            </p:cNvSpPr>
            <p:nvPr/>
          </p:nvSpPr>
          <p:spPr bwMode="gray">
            <a:xfrm>
              <a:off x="2016" y="1899"/>
              <a:ext cx="1007" cy="870"/>
            </a:xfrm>
            <a:custGeom>
              <a:avLst/>
              <a:gdLst>
                <a:gd name="T0" fmla="*/ 92 w 2014"/>
                <a:gd name="T1" fmla="*/ 13 h 1739"/>
                <a:gd name="T2" fmla="*/ 66 w 2014"/>
                <a:gd name="T3" fmla="*/ 38 h 1739"/>
                <a:gd name="T4" fmla="*/ 0 w 2014"/>
                <a:gd name="T5" fmla="*/ 77 h 1739"/>
                <a:gd name="T6" fmla="*/ 45 w 2014"/>
                <a:gd name="T7" fmla="*/ 154 h 1739"/>
                <a:gd name="T8" fmla="*/ 90 w 2014"/>
                <a:gd name="T9" fmla="*/ 171 h 1739"/>
                <a:gd name="T10" fmla="*/ 140 w 2014"/>
                <a:gd name="T11" fmla="*/ 160 h 1739"/>
                <a:gd name="T12" fmla="*/ 188 w 2014"/>
                <a:gd name="T13" fmla="*/ 177 h 1739"/>
                <a:gd name="T14" fmla="*/ 215 w 2014"/>
                <a:gd name="T15" fmla="*/ 193 h 1739"/>
                <a:gd name="T16" fmla="*/ 258 w 2014"/>
                <a:gd name="T17" fmla="*/ 220 h 1739"/>
                <a:gd name="T18" fmla="*/ 284 w 2014"/>
                <a:gd name="T19" fmla="*/ 237 h 1739"/>
                <a:gd name="T20" fmla="*/ 301 w 2014"/>
                <a:gd name="T21" fmla="*/ 275 h 1739"/>
                <a:gd name="T22" fmla="*/ 283 w 2014"/>
                <a:gd name="T23" fmla="*/ 318 h 1739"/>
                <a:gd name="T24" fmla="*/ 270 w 2014"/>
                <a:gd name="T25" fmla="*/ 341 h 1739"/>
                <a:gd name="T26" fmla="*/ 249 w 2014"/>
                <a:gd name="T27" fmla="*/ 367 h 1739"/>
                <a:gd name="T28" fmla="*/ 239 w 2014"/>
                <a:gd name="T29" fmla="*/ 374 h 1739"/>
                <a:gd name="T30" fmla="*/ 281 w 2014"/>
                <a:gd name="T31" fmla="*/ 390 h 1739"/>
                <a:gd name="T32" fmla="*/ 314 w 2014"/>
                <a:gd name="T33" fmla="*/ 373 h 1739"/>
                <a:gd name="T34" fmla="*/ 353 w 2014"/>
                <a:gd name="T35" fmla="*/ 403 h 1739"/>
                <a:gd name="T36" fmla="*/ 385 w 2014"/>
                <a:gd name="T37" fmla="*/ 435 h 1739"/>
                <a:gd name="T38" fmla="*/ 413 w 2014"/>
                <a:gd name="T39" fmla="*/ 401 h 1739"/>
                <a:gd name="T40" fmla="*/ 430 w 2014"/>
                <a:gd name="T41" fmla="*/ 377 h 1739"/>
                <a:gd name="T42" fmla="*/ 425 w 2014"/>
                <a:gd name="T43" fmla="*/ 349 h 1739"/>
                <a:gd name="T44" fmla="*/ 431 w 2014"/>
                <a:gd name="T45" fmla="*/ 341 h 1739"/>
                <a:gd name="T46" fmla="*/ 432 w 2014"/>
                <a:gd name="T47" fmla="*/ 335 h 1739"/>
                <a:gd name="T48" fmla="*/ 432 w 2014"/>
                <a:gd name="T49" fmla="*/ 327 h 1739"/>
                <a:gd name="T50" fmla="*/ 472 w 2014"/>
                <a:gd name="T51" fmla="*/ 329 h 1739"/>
                <a:gd name="T52" fmla="*/ 500 w 2014"/>
                <a:gd name="T53" fmla="*/ 302 h 1739"/>
                <a:gd name="T54" fmla="*/ 501 w 2014"/>
                <a:gd name="T55" fmla="*/ 267 h 1739"/>
                <a:gd name="T56" fmla="*/ 453 w 2014"/>
                <a:gd name="T57" fmla="*/ 241 h 1739"/>
                <a:gd name="T58" fmla="*/ 429 w 2014"/>
                <a:gd name="T59" fmla="*/ 256 h 1739"/>
                <a:gd name="T60" fmla="*/ 444 w 2014"/>
                <a:gd name="T61" fmla="*/ 290 h 1739"/>
                <a:gd name="T62" fmla="*/ 429 w 2014"/>
                <a:gd name="T63" fmla="*/ 315 h 1739"/>
                <a:gd name="T64" fmla="*/ 398 w 2014"/>
                <a:gd name="T65" fmla="*/ 302 h 1739"/>
                <a:gd name="T66" fmla="*/ 391 w 2014"/>
                <a:gd name="T67" fmla="*/ 276 h 1739"/>
                <a:gd name="T68" fmla="*/ 369 w 2014"/>
                <a:gd name="T69" fmla="*/ 243 h 1739"/>
                <a:gd name="T70" fmla="*/ 342 w 2014"/>
                <a:gd name="T71" fmla="*/ 228 h 1739"/>
                <a:gd name="T72" fmla="*/ 343 w 2014"/>
                <a:gd name="T73" fmla="*/ 183 h 1739"/>
                <a:gd name="T74" fmla="*/ 313 w 2014"/>
                <a:gd name="T75" fmla="*/ 148 h 1739"/>
                <a:gd name="T76" fmla="*/ 235 w 2014"/>
                <a:gd name="T77" fmla="*/ 161 h 1739"/>
                <a:gd name="T78" fmla="*/ 200 w 2014"/>
                <a:gd name="T79" fmla="*/ 128 h 1739"/>
                <a:gd name="T80" fmla="*/ 218 w 2014"/>
                <a:gd name="T81" fmla="*/ 91 h 1739"/>
                <a:gd name="T82" fmla="*/ 163 w 2014"/>
                <a:gd name="T83" fmla="*/ 100 h 1739"/>
                <a:gd name="T84" fmla="*/ 124 w 2014"/>
                <a:gd name="T85" fmla="*/ 52 h 1739"/>
                <a:gd name="T86" fmla="*/ 116 w 2014"/>
                <a:gd name="T87" fmla="*/ 3 h 17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14"/>
                <a:gd name="T133" fmla="*/ 0 h 1739"/>
                <a:gd name="T134" fmla="*/ 2014 w 2014"/>
                <a:gd name="T135" fmla="*/ 1739 h 17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close/>
                </a:path>
              </a:pathLst>
            </a:custGeom>
            <a:grpFill/>
            <a:ln w="0">
              <a:solidFill>
                <a:schemeClr val="bg1">
                  <a:lumMod val="95000"/>
                </a:schemeClr>
              </a:solidFill>
              <a:prstDash val="solid"/>
              <a:round/>
              <a:headEnd/>
              <a:tailEnd/>
            </a:ln>
          </p:spPr>
          <p:txBody>
            <a:bodyPr/>
            <a:lstStyle/>
            <a:p>
              <a:endParaRPr lang="zh-CN" altLang="en-US">
                <a:solidFill>
                  <a:schemeClr val="bg1"/>
                </a:solidFill>
              </a:endParaRPr>
            </a:p>
          </p:txBody>
        </p:sp>
        <p:sp>
          <p:nvSpPr>
            <p:cNvPr id="64" name="Freeform 108"/>
            <p:cNvSpPr>
              <a:spLocks/>
            </p:cNvSpPr>
            <p:nvPr/>
          </p:nvSpPr>
          <p:spPr bwMode="gray">
            <a:xfrm>
              <a:off x="2016" y="1899"/>
              <a:ext cx="1007" cy="870"/>
            </a:xfrm>
            <a:custGeom>
              <a:avLst/>
              <a:gdLst>
                <a:gd name="T0" fmla="*/ 92 w 2014"/>
                <a:gd name="T1" fmla="*/ 13 h 1739"/>
                <a:gd name="T2" fmla="*/ 66 w 2014"/>
                <a:gd name="T3" fmla="*/ 38 h 1739"/>
                <a:gd name="T4" fmla="*/ 0 w 2014"/>
                <a:gd name="T5" fmla="*/ 77 h 1739"/>
                <a:gd name="T6" fmla="*/ 45 w 2014"/>
                <a:gd name="T7" fmla="*/ 154 h 1739"/>
                <a:gd name="T8" fmla="*/ 90 w 2014"/>
                <a:gd name="T9" fmla="*/ 171 h 1739"/>
                <a:gd name="T10" fmla="*/ 140 w 2014"/>
                <a:gd name="T11" fmla="*/ 160 h 1739"/>
                <a:gd name="T12" fmla="*/ 188 w 2014"/>
                <a:gd name="T13" fmla="*/ 177 h 1739"/>
                <a:gd name="T14" fmla="*/ 215 w 2014"/>
                <a:gd name="T15" fmla="*/ 193 h 1739"/>
                <a:gd name="T16" fmla="*/ 258 w 2014"/>
                <a:gd name="T17" fmla="*/ 220 h 1739"/>
                <a:gd name="T18" fmla="*/ 284 w 2014"/>
                <a:gd name="T19" fmla="*/ 237 h 1739"/>
                <a:gd name="T20" fmla="*/ 301 w 2014"/>
                <a:gd name="T21" fmla="*/ 275 h 1739"/>
                <a:gd name="T22" fmla="*/ 283 w 2014"/>
                <a:gd name="T23" fmla="*/ 318 h 1739"/>
                <a:gd name="T24" fmla="*/ 270 w 2014"/>
                <a:gd name="T25" fmla="*/ 341 h 1739"/>
                <a:gd name="T26" fmla="*/ 249 w 2014"/>
                <a:gd name="T27" fmla="*/ 367 h 1739"/>
                <a:gd name="T28" fmla="*/ 239 w 2014"/>
                <a:gd name="T29" fmla="*/ 374 h 1739"/>
                <a:gd name="T30" fmla="*/ 281 w 2014"/>
                <a:gd name="T31" fmla="*/ 390 h 1739"/>
                <a:gd name="T32" fmla="*/ 314 w 2014"/>
                <a:gd name="T33" fmla="*/ 373 h 1739"/>
                <a:gd name="T34" fmla="*/ 353 w 2014"/>
                <a:gd name="T35" fmla="*/ 403 h 1739"/>
                <a:gd name="T36" fmla="*/ 385 w 2014"/>
                <a:gd name="T37" fmla="*/ 435 h 1739"/>
                <a:gd name="T38" fmla="*/ 413 w 2014"/>
                <a:gd name="T39" fmla="*/ 401 h 1739"/>
                <a:gd name="T40" fmla="*/ 430 w 2014"/>
                <a:gd name="T41" fmla="*/ 377 h 1739"/>
                <a:gd name="T42" fmla="*/ 425 w 2014"/>
                <a:gd name="T43" fmla="*/ 349 h 1739"/>
                <a:gd name="T44" fmla="*/ 431 w 2014"/>
                <a:gd name="T45" fmla="*/ 341 h 1739"/>
                <a:gd name="T46" fmla="*/ 432 w 2014"/>
                <a:gd name="T47" fmla="*/ 335 h 1739"/>
                <a:gd name="T48" fmla="*/ 432 w 2014"/>
                <a:gd name="T49" fmla="*/ 327 h 1739"/>
                <a:gd name="T50" fmla="*/ 472 w 2014"/>
                <a:gd name="T51" fmla="*/ 329 h 1739"/>
                <a:gd name="T52" fmla="*/ 500 w 2014"/>
                <a:gd name="T53" fmla="*/ 302 h 1739"/>
                <a:gd name="T54" fmla="*/ 501 w 2014"/>
                <a:gd name="T55" fmla="*/ 267 h 1739"/>
                <a:gd name="T56" fmla="*/ 453 w 2014"/>
                <a:gd name="T57" fmla="*/ 241 h 1739"/>
                <a:gd name="T58" fmla="*/ 429 w 2014"/>
                <a:gd name="T59" fmla="*/ 256 h 1739"/>
                <a:gd name="T60" fmla="*/ 444 w 2014"/>
                <a:gd name="T61" fmla="*/ 290 h 1739"/>
                <a:gd name="T62" fmla="*/ 429 w 2014"/>
                <a:gd name="T63" fmla="*/ 315 h 1739"/>
                <a:gd name="T64" fmla="*/ 398 w 2014"/>
                <a:gd name="T65" fmla="*/ 302 h 1739"/>
                <a:gd name="T66" fmla="*/ 391 w 2014"/>
                <a:gd name="T67" fmla="*/ 276 h 1739"/>
                <a:gd name="T68" fmla="*/ 369 w 2014"/>
                <a:gd name="T69" fmla="*/ 243 h 1739"/>
                <a:gd name="T70" fmla="*/ 342 w 2014"/>
                <a:gd name="T71" fmla="*/ 228 h 1739"/>
                <a:gd name="T72" fmla="*/ 343 w 2014"/>
                <a:gd name="T73" fmla="*/ 183 h 1739"/>
                <a:gd name="T74" fmla="*/ 313 w 2014"/>
                <a:gd name="T75" fmla="*/ 148 h 1739"/>
                <a:gd name="T76" fmla="*/ 235 w 2014"/>
                <a:gd name="T77" fmla="*/ 161 h 1739"/>
                <a:gd name="T78" fmla="*/ 200 w 2014"/>
                <a:gd name="T79" fmla="*/ 128 h 1739"/>
                <a:gd name="T80" fmla="*/ 218 w 2014"/>
                <a:gd name="T81" fmla="*/ 91 h 1739"/>
                <a:gd name="T82" fmla="*/ 163 w 2014"/>
                <a:gd name="T83" fmla="*/ 100 h 1739"/>
                <a:gd name="T84" fmla="*/ 124 w 2014"/>
                <a:gd name="T85" fmla="*/ 52 h 1739"/>
                <a:gd name="T86" fmla="*/ 116 w 2014"/>
                <a:gd name="T87" fmla="*/ 3 h 17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14"/>
                <a:gd name="T133" fmla="*/ 0 h 1739"/>
                <a:gd name="T134" fmla="*/ 2014 w 2014"/>
                <a:gd name="T135" fmla="*/ 1739 h 17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14" h="1739">
                  <a:moveTo>
                    <a:pt x="463" y="9"/>
                  </a:moveTo>
                  <a:lnTo>
                    <a:pt x="398" y="0"/>
                  </a:lnTo>
                  <a:lnTo>
                    <a:pt x="365" y="51"/>
                  </a:lnTo>
                  <a:lnTo>
                    <a:pt x="374" y="92"/>
                  </a:lnTo>
                  <a:lnTo>
                    <a:pt x="347" y="122"/>
                  </a:lnTo>
                  <a:lnTo>
                    <a:pt x="264" y="149"/>
                  </a:lnTo>
                  <a:lnTo>
                    <a:pt x="160" y="181"/>
                  </a:lnTo>
                  <a:lnTo>
                    <a:pt x="81" y="259"/>
                  </a:lnTo>
                  <a:lnTo>
                    <a:pt x="0" y="307"/>
                  </a:lnTo>
                  <a:lnTo>
                    <a:pt x="32" y="570"/>
                  </a:lnTo>
                  <a:lnTo>
                    <a:pt x="115" y="578"/>
                  </a:lnTo>
                  <a:lnTo>
                    <a:pt x="180" y="614"/>
                  </a:lnTo>
                  <a:lnTo>
                    <a:pt x="237" y="625"/>
                  </a:lnTo>
                  <a:lnTo>
                    <a:pt x="298" y="684"/>
                  </a:lnTo>
                  <a:lnTo>
                    <a:pt x="357" y="681"/>
                  </a:lnTo>
                  <a:lnTo>
                    <a:pt x="432" y="637"/>
                  </a:lnTo>
                  <a:lnTo>
                    <a:pt x="504" y="641"/>
                  </a:lnTo>
                  <a:lnTo>
                    <a:pt x="559" y="637"/>
                  </a:lnTo>
                  <a:lnTo>
                    <a:pt x="601" y="612"/>
                  </a:lnTo>
                  <a:lnTo>
                    <a:pt x="674" y="651"/>
                  </a:lnTo>
                  <a:lnTo>
                    <a:pt x="752" y="708"/>
                  </a:lnTo>
                  <a:lnTo>
                    <a:pt x="813" y="669"/>
                  </a:lnTo>
                  <a:lnTo>
                    <a:pt x="829" y="708"/>
                  </a:lnTo>
                  <a:lnTo>
                    <a:pt x="859" y="771"/>
                  </a:lnTo>
                  <a:lnTo>
                    <a:pt x="945" y="807"/>
                  </a:lnTo>
                  <a:lnTo>
                    <a:pt x="998" y="877"/>
                  </a:lnTo>
                  <a:lnTo>
                    <a:pt x="1032" y="879"/>
                  </a:lnTo>
                  <a:lnTo>
                    <a:pt x="1059" y="854"/>
                  </a:lnTo>
                  <a:lnTo>
                    <a:pt x="1101" y="895"/>
                  </a:lnTo>
                  <a:lnTo>
                    <a:pt x="1136" y="946"/>
                  </a:lnTo>
                  <a:lnTo>
                    <a:pt x="1150" y="1015"/>
                  </a:lnTo>
                  <a:lnTo>
                    <a:pt x="1181" y="1051"/>
                  </a:lnTo>
                  <a:lnTo>
                    <a:pt x="1203" y="1100"/>
                  </a:lnTo>
                  <a:lnTo>
                    <a:pt x="1229" y="1129"/>
                  </a:lnTo>
                  <a:lnTo>
                    <a:pt x="1197" y="1234"/>
                  </a:lnTo>
                  <a:lnTo>
                    <a:pt x="1132" y="1271"/>
                  </a:lnTo>
                  <a:lnTo>
                    <a:pt x="1144" y="1326"/>
                  </a:lnTo>
                  <a:lnTo>
                    <a:pt x="1105" y="1358"/>
                  </a:lnTo>
                  <a:lnTo>
                    <a:pt x="1077" y="1362"/>
                  </a:lnTo>
                  <a:lnTo>
                    <a:pt x="1085" y="1448"/>
                  </a:lnTo>
                  <a:lnTo>
                    <a:pt x="1050" y="1478"/>
                  </a:lnTo>
                  <a:lnTo>
                    <a:pt x="996" y="1468"/>
                  </a:lnTo>
                  <a:lnTo>
                    <a:pt x="971" y="1425"/>
                  </a:lnTo>
                  <a:lnTo>
                    <a:pt x="943" y="1444"/>
                  </a:lnTo>
                  <a:lnTo>
                    <a:pt x="953" y="1495"/>
                  </a:lnTo>
                  <a:lnTo>
                    <a:pt x="1018" y="1503"/>
                  </a:lnTo>
                  <a:lnTo>
                    <a:pt x="1073" y="1547"/>
                  </a:lnTo>
                  <a:lnTo>
                    <a:pt x="1124" y="1558"/>
                  </a:lnTo>
                  <a:lnTo>
                    <a:pt x="1126" y="1507"/>
                  </a:lnTo>
                  <a:lnTo>
                    <a:pt x="1223" y="1472"/>
                  </a:lnTo>
                  <a:lnTo>
                    <a:pt x="1256" y="1489"/>
                  </a:lnTo>
                  <a:lnTo>
                    <a:pt x="1282" y="1560"/>
                  </a:lnTo>
                  <a:lnTo>
                    <a:pt x="1363" y="1633"/>
                  </a:lnTo>
                  <a:lnTo>
                    <a:pt x="1410" y="1610"/>
                  </a:lnTo>
                  <a:lnTo>
                    <a:pt x="1437" y="1688"/>
                  </a:lnTo>
                  <a:lnTo>
                    <a:pt x="1493" y="1732"/>
                  </a:lnTo>
                  <a:lnTo>
                    <a:pt x="1540" y="1739"/>
                  </a:lnTo>
                  <a:lnTo>
                    <a:pt x="1587" y="1688"/>
                  </a:lnTo>
                  <a:lnTo>
                    <a:pt x="1654" y="1651"/>
                  </a:lnTo>
                  <a:lnTo>
                    <a:pt x="1650" y="1602"/>
                  </a:lnTo>
                  <a:lnTo>
                    <a:pt x="1634" y="1580"/>
                  </a:lnTo>
                  <a:lnTo>
                    <a:pt x="1731" y="1566"/>
                  </a:lnTo>
                  <a:lnTo>
                    <a:pt x="1719" y="1507"/>
                  </a:lnTo>
                  <a:lnTo>
                    <a:pt x="1744" y="1430"/>
                  </a:lnTo>
                  <a:lnTo>
                    <a:pt x="1697" y="1399"/>
                  </a:lnTo>
                  <a:lnTo>
                    <a:pt x="1699" y="1395"/>
                  </a:lnTo>
                  <a:lnTo>
                    <a:pt x="1707" y="1385"/>
                  </a:lnTo>
                  <a:lnTo>
                    <a:pt x="1715" y="1373"/>
                  </a:lnTo>
                  <a:lnTo>
                    <a:pt x="1723" y="1363"/>
                  </a:lnTo>
                  <a:lnTo>
                    <a:pt x="1727" y="1360"/>
                  </a:lnTo>
                  <a:lnTo>
                    <a:pt x="1727" y="1354"/>
                  </a:lnTo>
                  <a:lnTo>
                    <a:pt x="1725" y="1340"/>
                  </a:lnTo>
                  <a:lnTo>
                    <a:pt x="1725" y="1324"/>
                  </a:lnTo>
                  <a:lnTo>
                    <a:pt x="1725" y="1312"/>
                  </a:lnTo>
                  <a:lnTo>
                    <a:pt x="1725" y="1306"/>
                  </a:lnTo>
                  <a:lnTo>
                    <a:pt x="1788" y="1302"/>
                  </a:lnTo>
                  <a:lnTo>
                    <a:pt x="1835" y="1328"/>
                  </a:lnTo>
                  <a:lnTo>
                    <a:pt x="1888" y="1316"/>
                  </a:lnTo>
                  <a:lnTo>
                    <a:pt x="1888" y="1267"/>
                  </a:lnTo>
                  <a:lnTo>
                    <a:pt x="1996" y="1259"/>
                  </a:lnTo>
                  <a:lnTo>
                    <a:pt x="2000" y="1206"/>
                  </a:lnTo>
                  <a:lnTo>
                    <a:pt x="1989" y="1155"/>
                  </a:lnTo>
                  <a:lnTo>
                    <a:pt x="2014" y="1112"/>
                  </a:lnTo>
                  <a:lnTo>
                    <a:pt x="2002" y="1068"/>
                  </a:lnTo>
                  <a:lnTo>
                    <a:pt x="1882" y="1015"/>
                  </a:lnTo>
                  <a:lnTo>
                    <a:pt x="1811" y="993"/>
                  </a:lnTo>
                  <a:lnTo>
                    <a:pt x="1809" y="962"/>
                  </a:lnTo>
                  <a:lnTo>
                    <a:pt x="1758" y="960"/>
                  </a:lnTo>
                  <a:lnTo>
                    <a:pt x="1727" y="944"/>
                  </a:lnTo>
                  <a:lnTo>
                    <a:pt x="1713" y="1023"/>
                  </a:lnTo>
                  <a:lnTo>
                    <a:pt x="1701" y="1102"/>
                  </a:lnTo>
                  <a:lnTo>
                    <a:pt x="1754" y="1121"/>
                  </a:lnTo>
                  <a:lnTo>
                    <a:pt x="1774" y="1157"/>
                  </a:lnTo>
                  <a:lnTo>
                    <a:pt x="1756" y="1198"/>
                  </a:lnTo>
                  <a:lnTo>
                    <a:pt x="1717" y="1214"/>
                  </a:lnTo>
                  <a:lnTo>
                    <a:pt x="1713" y="1259"/>
                  </a:lnTo>
                  <a:lnTo>
                    <a:pt x="1678" y="1271"/>
                  </a:lnTo>
                  <a:lnTo>
                    <a:pt x="1613" y="1241"/>
                  </a:lnTo>
                  <a:lnTo>
                    <a:pt x="1589" y="1206"/>
                  </a:lnTo>
                  <a:lnTo>
                    <a:pt x="1546" y="1190"/>
                  </a:lnTo>
                  <a:lnTo>
                    <a:pt x="1546" y="1145"/>
                  </a:lnTo>
                  <a:lnTo>
                    <a:pt x="1563" y="1104"/>
                  </a:lnTo>
                  <a:lnTo>
                    <a:pt x="1524" y="1047"/>
                  </a:lnTo>
                  <a:lnTo>
                    <a:pt x="1528" y="1011"/>
                  </a:lnTo>
                  <a:lnTo>
                    <a:pt x="1475" y="970"/>
                  </a:lnTo>
                  <a:lnTo>
                    <a:pt x="1447" y="932"/>
                  </a:lnTo>
                  <a:lnTo>
                    <a:pt x="1437" y="915"/>
                  </a:lnTo>
                  <a:lnTo>
                    <a:pt x="1365" y="911"/>
                  </a:lnTo>
                  <a:lnTo>
                    <a:pt x="1306" y="856"/>
                  </a:lnTo>
                  <a:lnTo>
                    <a:pt x="1313" y="767"/>
                  </a:lnTo>
                  <a:lnTo>
                    <a:pt x="1370" y="732"/>
                  </a:lnTo>
                  <a:lnTo>
                    <a:pt x="1370" y="627"/>
                  </a:lnTo>
                  <a:lnTo>
                    <a:pt x="1325" y="588"/>
                  </a:lnTo>
                  <a:lnTo>
                    <a:pt x="1250" y="592"/>
                  </a:lnTo>
                  <a:lnTo>
                    <a:pt x="1154" y="684"/>
                  </a:lnTo>
                  <a:lnTo>
                    <a:pt x="1020" y="684"/>
                  </a:lnTo>
                  <a:lnTo>
                    <a:pt x="937" y="641"/>
                  </a:lnTo>
                  <a:lnTo>
                    <a:pt x="941" y="580"/>
                  </a:lnTo>
                  <a:lnTo>
                    <a:pt x="874" y="576"/>
                  </a:lnTo>
                  <a:lnTo>
                    <a:pt x="798" y="509"/>
                  </a:lnTo>
                  <a:lnTo>
                    <a:pt x="847" y="440"/>
                  </a:lnTo>
                  <a:lnTo>
                    <a:pt x="892" y="425"/>
                  </a:lnTo>
                  <a:lnTo>
                    <a:pt x="872" y="362"/>
                  </a:lnTo>
                  <a:lnTo>
                    <a:pt x="792" y="334"/>
                  </a:lnTo>
                  <a:lnTo>
                    <a:pt x="699" y="344"/>
                  </a:lnTo>
                  <a:lnTo>
                    <a:pt x="652" y="399"/>
                  </a:lnTo>
                  <a:lnTo>
                    <a:pt x="607" y="393"/>
                  </a:lnTo>
                  <a:lnTo>
                    <a:pt x="530" y="303"/>
                  </a:lnTo>
                  <a:lnTo>
                    <a:pt x="496" y="208"/>
                  </a:lnTo>
                  <a:lnTo>
                    <a:pt x="514" y="149"/>
                  </a:lnTo>
                  <a:lnTo>
                    <a:pt x="506" y="25"/>
                  </a:lnTo>
                  <a:lnTo>
                    <a:pt x="463" y="9"/>
                  </a:lnTo>
                </a:path>
              </a:pathLst>
            </a:custGeom>
            <a:grpFill/>
            <a:ln w="6350">
              <a:solidFill>
                <a:schemeClr val="bg1">
                  <a:lumMod val="95000"/>
                </a:schemeClr>
              </a:solidFill>
              <a:prstDash val="solid"/>
              <a:round/>
              <a:headEnd/>
              <a:tailEnd/>
            </a:ln>
          </p:spPr>
          <p:txBody>
            <a:bodyPr/>
            <a:lstStyle/>
            <a:p>
              <a:endParaRPr lang="zh-CN" altLang="en-US">
                <a:solidFill>
                  <a:schemeClr val="bg1"/>
                </a:solidFill>
              </a:endParaRPr>
            </a:p>
          </p:txBody>
        </p:sp>
        <p:sp>
          <p:nvSpPr>
            <p:cNvPr id="65" name="Freeform 109"/>
            <p:cNvSpPr>
              <a:spLocks/>
            </p:cNvSpPr>
            <p:nvPr/>
          </p:nvSpPr>
          <p:spPr bwMode="gray">
            <a:xfrm>
              <a:off x="1694" y="2177"/>
              <a:ext cx="936" cy="666"/>
            </a:xfrm>
            <a:custGeom>
              <a:avLst/>
              <a:gdLst>
                <a:gd name="T0" fmla="*/ 445 w 1872"/>
                <a:gd name="T1" fmla="*/ 276 h 1330"/>
                <a:gd name="T2" fmla="*/ 426 w 1872"/>
                <a:gd name="T3" fmla="*/ 279 h 1330"/>
                <a:gd name="T4" fmla="*/ 397 w 1872"/>
                <a:gd name="T5" fmla="*/ 279 h 1330"/>
                <a:gd name="T6" fmla="*/ 381 w 1872"/>
                <a:gd name="T7" fmla="*/ 296 h 1330"/>
                <a:gd name="T8" fmla="*/ 343 w 1872"/>
                <a:gd name="T9" fmla="*/ 274 h 1330"/>
                <a:gd name="T10" fmla="*/ 308 w 1872"/>
                <a:gd name="T11" fmla="*/ 269 h 1330"/>
                <a:gd name="T12" fmla="*/ 275 w 1872"/>
                <a:gd name="T13" fmla="*/ 273 h 1330"/>
                <a:gd name="T14" fmla="*/ 262 w 1872"/>
                <a:gd name="T15" fmla="*/ 288 h 1330"/>
                <a:gd name="T16" fmla="*/ 260 w 1872"/>
                <a:gd name="T17" fmla="*/ 309 h 1330"/>
                <a:gd name="T18" fmla="*/ 225 w 1872"/>
                <a:gd name="T19" fmla="*/ 329 h 1330"/>
                <a:gd name="T20" fmla="*/ 204 w 1872"/>
                <a:gd name="T21" fmla="*/ 313 h 1330"/>
                <a:gd name="T22" fmla="*/ 155 w 1872"/>
                <a:gd name="T23" fmla="*/ 287 h 1330"/>
                <a:gd name="T24" fmla="*/ 113 w 1872"/>
                <a:gd name="T25" fmla="*/ 280 h 1330"/>
                <a:gd name="T26" fmla="*/ 85 w 1872"/>
                <a:gd name="T27" fmla="*/ 274 h 1330"/>
                <a:gd name="T28" fmla="*/ 64 w 1872"/>
                <a:gd name="T29" fmla="*/ 264 h 1330"/>
                <a:gd name="T30" fmla="*/ 28 w 1872"/>
                <a:gd name="T31" fmla="*/ 256 h 1330"/>
                <a:gd name="T32" fmla="*/ 2 w 1872"/>
                <a:gd name="T33" fmla="*/ 206 h 1330"/>
                <a:gd name="T34" fmla="*/ 12 w 1872"/>
                <a:gd name="T35" fmla="*/ 185 h 1330"/>
                <a:gd name="T36" fmla="*/ 20 w 1872"/>
                <a:gd name="T37" fmla="*/ 149 h 1330"/>
                <a:gd name="T38" fmla="*/ 11 w 1872"/>
                <a:gd name="T39" fmla="*/ 133 h 1330"/>
                <a:gd name="T40" fmla="*/ 20 w 1872"/>
                <a:gd name="T41" fmla="*/ 117 h 1330"/>
                <a:gd name="T42" fmla="*/ 61 w 1872"/>
                <a:gd name="T43" fmla="*/ 117 h 1330"/>
                <a:gd name="T44" fmla="*/ 53 w 1872"/>
                <a:gd name="T45" fmla="*/ 96 h 1330"/>
                <a:gd name="T46" fmla="*/ 74 w 1872"/>
                <a:gd name="T47" fmla="*/ 75 h 1330"/>
                <a:gd name="T48" fmla="*/ 45 w 1872"/>
                <a:gd name="T49" fmla="*/ 32 h 1330"/>
                <a:gd name="T50" fmla="*/ 99 w 1872"/>
                <a:gd name="T51" fmla="*/ 18 h 1330"/>
                <a:gd name="T52" fmla="*/ 134 w 1872"/>
                <a:gd name="T53" fmla="*/ 10 h 1330"/>
                <a:gd name="T54" fmla="*/ 169 w 1872"/>
                <a:gd name="T55" fmla="*/ 4 h 1330"/>
                <a:gd name="T56" fmla="*/ 206 w 1872"/>
                <a:gd name="T57" fmla="*/ 15 h 1330"/>
                <a:gd name="T58" fmla="*/ 235 w 1872"/>
                <a:gd name="T59" fmla="*/ 32 h 1330"/>
                <a:gd name="T60" fmla="*/ 269 w 1872"/>
                <a:gd name="T61" fmla="*/ 20 h 1330"/>
                <a:gd name="T62" fmla="*/ 301 w 1872"/>
                <a:gd name="T63" fmla="*/ 20 h 1330"/>
                <a:gd name="T64" fmla="*/ 330 w 1872"/>
                <a:gd name="T65" fmla="*/ 24 h 1330"/>
                <a:gd name="T66" fmla="*/ 364 w 1872"/>
                <a:gd name="T67" fmla="*/ 28 h 1330"/>
                <a:gd name="T68" fmla="*/ 376 w 1872"/>
                <a:gd name="T69" fmla="*/ 54 h 1330"/>
                <a:gd name="T70" fmla="*/ 411 w 1872"/>
                <a:gd name="T71" fmla="*/ 80 h 1330"/>
                <a:gd name="T72" fmla="*/ 426 w 1872"/>
                <a:gd name="T73" fmla="*/ 75 h 1330"/>
                <a:gd name="T74" fmla="*/ 445 w 1872"/>
                <a:gd name="T75" fmla="*/ 98 h 1330"/>
                <a:gd name="T76" fmla="*/ 456 w 1872"/>
                <a:gd name="T77" fmla="*/ 124 h 1330"/>
                <a:gd name="T78" fmla="*/ 468 w 1872"/>
                <a:gd name="T79" fmla="*/ 143 h 1330"/>
                <a:gd name="T80" fmla="*/ 444 w 1872"/>
                <a:gd name="T81" fmla="*/ 179 h 1330"/>
                <a:gd name="T82" fmla="*/ 437 w 1872"/>
                <a:gd name="T83" fmla="*/ 201 h 1330"/>
                <a:gd name="T84" fmla="*/ 432 w 1872"/>
                <a:gd name="T85" fmla="*/ 223 h 1330"/>
                <a:gd name="T86" fmla="*/ 410 w 1872"/>
                <a:gd name="T87" fmla="*/ 228 h 1330"/>
                <a:gd name="T88" fmla="*/ 397 w 1872"/>
                <a:gd name="T89" fmla="*/ 222 h 1330"/>
                <a:gd name="T90" fmla="*/ 416 w 1872"/>
                <a:gd name="T91" fmla="*/ 237 h 1330"/>
                <a:gd name="T92" fmla="*/ 442 w 1872"/>
                <a:gd name="T93" fmla="*/ 251 h 13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72"/>
                <a:gd name="T142" fmla="*/ 0 h 1330"/>
                <a:gd name="T143" fmla="*/ 1872 w 1872"/>
                <a:gd name="T144" fmla="*/ 1330 h 13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close/>
                </a:path>
              </a:pathLst>
            </a:custGeom>
            <a:grpFill/>
            <a:ln w="0">
              <a:solidFill>
                <a:schemeClr val="bg1">
                  <a:lumMod val="95000"/>
                </a:schemeClr>
              </a:solidFill>
              <a:prstDash val="solid"/>
              <a:round/>
              <a:headEnd/>
              <a:tailEnd/>
            </a:ln>
          </p:spPr>
          <p:txBody>
            <a:bodyPr/>
            <a:lstStyle/>
            <a:p>
              <a:endParaRPr lang="zh-CN" altLang="en-US">
                <a:solidFill>
                  <a:schemeClr val="bg1"/>
                </a:solidFill>
              </a:endParaRPr>
            </a:p>
          </p:txBody>
        </p:sp>
        <p:sp>
          <p:nvSpPr>
            <p:cNvPr id="66" name="Freeform 110"/>
            <p:cNvSpPr>
              <a:spLocks/>
            </p:cNvSpPr>
            <p:nvPr/>
          </p:nvSpPr>
          <p:spPr bwMode="gray">
            <a:xfrm>
              <a:off x="1694" y="2177"/>
              <a:ext cx="936" cy="666"/>
            </a:xfrm>
            <a:custGeom>
              <a:avLst/>
              <a:gdLst>
                <a:gd name="T0" fmla="*/ 445 w 1872"/>
                <a:gd name="T1" fmla="*/ 276 h 1330"/>
                <a:gd name="T2" fmla="*/ 426 w 1872"/>
                <a:gd name="T3" fmla="*/ 279 h 1330"/>
                <a:gd name="T4" fmla="*/ 397 w 1872"/>
                <a:gd name="T5" fmla="*/ 279 h 1330"/>
                <a:gd name="T6" fmla="*/ 381 w 1872"/>
                <a:gd name="T7" fmla="*/ 296 h 1330"/>
                <a:gd name="T8" fmla="*/ 343 w 1872"/>
                <a:gd name="T9" fmla="*/ 274 h 1330"/>
                <a:gd name="T10" fmla="*/ 308 w 1872"/>
                <a:gd name="T11" fmla="*/ 269 h 1330"/>
                <a:gd name="T12" fmla="*/ 275 w 1872"/>
                <a:gd name="T13" fmla="*/ 273 h 1330"/>
                <a:gd name="T14" fmla="*/ 262 w 1872"/>
                <a:gd name="T15" fmla="*/ 288 h 1330"/>
                <a:gd name="T16" fmla="*/ 260 w 1872"/>
                <a:gd name="T17" fmla="*/ 309 h 1330"/>
                <a:gd name="T18" fmla="*/ 225 w 1872"/>
                <a:gd name="T19" fmla="*/ 329 h 1330"/>
                <a:gd name="T20" fmla="*/ 204 w 1872"/>
                <a:gd name="T21" fmla="*/ 313 h 1330"/>
                <a:gd name="T22" fmla="*/ 155 w 1872"/>
                <a:gd name="T23" fmla="*/ 287 h 1330"/>
                <a:gd name="T24" fmla="*/ 113 w 1872"/>
                <a:gd name="T25" fmla="*/ 280 h 1330"/>
                <a:gd name="T26" fmla="*/ 85 w 1872"/>
                <a:gd name="T27" fmla="*/ 274 h 1330"/>
                <a:gd name="T28" fmla="*/ 64 w 1872"/>
                <a:gd name="T29" fmla="*/ 264 h 1330"/>
                <a:gd name="T30" fmla="*/ 28 w 1872"/>
                <a:gd name="T31" fmla="*/ 256 h 1330"/>
                <a:gd name="T32" fmla="*/ 2 w 1872"/>
                <a:gd name="T33" fmla="*/ 206 h 1330"/>
                <a:gd name="T34" fmla="*/ 12 w 1872"/>
                <a:gd name="T35" fmla="*/ 185 h 1330"/>
                <a:gd name="T36" fmla="*/ 20 w 1872"/>
                <a:gd name="T37" fmla="*/ 149 h 1330"/>
                <a:gd name="T38" fmla="*/ 11 w 1872"/>
                <a:gd name="T39" fmla="*/ 133 h 1330"/>
                <a:gd name="T40" fmla="*/ 20 w 1872"/>
                <a:gd name="T41" fmla="*/ 117 h 1330"/>
                <a:gd name="T42" fmla="*/ 61 w 1872"/>
                <a:gd name="T43" fmla="*/ 117 h 1330"/>
                <a:gd name="T44" fmla="*/ 53 w 1872"/>
                <a:gd name="T45" fmla="*/ 96 h 1330"/>
                <a:gd name="T46" fmla="*/ 74 w 1872"/>
                <a:gd name="T47" fmla="*/ 75 h 1330"/>
                <a:gd name="T48" fmla="*/ 45 w 1872"/>
                <a:gd name="T49" fmla="*/ 32 h 1330"/>
                <a:gd name="T50" fmla="*/ 99 w 1872"/>
                <a:gd name="T51" fmla="*/ 18 h 1330"/>
                <a:gd name="T52" fmla="*/ 134 w 1872"/>
                <a:gd name="T53" fmla="*/ 10 h 1330"/>
                <a:gd name="T54" fmla="*/ 169 w 1872"/>
                <a:gd name="T55" fmla="*/ 4 h 1330"/>
                <a:gd name="T56" fmla="*/ 206 w 1872"/>
                <a:gd name="T57" fmla="*/ 15 h 1330"/>
                <a:gd name="T58" fmla="*/ 235 w 1872"/>
                <a:gd name="T59" fmla="*/ 32 h 1330"/>
                <a:gd name="T60" fmla="*/ 269 w 1872"/>
                <a:gd name="T61" fmla="*/ 20 h 1330"/>
                <a:gd name="T62" fmla="*/ 301 w 1872"/>
                <a:gd name="T63" fmla="*/ 20 h 1330"/>
                <a:gd name="T64" fmla="*/ 330 w 1872"/>
                <a:gd name="T65" fmla="*/ 24 h 1330"/>
                <a:gd name="T66" fmla="*/ 364 w 1872"/>
                <a:gd name="T67" fmla="*/ 28 h 1330"/>
                <a:gd name="T68" fmla="*/ 376 w 1872"/>
                <a:gd name="T69" fmla="*/ 54 h 1330"/>
                <a:gd name="T70" fmla="*/ 411 w 1872"/>
                <a:gd name="T71" fmla="*/ 80 h 1330"/>
                <a:gd name="T72" fmla="*/ 426 w 1872"/>
                <a:gd name="T73" fmla="*/ 75 h 1330"/>
                <a:gd name="T74" fmla="*/ 445 w 1872"/>
                <a:gd name="T75" fmla="*/ 98 h 1330"/>
                <a:gd name="T76" fmla="*/ 456 w 1872"/>
                <a:gd name="T77" fmla="*/ 124 h 1330"/>
                <a:gd name="T78" fmla="*/ 468 w 1872"/>
                <a:gd name="T79" fmla="*/ 143 h 1330"/>
                <a:gd name="T80" fmla="*/ 444 w 1872"/>
                <a:gd name="T81" fmla="*/ 179 h 1330"/>
                <a:gd name="T82" fmla="*/ 437 w 1872"/>
                <a:gd name="T83" fmla="*/ 201 h 1330"/>
                <a:gd name="T84" fmla="*/ 432 w 1872"/>
                <a:gd name="T85" fmla="*/ 223 h 1330"/>
                <a:gd name="T86" fmla="*/ 410 w 1872"/>
                <a:gd name="T87" fmla="*/ 228 h 1330"/>
                <a:gd name="T88" fmla="*/ 397 w 1872"/>
                <a:gd name="T89" fmla="*/ 222 h 1330"/>
                <a:gd name="T90" fmla="*/ 416 w 1872"/>
                <a:gd name="T91" fmla="*/ 237 h 1330"/>
                <a:gd name="T92" fmla="*/ 442 w 1872"/>
                <a:gd name="T93" fmla="*/ 251 h 133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872"/>
                <a:gd name="T142" fmla="*/ 0 h 1330"/>
                <a:gd name="T143" fmla="*/ 1872 w 1872"/>
                <a:gd name="T144" fmla="*/ 1330 h 133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872" h="1330">
                  <a:moveTo>
                    <a:pt x="1801" y="1035"/>
                  </a:moveTo>
                  <a:lnTo>
                    <a:pt x="1779" y="1102"/>
                  </a:lnTo>
                  <a:lnTo>
                    <a:pt x="1736" y="1082"/>
                  </a:lnTo>
                  <a:lnTo>
                    <a:pt x="1702" y="1115"/>
                  </a:lnTo>
                  <a:lnTo>
                    <a:pt x="1655" y="1072"/>
                  </a:lnTo>
                  <a:lnTo>
                    <a:pt x="1586" y="1114"/>
                  </a:lnTo>
                  <a:lnTo>
                    <a:pt x="1588" y="1184"/>
                  </a:lnTo>
                  <a:lnTo>
                    <a:pt x="1521" y="1180"/>
                  </a:lnTo>
                  <a:lnTo>
                    <a:pt x="1421" y="1068"/>
                  </a:lnTo>
                  <a:lnTo>
                    <a:pt x="1372" y="1094"/>
                  </a:lnTo>
                  <a:lnTo>
                    <a:pt x="1279" y="1049"/>
                  </a:lnTo>
                  <a:lnTo>
                    <a:pt x="1232" y="1072"/>
                  </a:lnTo>
                  <a:lnTo>
                    <a:pt x="1138" y="1062"/>
                  </a:lnTo>
                  <a:lnTo>
                    <a:pt x="1100" y="1090"/>
                  </a:lnTo>
                  <a:lnTo>
                    <a:pt x="1092" y="1155"/>
                  </a:lnTo>
                  <a:lnTo>
                    <a:pt x="1045" y="1149"/>
                  </a:lnTo>
                  <a:lnTo>
                    <a:pt x="1055" y="1184"/>
                  </a:lnTo>
                  <a:lnTo>
                    <a:pt x="1039" y="1234"/>
                  </a:lnTo>
                  <a:lnTo>
                    <a:pt x="968" y="1330"/>
                  </a:lnTo>
                  <a:lnTo>
                    <a:pt x="897" y="1314"/>
                  </a:lnTo>
                  <a:lnTo>
                    <a:pt x="821" y="1304"/>
                  </a:lnTo>
                  <a:lnTo>
                    <a:pt x="813" y="1251"/>
                  </a:lnTo>
                  <a:lnTo>
                    <a:pt x="728" y="1190"/>
                  </a:lnTo>
                  <a:lnTo>
                    <a:pt x="618" y="1147"/>
                  </a:lnTo>
                  <a:lnTo>
                    <a:pt x="521" y="1149"/>
                  </a:lnTo>
                  <a:lnTo>
                    <a:pt x="452" y="1117"/>
                  </a:lnTo>
                  <a:lnTo>
                    <a:pt x="389" y="1121"/>
                  </a:lnTo>
                  <a:lnTo>
                    <a:pt x="338" y="1092"/>
                  </a:lnTo>
                  <a:lnTo>
                    <a:pt x="281" y="1056"/>
                  </a:lnTo>
                  <a:lnTo>
                    <a:pt x="256" y="1054"/>
                  </a:lnTo>
                  <a:lnTo>
                    <a:pt x="185" y="1021"/>
                  </a:lnTo>
                  <a:lnTo>
                    <a:pt x="112" y="1023"/>
                  </a:lnTo>
                  <a:lnTo>
                    <a:pt x="61" y="911"/>
                  </a:lnTo>
                  <a:lnTo>
                    <a:pt x="6" y="822"/>
                  </a:lnTo>
                  <a:lnTo>
                    <a:pt x="0" y="740"/>
                  </a:lnTo>
                  <a:lnTo>
                    <a:pt x="45" y="738"/>
                  </a:lnTo>
                  <a:lnTo>
                    <a:pt x="43" y="686"/>
                  </a:lnTo>
                  <a:lnTo>
                    <a:pt x="77" y="594"/>
                  </a:lnTo>
                  <a:lnTo>
                    <a:pt x="78" y="549"/>
                  </a:lnTo>
                  <a:lnTo>
                    <a:pt x="43" y="529"/>
                  </a:lnTo>
                  <a:lnTo>
                    <a:pt x="80" y="501"/>
                  </a:lnTo>
                  <a:lnTo>
                    <a:pt x="77" y="466"/>
                  </a:lnTo>
                  <a:lnTo>
                    <a:pt x="139" y="501"/>
                  </a:lnTo>
                  <a:lnTo>
                    <a:pt x="244" y="466"/>
                  </a:lnTo>
                  <a:lnTo>
                    <a:pt x="206" y="433"/>
                  </a:lnTo>
                  <a:lnTo>
                    <a:pt x="212" y="383"/>
                  </a:lnTo>
                  <a:lnTo>
                    <a:pt x="265" y="364"/>
                  </a:lnTo>
                  <a:lnTo>
                    <a:pt x="293" y="299"/>
                  </a:lnTo>
                  <a:lnTo>
                    <a:pt x="175" y="206"/>
                  </a:lnTo>
                  <a:lnTo>
                    <a:pt x="179" y="126"/>
                  </a:lnTo>
                  <a:lnTo>
                    <a:pt x="252" y="84"/>
                  </a:lnTo>
                  <a:lnTo>
                    <a:pt x="393" y="70"/>
                  </a:lnTo>
                  <a:lnTo>
                    <a:pt x="502" y="41"/>
                  </a:lnTo>
                  <a:lnTo>
                    <a:pt x="533" y="37"/>
                  </a:lnTo>
                  <a:lnTo>
                    <a:pt x="596" y="0"/>
                  </a:lnTo>
                  <a:lnTo>
                    <a:pt x="675" y="13"/>
                  </a:lnTo>
                  <a:lnTo>
                    <a:pt x="758" y="21"/>
                  </a:lnTo>
                  <a:lnTo>
                    <a:pt x="823" y="57"/>
                  </a:lnTo>
                  <a:lnTo>
                    <a:pt x="880" y="68"/>
                  </a:lnTo>
                  <a:lnTo>
                    <a:pt x="941" y="127"/>
                  </a:lnTo>
                  <a:lnTo>
                    <a:pt x="996" y="124"/>
                  </a:lnTo>
                  <a:lnTo>
                    <a:pt x="1075" y="80"/>
                  </a:lnTo>
                  <a:lnTo>
                    <a:pt x="1147" y="84"/>
                  </a:lnTo>
                  <a:lnTo>
                    <a:pt x="1202" y="80"/>
                  </a:lnTo>
                  <a:lnTo>
                    <a:pt x="1244" y="57"/>
                  </a:lnTo>
                  <a:lnTo>
                    <a:pt x="1319" y="96"/>
                  </a:lnTo>
                  <a:lnTo>
                    <a:pt x="1395" y="151"/>
                  </a:lnTo>
                  <a:lnTo>
                    <a:pt x="1456" y="112"/>
                  </a:lnTo>
                  <a:lnTo>
                    <a:pt x="1480" y="171"/>
                  </a:lnTo>
                  <a:lnTo>
                    <a:pt x="1502" y="214"/>
                  </a:lnTo>
                  <a:lnTo>
                    <a:pt x="1588" y="250"/>
                  </a:lnTo>
                  <a:lnTo>
                    <a:pt x="1641" y="320"/>
                  </a:lnTo>
                  <a:lnTo>
                    <a:pt x="1675" y="322"/>
                  </a:lnTo>
                  <a:lnTo>
                    <a:pt x="1702" y="299"/>
                  </a:lnTo>
                  <a:lnTo>
                    <a:pt x="1740" y="334"/>
                  </a:lnTo>
                  <a:lnTo>
                    <a:pt x="1779" y="389"/>
                  </a:lnTo>
                  <a:lnTo>
                    <a:pt x="1793" y="458"/>
                  </a:lnTo>
                  <a:lnTo>
                    <a:pt x="1824" y="494"/>
                  </a:lnTo>
                  <a:lnTo>
                    <a:pt x="1846" y="543"/>
                  </a:lnTo>
                  <a:lnTo>
                    <a:pt x="1872" y="572"/>
                  </a:lnTo>
                  <a:lnTo>
                    <a:pt x="1840" y="677"/>
                  </a:lnTo>
                  <a:lnTo>
                    <a:pt x="1775" y="714"/>
                  </a:lnTo>
                  <a:lnTo>
                    <a:pt x="1787" y="769"/>
                  </a:lnTo>
                  <a:lnTo>
                    <a:pt x="1748" y="801"/>
                  </a:lnTo>
                  <a:lnTo>
                    <a:pt x="1720" y="805"/>
                  </a:lnTo>
                  <a:lnTo>
                    <a:pt x="1726" y="889"/>
                  </a:lnTo>
                  <a:lnTo>
                    <a:pt x="1693" y="921"/>
                  </a:lnTo>
                  <a:lnTo>
                    <a:pt x="1639" y="911"/>
                  </a:lnTo>
                  <a:lnTo>
                    <a:pt x="1614" y="868"/>
                  </a:lnTo>
                  <a:lnTo>
                    <a:pt x="1586" y="887"/>
                  </a:lnTo>
                  <a:lnTo>
                    <a:pt x="1596" y="938"/>
                  </a:lnTo>
                  <a:lnTo>
                    <a:pt x="1661" y="946"/>
                  </a:lnTo>
                  <a:lnTo>
                    <a:pt x="1716" y="990"/>
                  </a:lnTo>
                  <a:lnTo>
                    <a:pt x="1767" y="1001"/>
                  </a:lnTo>
                  <a:lnTo>
                    <a:pt x="1801" y="1035"/>
                  </a:lnTo>
                </a:path>
              </a:pathLst>
            </a:custGeom>
            <a:grpFill/>
            <a:ln w="6350">
              <a:solidFill>
                <a:schemeClr val="bg1">
                  <a:lumMod val="95000"/>
                </a:schemeClr>
              </a:solidFill>
              <a:prstDash val="solid"/>
              <a:round/>
              <a:headEnd/>
              <a:tailEnd/>
            </a:ln>
          </p:spPr>
          <p:txBody>
            <a:bodyPr/>
            <a:lstStyle/>
            <a:p>
              <a:endParaRPr lang="zh-CN" altLang="en-US">
                <a:solidFill>
                  <a:schemeClr val="bg1"/>
                </a:solidFill>
              </a:endParaRPr>
            </a:p>
          </p:txBody>
        </p:sp>
        <p:sp>
          <p:nvSpPr>
            <p:cNvPr id="67" name="Freeform 111"/>
            <p:cNvSpPr>
              <a:spLocks/>
            </p:cNvSpPr>
            <p:nvPr/>
          </p:nvSpPr>
          <p:spPr bwMode="gray">
            <a:xfrm>
              <a:off x="2241" y="2635"/>
              <a:ext cx="911" cy="693"/>
            </a:xfrm>
            <a:custGeom>
              <a:avLst/>
              <a:gdLst>
                <a:gd name="T0" fmla="*/ 300 w 1823"/>
                <a:gd name="T1" fmla="*/ 274 h 1385"/>
                <a:gd name="T2" fmla="*/ 284 w 1823"/>
                <a:gd name="T3" fmla="*/ 262 h 1385"/>
                <a:gd name="T4" fmla="*/ 269 w 1823"/>
                <a:gd name="T5" fmla="*/ 266 h 1385"/>
                <a:gd name="T6" fmla="*/ 248 w 1823"/>
                <a:gd name="T7" fmla="*/ 249 h 1385"/>
                <a:gd name="T8" fmla="*/ 236 w 1823"/>
                <a:gd name="T9" fmla="*/ 235 h 1385"/>
                <a:gd name="T10" fmla="*/ 232 w 1823"/>
                <a:gd name="T11" fmla="*/ 246 h 1385"/>
                <a:gd name="T12" fmla="*/ 222 w 1823"/>
                <a:gd name="T13" fmla="*/ 252 h 1385"/>
                <a:gd name="T14" fmla="*/ 218 w 1823"/>
                <a:gd name="T15" fmla="*/ 270 h 1385"/>
                <a:gd name="T16" fmla="*/ 195 w 1823"/>
                <a:gd name="T17" fmla="*/ 293 h 1385"/>
                <a:gd name="T18" fmla="*/ 201 w 1823"/>
                <a:gd name="T19" fmla="*/ 318 h 1385"/>
                <a:gd name="T20" fmla="*/ 188 w 1823"/>
                <a:gd name="T21" fmla="*/ 338 h 1385"/>
                <a:gd name="T22" fmla="*/ 167 w 1823"/>
                <a:gd name="T23" fmla="*/ 345 h 1385"/>
                <a:gd name="T24" fmla="*/ 148 w 1823"/>
                <a:gd name="T25" fmla="*/ 338 h 1385"/>
                <a:gd name="T26" fmla="*/ 132 w 1823"/>
                <a:gd name="T27" fmla="*/ 302 h 1385"/>
                <a:gd name="T28" fmla="*/ 111 w 1823"/>
                <a:gd name="T29" fmla="*/ 270 h 1385"/>
                <a:gd name="T30" fmla="*/ 90 w 1823"/>
                <a:gd name="T31" fmla="*/ 257 h 1385"/>
                <a:gd name="T32" fmla="*/ 87 w 1823"/>
                <a:gd name="T33" fmla="*/ 239 h 1385"/>
                <a:gd name="T34" fmla="*/ 65 w 1823"/>
                <a:gd name="T35" fmla="*/ 253 h 1385"/>
                <a:gd name="T36" fmla="*/ 53 w 1823"/>
                <a:gd name="T37" fmla="*/ 209 h 1385"/>
                <a:gd name="T38" fmla="*/ 51 w 1823"/>
                <a:gd name="T39" fmla="*/ 156 h 1385"/>
                <a:gd name="T40" fmla="*/ 40 w 1823"/>
                <a:gd name="T41" fmla="*/ 128 h 1385"/>
                <a:gd name="T42" fmla="*/ 49 w 1823"/>
                <a:gd name="T43" fmla="*/ 117 h 1385"/>
                <a:gd name="T44" fmla="*/ 26 w 1823"/>
                <a:gd name="T45" fmla="*/ 77 h 1385"/>
                <a:gd name="T46" fmla="*/ 2 w 1823"/>
                <a:gd name="T47" fmla="*/ 45 h 1385"/>
                <a:gd name="T48" fmla="*/ 35 w 1823"/>
                <a:gd name="T49" fmla="*/ 40 h 1385"/>
                <a:gd name="T50" fmla="*/ 70 w 1823"/>
                <a:gd name="T51" fmla="*/ 45 h 1385"/>
                <a:gd name="T52" fmla="*/ 107 w 1823"/>
                <a:gd name="T53" fmla="*/ 67 h 1385"/>
                <a:gd name="T54" fmla="*/ 124 w 1823"/>
                <a:gd name="T55" fmla="*/ 50 h 1385"/>
                <a:gd name="T56" fmla="*/ 152 w 1823"/>
                <a:gd name="T57" fmla="*/ 50 h 1385"/>
                <a:gd name="T58" fmla="*/ 171 w 1823"/>
                <a:gd name="T59" fmla="*/ 47 h 1385"/>
                <a:gd name="T60" fmla="*/ 168 w 1823"/>
                <a:gd name="T61" fmla="*/ 22 h 1385"/>
                <a:gd name="T62" fmla="*/ 193 w 1823"/>
                <a:gd name="T63" fmla="*/ 0 h 1385"/>
                <a:gd name="T64" fmla="*/ 208 w 1823"/>
                <a:gd name="T65" fmla="*/ 22 h 1385"/>
                <a:gd name="T66" fmla="*/ 240 w 1823"/>
                <a:gd name="T67" fmla="*/ 35 h 1385"/>
                <a:gd name="T68" fmla="*/ 261 w 1823"/>
                <a:gd name="T69" fmla="*/ 65 h 1385"/>
                <a:gd name="T70" fmla="*/ 284 w 1823"/>
                <a:gd name="T71" fmla="*/ 54 h 1385"/>
                <a:gd name="T72" fmla="*/ 310 w 1823"/>
                <a:gd name="T73" fmla="*/ 64 h 1385"/>
                <a:gd name="T74" fmla="*/ 358 w 1823"/>
                <a:gd name="T75" fmla="*/ 68 h 1385"/>
                <a:gd name="T76" fmla="*/ 390 w 1823"/>
                <a:gd name="T77" fmla="*/ 73 h 1385"/>
                <a:gd name="T78" fmla="*/ 419 w 1823"/>
                <a:gd name="T79" fmla="*/ 84 h 1385"/>
                <a:gd name="T80" fmla="*/ 448 w 1823"/>
                <a:gd name="T81" fmla="*/ 89 h 1385"/>
                <a:gd name="T82" fmla="*/ 455 w 1823"/>
                <a:gd name="T83" fmla="*/ 130 h 1385"/>
                <a:gd name="T84" fmla="*/ 431 w 1823"/>
                <a:gd name="T85" fmla="*/ 144 h 1385"/>
                <a:gd name="T86" fmla="*/ 396 w 1823"/>
                <a:gd name="T87" fmla="*/ 155 h 1385"/>
                <a:gd name="T88" fmla="*/ 417 w 1823"/>
                <a:gd name="T89" fmla="*/ 193 h 1385"/>
                <a:gd name="T90" fmla="*/ 433 w 1823"/>
                <a:gd name="T91" fmla="*/ 227 h 1385"/>
                <a:gd name="T92" fmla="*/ 417 w 1823"/>
                <a:gd name="T93" fmla="*/ 246 h 1385"/>
                <a:gd name="T94" fmla="*/ 397 w 1823"/>
                <a:gd name="T95" fmla="*/ 227 h 1385"/>
                <a:gd name="T96" fmla="*/ 379 w 1823"/>
                <a:gd name="T97" fmla="*/ 214 h 1385"/>
                <a:gd name="T98" fmla="*/ 361 w 1823"/>
                <a:gd name="T99" fmla="*/ 210 h 1385"/>
                <a:gd name="T100" fmla="*/ 355 w 1823"/>
                <a:gd name="T101" fmla="*/ 224 h 1385"/>
                <a:gd name="T102" fmla="*/ 344 w 1823"/>
                <a:gd name="T103" fmla="*/ 240 h 1385"/>
                <a:gd name="T104" fmla="*/ 312 w 1823"/>
                <a:gd name="T105" fmla="*/ 227 h 1385"/>
                <a:gd name="T106" fmla="*/ 300 w 1823"/>
                <a:gd name="T107" fmla="*/ 247 h 1385"/>
                <a:gd name="T108" fmla="*/ 320 w 1823"/>
                <a:gd name="T109" fmla="*/ 253 h 13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23"/>
                <a:gd name="T166" fmla="*/ 0 h 1385"/>
                <a:gd name="T167" fmla="*/ 1823 w 1823"/>
                <a:gd name="T168" fmla="*/ 1385 h 13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close/>
                </a:path>
              </a:pathLst>
            </a:custGeom>
            <a:grpFill/>
            <a:ln w="0">
              <a:solidFill>
                <a:schemeClr val="bg1">
                  <a:lumMod val="95000"/>
                </a:schemeClr>
              </a:solidFill>
              <a:prstDash val="solid"/>
              <a:round/>
              <a:headEnd/>
              <a:tailEnd/>
            </a:ln>
          </p:spPr>
          <p:txBody>
            <a:bodyPr/>
            <a:lstStyle/>
            <a:p>
              <a:endParaRPr lang="zh-CN" altLang="en-US">
                <a:solidFill>
                  <a:schemeClr val="bg1"/>
                </a:solidFill>
              </a:endParaRPr>
            </a:p>
          </p:txBody>
        </p:sp>
        <p:sp>
          <p:nvSpPr>
            <p:cNvPr id="68" name="Freeform 112"/>
            <p:cNvSpPr>
              <a:spLocks/>
            </p:cNvSpPr>
            <p:nvPr/>
          </p:nvSpPr>
          <p:spPr bwMode="gray">
            <a:xfrm>
              <a:off x="2241" y="2635"/>
              <a:ext cx="911" cy="693"/>
            </a:xfrm>
            <a:custGeom>
              <a:avLst/>
              <a:gdLst>
                <a:gd name="T0" fmla="*/ 300 w 1823"/>
                <a:gd name="T1" fmla="*/ 274 h 1385"/>
                <a:gd name="T2" fmla="*/ 284 w 1823"/>
                <a:gd name="T3" fmla="*/ 262 h 1385"/>
                <a:gd name="T4" fmla="*/ 269 w 1823"/>
                <a:gd name="T5" fmla="*/ 266 h 1385"/>
                <a:gd name="T6" fmla="*/ 248 w 1823"/>
                <a:gd name="T7" fmla="*/ 249 h 1385"/>
                <a:gd name="T8" fmla="*/ 236 w 1823"/>
                <a:gd name="T9" fmla="*/ 235 h 1385"/>
                <a:gd name="T10" fmla="*/ 232 w 1823"/>
                <a:gd name="T11" fmla="*/ 246 h 1385"/>
                <a:gd name="T12" fmla="*/ 222 w 1823"/>
                <a:gd name="T13" fmla="*/ 252 h 1385"/>
                <a:gd name="T14" fmla="*/ 218 w 1823"/>
                <a:gd name="T15" fmla="*/ 270 h 1385"/>
                <a:gd name="T16" fmla="*/ 195 w 1823"/>
                <a:gd name="T17" fmla="*/ 293 h 1385"/>
                <a:gd name="T18" fmla="*/ 201 w 1823"/>
                <a:gd name="T19" fmla="*/ 318 h 1385"/>
                <a:gd name="T20" fmla="*/ 188 w 1823"/>
                <a:gd name="T21" fmla="*/ 338 h 1385"/>
                <a:gd name="T22" fmla="*/ 167 w 1823"/>
                <a:gd name="T23" fmla="*/ 345 h 1385"/>
                <a:gd name="T24" fmla="*/ 148 w 1823"/>
                <a:gd name="T25" fmla="*/ 338 h 1385"/>
                <a:gd name="T26" fmla="*/ 132 w 1823"/>
                <a:gd name="T27" fmla="*/ 302 h 1385"/>
                <a:gd name="T28" fmla="*/ 111 w 1823"/>
                <a:gd name="T29" fmla="*/ 270 h 1385"/>
                <a:gd name="T30" fmla="*/ 90 w 1823"/>
                <a:gd name="T31" fmla="*/ 257 h 1385"/>
                <a:gd name="T32" fmla="*/ 87 w 1823"/>
                <a:gd name="T33" fmla="*/ 239 h 1385"/>
                <a:gd name="T34" fmla="*/ 65 w 1823"/>
                <a:gd name="T35" fmla="*/ 253 h 1385"/>
                <a:gd name="T36" fmla="*/ 53 w 1823"/>
                <a:gd name="T37" fmla="*/ 209 h 1385"/>
                <a:gd name="T38" fmla="*/ 51 w 1823"/>
                <a:gd name="T39" fmla="*/ 156 h 1385"/>
                <a:gd name="T40" fmla="*/ 40 w 1823"/>
                <a:gd name="T41" fmla="*/ 128 h 1385"/>
                <a:gd name="T42" fmla="*/ 49 w 1823"/>
                <a:gd name="T43" fmla="*/ 117 h 1385"/>
                <a:gd name="T44" fmla="*/ 26 w 1823"/>
                <a:gd name="T45" fmla="*/ 77 h 1385"/>
                <a:gd name="T46" fmla="*/ 2 w 1823"/>
                <a:gd name="T47" fmla="*/ 45 h 1385"/>
                <a:gd name="T48" fmla="*/ 35 w 1823"/>
                <a:gd name="T49" fmla="*/ 40 h 1385"/>
                <a:gd name="T50" fmla="*/ 70 w 1823"/>
                <a:gd name="T51" fmla="*/ 45 h 1385"/>
                <a:gd name="T52" fmla="*/ 107 w 1823"/>
                <a:gd name="T53" fmla="*/ 67 h 1385"/>
                <a:gd name="T54" fmla="*/ 124 w 1823"/>
                <a:gd name="T55" fmla="*/ 50 h 1385"/>
                <a:gd name="T56" fmla="*/ 152 w 1823"/>
                <a:gd name="T57" fmla="*/ 50 h 1385"/>
                <a:gd name="T58" fmla="*/ 171 w 1823"/>
                <a:gd name="T59" fmla="*/ 47 h 1385"/>
                <a:gd name="T60" fmla="*/ 168 w 1823"/>
                <a:gd name="T61" fmla="*/ 22 h 1385"/>
                <a:gd name="T62" fmla="*/ 193 w 1823"/>
                <a:gd name="T63" fmla="*/ 0 h 1385"/>
                <a:gd name="T64" fmla="*/ 208 w 1823"/>
                <a:gd name="T65" fmla="*/ 22 h 1385"/>
                <a:gd name="T66" fmla="*/ 240 w 1823"/>
                <a:gd name="T67" fmla="*/ 35 h 1385"/>
                <a:gd name="T68" fmla="*/ 261 w 1823"/>
                <a:gd name="T69" fmla="*/ 65 h 1385"/>
                <a:gd name="T70" fmla="*/ 284 w 1823"/>
                <a:gd name="T71" fmla="*/ 54 h 1385"/>
                <a:gd name="T72" fmla="*/ 310 w 1823"/>
                <a:gd name="T73" fmla="*/ 64 h 1385"/>
                <a:gd name="T74" fmla="*/ 358 w 1823"/>
                <a:gd name="T75" fmla="*/ 68 h 1385"/>
                <a:gd name="T76" fmla="*/ 390 w 1823"/>
                <a:gd name="T77" fmla="*/ 73 h 1385"/>
                <a:gd name="T78" fmla="*/ 419 w 1823"/>
                <a:gd name="T79" fmla="*/ 84 h 1385"/>
                <a:gd name="T80" fmla="*/ 448 w 1823"/>
                <a:gd name="T81" fmla="*/ 89 h 1385"/>
                <a:gd name="T82" fmla="*/ 455 w 1823"/>
                <a:gd name="T83" fmla="*/ 130 h 1385"/>
                <a:gd name="T84" fmla="*/ 431 w 1823"/>
                <a:gd name="T85" fmla="*/ 144 h 1385"/>
                <a:gd name="T86" fmla="*/ 396 w 1823"/>
                <a:gd name="T87" fmla="*/ 155 h 1385"/>
                <a:gd name="T88" fmla="*/ 417 w 1823"/>
                <a:gd name="T89" fmla="*/ 193 h 1385"/>
                <a:gd name="T90" fmla="*/ 433 w 1823"/>
                <a:gd name="T91" fmla="*/ 227 h 1385"/>
                <a:gd name="T92" fmla="*/ 417 w 1823"/>
                <a:gd name="T93" fmla="*/ 246 h 1385"/>
                <a:gd name="T94" fmla="*/ 397 w 1823"/>
                <a:gd name="T95" fmla="*/ 227 h 1385"/>
                <a:gd name="T96" fmla="*/ 379 w 1823"/>
                <a:gd name="T97" fmla="*/ 214 h 1385"/>
                <a:gd name="T98" fmla="*/ 361 w 1823"/>
                <a:gd name="T99" fmla="*/ 210 h 1385"/>
                <a:gd name="T100" fmla="*/ 355 w 1823"/>
                <a:gd name="T101" fmla="*/ 224 h 1385"/>
                <a:gd name="T102" fmla="*/ 344 w 1823"/>
                <a:gd name="T103" fmla="*/ 240 h 1385"/>
                <a:gd name="T104" fmla="*/ 312 w 1823"/>
                <a:gd name="T105" fmla="*/ 227 h 1385"/>
                <a:gd name="T106" fmla="*/ 300 w 1823"/>
                <a:gd name="T107" fmla="*/ 247 h 1385"/>
                <a:gd name="T108" fmla="*/ 320 w 1823"/>
                <a:gd name="T109" fmla="*/ 253 h 13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23"/>
                <a:gd name="T166" fmla="*/ 0 h 1385"/>
                <a:gd name="T167" fmla="*/ 1823 w 1823"/>
                <a:gd name="T168" fmla="*/ 1385 h 13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23" h="1385">
                  <a:moveTo>
                    <a:pt x="1301" y="1068"/>
                  </a:moveTo>
                  <a:lnTo>
                    <a:pt x="1203" y="1096"/>
                  </a:lnTo>
                  <a:lnTo>
                    <a:pt x="1142" y="1088"/>
                  </a:lnTo>
                  <a:lnTo>
                    <a:pt x="1138" y="1047"/>
                  </a:lnTo>
                  <a:lnTo>
                    <a:pt x="1105" y="1025"/>
                  </a:lnTo>
                  <a:lnTo>
                    <a:pt x="1077" y="1061"/>
                  </a:lnTo>
                  <a:lnTo>
                    <a:pt x="1014" y="1066"/>
                  </a:lnTo>
                  <a:lnTo>
                    <a:pt x="992" y="996"/>
                  </a:lnTo>
                  <a:lnTo>
                    <a:pt x="992" y="942"/>
                  </a:lnTo>
                  <a:lnTo>
                    <a:pt x="945" y="939"/>
                  </a:lnTo>
                  <a:lnTo>
                    <a:pt x="916" y="954"/>
                  </a:lnTo>
                  <a:lnTo>
                    <a:pt x="929" y="982"/>
                  </a:lnTo>
                  <a:lnTo>
                    <a:pt x="923" y="1005"/>
                  </a:lnTo>
                  <a:lnTo>
                    <a:pt x="890" y="1007"/>
                  </a:lnTo>
                  <a:lnTo>
                    <a:pt x="866" y="1033"/>
                  </a:lnTo>
                  <a:lnTo>
                    <a:pt x="874" y="1078"/>
                  </a:lnTo>
                  <a:lnTo>
                    <a:pt x="817" y="1149"/>
                  </a:lnTo>
                  <a:lnTo>
                    <a:pt x="780" y="1169"/>
                  </a:lnTo>
                  <a:lnTo>
                    <a:pt x="780" y="1234"/>
                  </a:lnTo>
                  <a:lnTo>
                    <a:pt x="805" y="1271"/>
                  </a:lnTo>
                  <a:lnTo>
                    <a:pt x="801" y="1326"/>
                  </a:lnTo>
                  <a:lnTo>
                    <a:pt x="752" y="1352"/>
                  </a:lnTo>
                  <a:lnTo>
                    <a:pt x="742" y="1330"/>
                  </a:lnTo>
                  <a:lnTo>
                    <a:pt x="670" y="1377"/>
                  </a:lnTo>
                  <a:lnTo>
                    <a:pt x="632" y="1385"/>
                  </a:lnTo>
                  <a:lnTo>
                    <a:pt x="595" y="1352"/>
                  </a:lnTo>
                  <a:lnTo>
                    <a:pt x="563" y="1273"/>
                  </a:lnTo>
                  <a:lnTo>
                    <a:pt x="528" y="1206"/>
                  </a:lnTo>
                  <a:lnTo>
                    <a:pt x="500" y="1163"/>
                  </a:lnTo>
                  <a:lnTo>
                    <a:pt x="445" y="1078"/>
                  </a:lnTo>
                  <a:lnTo>
                    <a:pt x="396" y="1076"/>
                  </a:lnTo>
                  <a:lnTo>
                    <a:pt x="362" y="1025"/>
                  </a:lnTo>
                  <a:lnTo>
                    <a:pt x="378" y="988"/>
                  </a:lnTo>
                  <a:lnTo>
                    <a:pt x="349" y="954"/>
                  </a:lnTo>
                  <a:lnTo>
                    <a:pt x="303" y="1004"/>
                  </a:lnTo>
                  <a:lnTo>
                    <a:pt x="260" y="1011"/>
                  </a:lnTo>
                  <a:lnTo>
                    <a:pt x="227" y="950"/>
                  </a:lnTo>
                  <a:lnTo>
                    <a:pt x="215" y="834"/>
                  </a:lnTo>
                  <a:lnTo>
                    <a:pt x="211" y="712"/>
                  </a:lnTo>
                  <a:lnTo>
                    <a:pt x="205" y="624"/>
                  </a:lnTo>
                  <a:lnTo>
                    <a:pt x="199" y="582"/>
                  </a:lnTo>
                  <a:lnTo>
                    <a:pt x="160" y="509"/>
                  </a:lnTo>
                  <a:lnTo>
                    <a:pt x="193" y="496"/>
                  </a:lnTo>
                  <a:lnTo>
                    <a:pt x="199" y="468"/>
                  </a:lnTo>
                  <a:lnTo>
                    <a:pt x="136" y="401"/>
                  </a:lnTo>
                  <a:lnTo>
                    <a:pt x="105" y="305"/>
                  </a:lnTo>
                  <a:lnTo>
                    <a:pt x="0" y="240"/>
                  </a:lnTo>
                  <a:lnTo>
                    <a:pt x="8" y="177"/>
                  </a:lnTo>
                  <a:lnTo>
                    <a:pt x="49" y="147"/>
                  </a:lnTo>
                  <a:lnTo>
                    <a:pt x="140" y="157"/>
                  </a:lnTo>
                  <a:lnTo>
                    <a:pt x="189" y="134"/>
                  </a:lnTo>
                  <a:lnTo>
                    <a:pt x="280" y="179"/>
                  </a:lnTo>
                  <a:lnTo>
                    <a:pt x="329" y="153"/>
                  </a:lnTo>
                  <a:lnTo>
                    <a:pt x="429" y="265"/>
                  </a:lnTo>
                  <a:lnTo>
                    <a:pt x="496" y="267"/>
                  </a:lnTo>
                  <a:lnTo>
                    <a:pt x="496" y="200"/>
                  </a:lnTo>
                  <a:lnTo>
                    <a:pt x="563" y="157"/>
                  </a:lnTo>
                  <a:lnTo>
                    <a:pt x="610" y="200"/>
                  </a:lnTo>
                  <a:lnTo>
                    <a:pt x="644" y="167"/>
                  </a:lnTo>
                  <a:lnTo>
                    <a:pt x="687" y="187"/>
                  </a:lnTo>
                  <a:lnTo>
                    <a:pt x="709" y="120"/>
                  </a:lnTo>
                  <a:lnTo>
                    <a:pt x="673" y="86"/>
                  </a:lnTo>
                  <a:lnTo>
                    <a:pt x="677" y="35"/>
                  </a:lnTo>
                  <a:lnTo>
                    <a:pt x="774" y="0"/>
                  </a:lnTo>
                  <a:lnTo>
                    <a:pt x="807" y="17"/>
                  </a:lnTo>
                  <a:lnTo>
                    <a:pt x="833" y="88"/>
                  </a:lnTo>
                  <a:lnTo>
                    <a:pt x="914" y="161"/>
                  </a:lnTo>
                  <a:lnTo>
                    <a:pt x="961" y="138"/>
                  </a:lnTo>
                  <a:lnTo>
                    <a:pt x="988" y="216"/>
                  </a:lnTo>
                  <a:lnTo>
                    <a:pt x="1044" y="260"/>
                  </a:lnTo>
                  <a:lnTo>
                    <a:pt x="1091" y="267"/>
                  </a:lnTo>
                  <a:lnTo>
                    <a:pt x="1138" y="216"/>
                  </a:lnTo>
                  <a:lnTo>
                    <a:pt x="1183" y="195"/>
                  </a:lnTo>
                  <a:lnTo>
                    <a:pt x="1242" y="254"/>
                  </a:lnTo>
                  <a:lnTo>
                    <a:pt x="1335" y="228"/>
                  </a:lnTo>
                  <a:lnTo>
                    <a:pt x="1433" y="269"/>
                  </a:lnTo>
                  <a:lnTo>
                    <a:pt x="1496" y="317"/>
                  </a:lnTo>
                  <a:lnTo>
                    <a:pt x="1561" y="291"/>
                  </a:lnTo>
                  <a:lnTo>
                    <a:pt x="1632" y="336"/>
                  </a:lnTo>
                  <a:lnTo>
                    <a:pt x="1679" y="336"/>
                  </a:lnTo>
                  <a:lnTo>
                    <a:pt x="1681" y="368"/>
                  </a:lnTo>
                  <a:lnTo>
                    <a:pt x="1795" y="356"/>
                  </a:lnTo>
                  <a:lnTo>
                    <a:pt x="1823" y="433"/>
                  </a:lnTo>
                  <a:lnTo>
                    <a:pt x="1821" y="519"/>
                  </a:lnTo>
                  <a:lnTo>
                    <a:pt x="1770" y="527"/>
                  </a:lnTo>
                  <a:lnTo>
                    <a:pt x="1727" y="576"/>
                  </a:lnTo>
                  <a:lnTo>
                    <a:pt x="1620" y="584"/>
                  </a:lnTo>
                  <a:lnTo>
                    <a:pt x="1587" y="618"/>
                  </a:lnTo>
                  <a:lnTo>
                    <a:pt x="1610" y="693"/>
                  </a:lnTo>
                  <a:lnTo>
                    <a:pt x="1669" y="771"/>
                  </a:lnTo>
                  <a:lnTo>
                    <a:pt x="1721" y="815"/>
                  </a:lnTo>
                  <a:lnTo>
                    <a:pt x="1732" y="905"/>
                  </a:lnTo>
                  <a:lnTo>
                    <a:pt x="1731" y="956"/>
                  </a:lnTo>
                  <a:lnTo>
                    <a:pt x="1669" y="984"/>
                  </a:lnTo>
                  <a:lnTo>
                    <a:pt x="1616" y="913"/>
                  </a:lnTo>
                  <a:lnTo>
                    <a:pt x="1591" y="905"/>
                  </a:lnTo>
                  <a:lnTo>
                    <a:pt x="1575" y="838"/>
                  </a:lnTo>
                  <a:lnTo>
                    <a:pt x="1516" y="856"/>
                  </a:lnTo>
                  <a:lnTo>
                    <a:pt x="1463" y="818"/>
                  </a:lnTo>
                  <a:lnTo>
                    <a:pt x="1445" y="838"/>
                  </a:lnTo>
                  <a:lnTo>
                    <a:pt x="1457" y="880"/>
                  </a:lnTo>
                  <a:lnTo>
                    <a:pt x="1421" y="895"/>
                  </a:lnTo>
                  <a:lnTo>
                    <a:pt x="1362" y="909"/>
                  </a:lnTo>
                  <a:lnTo>
                    <a:pt x="1378" y="958"/>
                  </a:lnTo>
                  <a:lnTo>
                    <a:pt x="1313" y="950"/>
                  </a:lnTo>
                  <a:lnTo>
                    <a:pt x="1248" y="907"/>
                  </a:lnTo>
                  <a:lnTo>
                    <a:pt x="1197" y="944"/>
                  </a:lnTo>
                  <a:lnTo>
                    <a:pt x="1201" y="986"/>
                  </a:lnTo>
                  <a:lnTo>
                    <a:pt x="1252" y="1009"/>
                  </a:lnTo>
                  <a:lnTo>
                    <a:pt x="1280" y="1009"/>
                  </a:lnTo>
                  <a:lnTo>
                    <a:pt x="1301" y="1068"/>
                  </a:lnTo>
                </a:path>
              </a:pathLst>
            </a:custGeom>
            <a:grpFill/>
            <a:ln w="6350">
              <a:solidFill>
                <a:schemeClr val="bg1">
                  <a:lumMod val="95000"/>
                </a:schemeClr>
              </a:solidFill>
              <a:prstDash val="solid"/>
              <a:round/>
              <a:headEnd/>
              <a:tailEnd/>
            </a:ln>
          </p:spPr>
          <p:txBody>
            <a:bodyPr/>
            <a:lstStyle/>
            <a:p>
              <a:endParaRPr lang="zh-CN" altLang="en-US">
                <a:solidFill>
                  <a:schemeClr val="bg1"/>
                </a:solidFill>
              </a:endParaRPr>
            </a:p>
          </p:txBody>
        </p:sp>
        <p:sp>
          <p:nvSpPr>
            <p:cNvPr id="69" name="Freeform 113"/>
            <p:cNvSpPr>
              <a:spLocks/>
            </p:cNvSpPr>
            <p:nvPr/>
          </p:nvSpPr>
          <p:spPr bwMode="gray">
            <a:xfrm>
              <a:off x="2685" y="3045"/>
              <a:ext cx="453" cy="398"/>
            </a:xfrm>
            <a:custGeom>
              <a:avLst/>
              <a:gdLst>
                <a:gd name="T0" fmla="*/ 221 w 907"/>
                <a:gd name="T1" fmla="*/ 85 h 796"/>
                <a:gd name="T2" fmla="*/ 221 w 907"/>
                <a:gd name="T3" fmla="*/ 106 h 796"/>
                <a:gd name="T4" fmla="*/ 226 w 907"/>
                <a:gd name="T5" fmla="*/ 130 h 796"/>
                <a:gd name="T6" fmla="*/ 217 w 907"/>
                <a:gd name="T7" fmla="*/ 139 h 796"/>
                <a:gd name="T8" fmla="*/ 209 w 907"/>
                <a:gd name="T9" fmla="*/ 152 h 796"/>
                <a:gd name="T10" fmla="*/ 195 w 907"/>
                <a:gd name="T11" fmla="*/ 160 h 796"/>
                <a:gd name="T12" fmla="*/ 179 w 907"/>
                <a:gd name="T13" fmla="*/ 159 h 796"/>
                <a:gd name="T14" fmla="*/ 165 w 907"/>
                <a:gd name="T15" fmla="*/ 174 h 796"/>
                <a:gd name="T16" fmla="*/ 150 w 907"/>
                <a:gd name="T17" fmla="*/ 168 h 796"/>
                <a:gd name="T18" fmla="*/ 134 w 907"/>
                <a:gd name="T19" fmla="*/ 164 h 796"/>
                <a:gd name="T20" fmla="*/ 120 w 907"/>
                <a:gd name="T21" fmla="*/ 174 h 796"/>
                <a:gd name="T22" fmla="*/ 105 w 907"/>
                <a:gd name="T23" fmla="*/ 184 h 796"/>
                <a:gd name="T24" fmla="*/ 98 w 907"/>
                <a:gd name="T25" fmla="*/ 196 h 796"/>
                <a:gd name="T26" fmla="*/ 70 w 907"/>
                <a:gd name="T27" fmla="*/ 185 h 796"/>
                <a:gd name="T28" fmla="*/ 48 w 907"/>
                <a:gd name="T29" fmla="*/ 199 h 796"/>
                <a:gd name="T30" fmla="*/ 44 w 907"/>
                <a:gd name="T31" fmla="*/ 187 h 796"/>
                <a:gd name="T32" fmla="*/ 34 w 907"/>
                <a:gd name="T33" fmla="*/ 168 h 796"/>
                <a:gd name="T34" fmla="*/ 41 w 907"/>
                <a:gd name="T35" fmla="*/ 126 h 796"/>
                <a:gd name="T36" fmla="*/ 27 w 907"/>
                <a:gd name="T37" fmla="*/ 116 h 796"/>
                <a:gd name="T38" fmla="*/ 6 w 907"/>
                <a:gd name="T39" fmla="*/ 118 h 796"/>
                <a:gd name="T40" fmla="*/ 0 w 907"/>
                <a:gd name="T41" fmla="*/ 98 h 796"/>
                <a:gd name="T42" fmla="*/ 21 w 907"/>
                <a:gd name="T43" fmla="*/ 88 h 796"/>
                <a:gd name="T44" fmla="*/ 30 w 907"/>
                <a:gd name="T45" fmla="*/ 86 h 796"/>
                <a:gd name="T46" fmla="*/ 59 w 907"/>
                <a:gd name="T47" fmla="*/ 83 h 796"/>
                <a:gd name="T48" fmla="*/ 78 w 907"/>
                <a:gd name="T49" fmla="*/ 69 h 796"/>
                <a:gd name="T50" fmla="*/ 98 w 907"/>
                <a:gd name="T51" fmla="*/ 48 h 796"/>
                <a:gd name="T52" fmla="*/ 78 w 907"/>
                <a:gd name="T53" fmla="*/ 42 h 796"/>
                <a:gd name="T54" fmla="*/ 90 w 907"/>
                <a:gd name="T55" fmla="*/ 22 h 796"/>
                <a:gd name="T56" fmla="*/ 122 w 907"/>
                <a:gd name="T57" fmla="*/ 35 h 796"/>
                <a:gd name="T58" fmla="*/ 132 w 907"/>
                <a:gd name="T59" fmla="*/ 19 h 796"/>
                <a:gd name="T60" fmla="*/ 139 w 907"/>
                <a:gd name="T61" fmla="*/ 5 h 796"/>
                <a:gd name="T62" fmla="*/ 157 w 907"/>
                <a:gd name="T63" fmla="*/ 9 h 796"/>
                <a:gd name="T64" fmla="*/ 175 w 907"/>
                <a:gd name="T65" fmla="*/ 22 h 796"/>
                <a:gd name="T66" fmla="*/ 195 w 907"/>
                <a:gd name="T67" fmla="*/ 41 h 796"/>
                <a:gd name="T68" fmla="*/ 216 w 907"/>
                <a:gd name="T69" fmla="*/ 52 h 796"/>
                <a:gd name="T70" fmla="*/ 208 w 907"/>
                <a:gd name="T71" fmla="*/ 78 h 7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7"/>
                <a:gd name="T109" fmla="*/ 0 h 796"/>
                <a:gd name="T110" fmla="*/ 907 w 907"/>
                <a:gd name="T111" fmla="*/ 796 h 7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close/>
                </a:path>
              </a:pathLst>
            </a:custGeom>
            <a:grpFill/>
            <a:ln w="0">
              <a:solidFill>
                <a:schemeClr val="bg1">
                  <a:lumMod val="95000"/>
                </a:schemeClr>
              </a:solidFill>
              <a:prstDash val="solid"/>
              <a:round/>
              <a:headEnd/>
              <a:tailEnd/>
            </a:ln>
          </p:spPr>
          <p:txBody>
            <a:bodyPr/>
            <a:lstStyle/>
            <a:p>
              <a:endParaRPr lang="zh-CN" altLang="en-US">
                <a:solidFill>
                  <a:schemeClr val="bg1"/>
                </a:solidFill>
              </a:endParaRPr>
            </a:p>
          </p:txBody>
        </p:sp>
        <p:sp>
          <p:nvSpPr>
            <p:cNvPr id="70" name="Freeform 114"/>
            <p:cNvSpPr>
              <a:spLocks/>
            </p:cNvSpPr>
            <p:nvPr/>
          </p:nvSpPr>
          <p:spPr bwMode="gray">
            <a:xfrm>
              <a:off x="2685" y="3045"/>
              <a:ext cx="453" cy="398"/>
            </a:xfrm>
            <a:custGeom>
              <a:avLst/>
              <a:gdLst>
                <a:gd name="T0" fmla="*/ 221 w 907"/>
                <a:gd name="T1" fmla="*/ 85 h 796"/>
                <a:gd name="T2" fmla="*/ 221 w 907"/>
                <a:gd name="T3" fmla="*/ 106 h 796"/>
                <a:gd name="T4" fmla="*/ 226 w 907"/>
                <a:gd name="T5" fmla="*/ 130 h 796"/>
                <a:gd name="T6" fmla="*/ 217 w 907"/>
                <a:gd name="T7" fmla="*/ 139 h 796"/>
                <a:gd name="T8" fmla="*/ 209 w 907"/>
                <a:gd name="T9" fmla="*/ 152 h 796"/>
                <a:gd name="T10" fmla="*/ 195 w 907"/>
                <a:gd name="T11" fmla="*/ 160 h 796"/>
                <a:gd name="T12" fmla="*/ 179 w 907"/>
                <a:gd name="T13" fmla="*/ 159 h 796"/>
                <a:gd name="T14" fmla="*/ 165 w 907"/>
                <a:gd name="T15" fmla="*/ 174 h 796"/>
                <a:gd name="T16" fmla="*/ 150 w 907"/>
                <a:gd name="T17" fmla="*/ 168 h 796"/>
                <a:gd name="T18" fmla="*/ 134 w 907"/>
                <a:gd name="T19" fmla="*/ 164 h 796"/>
                <a:gd name="T20" fmla="*/ 120 w 907"/>
                <a:gd name="T21" fmla="*/ 174 h 796"/>
                <a:gd name="T22" fmla="*/ 105 w 907"/>
                <a:gd name="T23" fmla="*/ 184 h 796"/>
                <a:gd name="T24" fmla="*/ 98 w 907"/>
                <a:gd name="T25" fmla="*/ 196 h 796"/>
                <a:gd name="T26" fmla="*/ 70 w 907"/>
                <a:gd name="T27" fmla="*/ 185 h 796"/>
                <a:gd name="T28" fmla="*/ 48 w 907"/>
                <a:gd name="T29" fmla="*/ 199 h 796"/>
                <a:gd name="T30" fmla="*/ 44 w 907"/>
                <a:gd name="T31" fmla="*/ 187 h 796"/>
                <a:gd name="T32" fmla="*/ 34 w 907"/>
                <a:gd name="T33" fmla="*/ 168 h 796"/>
                <a:gd name="T34" fmla="*/ 41 w 907"/>
                <a:gd name="T35" fmla="*/ 126 h 796"/>
                <a:gd name="T36" fmla="*/ 27 w 907"/>
                <a:gd name="T37" fmla="*/ 116 h 796"/>
                <a:gd name="T38" fmla="*/ 6 w 907"/>
                <a:gd name="T39" fmla="*/ 118 h 796"/>
                <a:gd name="T40" fmla="*/ 0 w 907"/>
                <a:gd name="T41" fmla="*/ 98 h 796"/>
                <a:gd name="T42" fmla="*/ 21 w 907"/>
                <a:gd name="T43" fmla="*/ 88 h 796"/>
                <a:gd name="T44" fmla="*/ 30 w 907"/>
                <a:gd name="T45" fmla="*/ 86 h 796"/>
                <a:gd name="T46" fmla="*/ 59 w 907"/>
                <a:gd name="T47" fmla="*/ 83 h 796"/>
                <a:gd name="T48" fmla="*/ 78 w 907"/>
                <a:gd name="T49" fmla="*/ 69 h 796"/>
                <a:gd name="T50" fmla="*/ 98 w 907"/>
                <a:gd name="T51" fmla="*/ 48 h 796"/>
                <a:gd name="T52" fmla="*/ 78 w 907"/>
                <a:gd name="T53" fmla="*/ 42 h 796"/>
                <a:gd name="T54" fmla="*/ 90 w 907"/>
                <a:gd name="T55" fmla="*/ 22 h 796"/>
                <a:gd name="T56" fmla="*/ 122 w 907"/>
                <a:gd name="T57" fmla="*/ 35 h 796"/>
                <a:gd name="T58" fmla="*/ 132 w 907"/>
                <a:gd name="T59" fmla="*/ 19 h 796"/>
                <a:gd name="T60" fmla="*/ 139 w 907"/>
                <a:gd name="T61" fmla="*/ 5 h 796"/>
                <a:gd name="T62" fmla="*/ 157 w 907"/>
                <a:gd name="T63" fmla="*/ 9 h 796"/>
                <a:gd name="T64" fmla="*/ 175 w 907"/>
                <a:gd name="T65" fmla="*/ 22 h 796"/>
                <a:gd name="T66" fmla="*/ 195 w 907"/>
                <a:gd name="T67" fmla="*/ 41 h 796"/>
                <a:gd name="T68" fmla="*/ 216 w 907"/>
                <a:gd name="T69" fmla="*/ 52 h 796"/>
                <a:gd name="T70" fmla="*/ 208 w 907"/>
                <a:gd name="T71" fmla="*/ 78 h 7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07"/>
                <a:gd name="T109" fmla="*/ 0 h 796"/>
                <a:gd name="T110" fmla="*/ 907 w 907"/>
                <a:gd name="T111" fmla="*/ 796 h 7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07" h="796">
                  <a:moveTo>
                    <a:pt x="817" y="333"/>
                  </a:moveTo>
                  <a:lnTo>
                    <a:pt x="884" y="339"/>
                  </a:lnTo>
                  <a:lnTo>
                    <a:pt x="905" y="372"/>
                  </a:lnTo>
                  <a:lnTo>
                    <a:pt x="884" y="424"/>
                  </a:lnTo>
                  <a:lnTo>
                    <a:pt x="880" y="475"/>
                  </a:lnTo>
                  <a:lnTo>
                    <a:pt x="907" y="520"/>
                  </a:lnTo>
                  <a:lnTo>
                    <a:pt x="882" y="569"/>
                  </a:lnTo>
                  <a:lnTo>
                    <a:pt x="870" y="555"/>
                  </a:lnTo>
                  <a:lnTo>
                    <a:pt x="837" y="567"/>
                  </a:lnTo>
                  <a:lnTo>
                    <a:pt x="837" y="607"/>
                  </a:lnTo>
                  <a:lnTo>
                    <a:pt x="801" y="607"/>
                  </a:lnTo>
                  <a:lnTo>
                    <a:pt x="783" y="640"/>
                  </a:lnTo>
                  <a:lnTo>
                    <a:pt x="746" y="620"/>
                  </a:lnTo>
                  <a:lnTo>
                    <a:pt x="717" y="636"/>
                  </a:lnTo>
                  <a:lnTo>
                    <a:pt x="709" y="670"/>
                  </a:lnTo>
                  <a:lnTo>
                    <a:pt x="663" y="695"/>
                  </a:lnTo>
                  <a:lnTo>
                    <a:pt x="640" y="674"/>
                  </a:lnTo>
                  <a:lnTo>
                    <a:pt x="600" y="670"/>
                  </a:lnTo>
                  <a:lnTo>
                    <a:pt x="579" y="630"/>
                  </a:lnTo>
                  <a:lnTo>
                    <a:pt x="539" y="654"/>
                  </a:lnTo>
                  <a:lnTo>
                    <a:pt x="530" y="683"/>
                  </a:lnTo>
                  <a:lnTo>
                    <a:pt x="480" y="695"/>
                  </a:lnTo>
                  <a:lnTo>
                    <a:pt x="449" y="725"/>
                  </a:lnTo>
                  <a:lnTo>
                    <a:pt x="421" y="735"/>
                  </a:lnTo>
                  <a:lnTo>
                    <a:pt x="417" y="756"/>
                  </a:lnTo>
                  <a:lnTo>
                    <a:pt x="392" y="782"/>
                  </a:lnTo>
                  <a:lnTo>
                    <a:pt x="337" y="774"/>
                  </a:lnTo>
                  <a:lnTo>
                    <a:pt x="283" y="740"/>
                  </a:lnTo>
                  <a:lnTo>
                    <a:pt x="246" y="742"/>
                  </a:lnTo>
                  <a:lnTo>
                    <a:pt x="193" y="794"/>
                  </a:lnTo>
                  <a:lnTo>
                    <a:pt x="142" y="796"/>
                  </a:lnTo>
                  <a:lnTo>
                    <a:pt x="179" y="746"/>
                  </a:lnTo>
                  <a:lnTo>
                    <a:pt x="177" y="691"/>
                  </a:lnTo>
                  <a:lnTo>
                    <a:pt x="136" y="672"/>
                  </a:lnTo>
                  <a:lnTo>
                    <a:pt x="114" y="628"/>
                  </a:lnTo>
                  <a:lnTo>
                    <a:pt x="165" y="504"/>
                  </a:lnTo>
                  <a:lnTo>
                    <a:pt x="130" y="459"/>
                  </a:lnTo>
                  <a:lnTo>
                    <a:pt x="108" y="465"/>
                  </a:lnTo>
                  <a:lnTo>
                    <a:pt x="67" y="485"/>
                  </a:lnTo>
                  <a:lnTo>
                    <a:pt x="26" y="473"/>
                  </a:lnTo>
                  <a:lnTo>
                    <a:pt x="22" y="418"/>
                  </a:lnTo>
                  <a:lnTo>
                    <a:pt x="0" y="390"/>
                  </a:lnTo>
                  <a:lnTo>
                    <a:pt x="55" y="329"/>
                  </a:lnTo>
                  <a:lnTo>
                    <a:pt x="85" y="351"/>
                  </a:lnTo>
                  <a:lnTo>
                    <a:pt x="108" y="325"/>
                  </a:lnTo>
                  <a:lnTo>
                    <a:pt x="122" y="341"/>
                  </a:lnTo>
                  <a:lnTo>
                    <a:pt x="191" y="341"/>
                  </a:lnTo>
                  <a:lnTo>
                    <a:pt x="238" y="331"/>
                  </a:lnTo>
                  <a:lnTo>
                    <a:pt x="254" y="266"/>
                  </a:lnTo>
                  <a:lnTo>
                    <a:pt x="315" y="276"/>
                  </a:lnTo>
                  <a:lnTo>
                    <a:pt x="413" y="248"/>
                  </a:lnTo>
                  <a:lnTo>
                    <a:pt x="392" y="189"/>
                  </a:lnTo>
                  <a:lnTo>
                    <a:pt x="364" y="189"/>
                  </a:lnTo>
                  <a:lnTo>
                    <a:pt x="313" y="166"/>
                  </a:lnTo>
                  <a:lnTo>
                    <a:pt x="309" y="124"/>
                  </a:lnTo>
                  <a:lnTo>
                    <a:pt x="360" y="87"/>
                  </a:lnTo>
                  <a:lnTo>
                    <a:pt x="421" y="128"/>
                  </a:lnTo>
                  <a:lnTo>
                    <a:pt x="490" y="138"/>
                  </a:lnTo>
                  <a:lnTo>
                    <a:pt x="476" y="89"/>
                  </a:lnTo>
                  <a:lnTo>
                    <a:pt x="531" y="75"/>
                  </a:lnTo>
                  <a:lnTo>
                    <a:pt x="569" y="60"/>
                  </a:lnTo>
                  <a:lnTo>
                    <a:pt x="557" y="18"/>
                  </a:lnTo>
                  <a:lnTo>
                    <a:pt x="577" y="0"/>
                  </a:lnTo>
                  <a:lnTo>
                    <a:pt x="628" y="36"/>
                  </a:lnTo>
                  <a:lnTo>
                    <a:pt x="687" y="18"/>
                  </a:lnTo>
                  <a:lnTo>
                    <a:pt x="703" y="85"/>
                  </a:lnTo>
                  <a:lnTo>
                    <a:pt x="728" y="93"/>
                  </a:lnTo>
                  <a:lnTo>
                    <a:pt x="781" y="164"/>
                  </a:lnTo>
                  <a:lnTo>
                    <a:pt x="843" y="136"/>
                  </a:lnTo>
                  <a:lnTo>
                    <a:pt x="864" y="209"/>
                  </a:lnTo>
                  <a:lnTo>
                    <a:pt x="884" y="280"/>
                  </a:lnTo>
                  <a:lnTo>
                    <a:pt x="833" y="309"/>
                  </a:lnTo>
                  <a:lnTo>
                    <a:pt x="817" y="333"/>
                  </a:lnTo>
                </a:path>
              </a:pathLst>
            </a:custGeom>
            <a:grpFill/>
            <a:ln w="6350">
              <a:solidFill>
                <a:schemeClr val="bg1">
                  <a:lumMod val="95000"/>
                </a:schemeClr>
              </a:solidFill>
              <a:prstDash val="solid"/>
              <a:round/>
              <a:headEnd/>
              <a:tailEnd/>
            </a:ln>
          </p:spPr>
          <p:txBody>
            <a:bodyPr/>
            <a:lstStyle/>
            <a:p>
              <a:endParaRPr lang="zh-CN" altLang="en-US">
                <a:solidFill>
                  <a:schemeClr val="bg1"/>
                </a:solidFill>
              </a:endParaRPr>
            </a:p>
          </p:txBody>
        </p:sp>
        <p:sp>
          <p:nvSpPr>
            <p:cNvPr id="71" name="Freeform 115"/>
            <p:cNvSpPr>
              <a:spLocks/>
            </p:cNvSpPr>
            <p:nvPr/>
          </p:nvSpPr>
          <p:spPr bwMode="gray">
            <a:xfrm>
              <a:off x="3094" y="2950"/>
              <a:ext cx="402" cy="458"/>
            </a:xfrm>
            <a:custGeom>
              <a:avLst/>
              <a:gdLst>
                <a:gd name="T0" fmla="*/ 186 w 805"/>
                <a:gd name="T1" fmla="*/ 44 h 917"/>
                <a:gd name="T2" fmla="*/ 191 w 805"/>
                <a:gd name="T3" fmla="*/ 62 h 917"/>
                <a:gd name="T4" fmla="*/ 185 w 805"/>
                <a:gd name="T5" fmla="*/ 74 h 917"/>
                <a:gd name="T6" fmla="*/ 176 w 805"/>
                <a:gd name="T7" fmla="*/ 80 h 917"/>
                <a:gd name="T8" fmla="*/ 171 w 805"/>
                <a:gd name="T9" fmla="*/ 98 h 917"/>
                <a:gd name="T10" fmla="*/ 184 w 805"/>
                <a:gd name="T11" fmla="*/ 111 h 917"/>
                <a:gd name="T12" fmla="*/ 186 w 805"/>
                <a:gd name="T13" fmla="*/ 132 h 917"/>
                <a:gd name="T14" fmla="*/ 196 w 805"/>
                <a:gd name="T15" fmla="*/ 139 h 917"/>
                <a:gd name="T16" fmla="*/ 201 w 805"/>
                <a:gd name="T17" fmla="*/ 156 h 917"/>
                <a:gd name="T18" fmla="*/ 194 w 805"/>
                <a:gd name="T19" fmla="*/ 172 h 917"/>
                <a:gd name="T20" fmla="*/ 195 w 805"/>
                <a:gd name="T21" fmla="*/ 186 h 917"/>
                <a:gd name="T22" fmla="*/ 181 w 805"/>
                <a:gd name="T23" fmla="*/ 194 h 917"/>
                <a:gd name="T24" fmla="*/ 168 w 805"/>
                <a:gd name="T25" fmla="*/ 186 h 917"/>
                <a:gd name="T26" fmla="*/ 143 w 805"/>
                <a:gd name="T27" fmla="*/ 204 h 917"/>
                <a:gd name="T28" fmla="*/ 129 w 805"/>
                <a:gd name="T29" fmla="*/ 206 h 917"/>
                <a:gd name="T30" fmla="*/ 129 w 805"/>
                <a:gd name="T31" fmla="*/ 220 h 917"/>
                <a:gd name="T32" fmla="*/ 123 w 805"/>
                <a:gd name="T33" fmla="*/ 223 h 917"/>
                <a:gd name="T34" fmla="*/ 114 w 805"/>
                <a:gd name="T35" fmla="*/ 223 h 917"/>
                <a:gd name="T36" fmla="*/ 104 w 805"/>
                <a:gd name="T37" fmla="*/ 229 h 917"/>
                <a:gd name="T38" fmla="*/ 104 w 805"/>
                <a:gd name="T39" fmla="*/ 218 h 917"/>
                <a:gd name="T40" fmla="*/ 100 w 805"/>
                <a:gd name="T41" fmla="*/ 212 h 917"/>
                <a:gd name="T42" fmla="*/ 83 w 805"/>
                <a:gd name="T43" fmla="*/ 212 h 917"/>
                <a:gd name="T44" fmla="*/ 96 w 805"/>
                <a:gd name="T45" fmla="*/ 196 h 917"/>
                <a:gd name="T46" fmla="*/ 97 w 805"/>
                <a:gd name="T47" fmla="*/ 181 h 917"/>
                <a:gd name="T48" fmla="*/ 90 w 805"/>
                <a:gd name="T49" fmla="*/ 176 h 917"/>
                <a:gd name="T50" fmla="*/ 90 w 805"/>
                <a:gd name="T51" fmla="*/ 161 h 917"/>
                <a:gd name="T52" fmla="*/ 82 w 805"/>
                <a:gd name="T53" fmla="*/ 159 h 917"/>
                <a:gd name="T54" fmla="*/ 74 w 805"/>
                <a:gd name="T55" fmla="*/ 163 h 917"/>
                <a:gd name="T56" fmla="*/ 64 w 805"/>
                <a:gd name="T57" fmla="*/ 160 h 917"/>
                <a:gd name="T58" fmla="*/ 53 w 805"/>
                <a:gd name="T59" fmla="*/ 175 h 917"/>
                <a:gd name="T60" fmla="*/ 47 w 805"/>
                <a:gd name="T61" fmla="*/ 168 h 917"/>
                <a:gd name="T62" fmla="*/ 40 w 805"/>
                <a:gd name="T63" fmla="*/ 166 h 917"/>
                <a:gd name="T64" fmla="*/ 37 w 805"/>
                <a:gd name="T65" fmla="*/ 178 h 917"/>
                <a:gd name="T66" fmla="*/ 22 w 805"/>
                <a:gd name="T67" fmla="*/ 177 h 917"/>
                <a:gd name="T68" fmla="*/ 15 w 805"/>
                <a:gd name="T69" fmla="*/ 166 h 917"/>
                <a:gd name="T70" fmla="*/ 16 w 805"/>
                <a:gd name="T71" fmla="*/ 153 h 917"/>
                <a:gd name="T72" fmla="*/ 21 w 805"/>
                <a:gd name="T73" fmla="*/ 140 h 917"/>
                <a:gd name="T74" fmla="*/ 16 w 805"/>
                <a:gd name="T75" fmla="*/ 132 h 917"/>
                <a:gd name="T76" fmla="*/ 0 w 805"/>
                <a:gd name="T77" fmla="*/ 130 h 917"/>
                <a:gd name="T78" fmla="*/ 3 w 805"/>
                <a:gd name="T79" fmla="*/ 124 h 917"/>
                <a:gd name="T80" fmla="*/ 15 w 805"/>
                <a:gd name="T81" fmla="*/ 117 h 917"/>
                <a:gd name="T82" fmla="*/ 6 w 805"/>
                <a:gd name="T83" fmla="*/ 81 h 917"/>
                <a:gd name="T84" fmla="*/ 6 w 805"/>
                <a:gd name="T85" fmla="*/ 68 h 917"/>
                <a:gd name="T86" fmla="*/ 3 w 805"/>
                <a:gd name="T87" fmla="*/ 46 h 917"/>
                <a:gd name="T88" fmla="*/ 10 w 805"/>
                <a:gd name="T89" fmla="*/ 30 h 917"/>
                <a:gd name="T90" fmla="*/ 25 w 805"/>
                <a:gd name="T91" fmla="*/ 17 h 917"/>
                <a:gd name="T92" fmla="*/ 49 w 805"/>
                <a:gd name="T93" fmla="*/ 21 h 917"/>
                <a:gd name="T94" fmla="*/ 53 w 805"/>
                <a:gd name="T95" fmla="*/ 14 h 917"/>
                <a:gd name="T96" fmla="*/ 45 w 805"/>
                <a:gd name="T97" fmla="*/ 4 h 917"/>
                <a:gd name="T98" fmla="*/ 63 w 805"/>
                <a:gd name="T99" fmla="*/ 0 h 917"/>
                <a:gd name="T100" fmla="*/ 85 w 805"/>
                <a:gd name="T101" fmla="*/ 6 h 917"/>
                <a:gd name="T102" fmla="*/ 102 w 805"/>
                <a:gd name="T103" fmla="*/ 7 h 917"/>
                <a:gd name="T104" fmla="*/ 117 w 805"/>
                <a:gd name="T105" fmla="*/ 17 h 917"/>
                <a:gd name="T106" fmla="*/ 132 w 805"/>
                <a:gd name="T107" fmla="*/ 8 h 917"/>
                <a:gd name="T108" fmla="*/ 140 w 805"/>
                <a:gd name="T109" fmla="*/ 10 h 917"/>
                <a:gd name="T110" fmla="*/ 141 w 805"/>
                <a:gd name="T111" fmla="*/ 18 h 917"/>
                <a:gd name="T112" fmla="*/ 159 w 805"/>
                <a:gd name="T113" fmla="*/ 6 h 917"/>
                <a:gd name="T114" fmla="*/ 167 w 805"/>
                <a:gd name="T115" fmla="*/ 14 h 917"/>
                <a:gd name="T116" fmla="*/ 166 w 805"/>
                <a:gd name="T117" fmla="*/ 28 h 917"/>
                <a:gd name="T118" fmla="*/ 178 w 805"/>
                <a:gd name="T119" fmla="*/ 31 h 917"/>
                <a:gd name="T120" fmla="*/ 186 w 805"/>
                <a:gd name="T121" fmla="*/ 44 h 9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5"/>
                <a:gd name="T184" fmla="*/ 0 h 917"/>
                <a:gd name="T185" fmla="*/ 805 w 805"/>
                <a:gd name="T186" fmla="*/ 917 h 9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close/>
                </a:path>
              </a:pathLst>
            </a:custGeom>
            <a:grpFill/>
            <a:ln w="0">
              <a:solidFill>
                <a:schemeClr val="bg1">
                  <a:lumMod val="95000"/>
                </a:schemeClr>
              </a:solidFill>
              <a:prstDash val="solid"/>
              <a:round/>
              <a:headEnd/>
              <a:tailEnd/>
            </a:ln>
          </p:spPr>
          <p:txBody>
            <a:bodyPr/>
            <a:lstStyle/>
            <a:p>
              <a:endParaRPr lang="zh-CN" altLang="en-US">
                <a:solidFill>
                  <a:schemeClr val="bg1"/>
                </a:solidFill>
              </a:endParaRPr>
            </a:p>
          </p:txBody>
        </p:sp>
        <p:sp>
          <p:nvSpPr>
            <p:cNvPr id="72" name="Freeform 116"/>
            <p:cNvSpPr>
              <a:spLocks/>
            </p:cNvSpPr>
            <p:nvPr/>
          </p:nvSpPr>
          <p:spPr bwMode="gray">
            <a:xfrm>
              <a:off x="3094" y="2950"/>
              <a:ext cx="402" cy="458"/>
            </a:xfrm>
            <a:custGeom>
              <a:avLst/>
              <a:gdLst>
                <a:gd name="T0" fmla="*/ 186 w 805"/>
                <a:gd name="T1" fmla="*/ 44 h 917"/>
                <a:gd name="T2" fmla="*/ 191 w 805"/>
                <a:gd name="T3" fmla="*/ 62 h 917"/>
                <a:gd name="T4" fmla="*/ 185 w 805"/>
                <a:gd name="T5" fmla="*/ 74 h 917"/>
                <a:gd name="T6" fmla="*/ 176 w 805"/>
                <a:gd name="T7" fmla="*/ 80 h 917"/>
                <a:gd name="T8" fmla="*/ 171 w 805"/>
                <a:gd name="T9" fmla="*/ 98 h 917"/>
                <a:gd name="T10" fmla="*/ 184 w 805"/>
                <a:gd name="T11" fmla="*/ 111 h 917"/>
                <a:gd name="T12" fmla="*/ 186 w 805"/>
                <a:gd name="T13" fmla="*/ 132 h 917"/>
                <a:gd name="T14" fmla="*/ 196 w 805"/>
                <a:gd name="T15" fmla="*/ 139 h 917"/>
                <a:gd name="T16" fmla="*/ 201 w 805"/>
                <a:gd name="T17" fmla="*/ 156 h 917"/>
                <a:gd name="T18" fmla="*/ 194 w 805"/>
                <a:gd name="T19" fmla="*/ 172 h 917"/>
                <a:gd name="T20" fmla="*/ 195 w 805"/>
                <a:gd name="T21" fmla="*/ 186 h 917"/>
                <a:gd name="T22" fmla="*/ 181 w 805"/>
                <a:gd name="T23" fmla="*/ 194 h 917"/>
                <a:gd name="T24" fmla="*/ 168 w 805"/>
                <a:gd name="T25" fmla="*/ 186 h 917"/>
                <a:gd name="T26" fmla="*/ 143 w 805"/>
                <a:gd name="T27" fmla="*/ 204 h 917"/>
                <a:gd name="T28" fmla="*/ 129 w 805"/>
                <a:gd name="T29" fmla="*/ 206 h 917"/>
                <a:gd name="T30" fmla="*/ 129 w 805"/>
                <a:gd name="T31" fmla="*/ 220 h 917"/>
                <a:gd name="T32" fmla="*/ 123 w 805"/>
                <a:gd name="T33" fmla="*/ 223 h 917"/>
                <a:gd name="T34" fmla="*/ 114 w 805"/>
                <a:gd name="T35" fmla="*/ 223 h 917"/>
                <a:gd name="T36" fmla="*/ 104 w 805"/>
                <a:gd name="T37" fmla="*/ 229 h 917"/>
                <a:gd name="T38" fmla="*/ 104 w 805"/>
                <a:gd name="T39" fmla="*/ 218 h 917"/>
                <a:gd name="T40" fmla="*/ 100 w 805"/>
                <a:gd name="T41" fmla="*/ 212 h 917"/>
                <a:gd name="T42" fmla="*/ 83 w 805"/>
                <a:gd name="T43" fmla="*/ 212 h 917"/>
                <a:gd name="T44" fmla="*/ 96 w 805"/>
                <a:gd name="T45" fmla="*/ 196 h 917"/>
                <a:gd name="T46" fmla="*/ 97 w 805"/>
                <a:gd name="T47" fmla="*/ 181 h 917"/>
                <a:gd name="T48" fmla="*/ 90 w 805"/>
                <a:gd name="T49" fmla="*/ 176 h 917"/>
                <a:gd name="T50" fmla="*/ 90 w 805"/>
                <a:gd name="T51" fmla="*/ 161 h 917"/>
                <a:gd name="T52" fmla="*/ 82 w 805"/>
                <a:gd name="T53" fmla="*/ 159 h 917"/>
                <a:gd name="T54" fmla="*/ 74 w 805"/>
                <a:gd name="T55" fmla="*/ 163 h 917"/>
                <a:gd name="T56" fmla="*/ 64 w 805"/>
                <a:gd name="T57" fmla="*/ 160 h 917"/>
                <a:gd name="T58" fmla="*/ 53 w 805"/>
                <a:gd name="T59" fmla="*/ 175 h 917"/>
                <a:gd name="T60" fmla="*/ 47 w 805"/>
                <a:gd name="T61" fmla="*/ 168 h 917"/>
                <a:gd name="T62" fmla="*/ 40 w 805"/>
                <a:gd name="T63" fmla="*/ 166 h 917"/>
                <a:gd name="T64" fmla="*/ 37 w 805"/>
                <a:gd name="T65" fmla="*/ 178 h 917"/>
                <a:gd name="T66" fmla="*/ 22 w 805"/>
                <a:gd name="T67" fmla="*/ 177 h 917"/>
                <a:gd name="T68" fmla="*/ 15 w 805"/>
                <a:gd name="T69" fmla="*/ 166 h 917"/>
                <a:gd name="T70" fmla="*/ 16 w 805"/>
                <a:gd name="T71" fmla="*/ 153 h 917"/>
                <a:gd name="T72" fmla="*/ 21 w 805"/>
                <a:gd name="T73" fmla="*/ 140 h 917"/>
                <a:gd name="T74" fmla="*/ 16 w 805"/>
                <a:gd name="T75" fmla="*/ 132 h 917"/>
                <a:gd name="T76" fmla="*/ 0 w 805"/>
                <a:gd name="T77" fmla="*/ 130 h 917"/>
                <a:gd name="T78" fmla="*/ 3 w 805"/>
                <a:gd name="T79" fmla="*/ 124 h 917"/>
                <a:gd name="T80" fmla="*/ 15 w 805"/>
                <a:gd name="T81" fmla="*/ 117 h 917"/>
                <a:gd name="T82" fmla="*/ 6 w 805"/>
                <a:gd name="T83" fmla="*/ 81 h 917"/>
                <a:gd name="T84" fmla="*/ 6 w 805"/>
                <a:gd name="T85" fmla="*/ 68 h 917"/>
                <a:gd name="T86" fmla="*/ 3 w 805"/>
                <a:gd name="T87" fmla="*/ 46 h 917"/>
                <a:gd name="T88" fmla="*/ 10 w 805"/>
                <a:gd name="T89" fmla="*/ 30 h 917"/>
                <a:gd name="T90" fmla="*/ 25 w 805"/>
                <a:gd name="T91" fmla="*/ 17 h 917"/>
                <a:gd name="T92" fmla="*/ 49 w 805"/>
                <a:gd name="T93" fmla="*/ 21 h 917"/>
                <a:gd name="T94" fmla="*/ 53 w 805"/>
                <a:gd name="T95" fmla="*/ 14 h 917"/>
                <a:gd name="T96" fmla="*/ 45 w 805"/>
                <a:gd name="T97" fmla="*/ 4 h 917"/>
                <a:gd name="T98" fmla="*/ 63 w 805"/>
                <a:gd name="T99" fmla="*/ 0 h 917"/>
                <a:gd name="T100" fmla="*/ 85 w 805"/>
                <a:gd name="T101" fmla="*/ 6 h 917"/>
                <a:gd name="T102" fmla="*/ 102 w 805"/>
                <a:gd name="T103" fmla="*/ 7 h 917"/>
                <a:gd name="T104" fmla="*/ 117 w 805"/>
                <a:gd name="T105" fmla="*/ 17 h 917"/>
                <a:gd name="T106" fmla="*/ 132 w 805"/>
                <a:gd name="T107" fmla="*/ 8 h 917"/>
                <a:gd name="T108" fmla="*/ 140 w 805"/>
                <a:gd name="T109" fmla="*/ 10 h 917"/>
                <a:gd name="T110" fmla="*/ 141 w 805"/>
                <a:gd name="T111" fmla="*/ 18 h 917"/>
                <a:gd name="T112" fmla="*/ 159 w 805"/>
                <a:gd name="T113" fmla="*/ 6 h 917"/>
                <a:gd name="T114" fmla="*/ 167 w 805"/>
                <a:gd name="T115" fmla="*/ 14 h 917"/>
                <a:gd name="T116" fmla="*/ 166 w 805"/>
                <a:gd name="T117" fmla="*/ 28 h 917"/>
                <a:gd name="T118" fmla="*/ 178 w 805"/>
                <a:gd name="T119" fmla="*/ 31 h 917"/>
                <a:gd name="T120" fmla="*/ 186 w 805"/>
                <a:gd name="T121" fmla="*/ 44 h 9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05"/>
                <a:gd name="T184" fmla="*/ 0 h 917"/>
                <a:gd name="T185" fmla="*/ 805 w 805"/>
                <a:gd name="T186" fmla="*/ 917 h 9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05" h="917">
                  <a:moveTo>
                    <a:pt x="746" y="177"/>
                  </a:moveTo>
                  <a:lnTo>
                    <a:pt x="766" y="251"/>
                  </a:lnTo>
                  <a:lnTo>
                    <a:pt x="740" y="299"/>
                  </a:lnTo>
                  <a:lnTo>
                    <a:pt x="707" y="322"/>
                  </a:lnTo>
                  <a:lnTo>
                    <a:pt x="685" y="393"/>
                  </a:lnTo>
                  <a:lnTo>
                    <a:pt x="736" y="446"/>
                  </a:lnTo>
                  <a:lnTo>
                    <a:pt x="746" y="531"/>
                  </a:lnTo>
                  <a:lnTo>
                    <a:pt x="787" y="557"/>
                  </a:lnTo>
                  <a:lnTo>
                    <a:pt x="805" y="627"/>
                  </a:lnTo>
                  <a:lnTo>
                    <a:pt x="777" y="688"/>
                  </a:lnTo>
                  <a:lnTo>
                    <a:pt x="781" y="747"/>
                  </a:lnTo>
                  <a:lnTo>
                    <a:pt x="724" y="777"/>
                  </a:lnTo>
                  <a:lnTo>
                    <a:pt x="673" y="747"/>
                  </a:lnTo>
                  <a:lnTo>
                    <a:pt x="573" y="816"/>
                  </a:lnTo>
                  <a:lnTo>
                    <a:pt x="518" y="824"/>
                  </a:lnTo>
                  <a:lnTo>
                    <a:pt x="518" y="881"/>
                  </a:lnTo>
                  <a:lnTo>
                    <a:pt x="492" y="895"/>
                  </a:lnTo>
                  <a:lnTo>
                    <a:pt x="457" y="895"/>
                  </a:lnTo>
                  <a:lnTo>
                    <a:pt x="419" y="917"/>
                  </a:lnTo>
                  <a:lnTo>
                    <a:pt x="419" y="873"/>
                  </a:lnTo>
                  <a:lnTo>
                    <a:pt x="403" y="848"/>
                  </a:lnTo>
                  <a:lnTo>
                    <a:pt x="333" y="850"/>
                  </a:lnTo>
                  <a:lnTo>
                    <a:pt x="384" y="787"/>
                  </a:lnTo>
                  <a:lnTo>
                    <a:pt x="388" y="726"/>
                  </a:lnTo>
                  <a:lnTo>
                    <a:pt x="362" y="706"/>
                  </a:lnTo>
                  <a:lnTo>
                    <a:pt x="362" y="647"/>
                  </a:lnTo>
                  <a:lnTo>
                    <a:pt x="329" y="637"/>
                  </a:lnTo>
                  <a:lnTo>
                    <a:pt x="297" y="655"/>
                  </a:lnTo>
                  <a:lnTo>
                    <a:pt x="256" y="643"/>
                  </a:lnTo>
                  <a:lnTo>
                    <a:pt x="214" y="700"/>
                  </a:lnTo>
                  <a:lnTo>
                    <a:pt x="191" y="673"/>
                  </a:lnTo>
                  <a:lnTo>
                    <a:pt x="163" y="667"/>
                  </a:lnTo>
                  <a:lnTo>
                    <a:pt x="148" y="714"/>
                  </a:lnTo>
                  <a:lnTo>
                    <a:pt x="88" y="708"/>
                  </a:lnTo>
                  <a:lnTo>
                    <a:pt x="61" y="667"/>
                  </a:lnTo>
                  <a:lnTo>
                    <a:pt x="65" y="614"/>
                  </a:lnTo>
                  <a:lnTo>
                    <a:pt x="86" y="562"/>
                  </a:lnTo>
                  <a:lnTo>
                    <a:pt x="65" y="529"/>
                  </a:lnTo>
                  <a:lnTo>
                    <a:pt x="0" y="523"/>
                  </a:lnTo>
                  <a:lnTo>
                    <a:pt x="14" y="499"/>
                  </a:lnTo>
                  <a:lnTo>
                    <a:pt x="63" y="468"/>
                  </a:lnTo>
                  <a:lnTo>
                    <a:pt x="24" y="326"/>
                  </a:lnTo>
                  <a:lnTo>
                    <a:pt x="25" y="275"/>
                  </a:lnTo>
                  <a:lnTo>
                    <a:pt x="14" y="185"/>
                  </a:lnTo>
                  <a:lnTo>
                    <a:pt x="41" y="120"/>
                  </a:lnTo>
                  <a:lnTo>
                    <a:pt x="100" y="68"/>
                  </a:lnTo>
                  <a:lnTo>
                    <a:pt x="199" y="84"/>
                  </a:lnTo>
                  <a:lnTo>
                    <a:pt x="212" y="59"/>
                  </a:lnTo>
                  <a:lnTo>
                    <a:pt x="183" y="17"/>
                  </a:lnTo>
                  <a:lnTo>
                    <a:pt x="252" y="0"/>
                  </a:lnTo>
                  <a:lnTo>
                    <a:pt x="340" y="27"/>
                  </a:lnTo>
                  <a:lnTo>
                    <a:pt x="411" y="31"/>
                  </a:lnTo>
                  <a:lnTo>
                    <a:pt x="468" y="70"/>
                  </a:lnTo>
                  <a:lnTo>
                    <a:pt x="529" y="35"/>
                  </a:lnTo>
                  <a:lnTo>
                    <a:pt x="561" y="41"/>
                  </a:lnTo>
                  <a:lnTo>
                    <a:pt x="567" y="74"/>
                  </a:lnTo>
                  <a:lnTo>
                    <a:pt x="638" y="25"/>
                  </a:lnTo>
                  <a:lnTo>
                    <a:pt x="671" y="59"/>
                  </a:lnTo>
                  <a:lnTo>
                    <a:pt x="665" y="112"/>
                  </a:lnTo>
                  <a:lnTo>
                    <a:pt x="712" y="126"/>
                  </a:lnTo>
                  <a:lnTo>
                    <a:pt x="746" y="177"/>
                  </a:lnTo>
                </a:path>
              </a:pathLst>
            </a:custGeom>
            <a:grpFill/>
            <a:ln w="6350">
              <a:solidFill>
                <a:schemeClr val="bg1">
                  <a:lumMod val="95000"/>
                </a:schemeClr>
              </a:solidFill>
              <a:prstDash val="solid"/>
              <a:round/>
              <a:headEnd/>
              <a:tailEnd/>
            </a:ln>
          </p:spPr>
          <p:txBody>
            <a:bodyPr/>
            <a:lstStyle/>
            <a:p>
              <a:endParaRPr lang="zh-CN" altLang="en-US">
                <a:solidFill>
                  <a:schemeClr val="bg1"/>
                </a:solidFill>
              </a:endParaRPr>
            </a:p>
          </p:txBody>
        </p:sp>
        <p:sp>
          <p:nvSpPr>
            <p:cNvPr id="73" name="Freeform 117"/>
            <p:cNvSpPr>
              <a:spLocks/>
            </p:cNvSpPr>
            <p:nvPr/>
          </p:nvSpPr>
          <p:spPr bwMode="gray">
            <a:xfrm>
              <a:off x="3436" y="2904"/>
              <a:ext cx="356" cy="491"/>
            </a:xfrm>
            <a:custGeom>
              <a:avLst/>
              <a:gdLst>
                <a:gd name="T0" fmla="*/ 20 w 711"/>
                <a:gd name="T1" fmla="*/ 44 h 982"/>
                <a:gd name="T2" fmla="*/ 7 w 711"/>
                <a:gd name="T3" fmla="*/ 55 h 982"/>
                <a:gd name="T4" fmla="*/ 16 w 711"/>
                <a:gd name="T5" fmla="*/ 68 h 982"/>
                <a:gd name="T6" fmla="*/ 21 w 711"/>
                <a:gd name="T7" fmla="*/ 86 h 982"/>
                <a:gd name="T8" fmla="*/ 14 w 711"/>
                <a:gd name="T9" fmla="*/ 98 h 982"/>
                <a:gd name="T10" fmla="*/ 6 w 711"/>
                <a:gd name="T11" fmla="*/ 104 h 982"/>
                <a:gd name="T12" fmla="*/ 0 w 711"/>
                <a:gd name="T13" fmla="*/ 122 h 982"/>
                <a:gd name="T14" fmla="*/ 13 w 711"/>
                <a:gd name="T15" fmla="*/ 135 h 982"/>
                <a:gd name="T16" fmla="*/ 16 w 711"/>
                <a:gd name="T17" fmla="*/ 156 h 982"/>
                <a:gd name="T18" fmla="*/ 26 w 711"/>
                <a:gd name="T19" fmla="*/ 163 h 982"/>
                <a:gd name="T20" fmla="*/ 30 w 711"/>
                <a:gd name="T21" fmla="*/ 179 h 982"/>
                <a:gd name="T22" fmla="*/ 23 w 711"/>
                <a:gd name="T23" fmla="*/ 196 h 982"/>
                <a:gd name="T24" fmla="*/ 24 w 711"/>
                <a:gd name="T25" fmla="*/ 210 h 982"/>
                <a:gd name="T26" fmla="*/ 32 w 711"/>
                <a:gd name="T27" fmla="*/ 215 h 982"/>
                <a:gd name="T28" fmla="*/ 50 w 711"/>
                <a:gd name="T29" fmla="*/ 209 h 982"/>
                <a:gd name="T30" fmla="*/ 56 w 711"/>
                <a:gd name="T31" fmla="*/ 215 h 982"/>
                <a:gd name="T32" fmla="*/ 47 w 711"/>
                <a:gd name="T33" fmla="*/ 232 h 982"/>
                <a:gd name="T34" fmla="*/ 39 w 711"/>
                <a:gd name="T35" fmla="*/ 241 h 982"/>
                <a:gd name="T36" fmla="*/ 46 w 711"/>
                <a:gd name="T37" fmla="*/ 246 h 982"/>
                <a:gd name="T38" fmla="*/ 82 w 711"/>
                <a:gd name="T39" fmla="*/ 231 h 982"/>
                <a:gd name="T40" fmla="*/ 96 w 711"/>
                <a:gd name="T41" fmla="*/ 238 h 982"/>
                <a:gd name="T42" fmla="*/ 101 w 711"/>
                <a:gd name="T43" fmla="*/ 222 h 982"/>
                <a:gd name="T44" fmla="*/ 100 w 711"/>
                <a:gd name="T45" fmla="*/ 209 h 982"/>
                <a:gd name="T46" fmla="*/ 107 w 711"/>
                <a:gd name="T47" fmla="*/ 182 h 982"/>
                <a:gd name="T48" fmla="*/ 115 w 711"/>
                <a:gd name="T49" fmla="*/ 170 h 982"/>
                <a:gd name="T50" fmla="*/ 115 w 711"/>
                <a:gd name="T51" fmla="*/ 157 h 982"/>
                <a:gd name="T52" fmla="*/ 119 w 711"/>
                <a:gd name="T53" fmla="*/ 151 h 982"/>
                <a:gd name="T54" fmla="*/ 116 w 711"/>
                <a:gd name="T55" fmla="*/ 143 h 982"/>
                <a:gd name="T56" fmla="*/ 117 w 711"/>
                <a:gd name="T57" fmla="*/ 130 h 982"/>
                <a:gd name="T58" fmla="*/ 132 w 711"/>
                <a:gd name="T59" fmla="*/ 124 h 982"/>
                <a:gd name="T60" fmla="*/ 134 w 711"/>
                <a:gd name="T61" fmla="*/ 106 h 982"/>
                <a:gd name="T62" fmla="*/ 135 w 711"/>
                <a:gd name="T63" fmla="*/ 92 h 982"/>
                <a:gd name="T64" fmla="*/ 143 w 711"/>
                <a:gd name="T65" fmla="*/ 87 h 982"/>
                <a:gd name="T66" fmla="*/ 151 w 711"/>
                <a:gd name="T67" fmla="*/ 87 h 982"/>
                <a:gd name="T68" fmla="*/ 164 w 711"/>
                <a:gd name="T69" fmla="*/ 80 h 982"/>
                <a:gd name="T70" fmla="*/ 175 w 711"/>
                <a:gd name="T71" fmla="*/ 75 h 982"/>
                <a:gd name="T72" fmla="*/ 175 w 711"/>
                <a:gd name="T73" fmla="*/ 64 h 982"/>
                <a:gd name="T74" fmla="*/ 178 w 711"/>
                <a:gd name="T75" fmla="*/ 63 h 982"/>
                <a:gd name="T76" fmla="*/ 175 w 711"/>
                <a:gd name="T77" fmla="*/ 49 h 982"/>
                <a:gd name="T78" fmla="*/ 155 w 711"/>
                <a:gd name="T79" fmla="*/ 34 h 982"/>
                <a:gd name="T80" fmla="*/ 160 w 711"/>
                <a:gd name="T81" fmla="*/ 19 h 982"/>
                <a:gd name="T82" fmla="*/ 153 w 711"/>
                <a:gd name="T83" fmla="*/ 15 h 982"/>
                <a:gd name="T84" fmla="*/ 134 w 711"/>
                <a:gd name="T85" fmla="*/ 14 h 982"/>
                <a:gd name="T86" fmla="*/ 127 w 711"/>
                <a:gd name="T87" fmla="*/ 5 h 982"/>
                <a:gd name="T88" fmla="*/ 112 w 711"/>
                <a:gd name="T89" fmla="*/ 21 h 982"/>
                <a:gd name="T90" fmla="*/ 102 w 711"/>
                <a:gd name="T91" fmla="*/ 17 h 982"/>
                <a:gd name="T92" fmla="*/ 110 w 711"/>
                <a:gd name="T93" fmla="*/ 7 h 982"/>
                <a:gd name="T94" fmla="*/ 105 w 711"/>
                <a:gd name="T95" fmla="*/ 0 h 982"/>
                <a:gd name="T96" fmla="*/ 96 w 711"/>
                <a:gd name="T97" fmla="*/ 4 h 982"/>
                <a:gd name="T98" fmla="*/ 87 w 711"/>
                <a:gd name="T99" fmla="*/ 15 h 982"/>
                <a:gd name="T100" fmla="*/ 83 w 711"/>
                <a:gd name="T101" fmla="*/ 14 h 982"/>
                <a:gd name="T102" fmla="*/ 76 w 711"/>
                <a:gd name="T103" fmla="*/ 21 h 982"/>
                <a:gd name="T104" fmla="*/ 63 w 711"/>
                <a:gd name="T105" fmla="*/ 15 h 982"/>
                <a:gd name="T106" fmla="*/ 54 w 711"/>
                <a:gd name="T107" fmla="*/ 25 h 982"/>
                <a:gd name="T108" fmla="*/ 46 w 711"/>
                <a:gd name="T109" fmla="*/ 27 h 982"/>
                <a:gd name="T110" fmla="*/ 35 w 711"/>
                <a:gd name="T111" fmla="*/ 40 h 982"/>
                <a:gd name="T112" fmla="*/ 20 w 711"/>
                <a:gd name="T113" fmla="*/ 44 h 9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11"/>
                <a:gd name="T172" fmla="*/ 0 h 982"/>
                <a:gd name="T173" fmla="*/ 711 w 711"/>
                <a:gd name="T174" fmla="*/ 982 h 9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close/>
                </a:path>
              </a:pathLst>
            </a:custGeom>
            <a:grpFill/>
            <a:ln w="0">
              <a:solidFill>
                <a:schemeClr val="bg1">
                  <a:lumMod val="95000"/>
                </a:schemeClr>
              </a:solidFill>
              <a:prstDash val="solid"/>
              <a:round/>
              <a:headEnd/>
              <a:tailEnd/>
            </a:ln>
          </p:spPr>
          <p:txBody>
            <a:bodyPr/>
            <a:lstStyle/>
            <a:p>
              <a:endParaRPr lang="zh-CN" altLang="en-US">
                <a:solidFill>
                  <a:schemeClr val="bg1"/>
                </a:solidFill>
              </a:endParaRPr>
            </a:p>
          </p:txBody>
        </p:sp>
        <p:sp>
          <p:nvSpPr>
            <p:cNvPr id="74" name="Freeform 118"/>
            <p:cNvSpPr>
              <a:spLocks/>
            </p:cNvSpPr>
            <p:nvPr/>
          </p:nvSpPr>
          <p:spPr bwMode="gray">
            <a:xfrm>
              <a:off x="3436" y="2904"/>
              <a:ext cx="356" cy="491"/>
            </a:xfrm>
            <a:custGeom>
              <a:avLst/>
              <a:gdLst>
                <a:gd name="T0" fmla="*/ 20 w 711"/>
                <a:gd name="T1" fmla="*/ 44 h 982"/>
                <a:gd name="T2" fmla="*/ 7 w 711"/>
                <a:gd name="T3" fmla="*/ 55 h 982"/>
                <a:gd name="T4" fmla="*/ 16 w 711"/>
                <a:gd name="T5" fmla="*/ 68 h 982"/>
                <a:gd name="T6" fmla="*/ 21 w 711"/>
                <a:gd name="T7" fmla="*/ 86 h 982"/>
                <a:gd name="T8" fmla="*/ 14 w 711"/>
                <a:gd name="T9" fmla="*/ 98 h 982"/>
                <a:gd name="T10" fmla="*/ 6 w 711"/>
                <a:gd name="T11" fmla="*/ 104 h 982"/>
                <a:gd name="T12" fmla="*/ 0 w 711"/>
                <a:gd name="T13" fmla="*/ 122 h 982"/>
                <a:gd name="T14" fmla="*/ 13 w 711"/>
                <a:gd name="T15" fmla="*/ 135 h 982"/>
                <a:gd name="T16" fmla="*/ 16 w 711"/>
                <a:gd name="T17" fmla="*/ 156 h 982"/>
                <a:gd name="T18" fmla="*/ 26 w 711"/>
                <a:gd name="T19" fmla="*/ 163 h 982"/>
                <a:gd name="T20" fmla="*/ 30 w 711"/>
                <a:gd name="T21" fmla="*/ 179 h 982"/>
                <a:gd name="T22" fmla="*/ 23 w 711"/>
                <a:gd name="T23" fmla="*/ 196 h 982"/>
                <a:gd name="T24" fmla="*/ 24 w 711"/>
                <a:gd name="T25" fmla="*/ 210 h 982"/>
                <a:gd name="T26" fmla="*/ 32 w 711"/>
                <a:gd name="T27" fmla="*/ 215 h 982"/>
                <a:gd name="T28" fmla="*/ 50 w 711"/>
                <a:gd name="T29" fmla="*/ 209 h 982"/>
                <a:gd name="T30" fmla="*/ 56 w 711"/>
                <a:gd name="T31" fmla="*/ 215 h 982"/>
                <a:gd name="T32" fmla="*/ 47 w 711"/>
                <a:gd name="T33" fmla="*/ 232 h 982"/>
                <a:gd name="T34" fmla="*/ 39 w 711"/>
                <a:gd name="T35" fmla="*/ 241 h 982"/>
                <a:gd name="T36" fmla="*/ 46 w 711"/>
                <a:gd name="T37" fmla="*/ 246 h 982"/>
                <a:gd name="T38" fmla="*/ 82 w 711"/>
                <a:gd name="T39" fmla="*/ 231 h 982"/>
                <a:gd name="T40" fmla="*/ 96 w 711"/>
                <a:gd name="T41" fmla="*/ 238 h 982"/>
                <a:gd name="T42" fmla="*/ 101 w 711"/>
                <a:gd name="T43" fmla="*/ 222 h 982"/>
                <a:gd name="T44" fmla="*/ 100 w 711"/>
                <a:gd name="T45" fmla="*/ 209 h 982"/>
                <a:gd name="T46" fmla="*/ 107 w 711"/>
                <a:gd name="T47" fmla="*/ 182 h 982"/>
                <a:gd name="T48" fmla="*/ 115 w 711"/>
                <a:gd name="T49" fmla="*/ 170 h 982"/>
                <a:gd name="T50" fmla="*/ 115 w 711"/>
                <a:gd name="T51" fmla="*/ 157 h 982"/>
                <a:gd name="T52" fmla="*/ 119 w 711"/>
                <a:gd name="T53" fmla="*/ 151 h 982"/>
                <a:gd name="T54" fmla="*/ 116 w 711"/>
                <a:gd name="T55" fmla="*/ 143 h 982"/>
                <a:gd name="T56" fmla="*/ 117 w 711"/>
                <a:gd name="T57" fmla="*/ 130 h 982"/>
                <a:gd name="T58" fmla="*/ 132 w 711"/>
                <a:gd name="T59" fmla="*/ 124 h 982"/>
                <a:gd name="T60" fmla="*/ 134 w 711"/>
                <a:gd name="T61" fmla="*/ 106 h 982"/>
                <a:gd name="T62" fmla="*/ 135 w 711"/>
                <a:gd name="T63" fmla="*/ 92 h 982"/>
                <a:gd name="T64" fmla="*/ 143 w 711"/>
                <a:gd name="T65" fmla="*/ 87 h 982"/>
                <a:gd name="T66" fmla="*/ 151 w 711"/>
                <a:gd name="T67" fmla="*/ 87 h 982"/>
                <a:gd name="T68" fmla="*/ 164 w 711"/>
                <a:gd name="T69" fmla="*/ 80 h 982"/>
                <a:gd name="T70" fmla="*/ 175 w 711"/>
                <a:gd name="T71" fmla="*/ 75 h 982"/>
                <a:gd name="T72" fmla="*/ 175 w 711"/>
                <a:gd name="T73" fmla="*/ 64 h 982"/>
                <a:gd name="T74" fmla="*/ 178 w 711"/>
                <a:gd name="T75" fmla="*/ 63 h 982"/>
                <a:gd name="T76" fmla="*/ 175 w 711"/>
                <a:gd name="T77" fmla="*/ 49 h 982"/>
                <a:gd name="T78" fmla="*/ 155 w 711"/>
                <a:gd name="T79" fmla="*/ 34 h 982"/>
                <a:gd name="T80" fmla="*/ 160 w 711"/>
                <a:gd name="T81" fmla="*/ 19 h 982"/>
                <a:gd name="T82" fmla="*/ 153 w 711"/>
                <a:gd name="T83" fmla="*/ 15 h 982"/>
                <a:gd name="T84" fmla="*/ 134 w 711"/>
                <a:gd name="T85" fmla="*/ 14 h 982"/>
                <a:gd name="T86" fmla="*/ 127 w 711"/>
                <a:gd name="T87" fmla="*/ 5 h 982"/>
                <a:gd name="T88" fmla="*/ 112 w 711"/>
                <a:gd name="T89" fmla="*/ 21 h 982"/>
                <a:gd name="T90" fmla="*/ 102 w 711"/>
                <a:gd name="T91" fmla="*/ 17 h 982"/>
                <a:gd name="T92" fmla="*/ 110 w 711"/>
                <a:gd name="T93" fmla="*/ 7 h 982"/>
                <a:gd name="T94" fmla="*/ 105 w 711"/>
                <a:gd name="T95" fmla="*/ 0 h 982"/>
                <a:gd name="T96" fmla="*/ 96 w 711"/>
                <a:gd name="T97" fmla="*/ 4 h 982"/>
                <a:gd name="T98" fmla="*/ 87 w 711"/>
                <a:gd name="T99" fmla="*/ 15 h 982"/>
                <a:gd name="T100" fmla="*/ 83 w 711"/>
                <a:gd name="T101" fmla="*/ 14 h 982"/>
                <a:gd name="T102" fmla="*/ 76 w 711"/>
                <a:gd name="T103" fmla="*/ 21 h 982"/>
                <a:gd name="T104" fmla="*/ 63 w 711"/>
                <a:gd name="T105" fmla="*/ 15 h 982"/>
                <a:gd name="T106" fmla="*/ 54 w 711"/>
                <a:gd name="T107" fmla="*/ 25 h 982"/>
                <a:gd name="T108" fmla="*/ 46 w 711"/>
                <a:gd name="T109" fmla="*/ 27 h 982"/>
                <a:gd name="T110" fmla="*/ 35 w 711"/>
                <a:gd name="T111" fmla="*/ 40 h 982"/>
                <a:gd name="T112" fmla="*/ 20 w 711"/>
                <a:gd name="T113" fmla="*/ 44 h 9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11"/>
                <a:gd name="T172" fmla="*/ 0 h 982"/>
                <a:gd name="T173" fmla="*/ 711 w 711"/>
                <a:gd name="T174" fmla="*/ 982 h 9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11" h="982">
                  <a:moveTo>
                    <a:pt x="77" y="173"/>
                  </a:moveTo>
                  <a:lnTo>
                    <a:pt x="27" y="219"/>
                  </a:lnTo>
                  <a:lnTo>
                    <a:pt x="61" y="270"/>
                  </a:lnTo>
                  <a:lnTo>
                    <a:pt x="81" y="344"/>
                  </a:lnTo>
                  <a:lnTo>
                    <a:pt x="55" y="392"/>
                  </a:lnTo>
                  <a:lnTo>
                    <a:pt x="22" y="415"/>
                  </a:lnTo>
                  <a:lnTo>
                    <a:pt x="0" y="486"/>
                  </a:lnTo>
                  <a:lnTo>
                    <a:pt x="51" y="539"/>
                  </a:lnTo>
                  <a:lnTo>
                    <a:pt x="61" y="624"/>
                  </a:lnTo>
                  <a:lnTo>
                    <a:pt x="102" y="650"/>
                  </a:lnTo>
                  <a:lnTo>
                    <a:pt x="120" y="716"/>
                  </a:lnTo>
                  <a:lnTo>
                    <a:pt x="92" y="783"/>
                  </a:lnTo>
                  <a:lnTo>
                    <a:pt x="96" y="840"/>
                  </a:lnTo>
                  <a:lnTo>
                    <a:pt x="128" y="860"/>
                  </a:lnTo>
                  <a:lnTo>
                    <a:pt x="197" y="833"/>
                  </a:lnTo>
                  <a:lnTo>
                    <a:pt x="224" y="858"/>
                  </a:lnTo>
                  <a:lnTo>
                    <a:pt x="185" y="927"/>
                  </a:lnTo>
                  <a:lnTo>
                    <a:pt x="155" y="961"/>
                  </a:lnTo>
                  <a:lnTo>
                    <a:pt x="183" y="982"/>
                  </a:lnTo>
                  <a:lnTo>
                    <a:pt x="327" y="923"/>
                  </a:lnTo>
                  <a:lnTo>
                    <a:pt x="382" y="949"/>
                  </a:lnTo>
                  <a:lnTo>
                    <a:pt x="403" y="888"/>
                  </a:lnTo>
                  <a:lnTo>
                    <a:pt x="398" y="833"/>
                  </a:lnTo>
                  <a:lnTo>
                    <a:pt x="425" y="726"/>
                  </a:lnTo>
                  <a:lnTo>
                    <a:pt x="459" y="677"/>
                  </a:lnTo>
                  <a:lnTo>
                    <a:pt x="457" y="628"/>
                  </a:lnTo>
                  <a:lnTo>
                    <a:pt x="476" y="604"/>
                  </a:lnTo>
                  <a:lnTo>
                    <a:pt x="462" y="569"/>
                  </a:lnTo>
                  <a:lnTo>
                    <a:pt x="468" y="518"/>
                  </a:lnTo>
                  <a:lnTo>
                    <a:pt x="525" y="496"/>
                  </a:lnTo>
                  <a:lnTo>
                    <a:pt x="535" y="423"/>
                  </a:lnTo>
                  <a:lnTo>
                    <a:pt x="539" y="368"/>
                  </a:lnTo>
                  <a:lnTo>
                    <a:pt x="569" y="346"/>
                  </a:lnTo>
                  <a:lnTo>
                    <a:pt x="602" y="346"/>
                  </a:lnTo>
                  <a:lnTo>
                    <a:pt x="653" y="317"/>
                  </a:lnTo>
                  <a:lnTo>
                    <a:pt x="697" y="297"/>
                  </a:lnTo>
                  <a:lnTo>
                    <a:pt x="697" y="256"/>
                  </a:lnTo>
                  <a:lnTo>
                    <a:pt x="711" y="254"/>
                  </a:lnTo>
                  <a:lnTo>
                    <a:pt x="697" y="193"/>
                  </a:lnTo>
                  <a:lnTo>
                    <a:pt x="620" y="134"/>
                  </a:lnTo>
                  <a:lnTo>
                    <a:pt x="638" y="73"/>
                  </a:lnTo>
                  <a:lnTo>
                    <a:pt x="612" y="57"/>
                  </a:lnTo>
                  <a:lnTo>
                    <a:pt x="535" y="55"/>
                  </a:lnTo>
                  <a:lnTo>
                    <a:pt x="506" y="20"/>
                  </a:lnTo>
                  <a:lnTo>
                    <a:pt x="447" y="81"/>
                  </a:lnTo>
                  <a:lnTo>
                    <a:pt x="407" y="67"/>
                  </a:lnTo>
                  <a:lnTo>
                    <a:pt x="439" y="28"/>
                  </a:lnTo>
                  <a:lnTo>
                    <a:pt x="417" y="0"/>
                  </a:lnTo>
                  <a:lnTo>
                    <a:pt x="384" y="14"/>
                  </a:lnTo>
                  <a:lnTo>
                    <a:pt x="348" y="59"/>
                  </a:lnTo>
                  <a:lnTo>
                    <a:pt x="331" y="55"/>
                  </a:lnTo>
                  <a:lnTo>
                    <a:pt x="301" y="81"/>
                  </a:lnTo>
                  <a:lnTo>
                    <a:pt x="250" y="61"/>
                  </a:lnTo>
                  <a:lnTo>
                    <a:pt x="214" y="98"/>
                  </a:lnTo>
                  <a:lnTo>
                    <a:pt x="183" y="108"/>
                  </a:lnTo>
                  <a:lnTo>
                    <a:pt x="140" y="159"/>
                  </a:lnTo>
                  <a:lnTo>
                    <a:pt x="77" y="173"/>
                  </a:lnTo>
                </a:path>
              </a:pathLst>
            </a:custGeom>
            <a:grpFill/>
            <a:ln w="6350">
              <a:solidFill>
                <a:schemeClr val="bg1">
                  <a:lumMod val="95000"/>
                </a:schemeClr>
              </a:solidFill>
              <a:prstDash val="solid"/>
              <a:round/>
              <a:headEnd/>
              <a:tailEnd/>
            </a:ln>
          </p:spPr>
          <p:txBody>
            <a:bodyPr/>
            <a:lstStyle/>
            <a:p>
              <a:endParaRPr lang="zh-CN" altLang="en-US">
                <a:solidFill>
                  <a:schemeClr val="bg1"/>
                </a:solidFill>
              </a:endParaRPr>
            </a:p>
          </p:txBody>
        </p:sp>
        <p:sp>
          <p:nvSpPr>
            <p:cNvPr id="75" name="Freeform 119"/>
            <p:cNvSpPr>
              <a:spLocks/>
            </p:cNvSpPr>
            <p:nvPr/>
          </p:nvSpPr>
          <p:spPr bwMode="gray">
            <a:xfrm>
              <a:off x="3477" y="2497"/>
              <a:ext cx="361" cy="447"/>
            </a:xfrm>
            <a:custGeom>
              <a:avLst/>
              <a:gdLst>
                <a:gd name="T0" fmla="*/ 19 w 722"/>
                <a:gd name="T1" fmla="*/ 148 h 894"/>
                <a:gd name="T2" fmla="*/ 23 w 722"/>
                <a:gd name="T3" fmla="*/ 155 h 894"/>
                <a:gd name="T4" fmla="*/ 34 w 722"/>
                <a:gd name="T5" fmla="*/ 163 h 894"/>
                <a:gd name="T6" fmla="*/ 42 w 722"/>
                <a:gd name="T7" fmla="*/ 163 h 894"/>
                <a:gd name="T8" fmla="*/ 50 w 722"/>
                <a:gd name="T9" fmla="*/ 168 h 894"/>
                <a:gd name="T10" fmla="*/ 50 w 722"/>
                <a:gd name="T11" fmla="*/ 192 h 894"/>
                <a:gd name="T12" fmla="*/ 58 w 722"/>
                <a:gd name="T13" fmla="*/ 202 h 894"/>
                <a:gd name="T14" fmla="*/ 62 w 722"/>
                <a:gd name="T15" fmla="*/ 217 h 894"/>
                <a:gd name="T16" fmla="*/ 67 w 722"/>
                <a:gd name="T17" fmla="*/ 218 h 894"/>
                <a:gd name="T18" fmla="*/ 76 w 722"/>
                <a:gd name="T19" fmla="*/ 207 h 894"/>
                <a:gd name="T20" fmla="*/ 85 w 722"/>
                <a:gd name="T21" fmla="*/ 204 h 894"/>
                <a:gd name="T22" fmla="*/ 90 w 722"/>
                <a:gd name="T23" fmla="*/ 211 h 894"/>
                <a:gd name="T24" fmla="*/ 82 w 722"/>
                <a:gd name="T25" fmla="*/ 220 h 894"/>
                <a:gd name="T26" fmla="*/ 91 w 722"/>
                <a:gd name="T27" fmla="*/ 224 h 894"/>
                <a:gd name="T28" fmla="*/ 106 w 722"/>
                <a:gd name="T29" fmla="*/ 209 h 894"/>
                <a:gd name="T30" fmla="*/ 113 w 722"/>
                <a:gd name="T31" fmla="*/ 217 h 894"/>
                <a:gd name="T32" fmla="*/ 133 w 722"/>
                <a:gd name="T33" fmla="*/ 218 h 894"/>
                <a:gd name="T34" fmla="*/ 140 w 722"/>
                <a:gd name="T35" fmla="*/ 222 h 894"/>
                <a:gd name="T36" fmla="*/ 154 w 722"/>
                <a:gd name="T37" fmla="*/ 207 h 894"/>
                <a:gd name="T38" fmla="*/ 162 w 722"/>
                <a:gd name="T39" fmla="*/ 188 h 894"/>
                <a:gd name="T40" fmla="*/ 169 w 722"/>
                <a:gd name="T41" fmla="*/ 178 h 894"/>
                <a:gd name="T42" fmla="*/ 176 w 722"/>
                <a:gd name="T43" fmla="*/ 175 h 894"/>
                <a:gd name="T44" fmla="*/ 171 w 722"/>
                <a:gd name="T45" fmla="*/ 164 h 894"/>
                <a:gd name="T46" fmla="*/ 181 w 722"/>
                <a:gd name="T47" fmla="*/ 151 h 894"/>
                <a:gd name="T48" fmla="*/ 180 w 722"/>
                <a:gd name="T49" fmla="*/ 141 h 894"/>
                <a:gd name="T50" fmla="*/ 173 w 722"/>
                <a:gd name="T51" fmla="*/ 142 h 894"/>
                <a:gd name="T52" fmla="*/ 162 w 722"/>
                <a:gd name="T53" fmla="*/ 138 h 894"/>
                <a:gd name="T54" fmla="*/ 150 w 722"/>
                <a:gd name="T55" fmla="*/ 142 h 894"/>
                <a:gd name="T56" fmla="*/ 147 w 722"/>
                <a:gd name="T57" fmla="*/ 127 h 894"/>
                <a:gd name="T58" fmla="*/ 134 w 722"/>
                <a:gd name="T59" fmla="*/ 120 h 894"/>
                <a:gd name="T60" fmla="*/ 131 w 722"/>
                <a:gd name="T61" fmla="*/ 108 h 894"/>
                <a:gd name="T62" fmla="*/ 138 w 722"/>
                <a:gd name="T63" fmla="*/ 97 h 894"/>
                <a:gd name="T64" fmla="*/ 124 w 722"/>
                <a:gd name="T65" fmla="*/ 83 h 894"/>
                <a:gd name="T66" fmla="*/ 108 w 722"/>
                <a:gd name="T67" fmla="*/ 63 h 894"/>
                <a:gd name="T68" fmla="*/ 109 w 722"/>
                <a:gd name="T69" fmla="*/ 47 h 894"/>
                <a:gd name="T70" fmla="*/ 101 w 722"/>
                <a:gd name="T71" fmla="*/ 42 h 894"/>
                <a:gd name="T72" fmla="*/ 93 w 722"/>
                <a:gd name="T73" fmla="*/ 44 h 894"/>
                <a:gd name="T74" fmla="*/ 90 w 722"/>
                <a:gd name="T75" fmla="*/ 35 h 894"/>
                <a:gd name="T76" fmla="*/ 73 w 722"/>
                <a:gd name="T77" fmla="*/ 34 h 894"/>
                <a:gd name="T78" fmla="*/ 77 w 722"/>
                <a:gd name="T79" fmla="*/ 12 h 894"/>
                <a:gd name="T80" fmla="*/ 69 w 722"/>
                <a:gd name="T81" fmla="*/ 15 h 894"/>
                <a:gd name="T82" fmla="*/ 53 w 722"/>
                <a:gd name="T83" fmla="*/ 0 h 894"/>
                <a:gd name="T84" fmla="*/ 45 w 722"/>
                <a:gd name="T85" fmla="*/ 4 h 894"/>
                <a:gd name="T86" fmla="*/ 40 w 722"/>
                <a:gd name="T87" fmla="*/ 16 h 894"/>
                <a:gd name="T88" fmla="*/ 35 w 722"/>
                <a:gd name="T89" fmla="*/ 17 h 894"/>
                <a:gd name="T90" fmla="*/ 38 w 722"/>
                <a:gd name="T91" fmla="*/ 26 h 894"/>
                <a:gd name="T92" fmla="*/ 51 w 722"/>
                <a:gd name="T93" fmla="*/ 30 h 894"/>
                <a:gd name="T94" fmla="*/ 55 w 722"/>
                <a:gd name="T95" fmla="*/ 46 h 894"/>
                <a:gd name="T96" fmla="*/ 42 w 722"/>
                <a:gd name="T97" fmla="*/ 54 h 894"/>
                <a:gd name="T98" fmla="*/ 28 w 722"/>
                <a:gd name="T99" fmla="*/ 42 h 894"/>
                <a:gd name="T100" fmla="*/ 17 w 722"/>
                <a:gd name="T101" fmla="*/ 49 h 894"/>
                <a:gd name="T102" fmla="*/ 22 w 722"/>
                <a:gd name="T103" fmla="*/ 62 h 894"/>
                <a:gd name="T104" fmla="*/ 12 w 722"/>
                <a:gd name="T105" fmla="*/ 71 h 894"/>
                <a:gd name="T106" fmla="*/ 13 w 722"/>
                <a:gd name="T107" fmla="*/ 84 h 894"/>
                <a:gd name="T108" fmla="*/ 0 w 722"/>
                <a:gd name="T109" fmla="*/ 88 h 894"/>
                <a:gd name="T110" fmla="*/ 11 w 722"/>
                <a:gd name="T111" fmla="*/ 96 h 894"/>
                <a:gd name="T112" fmla="*/ 24 w 722"/>
                <a:gd name="T113" fmla="*/ 112 h 894"/>
                <a:gd name="T114" fmla="*/ 40 w 722"/>
                <a:gd name="T115" fmla="*/ 103 h 894"/>
                <a:gd name="T116" fmla="*/ 44 w 722"/>
                <a:gd name="T117" fmla="*/ 118 h 894"/>
                <a:gd name="T118" fmla="*/ 43 w 722"/>
                <a:gd name="T119" fmla="*/ 134 h 894"/>
                <a:gd name="T120" fmla="*/ 24 w 722"/>
                <a:gd name="T121" fmla="*/ 144 h 894"/>
                <a:gd name="T122" fmla="*/ 19 w 722"/>
                <a:gd name="T123" fmla="*/ 148 h 8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22"/>
                <a:gd name="T187" fmla="*/ 0 h 894"/>
                <a:gd name="T188" fmla="*/ 722 w 722"/>
                <a:gd name="T189" fmla="*/ 894 h 8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close/>
                </a:path>
              </a:pathLst>
            </a:custGeom>
            <a:grpFill/>
            <a:ln w="0">
              <a:solidFill>
                <a:schemeClr val="bg1">
                  <a:lumMod val="95000"/>
                </a:schemeClr>
              </a:solidFill>
              <a:prstDash val="solid"/>
              <a:round/>
              <a:headEnd/>
              <a:tailEnd/>
            </a:ln>
          </p:spPr>
          <p:txBody>
            <a:bodyPr/>
            <a:lstStyle/>
            <a:p>
              <a:endParaRPr lang="zh-CN" altLang="en-US">
                <a:solidFill>
                  <a:schemeClr val="bg1"/>
                </a:solidFill>
              </a:endParaRPr>
            </a:p>
          </p:txBody>
        </p:sp>
        <p:sp>
          <p:nvSpPr>
            <p:cNvPr id="76" name="Freeform 120"/>
            <p:cNvSpPr>
              <a:spLocks/>
            </p:cNvSpPr>
            <p:nvPr/>
          </p:nvSpPr>
          <p:spPr bwMode="gray">
            <a:xfrm>
              <a:off x="3477" y="2497"/>
              <a:ext cx="361" cy="447"/>
            </a:xfrm>
            <a:custGeom>
              <a:avLst/>
              <a:gdLst>
                <a:gd name="T0" fmla="*/ 19 w 722"/>
                <a:gd name="T1" fmla="*/ 148 h 894"/>
                <a:gd name="T2" fmla="*/ 23 w 722"/>
                <a:gd name="T3" fmla="*/ 155 h 894"/>
                <a:gd name="T4" fmla="*/ 34 w 722"/>
                <a:gd name="T5" fmla="*/ 163 h 894"/>
                <a:gd name="T6" fmla="*/ 42 w 722"/>
                <a:gd name="T7" fmla="*/ 163 h 894"/>
                <a:gd name="T8" fmla="*/ 50 w 722"/>
                <a:gd name="T9" fmla="*/ 168 h 894"/>
                <a:gd name="T10" fmla="*/ 50 w 722"/>
                <a:gd name="T11" fmla="*/ 192 h 894"/>
                <a:gd name="T12" fmla="*/ 58 w 722"/>
                <a:gd name="T13" fmla="*/ 202 h 894"/>
                <a:gd name="T14" fmla="*/ 62 w 722"/>
                <a:gd name="T15" fmla="*/ 217 h 894"/>
                <a:gd name="T16" fmla="*/ 67 w 722"/>
                <a:gd name="T17" fmla="*/ 218 h 894"/>
                <a:gd name="T18" fmla="*/ 76 w 722"/>
                <a:gd name="T19" fmla="*/ 207 h 894"/>
                <a:gd name="T20" fmla="*/ 85 w 722"/>
                <a:gd name="T21" fmla="*/ 204 h 894"/>
                <a:gd name="T22" fmla="*/ 90 w 722"/>
                <a:gd name="T23" fmla="*/ 211 h 894"/>
                <a:gd name="T24" fmla="*/ 82 w 722"/>
                <a:gd name="T25" fmla="*/ 220 h 894"/>
                <a:gd name="T26" fmla="*/ 91 w 722"/>
                <a:gd name="T27" fmla="*/ 224 h 894"/>
                <a:gd name="T28" fmla="*/ 106 w 722"/>
                <a:gd name="T29" fmla="*/ 209 h 894"/>
                <a:gd name="T30" fmla="*/ 113 w 722"/>
                <a:gd name="T31" fmla="*/ 217 h 894"/>
                <a:gd name="T32" fmla="*/ 133 w 722"/>
                <a:gd name="T33" fmla="*/ 218 h 894"/>
                <a:gd name="T34" fmla="*/ 140 w 722"/>
                <a:gd name="T35" fmla="*/ 222 h 894"/>
                <a:gd name="T36" fmla="*/ 154 w 722"/>
                <a:gd name="T37" fmla="*/ 207 h 894"/>
                <a:gd name="T38" fmla="*/ 162 w 722"/>
                <a:gd name="T39" fmla="*/ 188 h 894"/>
                <a:gd name="T40" fmla="*/ 169 w 722"/>
                <a:gd name="T41" fmla="*/ 178 h 894"/>
                <a:gd name="T42" fmla="*/ 176 w 722"/>
                <a:gd name="T43" fmla="*/ 175 h 894"/>
                <a:gd name="T44" fmla="*/ 171 w 722"/>
                <a:gd name="T45" fmla="*/ 164 h 894"/>
                <a:gd name="T46" fmla="*/ 181 w 722"/>
                <a:gd name="T47" fmla="*/ 151 h 894"/>
                <a:gd name="T48" fmla="*/ 180 w 722"/>
                <a:gd name="T49" fmla="*/ 141 h 894"/>
                <a:gd name="T50" fmla="*/ 173 w 722"/>
                <a:gd name="T51" fmla="*/ 142 h 894"/>
                <a:gd name="T52" fmla="*/ 162 w 722"/>
                <a:gd name="T53" fmla="*/ 138 h 894"/>
                <a:gd name="T54" fmla="*/ 150 w 722"/>
                <a:gd name="T55" fmla="*/ 142 h 894"/>
                <a:gd name="T56" fmla="*/ 147 w 722"/>
                <a:gd name="T57" fmla="*/ 127 h 894"/>
                <a:gd name="T58" fmla="*/ 134 w 722"/>
                <a:gd name="T59" fmla="*/ 120 h 894"/>
                <a:gd name="T60" fmla="*/ 131 w 722"/>
                <a:gd name="T61" fmla="*/ 108 h 894"/>
                <a:gd name="T62" fmla="*/ 138 w 722"/>
                <a:gd name="T63" fmla="*/ 97 h 894"/>
                <a:gd name="T64" fmla="*/ 124 w 722"/>
                <a:gd name="T65" fmla="*/ 83 h 894"/>
                <a:gd name="T66" fmla="*/ 108 w 722"/>
                <a:gd name="T67" fmla="*/ 63 h 894"/>
                <a:gd name="T68" fmla="*/ 109 w 722"/>
                <a:gd name="T69" fmla="*/ 47 h 894"/>
                <a:gd name="T70" fmla="*/ 101 w 722"/>
                <a:gd name="T71" fmla="*/ 42 h 894"/>
                <a:gd name="T72" fmla="*/ 93 w 722"/>
                <a:gd name="T73" fmla="*/ 44 h 894"/>
                <a:gd name="T74" fmla="*/ 90 w 722"/>
                <a:gd name="T75" fmla="*/ 35 h 894"/>
                <a:gd name="T76" fmla="*/ 73 w 722"/>
                <a:gd name="T77" fmla="*/ 34 h 894"/>
                <a:gd name="T78" fmla="*/ 77 w 722"/>
                <a:gd name="T79" fmla="*/ 12 h 894"/>
                <a:gd name="T80" fmla="*/ 69 w 722"/>
                <a:gd name="T81" fmla="*/ 15 h 894"/>
                <a:gd name="T82" fmla="*/ 53 w 722"/>
                <a:gd name="T83" fmla="*/ 0 h 894"/>
                <a:gd name="T84" fmla="*/ 45 w 722"/>
                <a:gd name="T85" fmla="*/ 4 h 894"/>
                <a:gd name="T86" fmla="*/ 40 w 722"/>
                <a:gd name="T87" fmla="*/ 16 h 894"/>
                <a:gd name="T88" fmla="*/ 35 w 722"/>
                <a:gd name="T89" fmla="*/ 17 h 894"/>
                <a:gd name="T90" fmla="*/ 38 w 722"/>
                <a:gd name="T91" fmla="*/ 26 h 894"/>
                <a:gd name="T92" fmla="*/ 51 w 722"/>
                <a:gd name="T93" fmla="*/ 30 h 894"/>
                <a:gd name="T94" fmla="*/ 55 w 722"/>
                <a:gd name="T95" fmla="*/ 46 h 894"/>
                <a:gd name="T96" fmla="*/ 42 w 722"/>
                <a:gd name="T97" fmla="*/ 54 h 894"/>
                <a:gd name="T98" fmla="*/ 28 w 722"/>
                <a:gd name="T99" fmla="*/ 42 h 894"/>
                <a:gd name="T100" fmla="*/ 17 w 722"/>
                <a:gd name="T101" fmla="*/ 49 h 894"/>
                <a:gd name="T102" fmla="*/ 22 w 722"/>
                <a:gd name="T103" fmla="*/ 62 h 894"/>
                <a:gd name="T104" fmla="*/ 12 w 722"/>
                <a:gd name="T105" fmla="*/ 71 h 894"/>
                <a:gd name="T106" fmla="*/ 13 w 722"/>
                <a:gd name="T107" fmla="*/ 84 h 894"/>
                <a:gd name="T108" fmla="*/ 0 w 722"/>
                <a:gd name="T109" fmla="*/ 88 h 894"/>
                <a:gd name="T110" fmla="*/ 11 w 722"/>
                <a:gd name="T111" fmla="*/ 96 h 894"/>
                <a:gd name="T112" fmla="*/ 24 w 722"/>
                <a:gd name="T113" fmla="*/ 112 h 894"/>
                <a:gd name="T114" fmla="*/ 40 w 722"/>
                <a:gd name="T115" fmla="*/ 103 h 894"/>
                <a:gd name="T116" fmla="*/ 44 w 722"/>
                <a:gd name="T117" fmla="*/ 118 h 894"/>
                <a:gd name="T118" fmla="*/ 43 w 722"/>
                <a:gd name="T119" fmla="*/ 134 h 894"/>
                <a:gd name="T120" fmla="*/ 24 w 722"/>
                <a:gd name="T121" fmla="*/ 144 h 894"/>
                <a:gd name="T122" fmla="*/ 19 w 722"/>
                <a:gd name="T123" fmla="*/ 148 h 8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22"/>
                <a:gd name="T187" fmla="*/ 0 h 894"/>
                <a:gd name="T188" fmla="*/ 722 w 722"/>
                <a:gd name="T189" fmla="*/ 894 h 8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22" h="894">
                  <a:moveTo>
                    <a:pt x="74" y="591"/>
                  </a:moveTo>
                  <a:lnTo>
                    <a:pt x="94" y="620"/>
                  </a:lnTo>
                  <a:lnTo>
                    <a:pt x="133" y="652"/>
                  </a:lnTo>
                  <a:lnTo>
                    <a:pt x="165" y="650"/>
                  </a:lnTo>
                  <a:lnTo>
                    <a:pt x="202" y="669"/>
                  </a:lnTo>
                  <a:lnTo>
                    <a:pt x="202" y="766"/>
                  </a:lnTo>
                  <a:lnTo>
                    <a:pt x="234" y="807"/>
                  </a:lnTo>
                  <a:lnTo>
                    <a:pt x="250" y="868"/>
                  </a:lnTo>
                  <a:lnTo>
                    <a:pt x="267" y="872"/>
                  </a:lnTo>
                  <a:lnTo>
                    <a:pt x="303" y="827"/>
                  </a:lnTo>
                  <a:lnTo>
                    <a:pt x="338" y="815"/>
                  </a:lnTo>
                  <a:lnTo>
                    <a:pt x="358" y="841"/>
                  </a:lnTo>
                  <a:lnTo>
                    <a:pt x="326" y="878"/>
                  </a:lnTo>
                  <a:lnTo>
                    <a:pt x="366" y="894"/>
                  </a:lnTo>
                  <a:lnTo>
                    <a:pt x="425" y="833"/>
                  </a:lnTo>
                  <a:lnTo>
                    <a:pt x="454" y="868"/>
                  </a:lnTo>
                  <a:lnTo>
                    <a:pt x="531" y="870"/>
                  </a:lnTo>
                  <a:lnTo>
                    <a:pt x="557" y="886"/>
                  </a:lnTo>
                  <a:lnTo>
                    <a:pt x="616" y="825"/>
                  </a:lnTo>
                  <a:lnTo>
                    <a:pt x="645" y="752"/>
                  </a:lnTo>
                  <a:lnTo>
                    <a:pt x="673" y="709"/>
                  </a:lnTo>
                  <a:lnTo>
                    <a:pt x="704" y="697"/>
                  </a:lnTo>
                  <a:lnTo>
                    <a:pt x="683" y="654"/>
                  </a:lnTo>
                  <a:lnTo>
                    <a:pt x="722" y="604"/>
                  </a:lnTo>
                  <a:lnTo>
                    <a:pt x="720" y="563"/>
                  </a:lnTo>
                  <a:lnTo>
                    <a:pt x="689" y="567"/>
                  </a:lnTo>
                  <a:lnTo>
                    <a:pt x="647" y="551"/>
                  </a:lnTo>
                  <a:lnTo>
                    <a:pt x="598" y="567"/>
                  </a:lnTo>
                  <a:lnTo>
                    <a:pt x="588" y="508"/>
                  </a:lnTo>
                  <a:lnTo>
                    <a:pt x="533" y="482"/>
                  </a:lnTo>
                  <a:lnTo>
                    <a:pt x="521" y="429"/>
                  </a:lnTo>
                  <a:lnTo>
                    <a:pt x="549" y="386"/>
                  </a:lnTo>
                  <a:lnTo>
                    <a:pt x="496" y="331"/>
                  </a:lnTo>
                  <a:lnTo>
                    <a:pt x="431" y="252"/>
                  </a:lnTo>
                  <a:lnTo>
                    <a:pt x="435" y="185"/>
                  </a:lnTo>
                  <a:lnTo>
                    <a:pt x="403" y="166"/>
                  </a:lnTo>
                  <a:lnTo>
                    <a:pt x="374" y="173"/>
                  </a:lnTo>
                  <a:lnTo>
                    <a:pt x="358" y="138"/>
                  </a:lnTo>
                  <a:lnTo>
                    <a:pt x="291" y="136"/>
                  </a:lnTo>
                  <a:lnTo>
                    <a:pt x="305" y="47"/>
                  </a:lnTo>
                  <a:lnTo>
                    <a:pt x="273" y="61"/>
                  </a:lnTo>
                  <a:lnTo>
                    <a:pt x="214" y="0"/>
                  </a:lnTo>
                  <a:lnTo>
                    <a:pt x="177" y="16"/>
                  </a:lnTo>
                  <a:lnTo>
                    <a:pt x="157" y="63"/>
                  </a:lnTo>
                  <a:lnTo>
                    <a:pt x="137" y="67"/>
                  </a:lnTo>
                  <a:lnTo>
                    <a:pt x="149" y="101"/>
                  </a:lnTo>
                  <a:lnTo>
                    <a:pt x="204" y="122"/>
                  </a:lnTo>
                  <a:lnTo>
                    <a:pt x="222" y="183"/>
                  </a:lnTo>
                  <a:lnTo>
                    <a:pt x="167" y="215"/>
                  </a:lnTo>
                  <a:lnTo>
                    <a:pt x="114" y="166"/>
                  </a:lnTo>
                  <a:lnTo>
                    <a:pt x="67" y="195"/>
                  </a:lnTo>
                  <a:lnTo>
                    <a:pt x="86" y="250"/>
                  </a:lnTo>
                  <a:lnTo>
                    <a:pt x="49" y="282"/>
                  </a:lnTo>
                  <a:lnTo>
                    <a:pt x="53" y="335"/>
                  </a:lnTo>
                  <a:lnTo>
                    <a:pt x="0" y="349"/>
                  </a:lnTo>
                  <a:lnTo>
                    <a:pt x="43" y="384"/>
                  </a:lnTo>
                  <a:lnTo>
                    <a:pt x="98" y="447"/>
                  </a:lnTo>
                  <a:lnTo>
                    <a:pt x="157" y="410"/>
                  </a:lnTo>
                  <a:lnTo>
                    <a:pt x="175" y="473"/>
                  </a:lnTo>
                  <a:lnTo>
                    <a:pt x="171" y="536"/>
                  </a:lnTo>
                  <a:lnTo>
                    <a:pt x="96" y="575"/>
                  </a:lnTo>
                  <a:lnTo>
                    <a:pt x="74" y="591"/>
                  </a:lnTo>
                </a:path>
              </a:pathLst>
            </a:custGeom>
            <a:grpFill/>
            <a:ln w="6350">
              <a:solidFill>
                <a:schemeClr val="bg1">
                  <a:lumMod val="95000"/>
                </a:schemeClr>
              </a:solidFill>
              <a:prstDash val="solid"/>
              <a:round/>
              <a:headEnd/>
              <a:tailEnd/>
            </a:ln>
          </p:spPr>
          <p:txBody>
            <a:bodyPr/>
            <a:lstStyle/>
            <a:p>
              <a:endParaRPr lang="zh-CN" altLang="en-US">
                <a:solidFill>
                  <a:schemeClr val="bg1"/>
                </a:solidFill>
              </a:endParaRPr>
            </a:p>
          </p:txBody>
        </p:sp>
        <p:sp>
          <p:nvSpPr>
            <p:cNvPr id="77" name="Freeform 121"/>
            <p:cNvSpPr>
              <a:spLocks/>
            </p:cNvSpPr>
            <p:nvPr/>
          </p:nvSpPr>
          <p:spPr bwMode="gray">
            <a:xfrm>
              <a:off x="3034" y="2686"/>
              <a:ext cx="568" cy="356"/>
            </a:xfrm>
            <a:custGeom>
              <a:avLst/>
              <a:gdLst>
                <a:gd name="T0" fmla="*/ 40 w 1136"/>
                <a:gd name="T1" fmla="*/ 51 h 713"/>
                <a:gd name="T2" fmla="*/ 52 w 1136"/>
                <a:gd name="T3" fmla="*/ 64 h 713"/>
                <a:gd name="T4" fmla="*/ 58 w 1136"/>
                <a:gd name="T5" fmla="*/ 104 h 713"/>
                <a:gd name="T6" fmla="*/ 35 w 1136"/>
                <a:gd name="T7" fmla="*/ 118 h 713"/>
                <a:gd name="T8" fmla="*/ 0 w 1136"/>
                <a:gd name="T9" fmla="*/ 129 h 713"/>
                <a:gd name="T10" fmla="*/ 20 w 1136"/>
                <a:gd name="T11" fmla="*/ 167 h 713"/>
                <a:gd name="T12" fmla="*/ 40 w 1136"/>
                <a:gd name="T13" fmla="*/ 162 h 713"/>
                <a:gd name="T14" fmla="*/ 80 w 1136"/>
                <a:gd name="T15" fmla="*/ 153 h 713"/>
                <a:gd name="T16" fmla="*/ 76 w 1136"/>
                <a:gd name="T17" fmla="*/ 136 h 713"/>
                <a:gd name="T18" fmla="*/ 115 w 1136"/>
                <a:gd name="T19" fmla="*/ 138 h 713"/>
                <a:gd name="T20" fmla="*/ 147 w 1136"/>
                <a:gd name="T21" fmla="*/ 149 h 713"/>
                <a:gd name="T22" fmla="*/ 170 w 1136"/>
                <a:gd name="T23" fmla="*/ 142 h 713"/>
                <a:gd name="T24" fmla="*/ 189 w 1136"/>
                <a:gd name="T25" fmla="*/ 138 h 713"/>
                <a:gd name="T26" fmla="*/ 196 w 1136"/>
                <a:gd name="T27" fmla="*/ 160 h 713"/>
                <a:gd name="T28" fmla="*/ 221 w 1136"/>
                <a:gd name="T29" fmla="*/ 152 h 713"/>
                <a:gd name="T30" fmla="*/ 247 w 1136"/>
                <a:gd name="T31" fmla="*/ 135 h 713"/>
                <a:gd name="T32" fmla="*/ 264 w 1136"/>
                <a:gd name="T33" fmla="*/ 124 h 713"/>
                <a:gd name="T34" fmla="*/ 284 w 1136"/>
                <a:gd name="T35" fmla="*/ 122 h 713"/>
                <a:gd name="T36" fmla="*/ 272 w 1136"/>
                <a:gd name="T37" fmla="*/ 97 h 713"/>
                <a:gd name="T38" fmla="*/ 263 w 1136"/>
                <a:gd name="T39" fmla="*/ 68 h 713"/>
                <a:gd name="T40" fmla="*/ 245 w 1136"/>
                <a:gd name="T41" fmla="*/ 60 h 713"/>
                <a:gd name="T42" fmla="*/ 225 w 1136"/>
                <a:gd name="T43" fmla="*/ 59 h 713"/>
                <a:gd name="T44" fmla="*/ 196 w 1136"/>
                <a:gd name="T45" fmla="*/ 50 h 713"/>
                <a:gd name="T46" fmla="*/ 186 w 1136"/>
                <a:gd name="T47" fmla="*/ 24 h 713"/>
                <a:gd name="T48" fmla="*/ 157 w 1136"/>
                <a:gd name="T49" fmla="*/ 26 h 713"/>
                <a:gd name="T50" fmla="*/ 107 w 1136"/>
                <a:gd name="T51" fmla="*/ 21 h 713"/>
                <a:gd name="T52" fmla="*/ 71 w 1136"/>
                <a:gd name="T53" fmla="*/ 6 h 713"/>
                <a:gd name="T54" fmla="*/ 50 w 1136"/>
                <a:gd name="T55" fmla="*/ 4 h 713"/>
                <a:gd name="T56" fmla="*/ 43 w 1136"/>
                <a:gd name="T57" fmla="*/ 2 h 713"/>
                <a:gd name="T58" fmla="*/ 35 w 1136"/>
                <a:gd name="T59" fmla="*/ 1 h 713"/>
                <a:gd name="T60" fmla="*/ 34 w 1136"/>
                <a:gd name="T61" fmla="*/ 2 h 713"/>
                <a:gd name="T62" fmla="*/ 31 w 1136"/>
                <a:gd name="T63" fmla="*/ 7 h 713"/>
                <a:gd name="T64" fmla="*/ 29 w 1136"/>
                <a:gd name="T65" fmla="*/ 9 h 713"/>
                <a:gd name="T66" fmla="*/ 54 w 1136"/>
                <a:gd name="T67" fmla="*/ 24 h 713"/>
                <a:gd name="T68" fmla="*/ 33 w 1136"/>
                <a:gd name="T69" fmla="*/ 42 h 7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6"/>
                <a:gd name="T106" fmla="*/ 0 h 713"/>
                <a:gd name="T107" fmla="*/ 1136 w 1136"/>
                <a:gd name="T108" fmla="*/ 713 h 7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close/>
                </a:path>
              </a:pathLst>
            </a:custGeom>
            <a:grpFill/>
            <a:ln w="0">
              <a:solidFill>
                <a:schemeClr val="bg1">
                  <a:lumMod val="95000"/>
                </a:schemeClr>
              </a:solidFill>
              <a:prstDash val="solid"/>
              <a:round/>
              <a:headEnd/>
              <a:tailEnd/>
            </a:ln>
          </p:spPr>
          <p:txBody>
            <a:bodyPr/>
            <a:lstStyle/>
            <a:p>
              <a:endParaRPr lang="zh-CN" altLang="en-US">
                <a:solidFill>
                  <a:schemeClr val="bg1"/>
                </a:solidFill>
              </a:endParaRPr>
            </a:p>
          </p:txBody>
        </p:sp>
        <p:sp>
          <p:nvSpPr>
            <p:cNvPr id="78" name="Freeform 122"/>
            <p:cNvSpPr>
              <a:spLocks/>
            </p:cNvSpPr>
            <p:nvPr/>
          </p:nvSpPr>
          <p:spPr bwMode="gray">
            <a:xfrm>
              <a:off x="3034" y="2686"/>
              <a:ext cx="568" cy="356"/>
            </a:xfrm>
            <a:custGeom>
              <a:avLst/>
              <a:gdLst>
                <a:gd name="T0" fmla="*/ 40 w 1136"/>
                <a:gd name="T1" fmla="*/ 51 h 713"/>
                <a:gd name="T2" fmla="*/ 52 w 1136"/>
                <a:gd name="T3" fmla="*/ 64 h 713"/>
                <a:gd name="T4" fmla="*/ 58 w 1136"/>
                <a:gd name="T5" fmla="*/ 104 h 713"/>
                <a:gd name="T6" fmla="*/ 35 w 1136"/>
                <a:gd name="T7" fmla="*/ 118 h 713"/>
                <a:gd name="T8" fmla="*/ 0 w 1136"/>
                <a:gd name="T9" fmla="*/ 129 h 713"/>
                <a:gd name="T10" fmla="*/ 20 w 1136"/>
                <a:gd name="T11" fmla="*/ 167 h 713"/>
                <a:gd name="T12" fmla="*/ 40 w 1136"/>
                <a:gd name="T13" fmla="*/ 162 h 713"/>
                <a:gd name="T14" fmla="*/ 80 w 1136"/>
                <a:gd name="T15" fmla="*/ 153 h 713"/>
                <a:gd name="T16" fmla="*/ 76 w 1136"/>
                <a:gd name="T17" fmla="*/ 136 h 713"/>
                <a:gd name="T18" fmla="*/ 115 w 1136"/>
                <a:gd name="T19" fmla="*/ 138 h 713"/>
                <a:gd name="T20" fmla="*/ 147 w 1136"/>
                <a:gd name="T21" fmla="*/ 149 h 713"/>
                <a:gd name="T22" fmla="*/ 170 w 1136"/>
                <a:gd name="T23" fmla="*/ 142 h 713"/>
                <a:gd name="T24" fmla="*/ 189 w 1136"/>
                <a:gd name="T25" fmla="*/ 138 h 713"/>
                <a:gd name="T26" fmla="*/ 196 w 1136"/>
                <a:gd name="T27" fmla="*/ 160 h 713"/>
                <a:gd name="T28" fmla="*/ 221 w 1136"/>
                <a:gd name="T29" fmla="*/ 152 h 713"/>
                <a:gd name="T30" fmla="*/ 247 w 1136"/>
                <a:gd name="T31" fmla="*/ 135 h 713"/>
                <a:gd name="T32" fmla="*/ 264 w 1136"/>
                <a:gd name="T33" fmla="*/ 124 h 713"/>
                <a:gd name="T34" fmla="*/ 284 w 1136"/>
                <a:gd name="T35" fmla="*/ 122 h 713"/>
                <a:gd name="T36" fmla="*/ 272 w 1136"/>
                <a:gd name="T37" fmla="*/ 97 h 713"/>
                <a:gd name="T38" fmla="*/ 263 w 1136"/>
                <a:gd name="T39" fmla="*/ 68 h 713"/>
                <a:gd name="T40" fmla="*/ 245 w 1136"/>
                <a:gd name="T41" fmla="*/ 60 h 713"/>
                <a:gd name="T42" fmla="*/ 225 w 1136"/>
                <a:gd name="T43" fmla="*/ 59 h 713"/>
                <a:gd name="T44" fmla="*/ 196 w 1136"/>
                <a:gd name="T45" fmla="*/ 50 h 713"/>
                <a:gd name="T46" fmla="*/ 186 w 1136"/>
                <a:gd name="T47" fmla="*/ 24 h 713"/>
                <a:gd name="T48" fmla="*/ 157 w 1136"/>
                <a:gd name="T49" fmla="*/ 26 h 713"/>
                <a:gd name="T50" fmla="*/ 107 w 1136"/>
                <a:gd name="T51" fmla="*/ 21 h 713"/>
                <a:gd name="T52" fmla="*/ 71 w 1136"/>
                <a:gd name="T53" fmla="*/ 6 h 713"/>
                <a:gd name="T54" fmla="*/ 50 w 1136"/>
                <a:gd name="T55" fmla="*/ 4 h 713"/>
                <a:gd name="T56" fmla="*/ 43 w 1136"/>
                <a:gd name="T57" fmla="*/ 2 h 713"/>
                <a:gd name="T58" fmla="*/ 35 w 1136"/>
                <a:gd name="T59" fmla="*/ 1 h 713"/>
                <a:gd name="T60" fmla="*/ 34 w 1136"/>
                <a:gd name="T61" fmla="*/ 2 h 713"/>
                <a:gd name="T62" fmla="*/ 31 w 1136"/>
                <a:gd name="T63" fmla="*/ 7 h 713"/>
                <a:gd name="T64" fmla="*/ 29 w 1136"/>
                <a:gd name="T65" fmla="*/ 9 h 713"/>
                <a:gd name="T66" fmla="*/ 54 w 1136"/>
                <a:gd name="T67" fmla="*/ 24 h 713"/>
                <a:gd name="T68" fmla="*/ 33 w 1136"/>
                <a:gd name="T69" fmla="*/ 42 h 7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36"/>
                <a:gd name="T106" fmla="*/ 0 h 713"/>
                <a:gd name="T107" fmla="*/ 1136 w 1136"/>
                <a:gd name="T108" fmla="*/ 713 h 7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36" h="713">
                  <a:moveTo>
                    <a:pt x="130" y="169"/>
                  </a:moveTo>
                  <a:lnTo>
                    <a:pt x="159" y="205"/>
                  </a:lnTo>
                  <a:lnTo>
                    <a:pt x="157" y="258"/>
                  </a:lnTo>
                  <a:lnTo>
                    <a:pt x="208" y="256"/>
                  </a:lnTo>
                  <a:lnTo>
                    <a:pt x="236" y="331"/>
                  </a:lnTo>
                  <a:lnTo>
                    <a:pt x="234" y="417"/>
                  </a:lnTo>
                  <a:lnTo>
                    <a:pt x="183" y="425"/>
                  </a:lnTo>
                  <a:lnTo>
                    <a:pt x="140" y="474"/>
                  </a:lnTo>
                  <a:lnTo>
                    <a:pt x="33" y="482"/>
                  </a:lnTo>
                  <a:lnTo>
                    <a:pt x="0" y="516"/>
                  </a:lnTo>
                  <a:lnTo>
                    <a:pt x="23" y="591"/>
                  </a:lnTo>
                  <a:lnTo>
                    <a:pt x="82" y="671"/>
                  </a:lnTo>
                  <a:lnTo>
                    <a:pt x="134" y="713"/>
                  </a:lnTo>
                  <a:lnTo>
                    <a:pt x="161" y="648"/>
                  </a:lnTo>
                  <a:lnTo>
                    <a:pt x="220" y="596"/>
                  </a:lnTo>
                  <a:lnTo>
                    <a:pt x="319" y="612"/>
                  </a:lnTo>
                  <a:lnTo>
                    <a:pt x="332" y="585"/>
                  </a:lnTo>
                  <a:lnTo>
                    <a:pt x="303" y="545"/>
                  </a:lnTo>
                  <a:lnTo>
                    <a:pt x="372" y="528"/>
                  </a:lnTo>
                  <a:lnTo>
                    <a:pt x="460" y="555"/>
                  </a:lnTo>
                  <a:lnTo>
                    <a:pt x="531" y="559"/>
                  </a:lnTo>
                  <a:lnTo>
                    <a:pt x="588" y="598"/>
                  </a:lnTo>
                  <a:lnTo>
                    <a:pt x="649" y="563"/>
                  </a:lnTo>
                  <a:lnTo>
                    <a:pt x="681" y="569"/>
                  </a:lnTo>
                  <a:lnTo>
                    <a:pt x="687" y="600"/>
                  </a:lnTo>
                  <a:lnTo>
                    <a:pt x="758" y="553"/>
                  </a:lnTo>
                  <a:lnTo>
                    <a:pt x="791" y="587"/>
                  </a:lnTo>
                  <a:lnTo>
                    <a:pt x="785" y="640"/>
                  </a:lnTo>
                  <a:lnTo>
                    <a:pt x="832" y="654"/>
                  </a:lnTo>
                  <a:lnTo>
                    <a:pt x="884" y="608"/>
                  </a:lnTo>
                  <a:lnTo>
                    <a:pt x="947" y="594"/>
                  </a:lnTo>
                  <a:lnTo>
                    <a:pt x="988" y="543"/>
                  </a:lnTo>
                  <a:lnTo>
                    <a:pt x="1019" y="533"/>
                  </a:lnTo>
                  <a:lnTo>
                    <a:pt x="1055" y="496"/>
                  </a:lnTo>
                  <a:lnTo>
                    <a:pt x="1108" y="516"/>
                  </a:lnTo>
                  <a:lnTo>
                    <a:pt x="1136" y="490"/>
                  </a:lnTo>
                  <a:lnTo>
                    <a:pt x="1122" y="431"/>
                  </a:lnTo>
                  <a:lnTo>
                    <a:pt x="1088" y="388"/>
                  </a:lnTo>
                  <a:lnTo>
                    <a:pt x="1088" y="291"/>
                  </a:lnTo>
                  <a:lnTo>
                    <a:pt x="1051" y="272"/>
                  </a:lnTo>
                  <a:lnTo>
                    <a:pt x="1019" y="274"/>
                  </a:lnTo>
                  <a:lnTo>
                    <a:pt x="980" y="242"/>
                  </a:lnTo>
                  <a:lnTo>
                    <a:pt x="960" y="213"/>
                  </a:lnTo>
                  <a:lnTo>
                    <a:pt x="901" y="236"/>
                  </a:lnTo>
                  <a:lnTo>
                    <a:pt x="836" y="187"/>
                  </a:lnTo>
                  <a:lnTo>
                    <a:pt x="783" y="203"/>
                  </a:lnTo>
                  <a:lnTo>
                    <a:pt x="748" y="160"/>
                  </a:lnTo>
                  <a:lnTo>
                    <a:pt x="744" y="98"/>
                  </a:lnTo>
                  <a:lnTo>
                    <a:pt x="677" y="126"/>
                  </a:lnTo>
                  <a:lnTo>
                    <a:pt x="628" y="106"/>
                  </a:lnTo>
                  <a:lnTo>
                    <a:pt x="514" y="124"/>
                  </a:lnTo>
                  <a:lnTo>
                    <a:pt x="427" y="87"/>
                  </a:lnTo>
                  <a:lnTo>
                    <a:pt x="329" y="0"/>
                  </a:lnTo>
                  <a:lnTo>
                    <a:pt x="283" y="24"/>
                  </a:lnTo>
                  <a:lnTo>
                    <a:pt x="205" y="18"/>
                  </a:lnTo>
                  <a:lnTo>
                    <a:pt x="201" y="16"/>
                  </a:lnTo>
                  <a:lnTo>
                    <a:pt x="187" y="14"/>
                  </a:lnTo>
                  <a:lnTo>
                    <a:pt x="171" y="10"/>
                  </a:lnTo>
                  <a:lnTo>
                    <a:pt x="153" y="6"/>
                  </a:lnTo>
                  <a:lnTo>
                    <a:pt x="140" y="4"/>
                  </a:lnTo>
                  <a:lnTo>
                    <a:pt x="136" y="4"/>
                  </a:lnTo>
                  <a:lnTo>
                    <a:pt x="134" y="8"/>
                  </a:lnTo>
                  <a:lnTo>
                    <a:pt x="130" y="18"/>
                  </a:lnTo>
                  <a:lnTo>
                    <a:pt x="124" y="28"/>
                  </a:lnTo>
                  <a:lnTo>
                    <a:pt x="120" y="36"/>
                  </a:lnTo>
                  <a:lnTo>
                    <a:pt x="118" y="39"/>
                  </a:lnTo>
                  <a:lnTo>
                    <a:pt x="181" y="79"/>
                  </a:lnTo>
                  <a:lnTo>
                    <a:pt x="216" y="98"/>
                  </a:lnTo>
                  <a:lnTo>
                    <a:pt x="151" y="140"/>
                  </a:lnTo>
                  <a:lnTo>
                    <a:pt x="130" y="169"/>
                  </a:lnTo>
                </a:path>
              </a:pathLst>
            </a:custGeom>
            <a:grpFill/>
            <a:ln w="6350">
              <a:solidFill>
                <a:schemeClr val="bg1">
                  <a:lumMod val="95000"/>
                </a:schemeClr>
              </a:solidFill>
              <a:prstDash val="solid"/>
              <a:round/>
              <a:headEnd/>
              <a:tailEnd/>
            </a:ln>
          </p:spPr>
          <p:txBody>
            <a:bodyPr/>
            <a:lstStyle/>
            <a:p>
              <a:endParaRPr lang="zh-CN" altLang="en-US">
                <a:solidFill>
                  <a:schemeClr val="bg1"/>
                </a:solidFill>
              </a:endParaRPr>
            </a:p>
          </p:txBody>
        </p:sp>
        <p:sp>
          <p:nvSpPr>
            <p:cNvPr id="79" name="Freeform 123"/>
            <p:cNvSpPr>
              <a:spLocks/>
            </p:cNvSpPr>
            <p:nvPr/>
          </p:nvSpPr>
          <p:spPr bwMode="gray">
            <a:xfrm>
              <a:off x="3140" y="2406"/>
              <a:ext cx="448" cy="398"/>
            </a:xfrm>
            <a:custGeom>
              <a:avLst/>
              <a:gdLst>
                <a:gd name="T0" fmla="*/ 0 w 896"/>
                <a:gd name="T1" fmla="*/ 84 h 797"/>
                <a:gd name="T2" fmla="*/ 7 w 896"/>
                <a:gd name="T3" fmla="*/ 100 h 797"/>
                <a:gd name="T4" fmla="*/ 17 w 896"/>
                <a:gd name="T5" fmla="*/ 115 h 797"/>
                <a:gd name="T6" fmla="*/ 30 w 896"/>
                <a:gd name="T7" fmla="*/ 127 h 797"/>
                <a:gd name="T8" fmla="*/ 29 w 896"/>
                <a:gd name="T9" fmla="*/ 140 h 797"/>
                <a:gd name="T10" fmla="*/ 53 w 896"/>
                <a:gd name="T11" fmla="*/ 162 h 797"/>
                <a:gd name="T12" fmla="*/ 76 w 896"/>
                <a:gd name="T13" fmla="*/ 171 h 797"/>
                <a:gd name="T14" fmla="*/ 104 w 896"/>
                <a:gd name="T15" fmla="*/ 166 h 797"/>
                <a:gd name="T16" fmla="*/ 116 w 896"/>
                <a:gd name="T17" fmla="*/ 171 h 797"/>
                <a:gd name="T18" fmla="*/ 133 w 896"/>
                <a:gd name="T19" fmla="*/ 164 h 797"/>
                <a:gd name="T20" fmla="*/ 134 w 896"/>
                <a:gd name="T21" fmla="*/ 180 h 797"/>
                <a:gd name="T22" fmla="*/ 143 w 896"/>
                <a:gd name="T23" fmla="*/ 191 h 797"/>
                <a:gd name="T24" fmla="*/ 156 w 896"/>
                <a:gd name="T25" fmla="*/ 187 h 797"/>
                <a:gd name="T26" fmla="*/ 173 w 896"/>
                <a:gd name="T27" fmla="*/ 199 h 797"/>
                <a:gd name="T28" fmla="*/ 188 w 896"/>
                <a:gd name="T29" fmla="*/ 194 h 797"/>
                <a:gd name="T30" fmla="*/ 193 w 896"/>
                <a:gd name="T31" fmla="*/ 189 h 797"/>
                <a:gd name="T32" fmla="*/ 212 w 896"/>
                <a:gd name="T33" fmla="*/ 179 h 797"/>
                <a:gd name="T34" fmla="*/ 213 w 896"/>
                <a:gd name="T35" fmla="*/ 163 h 797"/>
                <a:gd name="T36" fmla="*/ 208 w 896"/>
                <a:gd name="T37" fmla="*/ 148 h 797"/>
                <a:gd name="T38" fmla="*/ 194 w 896"/>
                <a:gd name="T39" fmla="*/ 157 h 797"/>
                <a:gd name="T40" fmla="*/ 180 w 896"/>
                <a:gd name="T41" fmla="*/ 141 h 797"/>
                <a:gd name="T42" fmla="*/ 170 w 896"/>
                <a:gd name="T43" fmla="*/ 133 h 797"/>
                <a:gd name="T44" fmla="*/ 182 w 896"/>
                <a:gd name="T45" fmla="*/ 129 h 797"/>
                <a:gd name="T46" fmla="*/ 181 w 896"/>
                <a:gd name="T47" fmla="*/ 116 h 797"/>
                <a:gd name="T48" fmla="*/ 190 w 896"/>
                <a:gd name="T49" fmla="*/ 108 h 797"/>
                <a:gd name="T50" fmla="*/ 186 w 896"/>
                <a:gd name="T51" fmla="*/ 94 h 797"/>
                <a:gd name="T52" fmla="*/ 197 w 896"/>
                <a:gd name="T53" fmla="*/ 87 h 797"/>
                <a:gd name="T54" fmla="*/ 211 w 896"/>
                <a:gd name="T55" fmla="*/ 99 h 797"/>
                <a:gd name="T56" fmla="*/ 224 w 896"/>
                <a:gd name="T57" fmla="*/ 91 h 797"/>
                <a:gd name="T58" fmla="*/ 219 w 896"/>
                <a:gd name="T59" fmla="*/ 75 h 797"/>
                <a:gd name="T60" fmla="*/ 206 w 896"/>
                <a:gd name="T61" fmla="*/ 71 h 797"/>
                <a:gd name="T62" fmla="*/ 203 w 896"/>
                <a:gd name="T63" fmla="*/ 62 h 797"/>
                <a:gd name="T64" fmla="*/ 182 w 896"/>
                <a:gd name="T65" fmla="*/ 66 h 797"/>
                <a:gd name="T66" fmla="*/ 169 w 896"/>
                <a:gd name="T67" fmla="*/ 53 h 797"/>
                <a:gd name="T68" fmla="*/ 157 w 896"/>
                <a:gd name="T69" fmla="*/ 53 h 797"/>
                <a:gd name="T70" fmla="*/ 156 w 896"/>
                <a:gd name="T71" fmla="*/ 41 h 797"/>
                <a:gd name="T72" fmla="*/ 173 w 896"/>
                <a:gd name="T73" fmla="*/ 20 h 797"/>
                <a:gd name="T74" fmla="*/ 171 w 896"/>
                <a:gd name="T75" fmla="*/ 3 h 797"/>
                <a:gd name="T76" fmla="*/ 153 w 896"/>
                <a:gd name="T77" fmla="*/ 6 h 797"/>
                <a:gd name="T78" fmla="*/ 112 w 896"/>
                <a:gd name="T79" fmla="*/ 0 h 797"/>
                <a:gd name="T80" fmla="*/ 110 w 896"/>
                <a:gd name="T81" fmla="*/ 32 h 797"/>
                <a:gd name="T82" fmla="*/ 89 w 896"/>
                <a:gd name="T83" fmla="*/ 49 h 797"/>
                <a:gd name="T84" fmla="*/ 72 w 896"/>
                <a:gd name="T85" fmla="*/ 52 h 797"/>
                <a:gd name="T86" fmla="*/ 42 w 896"/>
                <a:gd name="T87" fmla="*/ 71 h 797"/>
                <a:gd name="T88" fmla="*/ 25 w 896"/>
                <a:gd name="T89" fmla="*/ 79 h 797"/>
                <a:gd name="T90" fmla="*/ 0 w 896"/>
                <a:gd name="T91" fmla="*/ 84 h 7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96"/>
                <a:gd name="T139" fmla="*/ 0 h 797"/>
                <a:gd name="T140" fmla="*/ 896 w 896"/>
                <a:gd name="T141" fmla="*/ 797 h 79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close/>
                </a:path>
              </a:pathLst>
            </a:custGeom>
            <a:grpFill/>
            <a:ln w="0">
              <a:solidFill>
                <a:schemeClr val="bg1">
                  <a:lumMod val="95000"/>
                </a:schemeClr>
              </a:solidFill>
              <a:prstDash val="solid"/>
              <a:round/>
              <a:headEnd/>
              <a:tailEnd/>
            </a:ln>
          </p:spPr>
          <p:txBody>
            <a:bodyPr/>
            <a:lstStyle/>
            <a:p>
              <a:endParaRPr lang="zh-CN" altLang="en-US">
                <a:solidFill>
                  <a:schemeClr val="bg1"/>
                </a:solidFill>
              </a:endParaRPr>
            </a:p>
          </p:txBody>
        </p:sp>
        <p:sp>
          <p:nvSpPr>
            <p:cNvPr id="80" name="Freeform 124"/>
            <p:cNvSpPr>
              <a:spLocks/>
            </p:cNvSpPr>
            <p:nvPr/>
          </p:nvSpPr>
          <p:spPr bwMode="gray">
            <a:xfrm>
              <a:off x="3140" y="2406"/>
              <a:ext cx="448" cy="398"/>
            </a:xfrm>
            <a:custGeom>
              <a:avLst/>
              <a:gdLst>
                <a:gd name="T0" fmla="*/ 0 w 896"/>
                <a:gd name="T1" fmla="*/ 84 h 797"/>
                <a:gd name="T2" fmla="*/ 7 w 896"/>
                <a:gd name="T3" fmla="*/ 100 h 797"/>
                <a:gd name="T4" fmla="*/ 17 w 896"/>
                <a:gd name="T5" fmla="*/ 115 h 797"/>
                <a:gd name="T6" fmla="*/ 30 w 896"/>
                <a:gd name="T7" fmla="*/ 127 h 797"/>
                <a:gd name="T8" fmla="*/ 29 w 896"/>
                <a:gd name="T9" fmla="*/ 140 h 797"/>
                <a:gd name="T10" fmla="*/ 53 w 896"/>
                <a:gd name="T11" fmla="*/ 162 h 797"/>
                <a:gd name="T12" fmla="*/ 76 w 896"/>
                <a:gd name="T13" fmla="*/ 171 h 797"/>
                <a:gd name="T14" fmla="*/ 104 w 896"/>
                <a:gd name="T15" fmla="*/ 166 h 797"/>
                <a:gd name="T16" fmla="*/ 116 w 896"/>
                <a:gd name="T17" fmla="*/ 171 h 797"/>
                <a:gd name="T18" fmla="*/ 133 w 896"/>
                <a:gd name="T19" fmla="*/ 164 h 797"/>
                <a:gd name="T20" fmla="*/ 134 w 896"/>
                <a:gd name="T21" fmla="*/ 180 h 797"/>
                <a:gd name="T22" fmla="*/ 143 w 896"/>
                <a:gd name="T23" fmla="*/ 191 h 797"/>
                <a:gd name="T24" fmla="*/ 156 w 896"/>
                <a:gd name="T25" fmla="*/ 187 h 797"/>
                <a:gd name="T26" fmla="*/ 173 w 896"/>
                <a:gd name="T27" fmla="*/ 199 h 797"/>
                <a:gd name="T28" fmla="*/ 188 w 896"/>
                <a:gd name="T29" fmla="*/ 194 h 797"/>
                <a:gd name="T30" fmla="*/ 193 w 896"/>
                <a:gd name="T31" fmla="*/ 189 h 797"/>
                <a:gd name="T32" fmla="*/ 212 w 896"/>
                <a:gd name="T33" fmla="*/ 179 h 797"/>
                <a:gd name="T34" fmla="*/ 213 w 896"/>
                <a:gd name="T35" fmla="*/ 163 h 797"/>
                <a:gd name="T36" fmla="*/ 208 w 896"/>
                <a:gd name="T37" fmla="*/ 148 h 797"/>
                <a:gd name="T38" fmla="*/ 194 w 896"/>
                <a:gd name="T39" fmla="*/ 157 h 797"/>
                <a:gd name="T40" fmla="*/ 180 w 896"/>
                <a:gd name="T41" fmla="*/ 141 h 797"/>
                <a:gd name="T42" fmla="*/ 170 w 896"/>
                <a:gd name="T43" fmla="*/ 133 h 797"/>
                <a:gd name="T44" fmla="*/ 182 w 896"/>
                <a:gd name="T45" fmla="*/ 129 h 797"/>
                <a:gd name="T46" fmla="*/ 181 w 896"/>
                <a:gd name="T47" fmla="*/ 116 h 797"/>
                <a:gd name="T48" fmla="*/ 190 w 896"/>
                <a:gd name="T49" fmla="*/ 108 h 797"/>
                <a:gd name="T50" fmla="*/ 186 w 896"/>
                <a:gd name="T51" fmla="*/ 94 h 797"/>
                <a:gd name="T52" fmla="*/ 197 w 896"/>
                <a:gd name="T53" fmla="*/ 87 h 797"/>
                <a:gd name="T54" fmla="*/ 211 w 896"/>
                <a:gd name="T55" fmla="*/ 99 h 797"/>
                <a:gd name="T56" fmla="*/ 224 w 896"/>
                <a:gd name="T57" fmla="*/ 91 h 797"/>
                <a:gd name="T58" fmla="*/ 219 w 896"/>
                <a:gd name="T59" fmla="*/ 75 h 797"/>
                <a:gd name="T60" fmla="*/ 206 w 896"/>
                <a:gd name="T61" fmla="*/ 71 h 797"/>
                <a:gd name="T62" fmla="*/ 203 w 896"/>
                <a:gd name="T63" fmla="*/ 62 h 797"/>
                <a:gd name="T64" fmla="*/ 182 w 896"/>
                <a:gd name="T65" fmla="*/ 66 h 797"/>
                <a:gd name="T66" fmla="*/ 169 w 896"/>
                <a:gd name="T67" fmla="*/ 53 h 797"/>
                <a:gd name="T68" fmla="*/ 157 w 896"/>
                <a:gd name="T69" fmla="*/ 53 h 797"/>
                <a:gd name="T70" fmla="*/ 156 w 896"/>
                <a:gd name="T71" fmla="*/ 41 h 797"/>
                <a:gd name="T72" fmla="*/ 173 w 896"/>
                <a:gd name="T73" fmla="*/ 20 h 797"/>
                <a:gd name="T74" fmla="*/ 171 w 896"/>
                <a:gd name="T75" fmla="*/ 3 h 797"/>
                <a:gd name="T76" fmla="*/ 153 w 896"/>
                <a:gd name="T77" fmla="*/ 6 h 797"/>
                <a:gd name="T78" fmla="*/ 112 w 896"/>
                <a:gd name="T79" fmla="*/ 0 h 797"/>
                <a:gd name="T80" fmla="*/ 110 w 896"/>
                <a:gd name="T81" fmla="*/ 32 h 797"/>
                <a:gd name="T82" fmla="*/ 89 w 896"/>
                <a:gd name="T83" fmla="*/ 49 h 797"/>
                <a:gd name="T84" fmla="*/ 72 w 896"/>
                <a:gd name="T85" fmla="*/ 52 h 797"/>
                <a:gd name="T86" fmla="*/ 42 w 896"/>
                <a:gd name="T87" fmla="*/ 71 h 797"/>
                <a:gd name="T88" fmla="*/ 25 w 896"/>
                <a:gd name="T89" fmla="*/ 79 h 797"/>
                <a:gd name="T90" fmla="*/ 0 w 896"/>
                <a:gd name="T91" fmla="*/ 84 h 7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96"/>
                <a:gd name="T139" fmla="*/ 0 h 797"/>
                <a:gd name="T140" fmla="*/ 896 w 896"/>
                <a:gd name="T141" fmla="*/ 797 h 79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96" h="797">
                  <a:moveTo>
                    <a:pt x="0" y="339"/>
                  </a:moveTo>
                  <a:lnTo>
                    <a:pt x="28" y="402"/>
                  </a:lnTo>
                  <a:lnTo>
                    <a:pt x="65" y="463"/>
                  </a:lnTo>
                  <a:lnTo>
                    <a:pt x="120" y="510"/>
                  </a:lnTo>
                  <a:lnTo>
                    <a:pt x="117" y="561"/>
                  </a:lnTo>
                  <a:lnTo>
                    <a:pt x="211" y="648"/>
                  </a:lnTo>
                  <a:lnTo>
                    <a:pt x="302" y="685"/>
                  </a:lnTo>
                  <a:lnTo>
                    <a:pt x="416" y="667"/>
                  </a:lnTo>
                  <a:lnTo>
                    <a:pt x="465" y="687"/>
                  </a:lnTo>
                  <a:lnTo>
                    <a:pt x="532" y="659"/>
                  </a:lnTo>
                  <a:lnTo>
                    <a:pt x="536" y="721"/>
                  </a:lnTo>
                  <a:lnTo>
                    <a:pt x="571" y="764"/>
                  </a:lnTo>
                  <a:lnTo>
                    <a:pt x="624" y="748"/>
                  </a:lnTo>
                  <a:lnTo>
                    <a:pt x="689" y="797"/>
                  </a:lnTo>
                  <a:lnTo>
                    <a:pt x="750" y="776"/>
                  </a:lnTo>
                  <a:lnTo>
                    <a:pt x="772" y="756"/>
                  </a:lnTo>
                  <a:lnTo>
                    <a:pt x="845" y="719"/>
                  </a:lnTo>
                  <a:lnTo>
                    <a:pt x="851" y="654"/>
                  </a:lnTo>
                  <a:lnTo>
                    <a:pt x="831" y="595"/>
                  </a:lnTo>
                  <a:lnTo>
                    <a:pt x="774" y="630"/>
                  </a:lnTo>
                  <a:lnTo>
                    <a:pt x="717" y="567"/>
                  </a:lnTo>
                  <a:lnTo>
                    <a:pt x="678" y="534"/>
                  </a:lnTo>
                  <a:lnTo>
                    <a:pt x="727" y="518"/>
                  </a:lnTo>
                  <a:lnTo>
                    <a:pt x="723" y="465"/>
                  </a:lnTo>
                  <a:lnTo>
                    <a:pt x="760" y="433"/>
                  </a:lnTo>
                  <a:lnTo>
                    <a:pt x="743" y="378"/>
                  </a:lnTo>
                  <a:lnTo>
                    <a:pt x="788" y="349"/>
                  </a:lnTo>
                  <a:lnTo>
                    <a:pt x="841" y="398"/>
                  </a:lnTo>
                  <a:lnTo>
                    <a:pt x="896" y="366"/>
                  </a:lnTo>
                  <a:lnTo>
                    <a:pt x="876" y="303"/>
                  </a:lnTo>
                  <a:lnTo>
                    <a:pt x="823" y="284"/>
                  </a:lnTo>
                  <a:lnTo>
                    <a:pt x="811" y="250"/>
                  </a:lnTo>
                  <a:lnTo>
                    <a:pt x="727" y="266"/>
                  </a:lnTo>
                  <a:lnTo>
                    <a:pt x="676" y="213"/>
                  </a:lnTo>
                  <a:lnTo>
                    <a:pt x="626" y="215"/>
                  </a:lnTo>
                  <a:lnTo>
                    <a:pt x="622" y="165"/>
                  </a:lnTo>
                  <a:lnTo>
                    <a:pt x="691" y="83"/>
                  </a:lnTo>
                  <a:lnTo>
                    <a:pt x="683" y="12"/>
                  </a:lnTo>
                  <a:lnTo>
                    <a:pt x="609" y="26"/>
                  </a:lnTo>
                  <a:lnTo>
                    <a:pt x="445" y="0"/>
                  </a:lnTo>
                  <a:lnTo>
                    <a:pt x="437" y="130"/>
                  </a:lnTo>
                  <a:lnTo>
                    <a:pt x="353" y="197"/>
                  </a:lnTo>
                  <a:lnTo>
                    <a:pt x="288" y="209"/>
                  </a:lnTo>
                  <a:lnTo>
                    <a:pt x="168" y="286"/>
                  </a:lnTo>
                  <a:lnTo>
                    <a:pt x="97" y="317"/>
                  </a:lnTo>
                  <a:lnTo>
                    <a:pt x="0" y="339"/>
                  </a:lnTo>
                </a:path>
              </a:pathLst>
            </a:custGeom>
            <a:grpFill/>
            <a:ln w="6350">
              <a:solidFill>
                <a:schemeClr val="bg1">
                  <a:lumMod val="95000"/>
                </a:schemeClr>
              </a:solidFill>
              <a:prstDash val="solid"/>
              <a:round/>
              <a:headEnd/>
              <a:tailEnd/>
            </a:ln>
          </p:spPr>
          <p:txBody>
            <a:bodyPr/>
            <a:lstStyle/>
            <a:p>
              <a:endParaRPr lang="zh-CN" altLang="en-US">
                <a:solidFill>
                  <a:schemeClr val="bg1"/>
                </a:solidFill>
              </a:endParaRPr>
            </a:p>
          </p:txBody>
        </p:sp>
        <p:sp>
          <p:nvSpPr>
            <p:cNvPr id="81" name="Freeform 125"/>
            <p:cNvSpPr>
              <a:spLocks/>
            </p:cNvSpPr>
            <p:nvPr/>
          </p:nvSpPr>
          <p:spPr bwMode="gray">
            <a:xfrm>
              <a:off x="3128" y="2050"/>
              <a:ext cx="251" cy="526"/>
            </a:xfrm>
            <a:custGeom>
              <a:avLst/>
              <a:gdLst>
                <a:gd name="T0" fmla="*/ 7 w 502"/>
                <a:gd name="T1" fmla="*/ 236 h 1051"/>
                <a:gd name="T2" fmla="*/ 6 w 502"/>
                <a:gd name="T3" fmla="*/ 263 h 1051"/>
                <a:gd name="T4" fmla="*/ 30 w 502"/>
                <a:gd name="T5" fmla="*/ 257 h 1051"/>
                <a:gd name="T6" fmla="*/ 48 w 502"/>
                <a:gd name="T7" fmla="*/ 250 h 1051"/>
                <a:gd name="T8" fmla="*/ 78 w 502"/>
                <a:gd name="T9" fmla="*/ 230 h 1051"/>
                <a:gd name="T10" fmla="*/ 94 w 502"/>
                <a:gd name="T11" fmla="*/ 228 h 1051"/>
                <a:gd name="T12" fmla="*/ 115 w 502"/>
                <a:gd name="T13" fmla="*/ 210 h 1051"/>
                <a:gd name="T14" fmla="*/ 117 w 502"/>
                <a:gd name="T15" fmla="*/ 178 h 1051"/>
                <a:gd name="T16" fmla="*/ 108 w 502"/>
                <a:gd name="T17" fmla="*/ 169 h 1051"/>
                <a:gd name="T18" fmla="*/ 109 w 502"/>
                <a:gd name="T19" fmla="*/ 159 h 1051"/>
                <a:gd name="T20" fmla="*/ 115 w 502"/>
                <a:gd name="T21" fmla="*/ 150 h 1051"/>
                <a:gd name="T22" fmla="*/ 114 w 502"/>
                <a:gd name="T23" fmla="*/ 142 h 1051"/>
                <a:gd name="T24" fmla="*/ 121 w 502"/>
                <a:gd name="T25" fmla="*/ 126 h 1051"/>
                <a:gd name="T26" fmla="*/ 118 w 502"/>
                <a:gd name="T27" fmla="*/ 109 h 1051"/>
                <a:gd name="T28" fmla="*/ 99 w 502"/>
                <a:gd name="T29" fmla="*/ 99 h 1051"/>
                <a:gd name="T30" fmla="*/ 100 w 502"/>
                <a:gd name="T31" fmla="*/ 81 h 1051"/>
                <a:gd name="T32" fmla="*/ 108 w 502"/>
                <a:gd name="T33" fmla="*/ 74 h 1051"/>
                <a:gd name="T34" fmla="*/ 109 w 502"/>
                <a:gd name="T35" fmla="*/ 64 h 1051"/>
                <a:gd name="T36" fmla="*/ 119 w 502"/>
                <a:gd name="T37" fmla="*/ 60 h 1051"/>
                <a:gd name="T38" fmla="*/ 126 w 502"/>
                <a:gd name="T39" fmla="*/ 43 h 1051"/>
                <a:gd name="T40" fmla="*/ 119 w 502"/>
                <a:gd name="T41" fmla="*/ 31 h 1051"/>
                <a:gd name="T42" fmla="*/ 110 w 502"/>
                <a:gd name="T43" fmla="*/ 26 h 1051"/>
                <a:gd name="T44" fmla="*/ 111 w 502"/>
                <a:gd name="T45" fmla="*/ 16 h 1051"/>
                <a:gd name="T46" fmla="*/ 121 w 502"/>
                <a:gd name="T47" fmla="*/ 11 h 1051"/>
                <a:gd name="T48" fmla="*/ 114 w 502"/>
                <a:gd name="T49" fmla="*/ 0 h 1051"/>
                <a:gd name="T50" fmla="*/ 87 w 502"/>
                <a:gd name="T51" fmla="*/ 11 h 1051"/>
                <a:gd name="T52" fmla="*/ 72 w 502"/>
                <a:gd name="T53" fmla="*/ 11 h 1051"/>
                <a:gd name="T54" fmla="*/ 50 w 502"/>
                <a:gd name="T55" fmla="*/ 19 h 1051"/>
                <a:gd name="T56" fmla="*/ 38 w 502"/>
                <a:gd name="T57" fmla="*/ 49 h 1051"/>
                <a:gd name="T58" fmla="*/ 19 w 502"/>
                <a:gd name="T59" fmla="*/ 56 h 1051"/>
                <a:gd name="T60" fmla="*/ 19 w 502"/>
                <a:gd name="T61" fmla="*/ 73 h 1051"/>
                <a:gd name="T62" fmla="*/ 12 w 502"/>
                <a:gd name="T63" fmla="*/ 104 h 1051"/>
                <a:gd name="T64" fmla="*/ 0 w 502"/>
                <a:gd name="T65" fmla="*/ 117 h 1051"/>
                <a:gd name="T66" fmla="*/ 13 w 502"/>
                <a:gd name="T67" fmla="*/ 139 h 1051"/>
                <a:gd name="T68" fmla="*/ 4 w 502"/>
                <a:gd name="T69" fmla="*/ 164 h 1051"/>
                <a:gd name="T70" fmla="*/ 9 w 502"/>
                <a:gd name="T71" fmla="*/ 198 h 1051"/>
                <a:gd name="T72" fmla="*/ 15 w 502"/>
                <a:gd name="T73" fmla="*/ 220 h 1051"/>
                <a:gd name="T74" fmla="*/ 7 w 502"/>
                <a:gd name="T75" fmla="*/ 236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02"/>
                <a:gd name="T115" fmla="*/ 0 h 1051"/>
                <a:gd name="T116" fmla="*/ 502 w 502"/>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close/>
                </a:path>
              </a:pathLst>
            </a:custGeom>
            <a:grpFill/>
            <a:ln w="0">
              <a:solidFill>
                <a:schemeClr val="bg1">
                  <a:lumMod val="95000"/>
                </a:schemeClr>
              </a:solidFill>
              <a:prstDash val="solid"/>
              <a:round/>
              <a:headEnd/>
              <a:tailEnd/>
            </a:ln>
          </p:spPr>
          <p:txBody>
            <a:bodyPr/>
            <a:lstStyle/>
            <a:p>
              <a:endParaRPr lang="zh-CN" altLang="en-US">
                <a:solidFill>
                  <a:schemeClr val="bg1"/>
                </a:solidFill>
              </a:endParaRPr>
            </a:p>
          </p:txBody>
        </p:sp>
        <p:sp>
          <p:nvSpPr>
            <p:cNvPr id="82" name="Freeform 126"/>
            <p:cNvSpPr>
              <a:spLocks/>
            </p:cNvSpPr>
            <p:nvPr/>
          </p:nvSpPr>
          <p:spPr bwMode="gray">
            <a:xfrm>
              <a:off x="3128" y="2050"/>
              <a:ext cx="251" cy="526"/>
            </a:xfrm>
            <a:custGeom>
              <a:avLst/>
              <a:gdLst>
                <a:gd name="T0" fmla="*/ 7 w 502"/>
                <a:gd name="T1" fmla="*/ 236 h 1051"/>
                <a:gd name="T2" fmla="*/ 6 w 502"/>
                <a:gd name="T3" fmla="*/ 263 h 1051"/>
                <a:gd name="T4" fmla="*/ 30 w 502"/>
                <a:gd name="T5" fmla="*/ 257 h 1051"/>
                <a:gd name="T6" fmla="*/ 48 w 502"/>
                <a:gd name="T7" fmla="*/ 250 h 1051"/>
                <a:gd name="T8" fmla="*/ 78 w 502"/>
                <a:gd name="T9" fmla="*/ 230 h 1051"/>
                <a:gd name="T10" fmla="*/ 94 w 502"/>
                <a:gd name="T11" fmla="*/ 228 h 1051"/>
                <a:gd name="T12" fmla="*/ 115 w 502"/>
                <a:gd name="T13" fmla="*/ 210 h 1051"/>
                <a:gd name="T14" fmla="*/ 117 w 502"/>
                <a:gd name="T15" fmla="*/ 178 h 1051"/>
                <a:gd name="T16" fmla="*/ 108 w 502"/>
                <a:gd name="T17" fmla="*/ 169 h 1051"/>
                <a:gd name="T18" fmla="*/ 109 w 502"/>
                <a:gd name="T19" fmla="*/ 159 h 1051"/>
                <a:gd name="T20" fmla="*/ 115 w 502"/>
                <a:gd name="T21" fmla="*/ 150 h 1051"/>
                <a:gd name="T22" fmla="*/ 114 w 502"/>
                <a:gd name="T23" fmla="*/ 142 h 1051"/>
                <a:gd name="T24" fmla="*/ 121 w 502"/>
                <a:gd name="T25" fmla="*/ 126 h 1051"/>
                <a:gd name="T26" fmla="*/ 118 w 502"/>
                <a:gd name="T27" fmla="*/ 109 h 1051"/>
                <a:gd name="T28" fmla="*/ 99 w 502"/>
                <a:gd name="T29" fmla="*/ 99 h 1051"/>
                <a:gd name="T30" fmla="*/ 100 w 502"/>
                <a:gd name="T31" fmla="*/ 81 h 1051"/>
                <a:gd name="T32" fmla="*/ 108 w 502"/>
                <a:gd name="T33" fmla="*/ 74 h 1051"/>
                <a:gd name="T34" fmla="*/ 109 w 502"/>
                <a:gd name="T35" fmla="*/ 64 h 1051"/>
                <a:gd name="T36" fmla="*/ 119 w 502"/>
                <a:gd name="T37" fmla="*/ 60 h 1051"/>
                <a:gd name="T38" fmla="*/ 126 w 502"/>
                <a:gd name="T39" fmla="*/ 43 h 1051"/>
                <a:gd name="T40" fmla="*/ 119 w 502"/>
                <a:gd name="T41" fmla="*/ 31 h 1051"/>
                <a:gd name="T42" fmla="*/ 110 w 502"/>
                <a:gd name="T43" fmla="*/ 26 h 1051"/>
                <a:gd name="T44" fmla="*/ 111 w 502"/>
                <a:gd name="T45" fmla="*/ 16 h 1051"/>
                <a:gd name="T46" fmla="*/ 121 w 502"/>
                <a:gd name="T47" fmla="*/ 11 h 1051"/>
                <a:gd name="T48" fmla="*/ 114 w 502"/>
                <a:gd name="T49" fmla="*/ 0 h 1051"/>
                <a:gd name="T50" fmla="*/ 87 w 502"/>
                <a:gd name="T51" fmla="*/ 11 h 1051"/>
                <a:gd name="T52" fmla="*/ 72 w 502"/>
                <a:gd name="T53" fmla="*/ 11 h 1051"/>
                <a:gd name="T54" fmla="*/ 50 w 502"/>
                <a:gd name="T55" fmla="*/ 19 h 1051"/>
                <a:gd name="T56" fmla="*/ 38 w 502"/>
                <a:gd name="T57" fmla="*/ 49 h 1051"/>
                <a:gd name="T58" fmla="*/ 19 w 502"/>
                <a:gd name="T59" fmla="*/ 56 h 1051"/>
                <a:gd name="T60" fmla="*/ 19 w 502"/>
                <a:gd name="T61" fmla="*/ 73 h 1051"/>
                <a:gd name="T62" fmla="*/ 12 w 502"/>
                <a:gd name="T63" fmla="*/ 104 h 1051"/>
                <a:gd name="T64" fmla="*/ 0 w 502"/>
                <a:gd name="T65" fmla="*/ 117 h 1051"/>
                <a:gd name="T66" fmla="*/ 13 w 502"/>
                <a:gd name="T67" fmla="*/ 139 h 1051"/>
                <a:gd name="T68" fmla="*/ 4 w 502"/>
                <a:gd name="T69" fmla="*/ 164 h 1051"/>
                <a:gd name="T70" fmla="*/ 9 w 502"/>
                <a:gd name="T71" fmla="*/ 198 h 1051"/>
                <a:gd name="T72" fmla="*/ 15 w 502"/>
                <a:gd name="T73" fmla="*/ 220 h 1051"/>
                <a:gd name="T74" fmla="*/ 7 w 502"/>
                <a:gd name="T75" fmla="*/ 236 h 105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02"/>
                <a:gd name="T115" fmla="*/ 0 h 1051"/>
                <a:gd name="T116" fmla="*/ 502 w 502"/>
                <a:gd name="T117" fmla="*/ 1051 h 105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02" h="1051">
                  <a:moveTo>
                    <a:pt x="25" y="942"/>
                  </a:moveTo>
                  <a:lnTo>
                    <a:pt x="23" y="1051"/>
                  </a:lnTo>
                  <a:lnTo>
                    <a:pt x="120" y="1027"/>
                  </a:lnTo>
                  <a:lnTo>
                    <a:pt x="191" y="998"/>
                  </a:lnTo>
                  <a:lnTo>
                    <a:pt x="311" y="919"/>
                  </a:lnTo>
                  <a:lnTo>
                    <a:pt x="376" y="909"/>
                  </a:lnTo>
                  <a:lnTo>
                    <a:pt x="460" y="840"/>
                  </a:lnTo>
                  <a:lnTo>
                    <a:pt x="468" y="712"/>
                  </a:lnTo>
                  <a:lnTo>
                    <a:pt x="429" y="675"/>
                  </a:lnTo>
                  <a:lnTo>
                    <a:pt x="433" y="635"/>
                  </a:lnTo>
                  <a:lnTo>
                    <a:pt x="460" y="600"/>
                  </a:lnTo>
                  <a:lnTo>
                    <a:pt x="454" y="565"/>
                  </a:lnTo>
                  <a:lnTo>
                    <a:pt x="484" y="504"/>
                  </a:lnTo>
                  <a:lnTo>
                    <a:pt x="470" y="433"/>
                  </a:lnTo>
                  <a:lnTo>
                    <a:pt x="395" y="395"/>
                  </a:lnTo>
                  <a:lnTo>
                    <a:pt x="397" y="324"/>
                  </a:lnTo>
                  <a:lnTo>
                    <a:pt x="429" y="293"/>
                  </a:lnTo>
                  <a:lnTo>
                    <a:pt x="435" y="254"/>
                  </a:lnTo>
                  <a:lnTo>
                    <a:pt x="476" y="240"/>
                  </a:lnTo>
                  <a:lnTo>
                    <a:pt x="502" y="169"/>
                  </a:lnTo>
                  <a:lnTo>
                    <a:pt x="476" y="122"/>
                  </a:lnTo>
                  <a:lnTo>
                    <a:pt x="437" y="104"/>
                  </a:lnTo>
                  <a:lnTo>
                    <a:pt x="441" y="61"/>
                  </a:lnTo>
                  <a:lnTo>
                    <a:pt x="484" y="41"/>
                  </a:lnTo>
                  <a:lnTo>
                    <a:pt x="454" y="0"/>
                  </a:lnTo>
                  <a:lnTo>
                    <a:pt x="348" y="43"/>
                  </a:lnTo>
                  <a:lnTo>
                    <a:pt x="285" y="43"/>
                  </a:lnTo>
                  <a:lnTo>
                    <a:pt x="199" y="74"/>
                  </a:lnTo>
                  <a:lnTo>
                    <a:pt x="151" y="193"/>
                  </a:lnTo>
                  <a:lnTo>
                    <a:pt x="73" y="222"/>
                  </a:lnTo>
                  <a:lnTo>
                    <a:pt x="73" y="291"/>
                  </a:lnTo>
                  <a:lnTo>
                    <a:pt x="45" y="415"/>
                  </a:lnTo>
                  <a:lnTo>
                    <a:pt x="0" y="468"/>
                  </a:lnTo>
                  <a:lnTo>
                    <a:pt x="51" y="555"/>
                  </a:lnTo>
                  <a:lnTo>
                    <a:pt x="14" y="655"/>
                  </a:lnTo>
                  <a:lnTo>
                    <a:pt x="33" y="789"/>
                  </a:lnTo>
                  <a:lnTo>
                    <a:pt x="57" y="877"/>
                  </a:lnTo>
                  <a:lnTo>
                    <a:pt x="25" y="942"/>
                  </a:lnTo>
                </a:path>
              </a:pathLst>
            </a:custGeom>
            <a:grpFill/>
            <a:ln w="6350">
              <a:solidFill>
                <a:schemeClr val="bg1">
                  <a:lumMod val="95000"/>
                </a:schemeClr>
              </a:solidFill>
              <a:prstDash val="solid"/>
              <a:round/>
              <a:headEnd/>
              <a:tailEnd/>
            </a:ln>
          </p:spPr>
          <p:txBody>
            <a:bodyPr/>
            <a:lstStyle/>
            <a:p>
              <a:endParaRPr lang="zh-CN" altLang="en-US">
                <a:solidFill>
                  <a:schemeClr val="bg1"/>
                </a:solidFill>
              </a:endParaRPr>
            </a:p>
          </p:txBody>
        </p:sp>
        <p:sp>
          <p:nvSpPr>
            <p:cNvPr id="83" name="Freeform 127"/>
            <p:cNvSpPr>
              <a:spLocks/>
            </p:cNvSpPr>
            <p:nvPr/>
          </p:nvSpPr>
          <p:spPr bwMode="gray">
            <a:xfrm>
              <a:off x="2736" y="2154"/>
              <a:ext cx="464" cy="664"/>
            </a:xfrm>
            <a:custGeom>
              <a:avLst/>
              <a:gdLst>
                <a:gd name="T0" fmla="*/ 2 w 929"/>
                <a:gd name="T1" fmla="*/ 106 h 1329"/>
                <a:gd name="T2" fmla="*/ 21 w 929"/>
                <a:gd name="T3" fmla="*/ 126 h 1329"/>
                <a:gd name="T4" fmla="*/ 31 w 929"/>
                <a:gd name="T5" fmla="*/ 148 h 1329"/>
                <a:gd name="T6" fmla="*/ 26 w 929"/>
                <a:gd name="T7" fmla="*/ 170 h 1329"/>
                <a:gd name="T8" fmla="*/ 43 w 929"/>
                <a:gd name="T9" fmla="*/ 183 h 1329"/>
                <a:gd name="T10" fmla="*/ 68 w 929"/>
                <a:gd name="T11" fmla="*/ 187 h 1329"/>
                <a:gd name="T12" fmla="*/ 79 w 929"/>
                <a:gd name="T13" fmla="*/ 172 h 1329"/>
                <a:gd name="T14" fmla="*/ 78 w 929"/>
                <a:gd name="T15" fmla="*/ 153 h 1329"/>
                <a:gd name="T16" fmla="*/ 72 w 929"/>
                <a:gd name="T17" fmla="*/ 108 h 1329"/>
                <a:gd name="T18" fmla="*/ 92 w 929"/>
                <a:gd name="T19" fmla="*/ 113 h 1329"/>
                <a:gd name="T20" fmla="*/ 109 w 929"/>
                <a:gd name="T21" fmla="*/ 126 h 1329"/>
                <a:gd name="T22" fmla="*/ 143 w 929"/>
                <a:gd name="T23" fmla="*/ 150 h 1329"/>
                <a:gd name="T24" fmla="*/ 140 w 929"/>
                <a:gd name="T25" fmla="*/ 174 h 1329"/>
                <a:gd name="T26" fmla="*/ 112 w 929"/>
                <a:gd name="T27" fmla="*/ 189 h 1329"/>
                <a:gd name="T28" fmla="*/ 99 w 929"/>
                <a:gd name="T29" fmla="*/ 204 h 1329"/>
                <a:gd name="T30" fmla="*/ 71 w 929"/>
                <a:gd name="T31" fmla="*/ 199 h 1329"/>
                <a:gd name="T32" fmla="*/ 65 w 929"/>
                <a:gd name="T33" fmla="*/ 222 h 1329"/>
                <a:gd name="T34" fmla="*/ 70 w 929"/>
                <a:gd name="T35" fmla="*/ 249 h 1329"/>
                <a:gd name="T36" fmla="*/ 48 w 929"/>
                <a:gd name="T37" fmla="*/ 267 h 1329"/>
                <a:gd name="T38" fmla="*/ 53 w 929"/>
                <a:gd name="T39" fmla="*/ 285 h 1329"/>
                <a:gd name="T40" fmla="*/ 63 w 929"/>
                <a:gd name="T41" fmla="*/ 304 h 1329"/>
                <a:gd name="T42" fmla="*/ 110 w 929"/>
                <a:gd name="T43" fmla="*/ 308 h 1329"/>
                <a:gd name="T44" fmla="*/ 142 w 929"/>
                <a:gd name="T45" fmla="*/ 313 h 1329"/>
                <a:gd name="T46" fmla="*/ 172 w 929"/>
                <a:gd name="T47" fmla="*/ 324 h 1329"/>
                <a:gd name="T48" fmla="*/ 188 w 929"/>
                <a:gd name="T49" fmla="*/ 330 h 1329"/>
                <a:gd name="T50" fmla="*/ 181 w 929"/>
                <a:gd name="T51" fmla="*/ 308 h 1329"/>
                <a:gd name="T52" fmla="*/ 202 w 929"/>
                <a:gd name="T53" fmla="*/ 290 h 1329"/>
                <a:gd name="T54" fmla="*/ 178 w 929"/>
                <a:gd name="T55" fmla="*/ 276 h 1329"/>
                <a:gd name="T56" fmla="*/ 200 w 929"/>
                <a:gd name="T57" fmla="*/ 270 h 1329"/>
                <a:gd name="T58" fmla="*/ 231 w 929"/>
                <a:gd name="T59" fmla="*/ 266 h 1329"/>
                <a:gd name="T60" fmla="*/ 218 w 929"/>
                <a:gd name="T61" fmla="*/ 241 h 1329"/>
                <a:gd name="T62" fmla="*/ 202 w 929"/>
                <a:gd name="T63" fmla="*/ 211 h 1329"/>
                <a:gd name="T64" fmla="*/ 210 w 929"/>
                <a:gd name="T65" fmla="*/ 167 h 1329"/>
                <a:gd name="T66" fmla="*/ 200 w 929"/>
                <a:gd name="T67" fmla="*/ 112 h 1329"/>
                <a:gd name="T68" fmla="*/ 196 w 929"/>
                <a:gd name="T69" fmla="*/ 65 h 1329"/>
                <a:gd name="T70" fmla="*/ 214 w 929"/>
                <a:gd name="T71" fmla="*/ 21 h 1329"/>
                <a:gd name="T72" fmla="*/ 206 w 929"/>
                <a:gd name="T73" fmla="*/ 0 h 1329"/>
                <a:gd name="T74" fmla="*/ 182 w 929"/>
                <a:gd name="T75" fmla="*/ 10 h 1329"/>
                <a:gd name="T76" fmla="*/ 164 w 929"/>
                <a:gd name="T77" fmla="*/ 44 h 1329"/>
                <a:gd name="T78" fmla="*/ 129 w 929"/>
                <a:gd name="T79" fmla="*/ 87 h 1329"/>
                <a:gd name="T80" fmla="*/ 99 w 929"/>
                <a:gd name="T81" fmla="*/ 84 h 1329"/>
                <a:gd name="T82" fmla="*/ 74 w 929"/>
                <a:gd name="T83" fmla="*/ 70 h 1329"/>
                <a:gd name="T84" fmla="*/ 72 w 929"/>
                <a:gd name="T85" fmla="*/ 42 h 1329"/>
                <a:gd name="T86" fmla="*/ 68 w 929"/>
                <a:gd name="T87" fmla="*/ 18 h 1329"/>
                <a:gd name="T88" fmla="*/ 43 w 929"/>
                <a:gd name="T89" fmla="*/ 42 h 1329"/>
                <a:gd name="T90" fmla="*/ 26 w 929"/>
                <a:gd name="T91" fmla="*/ 90 h 132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29"/>
                <a:gd name="T139" fmla="*/ 0 h 1329"/>
                <a:gd name="T140" fmla="*/ 929 w 929"/>
                <a:gd name="T141" fmla="*/ 1329 h 132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29" h="1329">
                  <a:moveTo>
                    <a:pt x="0" y="406"/>
                  </a:moveTo>
                  <a:lnTo>
                    <a:pt x="8" y="425"/>
                  </a:lnTo>
                  <a:lnTo>
                    <a:pt x="36" y="461"/>
                  </a:lnTo>
                  <a:lnTo>
                    <a:pt x="87" y="504"/>
                  </a:lnTo>
                  <a:lnTo>
                    <a:pt x="85" y="538"/>
                  </a:lnTo>
                  <a:lnTo>
                    <a:pt x="124" y="595"/>
                  </a:lnTo>
                  <a:lnTo>
                    <a:pt x="107" y="636"/>
                  </a:lnTo>
                  <a:lnTo>
                    <a:pt x="107" y="681"/>
                  </a:lnTo>
                  <a:lnTo>
                    <a:pt x="150" y="697"/>
                  </a:lnTo>
                  <a:lnTo>
                    <a:pt x="174" y="732"/>
                  </a:lnTo>
                  <a:lnTo>
                    <a:pt x="239" y="762"/>
                  </a:lnTo>
                  <a:lnTo>
                    <a:pt x="272" y="748"/>
                  </a:lnTo>
                  <a:lnTo>
                    <a:pt x="278" y="705"/>
                  </a:lnTo>
                  <a:lnTo>
                    <a:pt x="317" y="689"/>
                  </a:lnTo>
                  <a:lnTo>
                    <a:pt x="335" y="648"/>
                  </a:lnTo>
                  <a:lnTo>
                    <a:pt x="315" y="612"/>
                  </a:lnTo>
                  <a:lnTo>
                    <a:pt x="264" y="593"/>
                  </a:lnTo>
                  <a:lnTo>
                    <a:pt x="288" y="435"/>
                  </a:lnTo>
                  <a:lnTo>
                    <a:pt x="319" y="451"/>
                  </a:lnTo>
                  <a:lnTo>
                    <a:pt x="370" y="453"/>
                  </a:lnTo>
                  <a:lnTo>
                    <a:pt x="372" y="484"/>
                  </a:lnTo>
                  <a:lnTo>
                    <a:pt x="439" y="504"/>
                  </a:lnTo>
                  <a:lnTo>
                    <a:pt x="563" y="559"/>
                  </a:lnTo>
                  <a:lnTo>
                    <a:pt x="575" y="603"/>
                  </a:lnTo>
                  <a:lnTo>
                    <a:pt x="550" y="646"/>
                  </a:lnTo>
                  <a:lnTo>
                    <a:pt x="561" y="697"/>
                  </a:lnTo>
                  <a:lnTo>
                    <a:pt x="557" y="750"/>
                  </a:lnTo>
                  <a:lnTo>
                    <a:pt x="449" y="758"/>
                  </a:lnTo>
                  <a:lnTo>
                    <a:pt x="449" y="807"/>
                  </a:lnTo>
                  <a:lnTo>
                    <a:pt x="396" y="819"/>
                  </a:lnTo>
                  <a:lnTo>
                    <a:pt x="349" y="793"/>
                  </a:lnTo>
                  <a:lnTo>
                    <a:pt x="286" y="797"/>
                  </a:lnTo>
                  <a:lnTo>
                    <a:pt x="288" y="851"/>
                  </a:lnTo>
                  <a:lnTo>
                    <a:pt x="260" y="890"/>
                  </a:lnTo>
                  <a:lnTo>
                    <a:pt x="305" y="921"/>
                  </a:lnTo>
                  <a:lnTo>
                    <a:pt x="282" y="998"/>
                  </a:lnTo>
                  <a:lnTo>
                    <a:pt x="292" y="1057"/>
                  </a:lnTo>
                  <a:lnTo>
                    <a:pt x="195" y="1071"/>
                  </a:lnTo>
                  <a:lnTo>
                    <a:pt x="211" y="1093"/>
                  </a:lnTo>
                  <a:lnTo>
                    <a:pt x="215" y="1142"/>
                  </a:lnTo>
                  <a:lnTo>
                    <a:pt x="191" y="1156"/>
                  </a:lnTo>
                  <a:lnTo>
                    <a:pt x="252" y="1217"/>
                  </a:lnTo>
                  <a:lnTo>
                    <a:pt x="345" y="1191"/>
                  </a:lnTo>
                  <a:lnTo>
                    <a:pt x="443" y="1232"/>
                  </a:lnTo>
                  <a:lnTo>
                    <a:pt x="506" y="1280"/>
                  </a:lnTo>
                  <a:lnTo>
                    <a:pt x="571" y="1254"/>
                  </a:lnTo>
                  <a:lnTo>
                    <a:pt x="642" y="1299"/>
                  </a:lnTo>
                  <a:lnTo>
                    <a:pt x="689" y="1299"/>
                  </a:lnTo>
                  <a:lnTo>
                    <a:pt x="691" y="1329"/>
                  </a:lnTo>
                  <a:lnTo>
                    <a:pt x="754" y="1323"/>
                  </a:lnTo>
                  <a:lnTo>
                    <a:pt x="756" y="1270"/>
                  </a:lnTo>
                  <a:lnTo>
                    <a:pt x="727" y="1234"/>
                  </a:lnTo>
                  <a:lnTo>
                    <a:pt x="748" y="1205"/>
                  </a:lnTo>
                  <a:lnTo>
                    <a:pt x="811" y="1163"/>
                  </a:lnTo>
                  <a:lnTo>
                    <a:pt x="776" y="1142"/>
                  </a:lnTo>
                  <a:lnTo>
                    <a:pt x="715" y="1104"/>
                  </a:lnTo>
                  <a:lnTo>
                    <a:pt x="733" y="1069"/>
                  </a:lnTo>
                  <a:lnTo>
                    <a:pt x="802" y="1083"/>
                  </a:lnTo>
                  <a:lnTo>
                    <a:pt x="880" y="1089"/>
                  </a:lnTo>
                  <a:lnTo>
                    <a:pt x="926" y="1065"/>
                  </a:lnTo>
                  <a:lnTo>
                    <a:pt x="929" y="1014"/>
                  </a:lnTo>
                  <a:lnTo>
                    <a:pt x="874" y="967"/>
                  </a:lnTo>
                  <a:lnTo>
                    <a:pt x="837" y="906"/>
                  </a:lnTo>
                  <a:lnTo>
                    <a:pt x="809" y="845"/>
                  </a:lnTo>
                  <a:lnTo>
                    <a:pt x="811" y="736"/>
                  </a:lnTo>
                  <a:lnTo>
                    <a:pt x="843" y="671"/>
                  </a:lnTo>
                  <a:lnTo>
                    <a:pt x="819" y="583"/>
                  </a:lnTo>
                  <a:lnTo>
                    <a:pt x="800" y="449"/>
                  </a:lnTo>
                  <a:lnTo>
                    <a:pt x="837" y="351"/>
                  </a:lnTo>
                  <a:lnTo>
                    <a:pt x="786" y="262"/>
                  </a:lnTo>
                  <a:lnTo>
                    <a:pt x="829" y="209"/>
                  </a:lnTo>
                  <a:lnTo>
                    <a:pt x="859" y="85"/>
                  </a:lnTo>
                  <a:lnTo>
                    <a:pt x="859" y="18"/>
                  </a:lnTo>
                  <a:lnTo>
                    <a:pt x="825" y="0"/>
                  </a:lnTo>
                  <a:lnTo>
                    <a:pt x="788" y="59"/>
                  </a:lnTo>
                  <a:lnTo>
                    <a:pt x="731" y="40"/>
                  </a:lnTo>
                  <a:lnTo>
                    <a:pt x="678" y="99"/>
                  </a:lnTo>
                  <a:lnTo>
                    <a:pt x="658" y="179"/>
                  </a:lnTo>
                  <a:lnTo>
                    <a:pt x="561" y="309"/>
                  </a:lnTo>
                  <a:lnTo>
                    <a:pt x="516" y="349"/>
                  </a:lnTo>
                  <a:lnTo>
                    <a:pt x="487" y="321"/>
                  </a:lnTo>
                  <a:lnTo>
                    <a:pt x="396" y="337"/>
                  </a:lnTo>
                  <a:lnTo>
                    <a:pt x="355" y="284"/>
                  </a:lnTo>
                  <a:lnTo>
                    <a:pt x="296" y="282"/>
                  </a:lnTo>
                  <a:lnTo>
                    <a:pt x="254" y="242"/>
                  </a:lnTo>
                  <a:lnTo>
                    <a:pt x="290" y="168"/>
                  </a:lnTo>
                  <a:lnTo>
                    <a:pt x="305" y="122"/>
                  </a:lnTo>
                  <a:lnTo>
                    <a:pt x="272" y="73"/>
                  </a:lnTo>
                  <a:lnTo>
                    <a:pt x="207" y="91"/>
                  </a:lnTo>
                  <a:lnTo>
                    <a:pt x="172" y="170"/>
                  </a:lnTo>
                  <a:lnTo>
                    <a:pt x="158" y="307"/>
                  </a:lnTo>
                  <a:lnTo>
                    <a:pt x="107" y="362"/>
                  </a:lnTo>
                  <a:lnTo>
                    <a:pt x="0" y="406"/>
                  </a:lnTo>
                </a:path>
              </a:pathLst>
            </a:custGeom>
            <a:grpFill/>
            <a:ln w="6350">
              <a:solidFill>
                <a:schemeClr val="bg1">
                  <a:lumMod val="95000"/>
                </a:schemeClr>
              </a:solidFill>
              <a:prstDash val="solid"/>
              <a:round/>
              <a:headEnd/>
              <a:tailEnd/>
            </a:ln>
          </p:spPr>
          <p:txBody>
            <a:bodyPr/>
            <a:lstStyle/>
            <a:p>
              <a:endParaRPr lang="zh-CN" altLang="en-US">
                <a:solidFill>
                  <a:schemeClr val="bg1"/>
                </a:solidFill>
              </a:endParaRPr>
            </a:p>
          </p:txBody>
        </p:sp>
        <p:sp>
          <p:nvSpPr>
            <p:cNvPr id="84" name="Freeform 128"/>
            <p:cNvSpPr>
              <a:spLocks/>
            </p:cNvSpPr>
            <p:nvPr/>
          </p:nvSpPr>
          <p:spPr bwMode="gray">
            <a:xfrm>
              <a:off x="3987" y="3238"/>
              <a:ext cx="121" cy="305"/>
            </a:xfrm>
            <a:custGeom>
              <a:avLst/>
              <a:gdLst>
                <a:gd name="T0" fmla="*/ 43 w 242"/>
                <a:gd name="T1" fmla="*/ 1 h 610"/>
                <a:gd name="T2" fmla="*/ 39 w 242"/>
                <a:gd name="T3" fmla="*/ 6 h 610"/>
                <a:gd name="T4" fmla="*/ 33 w 242"/>
                <a:gd name="T5" fmla="*/ 11 h 610"/>
                <a:gd name="T6" fmla="*/ 28 w 242"/>
                <a:gd name="T7" fmla="*/ 16 h 610"/>
                <a:gd name="T8" fmla="*/ 22 w 242"/>
                <a:gd name="T9" fmla="*/ 24 h 610"/>
                <a:gd name="T10" fmla="*/ 19 w 242"/>
                <a:gd name="T11" fmla="*/ 30 h 610"/>
                <a:gd name="T12" fmla="*/ 16 w 242"/>
                <a:gd name="T13" fmla="*/ 37 h 610"/>
                <a:gd name="T14" fmla="*/ 11 w 242"/>
                <a:gd name="T15" fmla="*/ 47 h 610"/>
                <a:gd name="T16" fmla="*/ 5 w 242"/>
                <a:gd name="T17" fmla="*/ 58 h 610"/>
                <a:gd name="T18" fmla="*/ 1 w 242"/>
                <a:gd name="T19" fmla="*/ 67 h 610"/>
                <a:gd name="T20" fmla="*/ 1 w 242"/>
                <a:gd name="T21" fmla="*/ 77 h 610"/>
                <a:gd name="T22" fmla="*/ 4 w 242"/>
                <a:gd name="T23" fmla="*/ 88 h 610"/>
                <a:gd name="T24" fmla="*/ 5 w 242"/>
                <a:gd name="T25" fmla="*/ 99 h 610"/>
                <a:gd name="T26" fmla="*/ 3 w 242"/>
                <a:gd name="T27" fmla="*/ 108 h 610"/>
                <a:gd name="T28" fmla="*/ 6 w 242"/>
                <a:gd name="T29" fmla="*/ 114 h 610"/>
                <a:gd name="T30" fmla="*/ 15 w 242"/>
                <a:gd name="T31" fmla="*/ 119 h 610"/>
                <a:gd name="T32" fmla="*/ 22 w 242"/>
                <a:gd name="T33" fmla="*/ 129 h 610"/>
                <a:gd name="T34" fmla="*/ 28 w 242"/>
                <a:gd name="T35" fmla="*/ 135 h 610"/>
                <a:gd name="T36" fmla="*/ 33 w 242"/>
                <a:gd name="T37" fmla="*/ 139 h 610"/>
                <a:gd name="T38" fmla="*/ 35 w 242"/>
                <a:gd name="T39" fmla="*/ 146 h 610"/>
                <a:gd name="T40" fmla="*/ 37 w 242"/>
                <a:gd name="T41" fmla="*/ 152 h 610"/>
                <a:gd name="T42" fmla="*/ 41 w 242"/>
                <a:gd name="T43" fmla="*/ 152 h 610"/>
                <a:gd name="T44" fmla="*/ 42 w 242"/>
                <a:gd name="T45" fmla="*/ 146 h 610"/>
                <a:gd name="T46" fmla="*/ 42 w 242"/>
                <a:gd name="T47" fmla="*/ 135 h 610"/>
                <a:gd name="T48" fmla="*/ 45 w 242"/>
                <a:gd name="T49" fmla="*/ 123 h 610"/>
                <a:gd name="T50" fmla="*/ 51 w 242"/>
                <a:gd name="T51" fmla="*/ 114 h 610"/>
                <a:gd name="T52" fmla="*/ 55 w 242"/>
                <a:gd name="T53" fmla="*/ 103 h 610"/>
                <a:gd name="T54" fmla="*/ 57 w 242"/>
                <a:gd name="T55" fmla="*/ 86 h 610"/>
                <a:gd name="T56" fmla="*/ 58 w 242"/>
                <a:gd name="T57" fmla="*/ 66 h 610"/>
                <a:gd name="T58" fmla="*/ 58 w 242"/>
                <a:gd name="T59" fmla="*/ 51 h 610"/>
                <a:gd name="T60" fmla="*/ 60 w 242"/>
                <a:gd name="T61" fmla="*/ 39 h 610"/>
                <a:gd name="T62" fmla="*/ 60 w 242"/>
                <a:gd name="T63" fmla="*/ 28 h 610"/>
                <a:gd name="T64" fmla="*/ 56 w 242"/>
                <a:gd name="T65" fmla="*/ 19 h 610"/>
                <a:gd name="T66" fmla="*/ 52 w 242"/>
                <a:gd name="T67" fmla="*/ 10 h 610"/>
                <a:gd name="T68" fmla="*/ 47 w 242"/>
                <a:gd name="T69" fmla="*/ 2 h 610"/>
                <a:gd name="T70" fmla="*/ 44 w 242"/>
                <a:gd name="T71" fmla="*/ 0 h 61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2"/>
                <a:gd name="T109" fmla="*/ 0 h 610"/>
                <a:gd name="T110" fmla="*/ 242 w 242"/>
                <a:gd name="T111" fmla="*/ 610 h 61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2" h="610">
                  <a:moveTo>
                    <a:pt x="173" y="0"/>
                  </a:moveTo>
                  <a:lnTo>
                    <a:pt x="172" y="4"/>
                  </a:lnTo>
                  <a:lnTo>
                    <a:pt x="164" y="12"/>
                  </a:lnTo>
                  <a:lnTo>
                    <a:pt x="154" y="24"/>
                  </a:lnTo>
                  <a:lnTo>
                    <a:pt x="144" y="36"/>
                  </a:lnTo>
                  <a:lnTo>
                    <a:pt x="132" y="44"/>
                  </a:lnTo>
                  <a:lnTo>
                    <a:pt x="122" y="49"/>
                  </a:lnTo>
                  <a:lnTo>
                    <a:pt x="111" y="63"/>
                  </a:lnTo>
                  <a:lnTo>
                    <a:pt x="97" y="79"/>
                  </a:lnTo>
                  <a:lnTo>
                    <a:pt x="87" y="97"/>
                  </a:lnTo>
                  <a:lnTo>
                    <a:pt x="77" y="112"/>
                  </a:lnTo>
                  <a:lnTo>
                    <a:pt x="73" y="122"/>
                  </a:lnTo>
                  <a:lnTo>
                    <a:pt x="71" y="132"/>
                  </a:lnTo>
                  <a:lnTo>
                    <a:pt x="63" y="148"/>
                  </a:lnTo>
                  <a:lnTo>
                    <a:pt x="53" y="168"/>
                  </a:lnTo>
                  <a:lnTo>
                    <a:pt x="44" y="189"/>
                  </a:lnTo>
                  <a:lnTo>
                    <a:pt x="32" y="213"/>
                  </a:lnTo>
                  <a:lnTo>
                    <a:pt x="20" y="234"/>
                  </a:lnTo>
                  <a:lnTo>
                    <a:pt x="10" y="254"/>
                  </a:lnTo>
                  <a:lnTo>
                    <a:pt x="4" y="268"/>
                  </a:lnTo>
                  <a:lnTo>
                    <a:pt x="0" y="288"/>
                  </a:lnTo>
                  <a:lnTo>
                    <a:pt x="2" y="309"/>
                  </a:lnTo>
                  <a:lnTo>
                    <a:pt x="8" y="331"/>
                  </a:lnTo>
                  <a:lnTo>
                    <a:pt x="14" y="354"/>
                  </a:lnTo>
                  <a:lnTo>
                    <a:pt x="18" y="376"/>
                  </a:lnTo>
                  <a:lnTo>
                    <a:pt x="18" y="396"/>
                  </a:lnTo>
                  <a:lnTo>
                    <a:pt x="14" y="414"/>
                  </a:lnTo>
                  <a:lnTo>
                    <a:pt x="12" y="431"/>
                  </a:lnTo>
                  <a:lnTo>
                    <a:pt x="14" y="445"/>
                  </a:lnTo>
                  <a:lnTo>
                    <a:pt x="24" y="455"/>
                  </a:lnTo>
                  <a:lnTo>
                    <a:pt x="42" y="467"/>
                  </a:lnTo>
                  <a:lnTo>
                    <a:pt x="57" y="477"/>
                  </a:lnTo>
                  <a:lnTo>
                    <a:pt x="71" y="492"/>
                  </a:lnTo>
                  <a:lnTo>
                    <a:pt x="85" y="514"/>
                  </a:lnTo>
                  <a:lnTo>
                    <a:pt x="99" y="530"/>
                  </a:lnTo>
                  <a:lnTo>
                    <a:pt x="111" y="540"/>
                  </a:lnTo>
                  <a:lnTo>
                    <a:pt x="122" y="547"/>
                  </a:lnTo>
                  <a:lnTo>
                    <a:pt x="130" y="555"/>
                  </a:lnTo>
                  <a:lnTo>
                    <a:pt x="136" y="569"/>
                  </a:lnTo>
                  <a:lnTo>
                    <a:pt x="140" y="583"/>
                  </a:lnTo>
                  <a:lnTo>
                    <a:pt x="144" y="597"/>
                  </a:lnTo>
                  <a:lnTo>
                    <a:pt x="148" y="606"/>
                  </a:lnTo>
                  <a:lnTo>
                    <a:pt x="154" y="610"/>
                  </a:lnTo>
                  <a:lnTo>
                    <a:pt x="162" y="606"/>
                  </a:lnTo>
                  <a:lnTo>
                    <a:pt x="168" y="597"/>
                  </a:lnTo>
                  <a:lnTo>
                    <a:pt x="168" y="581"/>
                  </a:lnTo>
                  <a:lnTo>
                    <a:pt x="168" y="559"/>
                  </a:lnTo>
                  <a:lnTo>
                    <a:pt x="168" y="538"/>
                  </a:lnTo>
                  <a:lnTo>
                    <a:pt x="172" y="516"/>
                  </a:lnTo>
                  <a:lnTo>
                    <a:pt x="179" y="494"/>
                  </a:lnTo>
                  <a:lnTo>
                    <a:pt x="189" y="475"/>
                  </a:lnTo>
                  <a:lnTo>
                    <a:pt x="201" y="457"/>
                  </a:lnTo>
                  <a:lnTo>
                    <a:pt x="211" y="435"/>
                  </a:lnTo>
                  <a:lnTo>
                    <a:pt x="217" y="412"/>
                  </a:lnTo>
                  <a:lnTo>
                    <a:pt x="221" y="380"/>
                  </a:lnTo>
                  <a:lnTo>
                    <a:pt x="225" y="343"/>
                  </a:lnTo>
                  <a:lnTo>
                    <a:pt x="227" y="303"/>
                  </a:lnTo>
                  <a:lnTo>
                    <a:pt x="229" y="264"/>
                  </a:lnTo>
                  <a:lnTo>
                    <a:pt x="227" y="231"/>
                  </a:lnTo>
                  <a:lnTo>
                    <a:pt x="229" y="203"/>
                  </a:lnTo>
                  <a:lnTo>
                    <a:pt x="233" y="179"/>
                  </a:lnTo>
                  <a:lnTo>
                    <a:pt x="240" y="156"/>
                  </a:lnTo>
                  <a:lnTo>
                    <a:pt x="242" y="134"/>
                  </a:lnTo>
                  <a:lnTo>
                    <a:pt x="238" y="112"/>
                  </a:lnTo>
                  <a:lnTo>
                    <a:pt x="229" y="89"/>
                  </a:lnTo>
                  <a:lnTo>
                    <a:pt x="223" y="73"/>
                  </a:lnTo>
                  <a:lnTo>
                    <a:pt x="215" y="59"/>
                  </a:lnTo>
                  <a:lnTo>
                    <a:pt x="207" y="42"/>
                  </a:lnTo>
                  <a:lnTo>
                    <a:pt x="195" y="22"/>
                  </a:lnTo>
                  <a:lnTo>
                    <a:pt x="185" y="10"/>
                  </a:lnTo>
                  <a:lnTo>
                    <a:pt x="177" y="2"/>
                  </a:lnTo>
                  <a:lnTo>
                    <a:pt x="173" y="0"/>
                  </a:lnTo>
                </a:path>
              </a:pathLst>
            </a:custGeom>
            <a:grpFill/>
            <a:ln w="6350">
              <a:solidFill>
                <a:schemeClr val="bg1">
                  <a:lumMod val="95000"/>
                </a:schemeClr>
              </a:solidFill>
              <a:prstDash val="solid"/>
              <a:round/>
              <a:headEnd/>
              <a:tailEnd/>
            </a:ln>
          </p:spPr>
          <p:txBody>
            <a:bodyPr/>
            <a:lstStyle/>
            <a:p>
              <a:endParaRPr lang="zh-CN" altLang="en-US">
                <a:solidFill>
                  <a:schemeClr val="bg1"/>
                </a:solidFill>
              </a:endParaRPr>
            </a:p>
          </p:txBody>
        </p:sp>
      </p:grpSp>
      <p:sp>
        <p:nvSpPr>
          <p:cNvPr id="85" name="Freeform 78"/>
          <p:cNvSpPr>
            <a:spLocks/>
          </p:cNvSpPr>
          <p:nvPr/>
        </p:nvSpPr>
        <p:spPr bwMode="gray">
          <a:xfrm>
            <a:off x="3321749" y="3731394"/>
            <a:ext cx="671600" cy="571500"/>
          </a:xfrm>
          <a:custGeom>
            <a:avLst/>
            <a:gdLst>
              <a:gd name="T0" fmla="*/ 279 w 1128"/>
              <a:gd name="T1" fmla="*/ 62 h 960"/>
              <a:gd name="T2" fmla="*/ 272 w 1128"/>
              <a:gd name="T3" fmla="*/ 67 h 960"/>
              <a:gd name="T4" fmla="*/ 266 w 1128"/>
              <a:gd name="T5" fmla="*/ 77 h 960"/>
              <a:gd name="T6" fmla="*/ 261 w 1128"/>
              <a:gd name="T7" fmla="*/ 87 h 960"/>
              <a:gd name="T8" fmla="*/ 254 w 1128"/>
              <a:gd name="T9" fmla="*/ 97 h 960"/>
              <a:gd name="T10" fmla="*/ 241 w 1128"/>
              <a:gd name="T11" fmla="*/ 103 h 960"/>
              <a:gd name="T12" fmla="*/ 230 w 1128"/>
              <a:gd name="T13" fmla="*/ 104 h 960"/>
              <a:gd name="T14" fmla="*/ 216 w 1128"/>
              <a:gd name="T15" fmla="*/ 103 h 960"/>
              <a:gd name="T16" fmla="*/ 203 w 1128"/>
              <a:gd name="T17" fmla="*/ 110 h 960"/>
              <a:gd name="T18" fmla="*/ 199 w 1128"/>
              <a:gd name="T19" fmla="*/ 115 h 960"/>
              <a:gd name="T20" fmla="*/ 198 w 1128"/>
              <a:gd name="T21" fmla="*/ 118 h 960"/>
              <a:gd name="T22" fmla="*/ 196 w 1128"/>
              <a:gd name="T23" fmla="*/ 119 h 960"/>
              <a:gd name="T24" fmla="*/ 190 w 1128"/>
              <a:gd name="T25" fmla="*/ 114 h 960"/>
              <a:gd name="T26" fmla="*/ 183 w 1128"/>
              <a:gd name="T27" fmla="*/ 118 h 960"/>
              <a:gd name="T28" fmla="*/ 177 w 1128"/>
              <a:gd name="T29" fmla="*/ 127 h 960"/>
              <a:gd name="T30" fmla="*/ 164 w 1128"/>
              <a:gd name="T31" fmla="*/ 127 h 960"/>
              <a:gd name="T32" fmla="*/ 155 w 1128"/>
              <a:gd name="T33" fmla="*/ 120 h 960"/>
              <a:gd name="T34" fmla="*/ 148 w 1128"/>
              <a:gd name="T35" fmla="*/ 111 h 960"/>
              <a:gd name="T36" fmla="*/ 143 w 1128"/>
              <a:gd name="T37" fmla="*/ 113 h 960"/>
              <a:gd name="T38" fmla="*/ 147 w 1128"/>
              <a:gd name="T39" fmla="*/ 122 h 960"/>
              <a:gd name="T40" fmla="*/ 154 w 1128"/>
              <a:gd name="T41" fmla="*/ 130 h 960"/>
              <a:gd name="T42" fmla="*/ 153 w 1128"/>
              <a:gd name="T43" fmla="*/ 140 h 960"/>
              <a:gd name="T44" fmla="*/ 140 w 1128"/>
              <a:gd name="T45" fmla="*/ 149 h 960"/>
              <a:gd name="T46" fmla="*/ 134 w 1128"/>
              <a:gd name="T47" fmla="*/ 149 h 960"/>
              <a:gd name="T48" fmla="*/ 132 w 1128"/>
              <a:gd name="T49" fmla="*/ 148 h 960"/>
              <a:gd name="T50" fmla="*/ 130 w 1128"/>
              <a:gd name="T51" fmla="*/ 148 h 960"/>
              <a:gd name="T52" fmla="*/ 126 w 1128"/>
              <a:gd name="T53" fmla="*/ 154 h 960"/>
              <a:gd name="T54" fmla="*/ 116 w 1128"/>
              <a:gd name="T55" fmla="*/ 163 h 960"/>
              <a:gd name="T56" fmla="*/ 110 w 1128"/>
              <a:gd name="T57" fmla="*/ 167 h 960"/>
              <a:gd name="T58" fmla="*/ 97 w 1128"/>
              <a:gd name="T59" fmla="*/ 168 h 960"/>
              <a:gd name="T60" fmla="*/ 87 w 1128"/>
              <a:gd name="T61" fmla="*/ 171 h 960"/>
              <a:gd name="T62" fmla="*/ 75 w 1128"/>
              <a:gd name="T63" fmla="*/ 179 h 960"/>
              <a:gd name="T64" fmla="*/ 56 w 1128"/>
              <a:gd name="T65" fmla="*/ 185 h 960"/>
              <a:gd name="T66" fmla="*/ 46 w 1128"/>
              <a:gd name="T67" fmla="*/ 186 h 960"/>
              <a:gd name="T68" fmla="*/ 38 w 1128"/>
              <a:gd name="T69" fmla="*/ 194 h 960"/>
              <a:gd name="T70" fmla="*/ 29 w 1128"/>
              <a:gd name="T71" fmla="*/ 199 h 960"/>
              <a:gd name="T72" fmla="*/ 23 w 1128"/>
              <a:gd name="T73" fmla="*/ 207 h 960"/>
              <a:gd name="T74" fmla="*/ 26 w 1128"/>
              <a:gd name="T75" fmla="*/ 214 h 960"/>
              <a:gd name="T76" fmla="*/ 35 w 1128"/>
              <a:gd name="T77" fmla="*/ 227 h 960"/>
              <a:gd name="T78" fmla="*/ 35 w 1128"/>
              <a:gd name="T79" fmla="*/ 235 h 960"/>
              <a:gd name="T80" fmla="*/ 24 w 1128"/>
              <a:gd name="T81" fmla="*/ 240 h 960"/>
              <a:gd name="T82" fmla="*/ 13 w 1128"/>
              <a:gd name="T83" fmla="*/ 235 h 960"/>
              <a:gd name="T84" fmla="*/ 4 w 1128"/>
              <a:gd name="T85" fmla="*/ 222 h 960"/>
              <a:gd name="T86" fmla="*/ 1 w 1128"/>
              <a:gd name="T87" fmla="*/ 210 h 960"/>
              <a:gd name="T88" fmla="*/ 1 w 1128"/>
              <a:gd name="T89" fmla="*/ 200 h 960"/>
              <a:gd name="T90" fmla="*/ 8 w 1128"/>
              <a:gd name="T91" fmla="*/ 189 h 960"/>
              <a:gd name="T92" fmla="*/ 0 w 1128"/>
              <a:gd name="T93" fmla="*/ 184 h 960"/>
              <a:gd name="T94" fmla="*/ 19 w 1128"/>
              <a:gd name="T95" fmla="*/ 160 h 960"/>
              <a:gd name="T96" fmla="*/ 37 w 1128"/>
              <a:gd name="T97" fmla="*/ 139 h 960"/>
              <a:gd name="T98" fmla="*/ 59 w 1128"/>
              <a:gd name="T99" fmla="*/ 101 h 960"/>
              <a:gd name="T100" fmla="*/ 74 w 1128"/>
              <a:gd name="T101" fmla="*/ 62 h 960"/>
              <a:gd name="T102" fmla="*/ 82 w 1128"/>
              <a:gd name="T103" fmla="*/ 36 h 960"/>
              <a:gd name="T104" fmla="*/ 121 w 1128"/>
              <a:gd name="T105" fmla="*/ 3 h 960"/>
              <a:gd name="T106" fmla="*/ 156 w 1128"/>
              <a:gd name="T107" fmla="*/ 8 h 960"/>
              <a:gd name="T108" fmla="*/ 170 w 1128"/>
              <a:gd name="T109" fmla="*/ 24 h 960"/>
              <a:gd name="T110" fmla="*/ 185 w 1128"/>
              <a:gd name="T111" fmla="*/ 32 h 960"/>
              <a:gd name="T112" fmla="*/ 224 w 1128"/>
              <a:gd name="T113" fmla="*/ 15 h 960"/>
              <a:gd name="T114" fmla="*/ 272 w 1128"/>
              <a:gd name="T115" fmla="*/ 41 h 9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28"/>
              <a:gd name="T175" fmla="*/ 0 h 960"/>
              <a:gd name="T176" fmla="*/ 1128 w 1128"/>
              <a:gd name="T177" fmla="*/ 960 h 9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28" h="960">
                <a:moveTo>
                  <a:pt x="1128" y="246"/>
                </a:moveTo>
                <a:lnTo>
                  <a:pt x="1124" y="248"/>
                </a:lnTo>
                <a:lnTo>
                  <a:pt x="1116" y="250"/>
                </a:lnTo>
                <a:lnTo>
                  <a:pt x="1104" y="254"/>
                </a:lnTo>
                <a:lnTo>
                  <a:pt x="1094" y="259"/>
                </a:lnTo>
                <a:lnTo>
                  <a:pt x="1088" y="265"/>
                </a:lnTo>
                <a:lnTo>
                  <a:pt x="1083" y="275"/>
                </a:lnTo>
                <a:lnTo>
                  <a:pt x="1075" y="289"/>
                </a:lnTo>
                <a:lnTo>
                  <a:pt x="1063" y="305"/>
                </a:lnTo>
                <a:lnTo>
                  <a:pt x="1055" y="318"/>
                </a:lnTo>
                <a:lnTo>
                  <a:pt x="1047" y="332"/>
                </a:lnTo>
                <a:lnTo>
                  <a:pt x="1043" y="348"/>
                </a:lnTo>
                <a:lnTo>
                  <a:pt x="1037" y="362"/>
                </a:lnTo>
                <a:lnTo>
                  <a:pt x="1029" y="376"/>
                </a:lnTo>
                <a:lnTo>
                  <a:pt x="1016" y="387"/>
                </a:lnTo>
                <a:lnTo>
                  <a:pt x="1002" y="395"/>
                </a:lnTo>
                <a:lnTo>
                  <a:pt x="984" y="403"/>
                </a:lnTo>
                <a:lnTo>
                  <a:pt x="966" y="411"/>
                </a:lnTo>
                <a:lnTo>
                  <a:pt x="949" y="417"/>
                </a:lnTo>
                <a:lnTo>
                  <a:pt x="937" y="419"/>
                </a:lnTo>
                <a:lnTo>
                  <a:pt x="921" y="415"/>
                </a:lnTo>
                <a:lnTo>
                  <a:pt x="903" y="411"/>
                </a:lnTo>
                <a:lnTo>
                  <a:pt x="884" y="409"/>
                </a:lnTo>
                <a:lnTo>
                  <a:pt x="864" y="411"/>
                </a:lnTo>
                <a:lnTo>
                  <a:pt x="846" y="419"/>
                </a:lnTo>
                <a:lnTo>
                  <a:pt x="829" y="431"/>
                </a:lnTo>
                <a:lnTo>
                  <a:pt x="813" y="440"/>
                </a:lnTo>
                <a:lnTo>
                  <a:pt x="801" y="450"/>
                </a:lnTo>
                <a:lnTo>
                  <a:pt x="799" y="454"/>
                </a:lnTo>
                <a:lnTo>
                  <a:pt x="797" y="458"/>
                </a:lnTo>
                <a:lnTo>
                  <a:pt x="795" y="464"/>
                </a:lnTo>
                <a:lnTo>
                  <a:pt x="793" y="468"/>
                </a:lnTo>
                <a:lnTo>
                  <a:pt x="791" y="472"/>
                </a:lnTo>
                <a:lnTo>
                  <a:pt x="789" y="474"/>
                </a:lnTo>
                <a:lnTo>
                  <a:pt x="787" y="474"/>
                </a:lnTo>
                <a:lnTo>
                  <a:pt x="783" y="474"/>
                </a:lnTo>
                <a:lnTo>
                  <a:pt x="777" y="470"/>
                </a:lnTo>
                <a:lnTo>
                  <a:pt x="770" y="462"/>
                </a:lnTo>
                <a:lnTo>
                  <a:pt x="760" y="456"/>
                </a:lnTo>
                <a:lnTo>
                  <a:pt x="752" y="456"/>
                </a:lnTo>
                <a:lnTo>
                  <a:pt x="742" y="462"/>
                </a:lnTo>
                <a:lnTo>
                  <a:pt x="734" y="472"/>
                </a:lnTo>
                <a:lnTo>
                  <a:pt x="726" y="484"/>
                </a:lnTo>
                <a:lnTo>
                  <a:pt x="718" y="496"/>
                </a:lnTo>
                <a:lnTo>
                  <a:pt x="708" y="507"/>
                </a:lnTo>
                <a:lnTo>
                  <a:pt x="695" y="513"/>
                </a:lnTo>
                <a:lnTo>
                  <a:pt x="679" y="513"/>
                </a:lnTo>
                <a:lnTo>
                  <a:pt x="657" y="509"/>
                </a:lnTo>
                <a:lnTo>
                  <a:pt x="644" y="503"/>
                </a:lnTo>
                <a:lnTo>
                  <a:pt x="634" y="494"/>
                </a:lnTo>
                <a:lnTo>
                  <a:pt x="622" y="482"/>
                </a:lnTo>
                <a:lnTo>
                  <a:pt x="612" y="468"/>
                </a:lnTo>
                <a:lnTo>
                  <a:pt x="602" y="454"/>
                </a:lnTo>
                <a:lnTo>
                  <a:pt x="592" y="442"/>
                </a:lnTo>
                <a:lnTo>
                  <a:pt x="583" y="437"/>
                </a:lnTo>
                <a:lnTo>
                  <a:pt x="575" y="440"/>
                </a:lnTo>
                <a:lnTo>
                  <a:pt x="571" y="452"/>
                </a:lnTo>
                <a:lnTo>
                  <a:pt x="575" y="464"/>
                </a:lnTo>
                <a:lnTo>
                  <a:pt x="581" y="478"/>
                </a:lnTo>
                <a:lnTo>
                  <a:pt x="588" y="490"/>
                </a:lnTo>
                <a:lnTo>
                  <a:pt x="596" y="498"/>
                </a:lnTo>
                <a:lnTo>
                  <a:pt x="608" y="509"/>
                </a:lnTo>
                <a:lnTo>
                  <a:pt x="618" y="519"/>
                </a:lnTo>
                <a:lnTo>
                  <a:pt x="624" y="531"/>
                </a:lnTo>
                <a:lnTo>
                  <a:pt x="624" y="541"/>
                </a:lnTo>
                <a:lnTo>
                  <a:pt x="612" y="557"/>
                </a:lnTo>
                <a:lnTo>
                  <a:pt x="596" y="574"/>
                </a:lnTo>
                <a:lnTo>
                  <a:pt x="577" y="588"/>
                </a:lnTo>
                <a:lnTo>
                  <a:pt x="557" y="596"/>
                </a:lnTo>
                <a:lnTo>
                  <a:pt x="545" y="600"/>
                </a:lnTo>
                <a:lnTo>
                  <a:pt x="535" y="598"/>
                </a:lnTo>
                <a:lnTo>
                  <a:pt x="533" y="596"/>
                </a:lnTo>
                <a:lnTo>
                  <a:pt x="531" y="594"/>
                </a:lnTo>
                <a:lnTo>
                  <a:pt x="527" y="592"/>
                </a:lnTo>
                <a:lnTo>
                  <a:pt x="525" y="590"/>
                </a:lnTo>
                <a:lnTo>
                  <a:pt x="523" y="590"/>
                </a:lnTo>
                <a:lnTo>
                  <a:pt x="521" y="590"/>
                </a:lnTo>
                <a:lnTo>
                  <a:pt x="520" y="592"/>
                </a:lnTo>
                <a:lnTo>
                  <a:pt x="518" y="598"/>
                </a:lnTo>
                <a:lnTo>
                  <a:pt x="514" y="608"/>
                </a:lnTo>
                <a:lnTo>
                  <a:pt x="504" y="614"/>
                </a:lnTo>
                <a:lnTo>
                  <a:pt x="492" y="624"/>
                </a:lnTo>
                <a:lnTo>
                  <a:pt x="478" y="637"/>
                </a:lnTo>
                <a:lnTo>
                  <a:pt x="466" y="651"/>
                </a:lnTo>
                <a:lnTo>
                  <a:pt x="459" y="661"/>
                </a:lnTo>
                <a:lnTo>
                  <a:pt x="451" y="667"/>
                </a:lnTo>
                <a:lnTo>
                  <a:pt x="441" y="667"/>
                </a:lnTo>
                <a:lnTo>
                  <a:pt x="427" y="665"/>
                </a:lnTo>
                <a:lnTo>
                  <a:pt x="411" y="667"/>
                </a:lnTo>
                <a:lnTo>
                  <a:pt x="390" y="669"/>
                </a:lnTo>
                <a:lnTo>
                  <a:pt x="374" y="669"/>
                </a:lnTo>
                <a:lnTo>
                  <a:pt x="360" y="675"/>
                </a:lnTo>
                <a:lnTo>
                  <a:pt x="348" y="683"/>
                </a:lnTo>
                <a:lnTo>
                  <a:pt x="336" y="694"/>
                </a:lnTo>
                <a:lnTo>
                  <a:pt x="323" y="704"/>
                </a:lnTo>
                <a:lnTo>
                  <a:pt x="299" y="714"/>
                </a:lnTo>
                <a:lnTo>
                  <a:pt x="271" y="726"/>
                </a:lnTo>
                <a:lnTo>
                  <a:pt x="246" y="734"/>
                </a:lnTo>
                <a:lnTo>
                  <a:pt x="226" y="740"/>
                </a:lnTo>
                <a:lnTo>
                  <a:pt x="212" y="740"/>
                </a:lnTo>
                <a:lnTo>
                  <a:pt x="199" y="740"/>
                </a:lnTo>
                <a:lnTo>
                  <a:pt x="185" y="742"/>
                </a:lnTo>
                <a:lnTo>
                  <a:pt x="173" y="748"/>
                </a:lnTo>
                <a:lnTo>
                  <a:pt x="163" y="759"/>
                </a:lnTo>
                <a:lnTo>
                  <a:pt x="153" y="773"/>
                </a:lnTo>
                <a:lnTo>
                  <a:pt x="142" y="781"/>
                </a:lnTo>
                <a:lnTo>
                  <a:pt x="128" y="787"/>
                </a:lnTo>
                <a:lnTo>
                  <a:pt x="116" y="793"/>
                </a:lnTo>
                <a:lnTo>
                  <a:pt x="108" y="803"/>
                </a:lnTo>
                <a:lnTo>
                  <a:pt x="100" y="816"/>
                </a:lnTo>
                <a:lnTo>
                  <a:pt x="92" y="826"/>
                </a:lnTo>
                <a:lnTo>
                  <a:pt x="86" y="834"/>
                </a:lnTo>
                <a:lnTo>
                  <a:pt x="90" y="844"/>
                </a:lnTo>
                <a:lnTo>
                  <a:pt x="104" y="856"/>
                </a:lnTo>
                <a:lnTo>
                  <a:pt x="118" y="872"/>
                </a:lnTo>
                <a:lnTo>
                  <a:pt x="130" y="891"/>
                </a:lnTo>
                <a:lnTo>
                  <a:pt x="138" y="905"/>
                </a:lnTo>
                <a:lnTo>
                  <a:pt x="144" y="919"/>
                </a:lnTo>
                <a:lnTo>
                  <a:pt x="146" y="931"/>
                </a:lnTo>
                <a:lnTo>
                  <a:pt x="140" y="940"/>
                </a:lnTo>
                <a:lnTo>
                  <a:pt x="128" y="946"/>
                </a:lnTo>
                <a:lnTo>
                  <a:pt x="114" y="954"/>
                </a:lnTo>
                <a:lnTo>
                  <a:pt x="96" y="960"/>
                </a:lnTo>
                <a:lnTo>
                  <a:pt x="79" y="960"/>
                </a:lnTo>
                <a:lnTo>
                  <a:pt x="67" y="956"/>
                </a:lnTo>
                <a:lnTo>
                  <a:pt x="51" y="938"/>
                </a:lnTo>
                <a:lnTo>
                  <a:pt x="37" y="919"/>
                </a:lnTo>
                <a:lnTo>
                  <a:pt x="25" y="901"/>
                </a:lnTo>
                <a:lnTo>
                  <a:pt x="18" y="887"/>
                </a:lnTo>
                <a:lnTo>
                  <a:pt x="10" y="872"/>
                </a:lnTo>
                <a:lnTo>
                  <a:pt x="4" y="854"/>
                </a:lnTo>
                <a:lnTo>
                  <a:pt x="2" y="840"/>
                </a:lnTo>
                <a:lnTo>
                  <a:pt x="2" y="826"/>
                </a:lnTo>
                <a:lnTo>
                  <a:pt x="2" y="812"/>
                </a:lnTo>
                <a:lnTo>
                  <a:pt x="4" y="797"/>
                </a:lnTo>
                <a:lnTo>
                  <a:pt x="12" y="783"/>
                </a:lnTo>
                <a:lnTo>
                  <a:pt x="25" y="765"/>
                </a:lnTo>
                <a:lnTo>
                  <a:pt x="31" y="753"/>
                </a:lnTo>
                <a:lnTo>
                  <a:pt x="33" y="749"/>
                </a:lnTo>
                <a:lnTo>
                  <a:pt x="4" y="746"/>
                </a:lnTo>
                <a:lnTo>
                  <a:pt x="0" y="734"/>
                </a:lnTo>
                <a:lnTo>
                  <a:pt x="33" y="687"/>
                </a:lnTo>
                <a:lnTo>
                  <a:pt x="71" y="675"/>
                </a:lnTo>
                <a:lnTo>
                  <a:pt x="77" y="637"/>
                </a:lnTo>
                <a:lnTo>
                  <a:pt x="128" y="627"/>
                </a:lnTo>
                <a:lnTo>
                  <a:pt x="147" y="612"/>
                </a:lnTo>
                <a:lnTo>
                  <a:pt x="147" y="553"/>
                </a:lnTo>
                <a:lnTo>
                  <a:pt x="175" y="539"/>
                </a:lnTo>
                <a:lnTo>
                  <a:pt x="244" y="478"/>
                </a:lnTo>
                <a:lnTo>
                  <a:pt x="238" y="403"/>
                </a:lnTo>
                <a:lnTo>
                  <a:pt x="264" y="332"/>
                </a:lnTo>
                <a:lnTo>
                  <a:pt x="301" y="307"/>
                </a:lnTo>
                <a:lnTo>
                  <a:pt x="297" y="250"/>
                </a:lnTo>
                <a:lnTo>
                  <a:pt x="325" y="220"/>
                </a:lnTo>
                <a:lnTo>
                  <a:pt x="303" y="157"/>
                </a:lnTo>
                <a:lnTo>
                  <a:pt x="329" y="143"/>
                </a:lnTo>
                <a:lnTo>
                  <a:pt x="329" y="86"/>
                </a:lnTo>
                <a:lnTo>
                  <a:pt x="384" y="78"/>
                </a:lnTo>
                <a:lnTo>
                  <a:pt x="484" y="9"/>
                </a:lnTo>
                <a:lnTo>
                  <a:pt x="535" y="39"/>
                </a:lnTo>
                <a:lnTo>
                  <a:pt x="592" y="9"/>
                </a:lnTo>
                <a:lnTo>
                  <a:pt x="624" y="29"/>
                </a:lnTo>
                <a:lnTo>
                  <a:pt x="693" y="0"/>
                </a:lnTo>
                <a:lnTo>
                  <a:pt x="720" y="27"/>
                </a:lnTo>
                <a:lnTo>
                  <a:pt x="681" y="94"/>
                </a:lnTo>
                <a:lnTo>
                  <a:pt x="651" y="130"/>
                </a:lnTo>
                <a:lnTo>
                  <a:pt x="679" y="151"/>
                </a:lnTo>
                <a:lnTo>
                  <a:pt x="740" y="128"/>
                </a:lnTo>
                <a:lnTo>
                  <a:pt x="823" y="92"/>
                </a:lnTo>
                <a:lnTo>
                  <a:pt x="878" y="120"/>
                </a:lnTo>
                <a:lnTo>
                  <a:pt x="895" y="59"/>
                </a:lnTo>
                <a:lnTo>
                  <a:pt x="984" y="61"/>
                </a:lnTo>
                <a:lnTo>
                  <a:pt x="1053" y="96"/>
                </a:lnTo>
                <a:lnTo>
                  <a:pt x="1086" y="161"/>
                </a:lnTo>
                <a:lnTo>
                  <a:pt x="1110" y="216"/>
                </a:lnTo>
                <a:lnTo>
                  <a:pt x="1128" y="246"/>
                </a:lnTo>
              </a:path>
            </a:pathLst>
          </a:custGeom>
          <a:solidFill>
            <a:srgbClr val="D42418"/>
          </a:solidFill>
          <a:ln w="6350">
            <a:solidFill>
              <a:srgbClr val="FFFFFF"/>
            </a:solidFill>
            <a:prstDash val="solid"/>
            <a:round/>
            <a:headEnd/>
            <a:tailEnd/>
          </a:ln>
        </p:spPr>
        <p:txBody>
          <a:bodyPr lIns="68567" tIns="34284" rIns="68567" bIns="34284"/>
          <a:lstStyle/>
          <a:p>
            <a:endParaRPr lang="zh-CN" altLang="en-US">
              <a:solidFill>
                <a:schemeClr val="bg1"/>
              </a:solidFill>
            </a:endParaRPr>
          </a:p>
        </p:txBody>
      </p:sp>
      <p:sp>
        <p:nvSpPr>
          <p:cNvPr id="86" name="Freeform 92"/>
          <p:cNvSpPr>
            <a:spLocks/>
          </p:cNvSpPr>
          <p:nvPr/>
        </p:nvSpPr>
        <p:spPr bwMode="gray">
          <a:xfrm>
            <a:off x="3634925" y="2407420"/>
            <a:ext cx="587055" cy="394097"/>
          </a:xfrm>
          <a:custGeom>
            <a:avLst/>
            <a:gdLst>
              <a:gd name="T0" fmla="*/ 81 w 987"/>
              <a:gd name="T1" fmla="*/ 0 h 663"/>
              <a:gd name="T2" fmla="*/ 88 w 987"/>
              <a:gd name="T3" fmla="*/ 3 h 663"/>
              <a:gd name="T4" fmla="*/ 96 w 987"/>
              <a:gd name="T5" fmla="*/ 5 h 663"/>
              <a:gd name="T6" fmla="*/ 103 w 987"/>
              <a:gd name="T7" fmla="*/ 2 h 663"/>
              <a:gd name="T8" fmla="*/ 111 w 987"/>
              <a:gd name="T9" fmla="*/ 0 h 663"/>
              <a:gd name="T10" fmla="*/ 119 w 987"/>
              <a:gd name="T11" fmla="*/ 5 h 663"/>
              <a:gd name="T12" fmla="*/ 125 w 987"/>
              <a:gd name="T13" fmla="*/ 15 h 663"/>
              <a:gd name="T14" fmla="*/ 126 w 987"/>
              <a:gd name="T15" fmla="*/ 24 h 663"/>
              <a:gd name="T16" fmla="*/ 128 w 987"/>
              <a:gd name="T17" fmla="*/ 32 h 663"/>
              <a:gd name="T18" fmla="*/ 133 w 987"/>
              <a:gd name="T19" fmla="*/ 37 h 663"/>
              <a:gd name="T20" fmla="*/ 141 w 987"/>
              <a:gd name="T21" fmla="*/ 39 h 663"/>
              <a:gd name="T22" fmla="*/ 149 w 987"/>
              <a:gd name="T23" fmla="*/ 38 h 663"/>
              <a:gd name="T24" fmla="*/ 154 w 987"/>
              <a:gd name="T25" fmla="*/ 33 h 663"/>
              <a:gd name="T26" fmla="*/ 160 w 987"/>
              <a:gd name="T27" fmla="*/ 24 h 663"/>
              <a:gd name="T28" fmla="*/ 167 w 987"/>
              <a:gd name="T29" fmla="*/ 15 h 663"/>
              <a:gd name="T30" fmla="*/ 175 w 987"/>
              <a:gd name="T31" fmla="*/ 6 h 663"/>
              <a:gd name="T32" fmla="*/ 184 w 987"/>
              <a:gd name="T33" fmla="*/ 2 h 663"/>
              <a:gd name="T34" fmla="*/ 191 w 987"/>
              <a:gd name="T35" fmla="*/ 4 h 663"/>
              <a:gd name="T36" fmla="*/ 200 w 987"/>
              <a:gd name="T37" fmla="*/ 9 h 663"/>
              <a:gd name="T38" fmla="*/ 212 w 987"/>
              <a:gd name="T39" fmla="*/ 11 h 663"/>
              <a:gd name="T40" fmla="*/ 224 w 987"/>
              <a:gd name="T41" fmla="*/ 9 h 663"/>
              <a:gd name="T42" fmla="*/ 234 w 987"/>
              <a:gd name="T43" fmla="*/ 7 h 663"/>
              <a:gd name="T44" fmla="*/ 241 w 987"/>
              <a:gd name="T45" fmla="*/ 5 h 663"/>
              <a:gd name="T46" fmla="*/ 246 w 987"/>
              <a:gd name="T47" fmla="*/ 5 h 663"/>
              <a:gd name="T48" fmla="*/ 246 w 987"/>
              <a:gd name="T49" fmla="*/ 12 h 663"/>
              <a:gd name="T50" fmla="*/ 245 w 987"/>
              <a:gd name="T51" fmla="*/ 23 h 663"/>
              <a:gd name="T52" fmla="*/ 243 w 987"/>
              <a:gd name="T53" fmla="*/ 31 h 663"/>
              <a:gd name="T54" fmla="*/ 237 w 987"/>
              <a:gd name="T55" fmla="*/ 32 h 663"/>
              <a:gd name="T56" fmla="*/ 231 w 987"/>
              <a:gd name="T57" fmla="*/ 31 h 663"/>
              <a:gd name="T58" fmla="*/ 225 w 987"/>
              <a:gd name="T59" fmla="*/ 32 h 663"/>
              <a:gd name="T60" fmla="*/ 216 w 987"/>
              <a:gd name="T61" fmla="*/ 41 h 663"/>
              <a:gd name="T62" fmla="*/ 205 w 987"/>
              <a:gd name="T63" fmla="*/ 49 h 663"/>
              <a:gd name="T64" fmla="*/ 198 w 987"/>
              <a:gd name="T65" fmla="*/ 51 h 663"/>
              <a:gd name="T66" fmla="*/ 191 w 987"/>
              <a:gd name="T67" fmla="*/ 52 h 663"/>
              <a:gd name="T68" fmla="*/ 189 w 987"/>
              <a:gd name="T69" fmla="*/ 55 h 663"/>
              <a:gd name="T70" fmla="*/ 191 w 987"/>
              <a:gd name="T71" fmla="*/ 63 h 663"/>
              <a:gd name="T72" fmla="*/ 190 w 987"/>
              <a:gd name="T73" fmla="*/ 72 h 663"/>
              <a:gd name="T74" fmla="*/ 185 w 987"/>
              <a:gd name="T75" fmla="*/ 77 h 663"/>
              <a:gd name="T76" fmla="*/ 177 w 987"/>
              <a:gd name="T77" fmla="*/ 79 h 663"/>
              <a:gd name="T78" fmla="*/ 171 w 987"/>
              <a:gd name="T79" fmla="*/ 79 h 663"/>
              <a:gd name="T80" fmla="*/ 170 w 987"/>
              <a:gd name="T81" fmla="*/ 84 h 663"/>
              <a:gd name="T82" fmla="*/ 170 w 987"/>
              <a:gd name="T83" fmla="*/ 93 h 663"/>
              <a:gd name="T84" fmla="*/ 168 w 987"/>
              <a:gd name="T85" fmla="*/ 101 h 663"/>
              <a:gd name="T86" fmla="*/ 163 w 987"/>
              <a:gd name="T87" fmla="*/ 106 h 663"/>
              <a:gd name="T88" fmla="*/ 157 w 987"/>
              <a:gd name="T89" fmla="*/ 111 h 663"/>
              <a:gd name="T90" fmla="*/ 155 w 987"/>
              <a:gd name="T91" fmla="*/ 118 h 663"/>
              <a:gd name="T92" fmla="*/ 152 w 987"/>
              <a:gd name="T93" fmla="*/ 123 h 663"/>
              <a:gd name="T94" fmla="*/ 139 w 987"/>
              <a:gd name="T95" fmla="*/ 127 h 663"/>
              <a:gd name="T96" fmla="*/ 129 w 987"/>
              <a:gd name="T97" fmla="*/ 143 h 663"/>
              <a:gd name="T98" fmla="*/ 106 w 987"/>
              <a:gd name="T99" fmla="*/ 148 h 663"/>
              <a:gd name="T100" fmla="*/ 89 w 987"/>
              <a:gd name="T101" fmla="*/ 156 h 663"/>
              <a:gd name="T102" fmla="*/ 66 w 987"/>
              <a:gd name="T103" fmla="*/ 144 h 663"/>
              <a:gd name="T104" fmla="*/ 52 w 987"/>
              <a:gd name="T105" fmla="*/ 160 h 663"/>
              <a:gd name="T106" fmla="*/ 13 w 987"/>
              <a:gd name="T107" fmla="*/ 152 h 663"/>
              <a:gd name="T108" fmla="*/ 0 w 987"/>
              <a:gd name="T109" fmla="*/ 140 h 663"/>
              <a:gd name="T110" fmla="*/ 14 w 987"/>
              <a:gd name="T111" fmla="*/ 98 h 663"/>
              <a:gd name="T112" fmla="*/ 8 w 987"/>
              <a:gd name="T113" fmla="*/ 78 h 663"/>
              <a:gd name="T114" fmla="*/ 26 w 987"/>
              <a:gd name="T115" fmla="*/ 45 h 663"/>
              <a:gd name="T116" fmla="*/ 50 w 987"/>
              <a:gd name="T117" fmla="*/ 22 h 663"/>
              <a:gd name="T118" fmla="*/ 80 w 987"/>
              <a:gd name="T119" fmla="*/ 0 h 6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87"/>
              <a:gd name="T181" fmla="*/ 0 h 663"/>
              <a:gd name="T182" fmla="*/ 987 w 987"/>
              <a:gd name="T183" fmla="*/ 663 h 6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87" h="663">
                <a:moveTo>
                  <a:pt x="323" y="0"/>
                </a:moveTo>
                <a:lnTo>
                  <a:pt x="327" y="2"/>
                </a:lnTo>
                <a:lnTo>
                  <a:pt x="339" y="7"/>
                </a:lnTo>
                <a:lnTo>
                  <a:pt x="353" y="13"/>
                </a:lnTo>
                <a:lnTo>
                  <a:pt x="369" y="19"/>
                </a:lnTo>
                <a:lnTo>
                  <a:pt x="384" y="21"/>
                </a:lnTo>
                <a:lnTo>
                  <a:pt x="398" y="19"/>
                </a:lnTo>
                <a:lnTo>
                  <a:pt x="414" y="9"/>
                </a:lnTo>
                <a:lnTo>
                  <a:pt x="432" y="2"/>
                </a:lnTo>
                <a:lnTo>
                  <a:pt x="447" y="2"/>
                </a:lnTo>
                <a:lnTo>
                  <a:pt x="463" y="7"/>
                </a:lnTo>
                <a:lnTo>
                  <a:pt x="479" y="23"/>
                </a:lnTo>
                <a:lnTo>
                  <a:pt x="493" y="43"/>
                </a:lnTo>
                <a:lnTo>
                  <a:pt x="500" y="63"/>
                </a:lnTo>
                <a:lnTo>
                  <a:pt x="504" y="82"/>
                </a:lnTo>
                <a:lnTo>
                  <a:pt x="504" y="98"/>
                </a:lnTo>
                <a:lnTo>
                  <a:pt x="508" y="114"/>
                </a:lnTo>
                <a:lnTo>
                  <a:pt x="512" y="129"/>
                </a:lnTo>
                <a:lnTo>
                  <a:pt x="522" y="143"/>
                </a:lnTo>
                <a:lnTo>
                  <a:pt x="534" y="151"/>
                </a:lnTo>
                <a:lnTo>
                  <a:pt x="550" y="155"/>
                </a:lnTo>
                <a:lnTo>
                  <a:pt x="567" y="157"/>
                </a:lnTo>
                <a:lnTo>
                  <a:pt x="585" y="157"/>
                </a:lnTo>
                <a:lnTo>
                  <a:pt x="599" y="153"/>
                </a:lnTo>
                <a:lnTo>
                  <a:pt x="609" y="147"/>
                </a:lnTo>
                <a:lnTo>
                  <a:pt x="617" y="133"/>
                </a:lnTo>
                <a:lnTo>
                  <a:pt x="628" y="116"/>
                </a:lnTo>
                <a:lnTo>
                  <a:pt x="642" y="96"/>
                </a:lnTo>
                <a:lnTo>
                  <a:pt x="656" y="76"/>
                </a:lnTo>
                <a:lnTo>
                  <a:pt x="668" y="61"/>
                </a:lnTo>
                <a:lnTo>
                  <a:pt x="683" y="43"/>
                </a:lnTo>
                <a:lnTo>
                  <a:pt x="703" y="27"/>
                </a:lnTo>
                <a:lnTo>
                  <a:pt x="723" y="15"/>
                </a:lnTo>
                <a:lnTo>
                  <a:pt x="737" y="9"/>
                </a:lnTo>
                <a:lnTo>
                  <a:pt x="748" y="11"/>
                </a:lnTo>
                <a:lnTo>
                  <a:pt x="764" y="19"/>
                </a:lnTo>
                <a:lnTo>
                  <a:pt x="782" y="27"/>
                </a:lnTo>
                <a:lnTo>
                  <a:pt x="802" y="37"/>
                </a:lnTo>
                <a:lnTo>
                  <a:pt x="823" y="45"/>
                </a:lnTo>
                <a:lnTo>
                  <a:pt x="851" y="47"/>
                </a:lnTo>
                <a:lnTo>
                  <a:pt x="874" y="43"/>
                </a:lnTo>
                <a:lnTo>
                  <a:pt x="896" y="37"/>
                </a:lnTo>
                <a:lnTo>
                  <a:pt x="920" y="33"/>
                </a:lnTo>
                <a:lnTo>
                  <a:pt x="937" y="29"/>
                </a:lnTo>
                <a:lnTo>
                  <a:pt x="953" y="25"/>
                </a:lnTo>
                <a:lnTo>
                  <a:pt x="967" y="21"/>
                </a:lnTo>
                <a:lnTo>
                  <a:pt x="979" y="19"/>
                </a:lnTo>
                <a:lnTo>
                  <a:pt x="985" y="21"/>
                </a:lnTo>
                <a:lnTo>
                  <a:pt x="987" y="31"/>
                </a:lnTo>
                <a:lnTo>
                  <a:pt x="987" y="51"/>
                </a:lnTo>
                <a:lnTo>
                  <a:pt x="985" y="70"/>
                </a:lnTo>
                <a:lnTo>
                  <a:pt x="983" y="92"/>
                </a:lnTo>
                <a:lnTo>
                  <a:pt x="979" y="112"/>
                </a:lnTo>
                <a:lnTo>
                  <a:pt x="973" y="124"/>
                </a:lnTo>
                <a:lnTo>
                  <a:pt x="963" y="128"/>
                </a:lnTo>
                <a:lnTo>
                  <a:pt x="951" y="128"/>
                </a:lnTo>
                <a:lnTo>
                  <a:pt x="937" y="126"/>
                </a:lnTo>
                <a:lnTo>
                  <a:pt x="926" y="124"/>
                </a:lnTo>
                <a:lnTo>
                  <a:pt x="912" y="126"/>
                </a:lnTo>
                <a:lnTo>
                  <a:pt x="902" y="131"/>
                </a:lnTo>
                <a:lnTo>
                  <a:pt x="886" y="147"/>
                </a:lnTo>
                <a:lnTo>
                  <a:pt x="865" y="167"/>
                </a:lnTo>
                <a:lnTo>
                  <a:pt x="843" y="185"/>
                </a:lnTo>
                <a:lnTo>
                  <a:pt x="821" y="198"/>
                </a:lnTo>
                <a:lnTo>
                  <a:pt x="807" y="204"/>
                </a:lnTo>
                <a:lnTo>
                  <a:pt x="792" y="206"/>
                </a:lnTo>
                <a:lnTo>
                  <a:pt x="778" y="206"/>
                </a:lnTo>
                <a:lnTo>
                  <a:pt x="766" y="208"/>
                </a:lnTo>
                <a:lnTo>
                  <a:pt x="760" y="212"/>
                </a:lnTo>
                <a:lnTo>
                  <a:pt x="758" y="222"/>
                </a:lnTo>
                <a:lnTo>
                  <a:pt x="762" y="236"/>
                </a:lnTo>
                <a:lnTo>
                  <a:pt x="764" y="253"/>
                </a:lnTo>
                <a:lnTo>
                  <a:pt x="764" y="271"/>
                </a:lnTo>
                <a:lnTo>
                  <a:pt x="760" y="289"/>
                </a:lnTo>
                <a:lnTo>
                  <a:pt x="754" y="303"/>
                </a:lnTo>
                <a:lnTo>
                  <a:pt x="743" y="311"/>
                </a:lnTo>
                <a:lnTo>
                  <a:pt x="725" y="316"/>
                </a:lnTo>
                <a:lnTo>
                  <a:pt x="709" y="316"/>
                </a:lnTo>
                <a:lnTo>
                  <a:pt x="695" y="316"/>
                </a:lnTo>
                <a:lnTo>
                  <a:pt x="685" y="318"/>
                </a:lnTo>
                <a:lnTo>
                  <a:pt x="682" y="326"/>
                </a:lnTo>
                <a:lnTo>
                  <a:pt x="682" y="338"/>
                </a:lnTo>
                <a:lnTo>
                  <a:pt x="682" y="356"/>
                </a:lnTo>
                <a:lnTo>
                  <a:pt x="682" y="374"/>
                </a:lnTo>
                <a:lnTo>
                  <a:pt x="680" y="391"/>
                </a:lnTo>
                <a:lnTo>
                  <a:pt x="674" y="405"/>
                </a:lnTo>
                <a:lnTo>
                  <a:pt x="668" y="415"/>
                </a:lnTo>
                <a:lnTo>
                  <a:pt x="654" y="425"/>
                </a:lnTo>
                <a:lnTo>
                  <a:pt x="640" y="433"/>
                </a:lnTo>
                <a:lnTo>
                  <a:pt x="630" y="444"/>
                </a:lnTo>
                <a:lnTo>
                  <a:pt x="626" y="458"/>
                </a:lnTo>
                <a:lnTo>
                  <a:pt x="622" y="474"/>
                </a:lnTo>
                <a:lnTo>
                  <a:pt x="617" y="486"/>
                </a:lnTo>
                <a:lnTo>
                  <a:pt x="609" y="494"/>
                </a:lnTo>
                <a:lnTo>
                  <a:pt x="605" y="496"/>
                </a:lnTo>
                <a:lnTo>
                  <a:pt x="558" y="511"/>
                </a:lnTo>
                <a:lnTo>
                  <a:pt x="546" y="572"/>
                </a:lnTo>
                <a:lnTo>
                  <a:pt x="518" y="572"/>
                </a:lnTo>
                <a:lnTo>
                  <a:pt x="461" y="598"/>
                </a:lnTo>
                <a:lnTo>
                  <a:pt x="424" y="594"/>
                </a:lnTo>
                <a:lnTo>
                  <a:pt x="412" y="620"/>
                </a:lnTo>
                <a:lnTo>
                  <a:pt x="357" y="627"/>
                </a:lnTo>
                <a:lnTo>
                  <a:pt x="327" y="643"/>
                </a:lnTo>
                <a:lnTo>
                  <a:pt x="266" y="578"/>
                </a:lnTo>
                <a:lnTo>
                  <a:pt x="229" y="596"/>
                </a:lnTo>
                <a:lnTo>
                  <a:pt x="209" y="643"/>
                </a:lnTo>
                <a:lnTo>
                  <a:pt x="105" y="663"/>
                </a:lnTo>
                <a:lnTo>
                  <a:pt x="54" y="610"/>
                </a:lnTo>
                <a:lnTo>
                  <a:pt x="4" y="612"/>
                </a:lnTo>
                <a:lnTo>
                  <a:pt x="0" y="562"/>
                </a:lnTo>
                <a:lnTo>
                  <a:pt x="69" y="482"/>
                </a:lnTo>
                <a:lnTo>
                  <a:pt x="59" y="395"/>
                </a:lnTo>
                <a:lnTo>
                  <a:pt x="28" y="350"/>
                </a:lnTo>
                <a:lnTo>
                  <a:pt x="32" y="313"/>
                </a:lnTo>
                <a:lnTo>
                  <a:pt x="87" y="265"/>
                </a:lnTo>
                <a:lnTo>
                  <a:pt x="107" y="181"/>
                </a:lnTo>
                <a:lnTo>
                  <a:pt x="168" y="143"/>
                </a:lnTo>
                <a:lnTo>
                  <a:pt x="201" y="88"/>
                </a:lnTo>
                <a:lnTo>
                  <a:pt x="266" y="84"/>
                </a:lnTo>
                <a:lnTo>
                  <a:pt x="323" y="0"/>
                </a:lnTo>
              </a:path>
            </a:pathLst>
          </a:custGeom>
          <a:solidFill>
            <a:srgbClr val="D42418"/>
          </a:solidFill>
          <a:ln w="6350">
            <a:solidFill>
              <a:srgbClr val="FFFFFF"/>
            </a:solidFill>
            <a:prstDash val="solid"/>
            <a:round/>
            <a:headEnd/>
            <a:tailEnd/>
          </a:ln>
        </p:spPr>
        <p:txBody>
          <a:bodyPr lIns="68567" tIns="34284" rIns="68567" bIns="34284"/>
          <a:lstStyle/>
          <a:p>
            <a:endParaRPr lang="zh-CN" altLang="en-US">
              <a:solidFill>
                <a:schemeClr val="bg1"/>
              </a:solidFill>
            </a:endParaRPr>
          </a:p>
        </p:txBody>
      </p:sp>
      <p:sp>
        <p:nvSpPr>
          <p:cNvPr id="87" name="Freeform 100"/>
          <p:cNvSpPr>
            <a:spLocks/>
          </p:cNvSpPr>
          <p:nvPr/>
        </p:nvSpPr>
        <p:spPr bwMode="gray">
          <a:xfrm>
            <a:off x="3863555" y="1802582"/>
            <a:ext cx="512035" cy="510779"/>
          </a:xfrm>
          <a:custGeom>
            <a:avLst/>
            <a:gdLst>
              <a:gd name="T0" fmla="*/ 182 w 860"/>
              <a:gd name="T1" fmla="*/ 145 h 858"/>
              <a:gd name="T2" fmla="*/ 179 w 860"/>
              <a:gd name="T3" fmla="*/ 149 h 858"/>
              <a:gd name="T4" fmla="*/ 174 w 860"/>
              <a:gd name="T5" fmla="*/ 152 h 858"/>
              <a:gd name="T6" fmla="*/ 166 w 860"/>
              <a:gd name="T7" fmla="*/ 154 h 858"/>
              <a:gd name="T8" fmla="*/ 156 w 860"/>
              <a:gd name="T9" fmla="*/ 157 h 858"/>
              <a:gd name="T10" fmla="*/ 149 w 860"/>
              <a:gd name="T11" fmla="*/ 163 h 858"/>
              <a:gd name="T12" fmla="*/ 140 w 860"/>
              <a:gd name="T13" fmla="*/ 170 h 858"/>
              <a:gd name="T14" fmla="*/ 133 w 860"/>
              <a:gd name="T15" fmla="*/ 176 h 858"/>
              <a:gd name="T16" fmla="*/ 129 w 860"/>
              <a:gd name="T17" fmla="*/ 180 h 858"/>
              <a:gd name="T18" fmla="*/ 123 w 860"/>
              <a:gd name="T19" fmla="*/ 186 h 858"/>
              <a:gd name="T20" fmla="*/ 119 w 860"/>
              <a:gd name="T21" fmla="*/ 194 h 858"/>
              <a:gd name="T22" fmla="*/ 113 w 860"/>
              <a:gd name="T23" fmla="*/ 201 h 858"/>
              <a:gd name="T24" fmla="*/ 107 w 860"/>
              <a:gd name="T25" fmla="*/ 204 h 858"/>
              <a:gd name="T26" fmla="*/ 103 w 860"/>
              <a:gd name="T27" fmla="*/ 208 h 858"/>
              <a:gd name="T28" fmla="*/ 95 w 860"/>
              <a:gd name="T29" fmla="*/ 213 h 858"/>
              <a:gd name="T30" fmla="*/ 89 w 860"/>
              <a:gd name="T31" fmla="*/ 215 h 858"/>
              <a:gd name="T32" fmla="*/ 88 w 860"/>
              <a:gd name="T33" fmla="*/ 210 h 858"/>
              <a:gd name="T34" fmla="*/ 92 w 860"/>
              <a:gd name="T35" fmla="*/ 204 h 858"/>
              <a:gd name="T36" fmla="*/ 98 w 860"/>
              <a:gd name="T37" fmla="*/ 198 h 858"/>
              <a:gd name="T38" fmla="*/ 103 w 860"/>
              <a:gd name="T39" fmla="*/ 191 h 858"/>
              <a:gd name="T40" fmla="*/ 101 w 860"/>
              <a:gd name="T41" fmla="*/ 187 h 858"/>
              <a:gd name="T42" fmla="*/ 95 w 860"/>
              <a:gd name="T43" fmla="*/ 184 h 858"/>
              <a:gd name="T44" fmla="*/ 91 w 860"/>
              <a:gd name="T45" fmla="*/ 179 h 858"/>
              <a:gd name="T46" fmla="*/ 93 w 860"/>
              <a:gd name="T47" fmla="*/ 170 h 858"/>
              <a:gd name="T48" fmla="*/ 100 w 860"/>
              <a:gd name="T49" fmla="*/ 159 h 858"/>
              <a:gd name="T50" fmla="*/ 107 w 860"/>
              <a:gd name="T51" fmla="*/ 148 h 858"/>
              <a:gd name="T52" fmla="*/ 110 w 860"/>
              <a:gd name="T53" fmla="*/ 140 h 858"/>
              <a:gd name="T54" fmla="*/ 110 w 860"/>
              <a:gd name="T55" fmla="*/ 135 h 858"/>
              <a:gd name="T56" fmla="*/ 105 w 860"/>
              <a:gd name="T57" fmla="*/ 129 h 858"/>
              <a:gd name="T58" fmla="*/ 99 w 860"/>
              <a:gd name="T59" fmla="*/ 123 h 858"/>
              <a:gd name="T60" fmla="*/ 94 w 860"/>
              <a:gd name="T61" fmla="*/ 122 h 858"/>
              <a:gd name="T62" fmla="*/ 87 w 860"/>
              <a:gd name="T63" fmla="*/ 123 h 858"/>
              <a:gd name="T64" fmla="*/ 78 w 860"/>
              <a:gd name="T65" fmla="*/ 123 h 858"/>
              <a:gd name="T66" fmla="*/ 74 w 860"/>
              <a:gd name="T67" fmla="*/ 124 h 858"/>
              <a:gd name="T68" fmla="*/ 70 w 860"/>
              <a:gd name="T69" fmla="*/ 134 h 858"/>
              <a:gd name="T70" fmla="*/ 66 w 860"/>
              <a:gd name="T71" fmla="*/ 145 h 858"/>
              <a:gd name="T72" fmla="*/ 60 w 860"/>
              <a:gd name="T73" fmla="*/ 152 h 858"/>
              <a:gd name="T74" fmla="*/ 53 w 860"/>
              <a:gd name="T75" fmla="*/ 163 h 858"/>
              <a:gd name="T76" fmla="*/ 46 w 860"/>
              <a:gd name="T77" fmla="*/ 169 h 858"/>
              <a:gd name="T78" fmla="*/ 41 w 860"/>
              <a:gd name="T79" fmla="*/ 172 h 858"/>
              <a:gd name="T80" fmla="*/ 34 w 860"/>
              <a:gd name="T81" fmla="*/ 167 h 858"/>
              <a:gd name="T82" fmla="*/ 14 w 860"/>
              <a:gd name="T83" fmla="*/ 147 h 858"/>
              <a:gd name="T84" fmla="*/ 5 w 860"/>
              <a:gd name="T85" fmla="*/ 127 h 858"/>
              <a:gd name="T86" fmla="*/ 7 w 860"/>
              <a:gd name="T87" fmla="*/ 101 h 858"/>
              <a:gd name="T88" fmla="*/ 3 w 860"/>
              <a:gd name="T89" fmla="*/ 79 h 858"/>
              <a:gd name="T90" fmla="*/ 21 w 860"/>
              <a:gd name="T91" fmla="*/ 80 h 858"/>
              <a:gd name="T92" fmla="*/ 43 w 860"/>
              <a:gd name="T93" fmla="*/ 78 h 858"/>
              <a:gd name="T94" fmla="*/ 69 w 860"/>
              <a:gd name="T95" fmla="*/ 53 h 858"/>
              <a:gd name="T96" fmla="*/ 94 w 860"/>
              <a:gd name="T97" fmla="*/ 44 h 858"/>
              <a:gd name="T98" fmla="*/ 108 w 860"/>
              <a:gd name="T99" fmla="*/ 37 h 858"/>
              <a:gd name="T100" fmla="*/ 131 w 860"/>
              <a:gd name="T101" fmla="*/ 12 h 858"/>
              <a:gd name="T102" fmla="*/ 149 w 860"/>
              <a:gd name="T103" fmla="*/ 6 h 858"/>
              <a:gd name="T104" fmla="*/ 182 w 860"/>
              <a:gd name="T105" fmla="*/ 30 h 858"/>
              <a:gd name="T106" fmla="*/ 194 w 860"/>
              <a:gd name="T107" fmla="*/ 60 h 858"/>
              <a:gd name="T108" fmla="*/ 215 w 860"/>
              <a:gd name="T109" fmla="*/ 101 h 858"/>
              <a:gd name="T110" fmla="*/ 183 w 860"/>
              <a:gd name="T111" fmla="*/ 134 h 8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60"/>
              <a:gd name="T169" fmla="*/ 0 h 858"/>
              <a:gd name="T170" fmla="*/ 860 w 860"/>
              <a:gd name="T171" fmla="*/ 858 h 8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60" h="858">
                <a:moveTo>
                  <a:pt x="725" y="575"/>
                </a:moveTo>
                <a:lnTo>
                  <a:pt x="725" y="579"/>
                </a:lnTo>
                <a:lnTo>
                  <a:pt x="719" y="585"/>
                </a:lnTo>
                <a:lnTo>
                  <a:pt x="713" y="594"/>
                </a:lnTo>
                <a:lnTo>
                  <a:pt x="705" y="604"/>
                </a:lnTo>
                <a:lnTo>
                  <a:pt x="695" y="608"/>
                </a:lnTo>
                <a:lnTo>
                  <a:pt x="681" y="610"/>
                </a:lnTo>
                <a:lnTo>
                  <a:pt x="664" y="614"/>
                </a:lnTo>
                <a:lnTo>
                  <a:pt x="642" y="618"/>
                </a:lnTo>
                <a:lnTo>
                  <a:pt x="622" y="626"/>
                </a:lnTo>
                <a:lnTo>
                  <a:pt x="607" y="638"/>
                </a:lnTo>
                <a:lnTo>
                  <a:pt x="593" y="651"/>
                </a:lnTo>
                <a:lnTo>
                  <a:pt x="577" y="665"/>
                </a:lnTo>
                <a:lnTo>
                  <a:pt x="559" y="679"/>
                </a:lnTo>
                <a:lnTo>
                  <a:pt x="544" y="693"/>
                </a:lnTo>
                <a:lnTo>
                  <a:pt x="530" y="703"/>
                </a:lnTo>
                <a:lnTo>
                  <a:pt x="522" y="711"/>
                </a:lnTo>
                <a:lnTo>
                  <a:pt x="514" y="718"/>
                </a:lnTo>
                <a:lnTo>
                  <a:pt x="502" y="730"/>
                </a:lnTo>
                <a:lnTo>
                  <a:pt x="492" y="744"/>
                </a:lnTo>
                <a:lnTo>
                  <a:pt x="481" y="760"/>
                </a:lnTo>
                <a:lnTo>
                  <a:pt x="475" y="774"/>
                </a:lnTo>
                <a:lnTo>
                  <a:pt x="465" y="789"/>
                </a:lnTo>
                <a:lnTo>
                  <a:pt x="451" y="801"/>
                </a:lnTo>
                <a:lnTo>
                  <a:pt x="437" y="809"/>
                </a:lnTo>
                <a:lnTo>
                  <a:pt x="427" y="815"/>
                </a:lnTo>
                <a:lnTo>
                  <a:pt x="422" y="823"/>
                </a:lnTo>
                <a:lnTo>
                  <a:pt x="410" y="831"/>
                </a:lnTo>
                <a:lnTo>
                  <a:pt x="394" y="840"/>
                </a:lnTo>
                <a:lnTo>
                  <a:pt x="380" y="850"/>
                </a:lnTo>
                <a:lnTo>
                  <a:pt x="364" y="856"/>
                </a:lnTo>
                <a:lnTo>
                  <a:pt x="355" y="858"/>
                </a:lnTo>
                <a:lnTo>
                  <a:pt x="349" y="854"/>
                </a:lnTo>
                <a:lnTo>
                  <a:pt x="349" y="838"/>
                </a:lnTo>
                <a:lnTo>
                  <a:pt x="355" y="827"/>
                </a:lnTo>
                <a:lnTo>
                  <a:pt x="366" y="815"/>
                </a:lnTo>
                <a:lnTo>
                  <a:pt x="380" y="801"/>
                </a:lnTo>
                <a:lnTo>
                  <a:pt x="392" y="789"/>
                </a:lnTo>
                <a:lnTo>
                  <a:pt x="404" y="775"/>
                </a:lnTo>
                <a:lnTo>
                  <a:pt x="410" y="764"/>
                </a:lnTo>
                <a:lnTo>
                  <a:pt x="410" y="754"/>
                </a:lnTo>
                <a:lnTo>
                  <a:pt x="404" y="748"/>
                </a:lnTo>
                <a:lnTo>
                  <a:pt x="392" y="742"/>
                </a:lnTo>
                <a:lnTo>
                  <a:pt x="380" y="734"/>
                </a:lnTo>
                <a:lnTo>
                  <a:pt x="370" y="726"/>
                </a:lnTo>
                <a:lnTo>
                  <a:pt x="364" y="716"/>
                </a:lnTo>
                <a:lnTo>
                  <a:pt x="364" y="699"/>
                </a:lnTo>
                <a:lnTo>
                  <a:pt x="372" y="679"/>
                </a:lnTo>
                <a:lnTo>
                  <a:pt x="382" y="661"/>
                </a:lnTo>
                <a:lnTo>
                  <a:pt x="400" y="636"/>
                </a:lnTo>
                <a:lnTo>
                  <a:pt x="418" y="608"/>
                </a:lnTo>
                <a:lnTo>
                  <a:pt x="425" y="592"/>
                </a:lnTo>
                <a:lnTo>
                  <a:pt x="433" y="575"/>
                </a:lnTo>
                <a:lnTo>
                  <a:pt x="441" y="559"/>
                </a:lnTo>
                <a:lnTo>
                  <a:pt x="443" y="547"/>
                </a:lnTo>
                <a:lnTo>
                  <a:pt x="439" y="537"/>
                </a:lnTo>
                <a:lnTo>
                  <a:pt x="429" y="526"/>
                </a:lnTo>
                <a:lnTo>
                  <a:pt x="418" y="514"/>
                </a:lnTo>
                <a:lnTo>
                  <a:pt x="404" y="502"/>
                </a:lnTo>
                <a:lnTo>
                  <a:pt x="394" y="494"/>
                </a:lnTo>
                <a:lnTo>
                  <a:pt x="384" y="490"/>
                </a:lnTo>
                <a:lnTo>
                  <a:pt x="374" y="490"/>
                </a:lnTo>
                <a:lnTo>
                  <a:pt x="362" y="492"/>
                </a:lnTo>
                <a:lnTo>
                  <a:pt x="345" y="494"/>
                </a:lnTo>
                <a:lnTo>
                  <a:pt x="325" y="494"/>
                </a:lnTo>
                <a:lnTo>
                  <a:pt x="311" y="492"/>
                </a:lnTo>
                <a:lnTo>
                  <a:pt x="301" y="492"/>
                </a:lnTo>
                <a:lnTo>
                  <a:pt x="294" y="498"/>
                </a:lnTo>
                <a:lnTo>
                  <a:pt x="286" y="512"/>
                </a:lnTo>
                <a:lnTo>
                  <a:pt x="280" y="533"/>
                </a:lnTo>
                <a:lnTo>
                  <a:pt x="272" y="557"/>
                </a:lnTo>
                <a:lnTo>
                  <a:pt x="264" y="577"/>
                </a:lnTo>
                <a:lnTo>
                  <a:pt x="254" y="592"/>
                </a:lnTo>
                <a:lnTo>
                  <a:pt x="242" y="608"/>
                </a:lnTo>
                <a:lnTo>
                  <a:pt x="227" y="630"/>
                </a:lnTo>
                <a:lnTo>
                  <a:pt x="211" y="650"/>
                </a:lnTo>
                <a:lnTo>
                  <a:pt x="197" y="663"/>
                </a:lnTo>
                <a:lnTo>
                  <a:pt x="183" y="673"/>
                </a:lnTo>
                <a:lnTo>
                  <a:pt x="172" y="681"/>
                </a:lnTo>
                <a:lnTo>
                  <a:pt x="162" y="687"/>
                </a:lnTo>
                <a:lnTo>
                  <a:pt x="158" y="691"/>
                </a:lnTo>
                <a:lnTo>
                  <a:pt x="134" y="667"/>
                </a:lnTo>
                <a:lnTo>
                  <a:pt x="103" y="620"/>
                </a:lnTo>
                <a:lnTo>
                  <a:pt x="55" y="587"/>
                </a:lnTo>
                <a:lnTo>
                  <a:pt x="0" y="569"/>
                </a:lnTo>
                <a:lnTo>
                  <a:pt x="20" y="510"/>
                </a:lnTo>
                <a:lnTo>
                  <a:pt x="53" y="457"/>
                </a:lnTo>
                <a:lnTo>
                  <a:pt x="30" y="402"/>
                </a:lnTo>
                <a:lnTo>
                  <a:pt x="30" y="337"/>
                </a:lnTo>
                <a:lnTo>
                  <a:pt x="10" y="315"/>
                </a:lnTo>
                <a:lnTo>
                  <a:pt x="40" y="285"/>
                </a:lnTo>
                <a:lnTo>
                  <a:pt x="81" y="317"/>
                </a:lnTo>
                <a:lnTo>
                  <a:pt x="126" y="382"/>
                </a:lnTo>
                <a:lnTo>
                  <a:pt x="170" y="311"/>
                </a:lnTo>
                <a:lnTo>
                  <a:pt x="215" y="274"/>
                </a:lnTo>
                <a:lnTo>
                  <a:pt x="274" y="209"/>
                </a:lnTo>
                <a:lnTo>
                  <a:pt x="349" y="189"/>
                </a:lnTo>
                <a:lnTo>
                  <a:pt x="376" y="173"/>
                </a:lnTo>
                <a:lnTo>
                  <a:pt x="380" y="134"/>
                </a:lnTo>
                <a:lnTo>
                  <a:pt x="431" y="146"/>
                </a:lnTo>
                <a:lnTo>
                  <a:pt x="475" y="108"/>
                </a:lnTo>
                <a:lnTo>
                  <a:pt x="524" y="47"/>
                </a:lnTo>
                <a:lnTo>
                  <a:pt x="524" y="0"/>
                </a:lnTo>
                <a:lnTo>
                  <a:pt x="595" y="22"/>
                </a:lnTo>
                <a:lnTo>
                  <a:pt x="679" y="45"/>
                </a:lnTo>
                <a:lnTo>
                  <a:pt x="725" y="120"/>
                </a:lnTo>
                <a:lnTo>
                  <a:pt x="784" y="187"/>
                </a:lnTo>
                <a:lnTo>
                  <a:pt x="774" y="240"/>
                </a:lnTo>
                <a:lnTo>
                  <a:pt x="860" y="317"/>
                </a:lnTo>
                <a:lnTo>
                  <a:pt x="860" y="402"/>
                </a:lnTo>
                <a:lnTo>
                  <a:pt x="815" y="425"/>
                </a:lnTo>
                <a:lnTo>
                  <a:pt x="731" y="533"/>
                </a:lnTo>
                <a:lnTo>
                  <a:pt x="725" y="575"/>
                </a:lnTo>
              </a:path>
            </a:pathLst>
          </a:custGeom>
          <a:solidFill>
            <a:srgbClr val="D42418"/>
          </a:solidFill>
          <a:ln w="6350">
            <a:solidFill>
              <a:srgbClr val="FFFFFF"/>
            </a:solidFill>
            <a:prstDash val="solid"/>
            <a:round/>
            <a:headEnd/>
            <a:tailEnd/>
          </a:ln>
        </p:spPr>
        <p:txBody>
          <a:bodyPr lIns="68567" tIns="34284" rIns="68567" bIns="34284"/>
          <a:lstStyle/>
          <a:p>
            <a:endParaRPr lang="zh-CN" altLang="en-US">
              <a:solidFill>
                <a:schemeClr val="bg1"/>
              </a:solidFill>
            </a:endParaRPr>
          </a:p>
        </p:txBody>
      </p:sp>
      <p:sp>
        <p:nvSpPr>
          <p:cNvPr id="88" name="Freeform 82"/>
          <p:cNvSpPr>
            <a:spLocks/>
          </p:cNvSpPr>
          <p:nvPr/>
        </p:nvSpPr>
        <p:spPr bwMode="gray">
          <a:xfrm>
            <a:off x="3988680" y="3086075"/>
            <a:ext cx="336991" cy="378619"/>
          </a:xfrm>
          <a:custGeom>
            <a:avLst/>
            <a:gdLst>
              <a:gd name="T0" fmla="*/ 109 w 565"/>
              <a:gd name="T1" fmla="*/ 11 h 638"/>
              <a:gd name="T2" fmla="*/ 106 w 565"/>
              <a:gd name="T3" fmla="*/ 11 h 638"/>
              <a:gd name="T4" fmla="*/ 103 w 565"/>
              <a:gd name="T5" fmla="*/ 14 h 638"/>
              <a:gd name="T6" fmla="*/ 100 w 565"/>
              <a:gd name="T7" fmla="*/ 21 h 638"/>
              <a:gd name="T8" fmla="*/ 99 w 565"/>
              <a:gd name="T9" fmla="*/ 28 h 638"/>
              <a:gd name="T10" fmla="*/ 96 w 565"/>
              <a:gd name="T11" fmla="*/ 31 h 638"/>
              <a:gd name="T12" fmla="*/ 90 w 565"/>
              <a:gd name="T13" fmla="*/ 29 h 638"/>
              <a:gd name="T14" fmla="*/ 84 w 565"/>
              <a:gd name="T15" fmla="*/ 26 h 638"/>
              <a:gd name="T16" fmla="*/ 80 w 565"/>
              <a:gd name="T17" fmla="*/ 26 h 638"/>
              <a:gd name="T18" fmla="*/ 82 w 565"/>
              <a:gd name="T19" fmla="*/ 32 h 638"/>
              <a:gd name="T20" fmla="*/ 87 w 565"/>
              <a:gd name="T21" fmla="*/ 36 h 638"/>
              <a:gd name="T22" fmla="*/ 93 w 565"/>
              <a:gd name="T23" fmla="*/ 38 h 638"/>
              <a:gd name="T24" fmla="*/ 101 w 565"/>
              <a:gd name="T25" fmla="*/ 35 h 638"/>
              <a:gd name="T26" fmla="*/ 104 w 565"/>
              <a:gd name="T27" fmla="*/ 31 h 638"/>
              <a:gd name="T28" fmla="*/ 106 w 565"/>
              <a:gd name="T29" fmla="*/ 25 h 638"/>
              <a:gd name="T30" fmla="*/ 110 w 565"/>
              <a:gd name="T31" fmla="*/ 24 h 638"/>
              <a:gd name="T32" fmla="*/ 117 w 565"/>
              <a:gd name="T33" fmla="*/ 30 h 638"/>
              <a:gd name="T34" fmla="*/ 126 w 565"/>
              <a:gd name="T35" fmla="*/ 34 h 638"/>
              <a:gd name="T36" fmla="*/ 131 w 565"/>
              <a:gd name="T37" fmla="*/ 36 h 638"/>
              <a:gd name="T38" fmla="*/ 138 w 565"/>
              <a:gd name="T39" fmla="*/ 38 h 638"/>
              <a:gd name="T40" fmla="*/ 142 w 565"/>
              <a:gd name="T41" fmla="*/ 44 h 638"/>
              <a:gd name="T42" fmla="*/ 139 w 565"/>
              <a:gd name="T43" fmla="*/ 51 h 638"/>
              <a:gd name="T44" fmla="*/ 133 w 565"/>
              <a:gd name="T45" fmla="*/ 58 h 638"/>
              <a:gd name="T46" fmla="*/ 130 w 565"/>
              <a:gd name="T47" fmla="*/ 60 h 638"/>
              <a:gd name="T48" fmla="*/ 134 w 565"/>
              <a:gd name="T49" fmla="*/ 60 h 638"/>
              <a:gd name="T50" fmla="*/ 139 w 565"/>
              <a:gd name="T51" fmla="*/ 60 h 638"/>
              <a:gd name="T52" fmla="*/ 141 w 565"/>
              <a:gd name="T53" fmla="*/ 63 h 638"/>
              <a:gd name="T54" fmla="*/ 136 w 565"/>
              <a:gd name="T55" fmla="*/ 67 h 638"/>
              <a:gd name="T56" fmla="*/ 129 w 565"/>
              <a:gd name="T57" fmla="*/ 71 h 638"/>
              <a:gd name="T58" fmla="*/ 126 w 565"/>
              <a:gd name="T59" fmla="*/ 73 h 638"/>
              <a:gd name="T60" fmla="*/ 129 w 565"/>
              <a:gd name="T61" fmla="*/ 73 h 638"/>
              <a:gd name="T62" fmla="*/ 135 w 565"/>
              <a:gd name="T63" fmla="*/ 78 h 638"/>
              <a:gd name="T64" fmla="*/ 136 w 565"/>
              <a:gd name="T65" fmla="*/ 88 h 638"/>
              <a:gd name="T66" fmla="*/ 138 w 565"/>
              <a:gd name="T67" fmla="*/ 98 h 638"/>
              <a:gd name="T68" fmla="*/ 141 w 565"/>
              <a:gd name="T69" fmla="*/ 104 h 638"/>
              <a:gd name="T70" fmla="*/ 141 w 565"/>
              <a:gd name="T71" fmla="*/ 108 h 638"/>
              <a:gd name="T72" fmla="*/ 136 w 565"/>
              <a:gd name="T73" fmla="*/ 112 h 638"/>
              <a:gd name="T74" fmla="*/ 129 w 565"/>
              <a:gd name="T75" fmla="*/ 111 h 638"/>
              <a:gd name="T76" fmla="*/ 123 w 565"/>
              <a:gd name="T77" fmla="*/ 110 h 638"/>
              <a:gd name="T78" fmla="*/ 119 w 565"/>
              <a:gd name="T79" fmla="*/ 116 h 638"/>
              <a:gd name="T80" fmla="*/ 118 w 565"/>
              <a:gd name="T81" fmla="*/ 122 h 638"/>
              <a:gd name="T82" fmla="*/ 116 w 565"/>
              <a:gd name="T83" fmla="*/ 129 h 638"/>
              <a:gd name="T84" fmla="*/ 113 w 565"/>
              <a:gd name="T85" fmla="*/ 136 h 638"/>
              <a:gd name="T86" fmla="*/ 112 w 565"/>
              <a:gd name="T87" fmla="*/ 146 h 638"/>
              <a:gd name="T88" fmla="*/ 112 w 565"/>
              <a:gd name="T89" fmla="*/ 150 h 638"/>
              <a:gd name="T90" fmla="*/ 102 w 565"/>
              <a:gd name="T91" fmla="*/ 158 h 638"/>
              <a:gd name="T92" fmla="*/ 88 w 565"/>
              <a:gd name="T93" fmla="*/ 158 h 638"/>
              <a:gd name="T94" fmla="*/ 69 w 565"/>
              <a:gd name="T95" fmla="*/ 148 h 638"/>
              <a:gd name="T96" fmla="*/ 47 w 565"/>
              <a:gd name="T97" fmla="*/ 155 h 638"/>
              <a:gd name="T98" fmla="*/ 35 w 565"/>
              <a:gd name="T99" fmla="*/ 128 h 638"/>
              <a:gd name="T100" fmla="*/ 20 w 565"/>
              <a:gd name="T101" fmla="*/ 113 h 638"/>
              <a:gd name="T102" fmla="*/ 5 w 565"/>
              <a:gd name="T103" fmla="*/ 83 h 638"/>
              <a:gd name="T104" fmla="*/ 27 w 565"/>
              <a:gd name="T105" fmla="*/ 49 h 638"/>
              <a:gd name="T106" fmla="*/ 42 w 565"/>
              <a:gd name="T107" fmla="*/ 36 h 638"/>
              <a:gd name="T108" fmla="*/ 46 w 565"/>
              <a:gd name="T109" fmla="*/ 12 h 638"/>
              <a:gd name="T110" fmla="*/ 56 w 565"/>
              <a:gd name="T111" fmla="*/ 0 h 638"/>
              <a:gd name="T112" fmla="*/ 76 w 565"/>
              <a:gd name="T113" fmla="*/ 7 h 638"/>
              <a:gd name="T114" fmla="*/ 96 w 565"/>
              <a:gd name="T115" fmla="*/ 1 h 638"/>
              <a:gd name="T116" fmla="*/ 109 w 565"/>
              <a:gd name="T117" fmla="*/ 11 h 6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65"/>
              <a:gd name="T178" fmla="*/ 0 h 638"/>
              <a:gd name="T179" fmla="*/ 565 w 565"/>
              <a:gd name="T180" fmla="*/ 638 h 63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65" h="638">
                <a:moveTo>
                  <a:pt x="433" y="44"/>
                </a:moveTo>
                <a:lnTo>
                  <a:pt x="433" y="44"/>
                </a:lnTo>
                <a:lnTo>
                  <a:pt x="429" y="46"/>
                </a:lnTo>
                <a:lnTo>
                  <a:pt x="423" y="47"/>
                </a:lnTo>
                <a:lnTo>
                  <a:pt x="417" y="53"/>
                </a:lnTo>
                <a:lnTo>
                  <a:pt x="411" y="59"/>
                </a:lnTo>
                <a:lnTo>
                  <a:pt x="403" y="69"/>
                </a:lnTo>
                <a:lnTo>
                  <a:pt x="398" y="85"/>
                </a:lnTo>
                <a:lnTo>
                  <a:pt x="396" y="99"/>
                </a:lnTo>
                <a:lnTo>
                  <a:pt x="394" y="112"/>
                </a:lnTo>
                <a:lnTo>
                  <a:pt x="392" y="122"/>
                </a:lnTo>
                <a:lnTo>
                  <a:pt x="384" y="126"/>
                </a:lnTo>
                <a:lnTo>
                  <a:pt x="372" y="122"/>
                </a:lnTo>
                <a:lnTo>
                  <a:pt x="360" y="118"/>
                </a:lnTo>
                <a:lnTo>
                  <a:pt x="346" y="110"/>
                </a:lnTo>
                <a:lnTo>
                  <a:pt x="335" y="107"/>
                </a:lnTo>
                <a:lnTo>
                  <a:pt x="325" y="105"/>
                </a:lnTo>
                <a:lnTo>
                  <a:pt x="319" y="107"/>
                </a:lnTo>
                <a:lnTo>
                  <a:pt x="317" y="118"/>
                </a:lnTo>
                <a:lnTo>
                  <a:pt x="325" y="128"/>
                </a:lnTo>
                <a:lnTo>
                  <a:pt x="337" y="138"/>
                </a:lnTo>
                <a:lnTo>
                  <a:pt x="346" y="146"/>
                </a:lnTo>
                <a:lnTo>
                  <a:pt x="358" y="152"/>
                </a:lnTo>
                <a:lnTo>
                  <a:pt x="372" y="154"/>
                </a:lnTo>
                <a:lnTo>
                  <a:pt x="388" y="150"/>
                </a:lnTo>
                <a:lnTo>
                  <a:pt x="402" y="142"/>
                </a:lnTo>
                <a:lnTo>
                  <a:pt x="407" y="134"/>
                </a:lnTo>
                <a:lnTo>
                  <a:pt x="413" y="124"/>
                </a:lnTo>
                <a:lnTo>
                  <a:pt x="417" y="112"/>
                </a:lnTo>
                <a:lnTo>
                  <a:pt x="423" y="103"/>
                </a:lnTo>
                <a:lnTo>
                  <a:pt x="429" y="97"/>
                </a:lnTo>
                <a:lnTo>
                  <a:pt x="437" y="97"/>
                </a:lnTo>
                <a:lnTo>
                  <a:pt x="447" y="105"/>
                </a:lnTo>
                <a:lnTo>
                  <a:pt x="468" y="122"/>
                </a:lnTo>
                <a:lnTo>
                  <a:pt x="486" y="132"/>
                </a:lnTo>
                <a:lnTo>
                  <a:pt x="502" y="138"/>
                </a:lnTo>
                <a:lnTo>
                  <a:pt x="514" y="142"/>
                </a:lnTo>
                <a:lnTo>
                  <a:pt x="524" y="144"/>
                </a:lnTo>
                <a:lnTo>
                  <a:pt x="537" y="148"/>
                </a:lnTo>
                <a:lnTo>
                  <a:pt x="549" y="154"/>
                </a:lnTo>
                <a:lnTo>
                  <a:pt x="559" y="164"/>
                </a:lnTo>
                <a:lnTo>
                  <a:pt x="565" y="177"/>
                </a:lnTo>
                <a:lnTo>
                  <a:pt x="561" y="191"/>
                </a:lnTo>
                <a:lnTo>
                  <a:pt x="553" y="207"/>
                </a:lnTo>
                <a:lnTo>
                  <a:pt x="543" y="221"/>
                </a:lnTo>
                <a:lnTo>
                  <a:pt x="531" y="232"/>
                </a:lnTo>
                <a:lnTo>
                  <a:pt x="524" y="240"/>
                </a:lnTo>
                <a:lnTo>
                  <a:pt x="520" y="242"/>
                </a:lnTo>
                <a:lnTo>
                  <a:pt x="524" y="242"/>
                </a:lnTo>
                <a:lnTo>
                  <a:pt x="533" y="242"/>
                </a:lnTo>
                <a:lnTo>
                  <a:pt x="543" y="240"/>
                </a:lnTo>
                <a:lnTo>
                  <a:pt x="555" y="242"/>
                </a:lnTo>
                <a:lnTo>
                  <a:pt x="561" y="246"/>
                </a:lnTo>
                <a:lnTo>
                  <a:pt x="561" y="252"/>
                </a:lnTo>
                <a:lnTo>
                  <a:pt x="555" y="262"/>
                </a:lnTo>
                <a:lnTo>
                  <a:pt x="543" y="270"/>
                </a:lnTo>
                <a:lnTo>
                  <a:pt x="529" y="278"/>
                </a:lnTo>
                <a:lnTo>
                  <a:pt x="516" y="286"/>
                </a:lnTo>
                <a:lnTo>
                  <a:pt x="506" y="290"/>
                </a:lnTo>
                <a:lnTo>
                  <a:pt x="502" y="292"/>
                </a:lnTo>
                <a:lnTo>
                  <a:pt x="506" y="292"/>
                </a:lnTo>
                <a:lnTo>
                  <a:pt x="516" y="295"/>
                </a:lnTo>
                <a:lnTo>
                  <a:pt x="528" y="303"/>
                </a:lnTo>
                <a:lnTo>
                  <a:pt x="537" y="315"/>
                </a:lnTo>
                <a:lnTo>
                  <a:pt x="541" y="329"/>
                </a:lnTo>
                <a:lnTo>
                  <a:pt x="543" y="353"/>
                </a:lnTo>
                <a:lnTo>
                  <a:pt x="543" y="374"/>
                </a:lnTo>
                <a:lnTo>
                  <a:pt x="549" y="396"/>
                </a:lnTo>
                <a:lnTo>
                  <a:pt x="555" y="408"/>
                </a:lnTo>
                <a:lnTo>
                  <a:pt x="561" y="418"/>
                </a:lnTo>
                <a:lnTo>
                  <a:pt x="565" y="425"/>
                </a:lnTo>
                <a:lnTo>
                  <a:pt x="563" y="435"/>
                </a:lnTo>
                <a:lnTo>
                  <a:pt x="553" y="445"/>
                </a:lnTo>
                <a:lnTo>
                  <a:pt x="541" y="451"/>
                </a:lnTo>
                <a:lnTo>
                  <a:pt x="528" y="449"/>
                </a:lnTo>
                <a:lnTo>
                  <a:pt x="514" y="445"/>
                </a:lnTo>
                <a:lnTo>
                  <a:pt x="502" y="441"/>
                </a:lnTo>
                <a:lnTo>
                  <a:pt x="490" y="443"/>
                </a:lnTo>
                <a:lnTo>
                  <a:pt x="482" y="453"/>
                </a:lnTo>
                <a:lnTo>
                  <a:pt x="476" y="465"/>
                </a:lnTo>
                <a:lnTo>
                  <a:pt x="474" y="479"/>
                </a:lnTo>
                <a:lnTo>
                  <a:pt x="472" y="492"/>
                </a:lnTo>
                <a:lnTo>
                  <a:pt x="470" y="506"/>
                </a:lnTo>
                <a:lnTo>
                  <a:pt x="463" y="518"/>
                </a:lnTo>
                <a:lnTo>
                  <a:pt x="457" y="532"/>
                </a:lnTo>
                <a:lnTo>
                  <a:pt x="449" y="545"/>
                </a:lnTo>
                <a:lnTo>
                  <a:pt x="447" y="567"/>
                </a:lnTo>
                <a:lnTo>
                  <a:pt x="445" y="587"/>
                </a:lnTo>
                <a:lnTo>
                  <a:pt x="445" y="599"/>
                </a:lnTo>
                <a:lnTo>
                  <a:pt x="445" y="604"/>
                </a:lnTo>
                <a:lnTo>
                  <a:pt x="445" y="606"/>
                </a:lnTo>
                <a:lnTo>
                  <a:pt x="405" y="634"/>
                </a:lnTo>
                <a:lnTo>
                  <a:pt x="382" y="610"/>
                </a:lnTo>
                <a:lnTo>
                  <a:pt x="350" y="634"/>
                </a:lnTo>
                <a:lnTo>
                  <a:pt x="317" y="638"/>
                </a:lnTo>
                <a:lnTo>
                  <a:pt x="274" y="595"/>
                </a:lnTo>
                <a:lnTo>
                  <a:pt x="234" y="638"/>
                </a:lnTo>
                <a:lnTo>
                  <a:pt x="185" y="622"/>
                </a:lnTo>
                <a:lnTo>
                  <a:pt x="146" y="565"/>
                </a:lnTo>
                <a:lnTo>
                  <a:pt x="140" y="514"/>
                </a:lnTo>
                <a:lnTo>
                  <a:pt x="91" y="514"/>
                </a:lnTo>
                <a:lnTo>
                  <a:pt x="77" y="453"/>
                </a:lnTo>
                <a:lnTo>
                  <a:pt x="0" y="394"/>
                </a:lnTo>
                <a:lnTo>
                  <a:pt x="18" y="333"/>
                </a:lnTo>
                <a:lnTo>
                  <a:pt x="77" y="272"/>
                </a:lnTo>
                <a:lnTo>
                  <a:pt x="106" y="199"/>
                </a:lnTo>
                <a:lnTo>
                  <a:pt x="134" y="156"/>
                </a:lnTo>
                <a:lnTo>
                  <a:pt x="165" y="144"/>
                </a:lnTo>
                <a:lnTo>
                  <a:pt x="144" y="101"/>
                </a:lnTo>
                <a:lnTo>
                  <a:pt x="183" y="51"/>
                </a:lnTo>
                <a:lnTo>
                  <a:pt x="179" y="8"/>
                </a:lnTo>
                <a:lnTo>
                  <a:pt x="224" y="0"/>
                </a:lnTo>
                <a:lnTo>
                  <a:pt x="252" y="34"/>
                </a:lnTo>
                <a:lnTo>
                  <a:pt x="301" y="30"/>
                </a:lnTo>
                <a:lnTo>
                  <a:pt x="344" y="20"/>
                </a:lnTo>
                <a:lnTo>
                  <a:pt x="384" y="4"/>
                </a:lnTo>
                <a:lnTo>
                  <a:pt x="415" y="22"/>
                </a:lnTo>
                <a:lnTo>
                  <a:pt x="433" y="44"/>
                </a:lnTo>
              </a:path>
            </a:pathLst>
          </a:custGeom>
          <a:solidFill>
            <a:srgbClr val="D42418"/>
          </a:solidFill>
          <a:ln w="6350">
            <a:solidFill>
              <a:srgbClr val="FFFFFF"/>
            </a:solidFill>
            <a:prstDash val="solid"/>
            <a:round/>
            <a:headEnd/>
            <a:tailEnd/>
          </a:ln>
        </p:spPr>
        <p:txBody>
          <a:bodyPr lIns="68567" tIns="34284" rIns="68567" bIns="34284"/>
          <a:lstStyle/>
          <a:p>
            <a:endParaRPr lang="zh-CN" altLang="en-US">
              <a:solidFill>
                <a:schemeClr val="bg1"/>
              </a:solidFill>
            </a:endParaRPr>
          </a:p>
        </p:txBody>
      </p:sp>
      <p:cxnSp>
        <p:nvCxnSpPr>
          <p:cNvPr id="89" name="直接连接符 88"/>
          <p:cNvCxnSpPr/>
          <p:nvPr/>
        </p:nvCxnSpPr>
        <p:spPr>
          <a:xfrm>
            <a:off x="4313923" y="2123457"/>
            <a:ext cx="189334" cy="18633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a:off x="4503257" y="2309789"/>
            <a:ext cx="168895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a:off x="4153811" y="2505585"/>
            <a:ext cx="189334" cy="18633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a:off x="4343146" y="2691918"/>
            <a:ext cx="184906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flipV="1">
            <a:off x="4266038" y="3189661"/>
            <a:ext cx="237218" cy="15359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nvCxnSpPr>
        <p:spPr>
          <a:xfrm>
            <a:off x="4503257" y="3189661"/>
            <a:ext cx="1688957"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a:off x="3771865" y="4053459"/>
            <a:ext cx="189334" cy="186333"/>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nvCxnSpPr>
        <p:spPr>
          <a:xfrm>
            <a:off x="3961198" y="4239792"/>
            <a:ext cx="2146068"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7" name="矩形 96"/>
          <p:cNvSpPr/>
          <p:nvPr/>
        </p:nvSpPr>
        <p:spPr>
          <a:xfrm>
            <a:off x="5014816" y="2004071"/>
            <a:ext cx="1061803" cy="253904"/>
          </a:xfrm>
          <a:prstGeom prst="rect">
            <a:avLst/>
          </a:prstGeom>
        </p:spPr>
        <p:txBody>
          <a:bodyPr wrap="none" lIns="68567" tIns="34284" rIns="68567" bIns="34284">
            <a:spAutoFit/>
          </a:bodyPr>
          <a:lstStyle/>
          <a:p>
            <a:r>
              <a:rPr lang="zh-CN" altLang="en-US" sz="1200" dirty="0">
                <a:latin typeface="微软雅黑" pitchFamily="34" charset="-122"/>
                <a:ea typeface="微软雅黑" pitchFamily="34" charset="-122"/>
                <a:cs typeface="华文黑体" pitchFamily="2" charset="-122"/>
              </a:rPr>
              <a:t>点击添加文本</a:t>
            </a:r>
            <a:endParaRPr lang="zh-CN" altLang="en-US" sz="1200" dirty="0">
              <a:latin typeface="微软雅黑" pitchFamily="34" charset="-122"/>
              <a:ea typeface="微软雅黑" pitchFamily="34" charset="-122"/>
            </a:endParaRPr>
          </a:p>
        </p:txBody>
      </p:sp>
      <p:sp>
        <p:nvSpPr>
          <p:cNvPr id="98" name="矩形 97"/>
          <p:cNvSpPr/>
          <p:nvPr/>
        </p:nvSpPr>
        <p:spPr>
          <a:xfrm>
            <a:off x="5014816" y="2435852"/>
            <a:ext cx="1061803" cy="253904"/>
          </a:xfrm>
          <a:prstGeom prst="rect">
            <a:avLst/>
          </a:prstGeom>
        </p:spPr>
        <p:txBody>
          <a:bodyPr wrap="none" lIns="68567" tIns="34284" rIns="68567" bIns="34284">
            <a:spAutoFit/>
          </a:bodyPr>
          <a:lstStyle/>
          <a:p>
            <a:r>
              <a:rPr lang="zh-CN" altLang="en-US" sz="1200">
                <a:latin typeface="微软雅黑" pitchFamily="34" charset="-122"/>
                <a:ea typeface="微软雅黑" pitchFamily="34" charset="-122"/>
                <a:cs typeface="华文黑体" pitchFamily="2" charset="-122"/>
              </a:rPr>
              <a:t>点击添加文本</a:t>
            </a:r>
            <a:endParaRPr lang="zh-CN" altLang="en-US" sz="1200">
              <a:latin typeface="微软雅黑" pitchFamily="34" charset="-122"/>
              <a:ea typeface="微软雅黑" pitchFamily="34" charset="-122"/>
            </a:endParaRPr>
          </a:p>
        </p:txBody>
      </p:sp>
      <p:sp>
        <p:nvSpPr>
          <p:cNvPr id="99" name="矩形 98"/>
          <p:cNvSpPr/>
          <p:nvPr/>
        </p:nvSpPr>
        <p:spPr>
          <a:xfrm>
            <a:off x="5014816" y="2934931"/>
            <a:ext cx="1061803" cy="253904"/>
          </a:xfrm>
          <a:prstGeom prst="rect">
            <a:avLst/>
          </a:prstGeom>
        </p:spPr>
        <p:txBody>
          <a:bodyPr wrap="none" lIns="68567" tIns="34284" rIns="68567" bIns="34284">
            <a:spAutoFit/>
          </a:bodyPr>
          <a:lstStyle/>
          <a:p>
            <a:r>
              <a:rPr lang="zh-CN" altLang="en-US" sz="1200">
                <a:latin typeface="微软雅黑" pitchFamily="34" charset="-122"/>
                <a:ea typeface="微软雅黑" pitchFamily="34" charset="-122"/>
                <a:cs typeface="华文黑体" pitchFamily="2" charset="-122"/>
              </a:rPr>
              <a:t>点击添加文本</a:t>
            </a:r>
            <a:endParaRPr lang="zh-CN" altLang="en-US" sz="1200">
              <a:latin typeface="微软雅黑" pitchFamily="34" charset="-122"/>
              <a:ea typeface="微软雅黑" pitchFamily="34" charset="-122"/>
            </a:endParaRPr>
          </a:p>
        </p:txBody>
      </p:sp>
      <p:sp>
        <p:nvSpPr>
          <p:cNvPr id="100" name="矩形 99"/>
          <p:cNvSpPr/>
          <p:nvPr/>
        </p:nvSpPr>
        <p:spPr>
          <a:xfrm>
            <a:off x="4980863" y="3932408"/>
            <a:ext cx="1061803" cy="253904"/>
          </a:xfrm>
          <a:prstGeom prst="rect">
            <a:avLst/>
          </a:prstGeom>
        </p:spPr>
        <p:txBody>
          <a:bodyPr wrap="none" lIns="68567" tIns="34284" rIns="68567" bIns="34284">
            <a:spAutoFit/>
          </a:bodyPr>
          <a:lstStyle/>
          <a:p>
            <a:r>
              <a:rPr lang="zh-CN" altLang="en-US" sz="1200" dirty="0">
                <a:latin typeface="微软雅黑" pitchFamily="34" charset="-122"/>
                <a:ea typeface="微软雅黑" pitchFamily="34" charset="-122"/>
                <a:cs typeface="华文黑体" pitchFamily="2" charset="-122"/>
              </a:rPr>
              <a:t>点击添加文本</a:t>
            </a:r>
            <a:endParaRPr lang="zh-CN" altLang="en-US" sz="1200" dirty="0">
              <a:latin typeface="微软雅黑" pitchFamily="34" charset="-122"/>
              <a:ea typeface="微软雅黑" pitchFamily="34" charset="-122"/>
            </a:endParaRPr>
          </a:p>
        </p:txBody>
      </p:sp>
      <p:sp>
        <p:nvSpPr>
          <p:cNvPr id="101" name="矩形标注 100"/>
          <p:cNvSpPr/>
          <p:nvPr/>
        </p:nvSpPr>
        <p:spPr>
          <a:xfrm>
            <a:off x="6594404" y="1628389"/>
            <a:ext cx="1957258" cy="2630982"/>
          </a:xfrm>
          <a:prstGeom prst="wedgeRectCallout">
            <a:avLst>
              <a:gd name="adj1" fmla="val -72333"/>
              <a:gd name="adj2" fmla="val 19715"/>
            </a:avLst>
          </a:prstGeom>
          <a:solidFill>
            <a:srgbClr val="71BDCD"/>
          </a:solidFill>
          <a:ln>
            <a:noFill/>
          </a:ln>
        </p:spPr>
        <p:style>
          <a:lnRef idx="2">
            <a:schemeClr val="accent1">
              <a:shade val="50000"/>
            </a:schemeClr>
          </a:lnRef>
          <a:fillRef idx="1">
            <a:schemeClr val="accent1"/>
          </a:fillRef>
          <a:effectRef idx="0">
            <a:schemeClr val="accent1"/>
          </a:effectRef>
          <a:fontRef idx="minor">
            <a:schemeClr val="lt1"/>
          </a:fontRef>
        </p:style>
        <p:txBody>
          <a:bodyPr lIns="68567" tIns="34284" rIns="68567" bIns="34284" rtlCol="0" anchor="ctr"/>
          <a:lstStyle/>
          <a:p>
            <a:pPr algn="ctr"/>
            <a:endParaRPr lang="zh-CN" altLang="en-US">
              <a:solidFill>
                <a:schemeClr val="bg1"/>
              </a:solidFill>
            </a:endParaRPr>
          </a:p>
        </p:txBody>
      </p:sp>
      <p:sp>
        <p:nvSpPr>
          <p:cNvPr id="102" name="TextBox 86"/>
          <p:cNvSpPr txBox="1"/>
          <p:nvPr/>
        </p:nvSpPr>
        <p:spPr>
          <a:xfrm>
            <a:off x="6768459" y="1806911"/>
            <a:ext cx="1656184" cy="2269840"/>
          </a:xfrm>
          <a:prstGeom prst="rect">
            <a:avLst/>
          </a:prstGeom>
          <a:noFill/>
        </p:spPr>
        <p:txBody>
          <a:bodyPr wrap="square" lIns="68567" tIns="34284" rIns="68567" bIns="34284" rtlCol="0">
            <a:spAutoFit/>
          </a:bodyPr>
          <a:lstStyle/>
          <a:p>
            <a:pPr algn="just">
              <a:lnSpc>
                <a:spcPct val="130000"/>
              </a:lnSpc>
            </a:pPr>
            <a:r>
              <a:rPr lang="zh-CN" altLang="en-US" sz="1000" dirty="0">
                <a:solidFill>
                  <a:schemeClr val="bg1"/>
                </a:solidFill>
                <a:latin typeface="微软雅黑" pitchFamily="34" charset="-122"/>
                <a:ea typeface="微软雅黑" pitchFamily="34" charset="-122"/>
              </a:rPr>
              <a:t>您的内容打在这里，或者通过复制您的文本后，在此框中选择粘贴，并选择只保留文字。您的内容打在这里，或者通过复制您的文本后，在此框中选择粘贴，并选择只保留文字。</a:t>
            </a:r>
            <a:endParaRPr lang="en-US" altLang="zh-CN" sz="1000" dirty="0">
              <a:solidFill>
                <a:schemeClr val="bg1"/>
              </a:solidFill>
              <a:latin typeface="微软雅黑" pitchFamily="34" charset="-122"/>
              <a:ea typeface="微软雅黑" pitchFamily="34" charset="-122"/>
            </a:endParaRPr>
          </a:p>
          <a:p>
            <a:pPr algn="just">
              <a:lnSpc>
                <a:spcPct val="130000"/>
              </a:lnSpc>
            </a:pPr>
            <a:r>
              <a:rPr lang="zh-CN" altLang="en-US" sz="1000" dirty="0">
                <a:solidFill>
                  <a:schemeClr val="bg1"/>
                </a:solidFill>
                <a:latin typeface="微软雅黑" pitchFamily="34" charset="-122"/>
                <a:ea typeface="微软雅黑" pitchFamily="34" charset="-122"/>
              </a:rPr>
              <a:t>您的内容打在这里，或者通过复制您的文本后，在此框中选择粘贴，并选择只保留文字。</a:t>
            </a:r>
          </a:p>
        </p:txBody>
      </p:sp>
      <p:sp>
        <p:nvSpPr>
          <p:cNvPr id="103" name="菱形 102"/>
          <p:cNvSpPr/>
          <p:nvPr/>
        </p:nvSpPr>
        <p:spPr>
          <a:xfrm>
            <a:off x="107504" y="195486"/>
            <a:ext cx="432048" cy="432048"/>
          </a:xfrm>
          <a:prstGeom prst="diamond">
            <a:avLst/>
          </a:prstGeom>
          <a:solidFill>
            <a:schemeClr val="bg1">
              <a:lumMod val="9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菱形 103"/>
          <p:cNvSpPr/>
          <p:nvPr/>
        </p:nvSpPr>
        <p:spPr>
          <a:xfrm>
            <a:off x="251520" y="195486"/>
            <a:ext cx="432048" cy="432048"/>
          </a:xfrm>
          <a:prstGeom prst="diamond">
            <a:avLst/>
          </a:prstGeom>
          <a:solidFill>
            <a:srgbClr val="71BDCD"/>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文本框 104"/>
          <p:cNvSpPr txBox="1"/>
          <p:nvPr/>
        </p:nvSpPr>
        <p:spPr>
          <a:xfrm>
            <a:off x="683568" y="255855"/>
            <a:ext cx="2031325" cy="369332"/>
          </a:xfrm>
          <a:prstGeom prst="rect">
            <a:avLst/>
          </a:prstGeom>
          <a:noFill/>
        </p:spPr>
        <p:txBody>
          <a:bodyPr wrap="none" rtlCol="0">
            <a:spAutoFit/>
          </a:bodyPr>
          <a:lstStyle/>
          <a:p>
            <a:r>
              <a:rPr lang="zh-CN" altLang="en-US" sz="1800" b="1" dirty="0" smtClean="0">
                <a:solidFill>
                  <a:schemeClr val="tx1">
                    <a:lumMod val="65000"/>
                    <a:lumOff val="35000"/>
                  </a:schemeClr>
                </a:solidFill>
                <a:latin typeface="微软雅黑" panose="020B0503020204020204" pitchFamily="34" charset="-122"/>
                <a:ea typeface="微软雅黑" panose="020B0503020204020204" pitchFamily="34" charset="-122"/>
              </a:rPr>
              <a:t>单击添加本页标题</a:t>
            </a:r>
            <a:endParaRPr lang="zh-CN" altLang="en-US" sz="1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86495198"/>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8000" fill="hold" nodeType="afterEffect" p14:presetBounceEnd="58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58000">
                                          <p:cBhvr additive="base">
                                            <p:cTn id="7" dur="1000" fill="hold"/>
                                            <p:tgtEl>
                                              <p:spTgt spid="22"/>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2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86"/>
                                            </p:tgtEl>
                                            <p:attrNameLst>
                                              <p:attrName>style.visibility</p:attrName>
                                            </p:attrNameLst>
                                          </p:cBhvr>
                                          <p:to>
                                            <p:strVal val="visible"/>
                                          </p:to>
                                        </p:set>
                                        <p:animEffect transition="in" filter="fade">
                                          <p:cBhvr>
                                            <p:cTn id="11" dur="500"/>
                                            <p:tgtEl>
                                              <p:spTgt spid="86"/>
                                            </p:tgtEl>
                                          </p:cBhvr>
                                        </p:animEffect>
                                      </p:childTnLst>
                                    </p:cTn>
                                  </p:par>
                                  <p:par>
                                    <p:cTn id="12" presetID="10" presetClass="entr" presetSubtype="0" fill="hold" grpId="0" nodeType="withEffect">
                                      <p:stCondLst>
                                        <p:cond delay="1300"/>
                                      </p:stCondLst>
                                      <p:childTnLst>
                                        <p:set>
                                          <p:cBhvr>
                                            <p:cTn id="13" dur="1" fill="hold">
                                              <p:stCondLst>
                                                <p:cond delay="0"/>
                                              </p:stCondLst>
                                            </p:cTn>
                                            <p:tgtEl>
                                              <p:spTgt spid="87"/>
                                            </p:tgtEl>
                                            <p:attrNameLst>
                                              <p:attrName>style.visibility</p:attrName>
                                            </p:attrNameLst>
                                          </p:cBhvr>
                                          <p:to>
                                            <p:strVal val="visible"/>
                                          </p:to>
                                        </p:set>
                                        <p:animEffect transition="in" filter="fade">
                                          <p:cBhvr>
                                            <p:cTn id="14" dur="500"/>
                                            <p:tgtEl>
                                              <p:spTgt spid="87"/>
                                            </p:tgtEl>
                                          </p:cBhvr>
                                        </p:animEffect>
                                      </p:childTnLst>
                                    </p:cTn>
                                  </p:par>
                                  <p:par>
                                    <p:cTn id="15" presetID="10" presetClass="entr" presetSubtype="0" fill="hold" grpId="0" nodeType="withEffect">
                                      <p:stCondLst>
                                        <p:cond delay="1800"/>
                                      </p:stCondLst>
                                      <p:childTnLst>
                                        <p:set>
                                          <p:cBhvr>
                                            <p:cTn id="16" dur="1" fill="hold">
                                              <p:stCondLst>
                                                <p:cond delay="0"/>
                                              </p:stCondLst>
                                            </p:cTn>
                                            <p:tgtEl>
                                              <p:spTgt spid="88"/>
                                            </p:tgtEl>
                                            <p:attrNameLst>
                                              <p:attrName>style.visibility</p:attrName>
                                            </p:attrNameLst>
                                          </p:cBhvr>
                                          <p:to>
                                            <p:strVal val="visible"/>
                                          </p:to>
                                        </p:set>
                                        <p:animEffect transition="in" filter="fade">
                                          <p:cBhvr>
                                            <p:cTn id="17" dur="500"/>
                                            <p:tgtEl>
                                              <p:spTgt spid="88"/>
                                            </p:tgtEl>
                                          </p:cBhvr>
                                        </p:animEffect>
                                      </p:childTnLst>
                                    </p:cTn>
                                  </p:par>
                                  <p:par>
                                    <p:cTn id="18" presetID="10" presetClass="entr" presetSubtype="0" fill="hold" grpId="0" nodeType="withEffect">
                                      <p:stCondLst>
                                        <p:cond delay="1500"/>
                                      </p:stCondLst>
                                      <p:childTnLst>
                                        <p:set>
                                          <p:cBhvr>
                                            <p:cTn id="19" dur="1" fill="hold">
                                              <p:stCondLst>
                                                <p:cond delay="0"/>
                                              </p:stCondLst>
                                            </p:cTn>
                                            <p:tgtEl>
                                              <p:spTgt spid="85"/>
                                            </p:tgtEl>
                                            <p:attrNameLst>
                                              <p:attrName>style.visibility</p:attrName>
                                            </p:attrNameLst>
                                          </p:cBhvr>
                                          <p:to>
                                            <p:strVal val="visible"/>
                                          </p:to>
                                        </p:set>
                                        <p:animEffect transition="in" filter="fade">
                                          <p:cBhvr>
                                            <p:cTn id="20" dur="500"/>
                                            <p:tgtEl>
                                              <p:spTgt spid="85"/>
                                            </p:tgtEl>
                                          </p:cBhvr>
                                        </p:animEffect>
                                      </p:childTnLst>
                                    </p:cTn>
                                  </p:par>
                                </p:childTnLst>
                              </p:cTn>
                            </p:par>
                            <p:par>
                              <p:cTn id="21" fill="hold">
                                <p:stCondLst>
                                  <p:cond delay="2300"/>
                                </p:stCondLst>
                                <p:childTnLst>
                                  <p:par>
                                    <p:cTn id="22" presetID="10" presetClass="entr" presetSubtype="0" fill="hold" nodeType="afterEffect">
                                      <p:stCondLst>
                                        <p:cond delay="0"/>
                                      </p:stCondLst>
                                      <p:childTnLst>
                                        <p:set>
                                          <p:cBhvr>
                                            <p:cTn id="23" dur="1" fill="hold">
                                              <p:stCondLst>
                                                <p:cond delay="0"/>
                                              </p:stCondLst>
                                            </p:cTn>
                                            <p:tgtEl>
                                              <p:spTgt spid="89"/>
                                            </p:tgtEl>
                                            <p:attrNameLst>
                                              <p:attrName>style.visibility</p:attrName>
                                            </p:attrNameLst>
                                          </p:cBhvr>
                                          <p:to>
                                            <p:strVal val="visible"/>
                                          </p:to>
                                        </p:set>
                                        <p:animEffect transition="in" filter="fade">
                                          <p:cBhvr>
                                            <p:cTn id="24" dur="500"/>
                                            <p:tgtEl>
                                              <p:spTgt spid="89"/>
                                            </p:tgtEl>
                                          </p:cBhvr>
                                        </p:animEffect>
                                      </p:childTnLst>
                                    </p:cTn>
                                  </p:par>
                                  <p:par>
                                    <p:cTn id="25" presetID="10" presetClass="entr" presetSubtype="0" fill="hold" nodeType="withEffect">
                                      <p:stCondLst>
                                        <p:cond delay="0"/>
                                      </p:stCondLst>
                                      <p:childTnLst>
                                        <p:set>
                                          <p:cBhvr>
                                            <p:cTn id="26" dur="1" fill="hold">
                                              <p:stCondLst>
                                                <p:cond delay="0"/>
                                              </p:stCondLst>
                                            </p:cTn>
                                            <p:tgtEl>
                                              <p:spTgt spid="90"/>
                                            </p:tgtEl>
                                            <p:attrNameLst>
                                              <p:attrName>style.visibility</p:attrName>
                                            </p:attrNameLst>
                                          </p:cBhvr>
                                          <p:to>
                                            <p:strVal val="visible"/>
                                          </p:to>
                                        </p:set>
                                        <p:animEffect transition="in" filter="fade">
                                          <p:cBhvr>
                                            <p:cTn id="27" dur="500"/>
                                            <p:tgtEl>
                                              <p:spTgt spid="90"/>
                                            </p:tgtEl>
                                          </p:cBhvr>
                                        </p:animEffect>
                                      </p:childTnLst>
                                    </p:cTn>
                                  </p:par>
                                  <p:par>
                                    <p:cTn id="28" presetID="10" presetClass="entr" presetSubtype="0" fill="hold" nodeType="withEffect">
                                      <p:stCondLst>
                                        <p:cond delay="0"/>
                                      </p:stCondLst>
                                      <p:childTnLst>
                                        <p:set>
                                          <p:cBhvr>
                                            <p:cTn id="29" dur="1" fill="hold">
                                              <p:stCondLst>
                                                <p:cond delay="0"/>
                                              </p:stCondLst>
                                            </p:cTn>
                                            <p:tgtEl>
                                              <p:spTgt spid="91"/>
                                            </p:tgtEl>
                                            <p:attrNameLst>
                                              <p:attrName>style.visibility</p:attrName>
                                            </p:attrNameLst>
                                          </p:cBhvr>
                                          <p:to>
                                            <p:strVal val="visible"/>
                                          </p:to>
                                        </p:set>
                                        <p:animEffect transition="in" filter="fade">
                                          <p:cBhvr>
                                            <p:cTn id="30" dur="500"/>
                                            <p:tgtEl>
                                              <p:spTgt spid="91"/>
                                            </p:tgtEl>
                                          </p:cBhvr>
                                        </p:animEffect>
                                      </p:childTnLst>
                                    </p:cTn>
                                  </p:par>
                                  <p:par>
                                    <p:cTn id="31" presetID="10" presetClass="entr" presetSubtype="0" fill="hold" nodeType="withEffect">
                                      <p:stCondLst>
                                        <p:cond delay="0"/>
                                      </p:stCondLst>
                                      <p:childTnLst>
                                        <p:set>
                                          <p:cBhvr>
                                            <p:cTn id="32" dur="1" fill="hold">
                                              <p:stCondLst>
                                                <p:cond delay="0"/>
                                              </p:stCondLst>
                                            </p:cTn>
                                            <p:tgtEl>
                                              <p:spTgt spid="92"/>
                                            </p:tgtEl>
                                            <p:attrNameLst>
                                              <p:attrName>style.visibility</p:attrName>
                                            </p:attrNameLst>
                                          </p:cBhvr>
                                          <p:to>
                                            <p:strVal val="visible"/>
                                          </p:to>
                                        </p:set>
                                        <p:animEffect transition="in" filter="fade">
                                          <p:cBhvr>
                                            <p:cTn id="33" dur="500"/>
                                            <p:tgtEl>
                                              <p:spTgt spid="92"/>
                                            </p:tgtEl>
                                          </p:cBhvr>
                                        </p:animEffect>
                                      </p:childTnLst>
                                    </p:cTn>
                                  </p:par>
                                  <p:par>
                                    <p:cTn id="34" presetID="10" presetClass="entr" presetSubtype="0" fill="hold" nodeType="withEffect">
                                      <p:stCondLst>
                                        <p:cond delay="0"/>
                                      </p:stCondLst>
                                      <p:childTnLst>
                                        <p:set>
                                          <p:cBhvr>
                                            <p:cTn id="35" dur="1" fill="hold">
                                              <p:stCondLst>
                                                <p:cond delay="0"/>
                                              </p:stCondLst>
                                            </p:cTn>
                                            <p:tgtEl>
                                              <p:spTgt spid="93"/>
                                            </p:tgtEl>
                                            <p:attrNameLst>
                                              <p:attrName>style.visibility</p:attrName>
                                            </p:attrNameLst>
                                          </p:cBhvr>
                                          <p:to>
                                            <p:strVal val="visible"/>
                                          </p:to>
                                        </p:set>
                                        <p:animEffect transition="in" filter="fade">
                                          <p:cBhvr>
                                            <p:cTn id="36" dur="500"/>
                                            <p:tgtEl>
                                              <p:spTgt spid="93"/>
                                            </p:tgtEl>
                                          </p:cBhvr>
                                        </p:animEffect>
                                      </p:childTnLst>
                                    </p:cTn>
                                  </p:par>
                                  <p:par>
                                    <p:cTn id="37" presetID="10" presetClass="entr" presetSubtype="0" fill="hold" nodeType="withEffect">
                                      <p:stCondLst>
                                        <p:cond delay="0"/>
                                      </p:stCondLst>
                                      <p:childTnLst>
                                        <p:set>
                                          <p:cBhvr>
                                            <p:cTn id="38" dur="1" fill="hold">
                                              <p:stCondLst>
                                                <p:cond delay="0"/>
                                              </p:stCondLst>
                                            </p:cTn>
                                            <p:tgtEl>
                                              <p:spTgt spid="94"/>
                                            </p:tgtEl>
                                            <p:attrNameLst>
                                              <p:attrName>style.visibility</p:attrName>
                                            </p:attrNameLst>
                                          </p:cBhvr>
                                          <p:to>
                                            <p:strVal val="visible"/>
                                          </p:to>
                                        </p:set>
                                        <p:animEffect transition="in" filter="fade">
                                          <p:cBhvr>
                                            <p:cTn id="39" dur="500"/>
                                            <p:tgtEl>
                                              <p:spTgt spid="94"/>
                                            </p:tgtEl>
                                          </p:cBhvr>
                                        </p:animEffect>
                                      </p:childTnLst>
                                    </p:cTn>
                                  </p:par>
                                  <p:par>
                                    <p:cTn id="40" presetID="10" presetClass="entr" presetSubtype="0" fill="hold" nodeType="withEffect">
                                      <p:stCondLst>
                                        <p:cond delay="0"/>
                                      </p:stCondLst>
                                      <p:childTnLst>
                                        <p:set>
                                          <p:cBhvr>
                                            <p:cTn id="41" dur="1" fill="hold">
                                              <p:stCondLst>
                                                <p:cond delay="0"/>
                                              </p:stCondLst>
                                            </p:cTn>
                                            <p:tgtEl>
                                              <p:spTgt spid="95"/>
                                            </p:tgtEl>
                                            <p:attrNameLst>
                                              <p:attrName>style.visibility</p:attrName>
                                            </p:attrNameLst>
                                          </p:cBhvr>
                                          <p:to>
                                            <p:strVal val="visible"/>
                                          </p:to>
                                        </p:set>
                                        <p:animEffect transition="in" filter="fade">
                                          <p:cBhvr>
                                            <p:cTn id="42" dur="500"/>
                                            <p:tgtEl>
                                              <p:spTgt spid="95"/>
                                            </p:tgtEl>
                                          </p:cBhvr>
                                        </p:animEffect>
                                      </p:childTnLst>
                                    </p:cTn>
                                  </p:par>
                                  <p:par>
                                    <p:cTn id="43" presetID="10" presetClass="entr" presetSubtype="0" fill="hold" nodeType="withEffect">
                                      <p:stCondLst>
                                        <p:cond delay="0"/>
                                      </p:stCondLst>
                                      <p:childTnLst>
                                        <p:set>
                                          <p:cBhvr>
                                            <p:cTn id="44" dur="1" fill="hold">
                                              <p:stCondLst>
                                                <p:cond delay="0"/>
                                              </p:stCondLst>
                                            </p:cTn>
                                            <p:tgtEl>
                                              <p:spTgt spid="96"/>
                                            </p:tgtEl>
                                            <p:attrNameLst>
                                              <p:attrName>style.visibility</p:attrName>
                                            </p:attrNameLst>
                                          </p:cBhvr>
                                          <p:to>
                                            <p:strVal val="visible"/>
                                          </p:to>
                                        </p:set>
                                        <p:animEffect transition="in" filter="fade">
                                          <p:cBhvr>
                                            <p:cTn id="45" dur="500"/>
                                            <p:tgtEl>
                                              <p:spTgt spid="9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00"/>
                                            </p:tgtEl>
                                            <p:attrNameLst>
                                              <p:attrName>style.visibility</p:attrName>
                                            </p:attrNameLst>
                                          </p:cBhvr>
                                          <p:to>
                                            <p:strVal val="visible"/>
                                          </p:to>
                                        </p:set>
                                        <p:animEffect transition="in" filter="fade">
                                          <p:cBhvr>
                                            <p:cTn id="48" dur="500"/>
                                            <p:tgtEl>
                                              <p:spTgt spid="10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9"/>
                                            </p:tgtEl>
                                            <p:attrNameLst>
                                              <p:attrName>style.visibility</p:attrName>
                                            </p:attrNameLst>
                                          </p:cBhvr>
                                          <p:to>
                                            <p:strVal val="visible"/>
                                          </p:to>
                                        </p:set>
                                        <p:animEffect transition="in" filter="fade">
                                          <p:cBhvr>
                                            <p:cTn id="51" dur="500"/>
                                            <p:tgtEl>
                                              <p:spTgt spid="9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98"/>
                                            </p:tgtEl>
                                            <p:attrNameLst>
                                              <p:attrName>style.visibility</p:attrName>
                                            </p:attrNameLst>
                                          </p:cBhvr>
                                          <p:to>
                                            <p:strVal val="visible"/>
                                          </p:to>
                                        </p:set>
                                        <p:animEffect transition="in" filter="fade">
                                          <p:cBhvr>
                                            <p:cTn id="54" dur="500"/>
                                            <p:tgtEl>
                                              <p:spTgt spid="9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97"/>
                                            </p:tgtEl>
                                            <p:attrNameLst>
                                              <p:attrName>style.visibility</p:attrName>
                                            </p:attrNameLst>
                                          </p:cBhvr>
                                          <p:to>
                                            <p:strVal val="visible"/>
                                          </p:to>
                                        </p:set>
                                        <p:animEffect transition="in" filter="fade">
                                          <p:cBhvr>
                                            <p:cTn id="57" dur="500"/>
                                            <p:tgtEl>
                                              <p:spTgt spid="97"/>
                                            </p:tgtEl>
                                          </p:cBhvr>
                                        </p:animEffect>
                                      </p:childTnLst>
                                    </p:cTn>
                                  </p:par>
                                </p:childTnLst>
                              </p:cTn>
                            </p:par>
                            <p:par>
                              <p:cTn id="58" fill="hold">
                                <p:stCondLst>
                                  <p:cond delay="2800"/>
                                </p:stCondLst>
                                <p:childTnLst>
                                  <p:par>
                                    <p:cTn id="59" presetID="22" presetClass="entr" presetSubtype="8" fill="hold" grpId="0" nodeType="afterEffect">
                                      <p:stCondLst>
                                        <p:cond delay="0"/>
                                      </p:stCondLst>
                                      <p:childTnLst>
                                        <p:set>
                                          <p:cBhvr>
                                            <p:cTn id="60" dur="1" fill="hold">
                                              <p:stCondLst>
                                                <p:cond delay="0"/>
                                              </p:stCondLst>
                                            </p:cTn>
                                            <p:tgtEl>
                                              <p:spTgt spid="101"/>
                                            </p:tgtEl>
                                            <p:attrNameLst>
                                              <p:attrName>style.visibility</p:attrName>
                                            </p:attrNameLst>
                                          </p:cBhvr>
                                          <p:to>
                                            <p:strVal val="visible"/>
                                          </p:to>
                                        </p:set>
                                        <p:animEffect transition="in" filter="wipe(left)">
                                          <p:cBhvr>
                                            <p:cTn id="61" dur="500"/>
                                            <p:tgtEl>
                                              <p:spTgt spid="101"/>
                                            </p:tgtEl>
                                          </p:cBhvr>
                                        </p:animEffect>
                                      </p:childTnLst>
                                    </p:cTn>
                                  </p:par>
                                </p:childTnLst>
                              </p:cTn>
                            </p:par>
                            <p:par>
                              <p:cTn id="62" fill="hold">
                                <p:stCondLst>
                                  <p:cond delay="3300"/>
                                </p:stCondLst>
                                <p:childTnLst>
                                  <p:par>
                                    <p:cTn id="63" presetID="22" presetClass="entr" presetSubtype="8" fill="hold" grpId="0" nodeType="afterEffect">
                                      <p:stCondLst>
                                        <p:cond delay="0"/>
                                      </p:stCondLst>
                                      <p:iterate type="lt">
                                        <p:tmPct val="30000"/>
                                      </p:iterate>
                                      <p:childTnLst>
                                        <p:set>
                                          <p:cBhvr>
                                            <p:cTn id="64" dur="1" fill="hold">
                                              <p:stCondLst>
                                                <p:cond delay="0"/>
                                              </p:stCondLst>
                                            </p:cTn>
                                            <p:tgtEl>
                                              <p:spTgt spid="102"/>
                                            </p:tgtEl>
                                            <p:attrNameLst>
                                              <p:attrName>style.visibility</p:attrName>
                                            </p:attrNameLst>
                                          </p:cBhvr>
                                          <p:to>
                                            <p:strVal val="visible"/>
                                          </p:to>
                                        </p:set>
                                        <p:animEffect transition="in" filter="wipe(left)">
                                          <p:cBhvr>
                                            <p:cTn id="65" dur="100"/>
                                            <p:tgtEl>
                                              <p:spTgt spid="102"/>
                                            </p:tgtEl>
                                          </p:cBhvr>
                                        </p:animEffect>
                                      </p:childTnLst>
                                    </p:cTn>
                                  </p:par>
                                  <p:par>
                                    <p:cTn id="66" presetID="36" presetClass="emph" presetSubtype="0" fill="hold" grpId="1" nodeType="withEffect">
                                      <p:stCondLst>
                                        <p:cond delay="0"/>
                                      </p:stCondLst>
                                      <p:iterate type="lt">
                                        <p:tmPct val="30000"/>
                                      </p:iterate>
                                      <p:childTnLst>
                                        <p:animScale>
                                          <p:cBhvr>
                                            <p:cTn id="67" dur="50" autoRev="1" fill="hold">
                                              <p:stCondLst>
                                                <p:cond delay="0"/>
                                              </p:stCondLst>
                                            </p:cTn>
                                            <p:tgtEl>
                                              <p:spTgt spid="102"/>
                                            </p:tgtEl>
                                          </p:cBhvr>
                                          <p:to x="80000" y="100000"/>
                                        </p:animScale>
                                        <p:anim by="(#ppt_w*0.10)" calcmode="lin" valueType="num">
                                          <p:cBhvr>
                                            <p:cTn id="68" dur="50" autoRev="1" fill="hold">
                                              <p:stCondLst>
                                                <p:cond delay="0"/>
                                              </p:stCondLst>
                                            </p:cTn>
                                            <p:tgtEl>
                                              <p:spTgt spid="102"/>
                                            </p:tgtEl>
                                            <p:attrNameLst>
                                              <p:attrName>ppt_x</p:attrName>
                                            </p:attrNameLst>
                                          </p:cBhvr>
                                        </p:anim>
                                        <p:anim by="(-#ppt_w*0.10)" calcmode="lin" valueType="num">
                                          <p:cBhvr>
                                            <p:cTn id="69" dur="50" autoRev="1" fill="hold">
                                              <p:stCondLst>
                                                <p:cond delay="0"/>
                                              </p:stCondLst>
                                            </p:cTn>
                                            <p:tgtEl>
                                              <p:spTgt spid="102"/>
                                            </p:tgtEl>
                                            <p:attrNameLst>
                                              <p:attrName>ppt_y</p:attrName>
                                            </p:attrNameLst>
                                          </p:cBhvr>
                                        </p:anim>
                                        <p:animRot by="-480000">
                                          <p:cBhvr>
                                            <p:cTn id="70" dur="50" autoRev="1" fill="hold">
                                              <p:stCondLst>
                                                <p:cond delay="0"/>
                                              </p:stCondLst>
                                            </p:cTn>
                                            <p:tgtEl>
                                              <p:spTgt spid="10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6" grpId="0" animBg="1"/>
          <p:bldP spid="87" grpId="0" animBg="1"/>
          <p:bldP spid="88" grpId="0" animBg="1"/>
          <p:bldP spid="97" grpId="0"/>
          <p:bldP spid="98" grpId="0"/>
          <p:bldP spid="99" grpId="0"/>
          <p:bldP spid="100" grpId="0"/>
          <p:bldP spid="101" grpId="0" animBg="1"/>
          <p:bldP spid="102" grpId="0"/>
          <p:bldP spid="10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800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1000"/>
                                      </p:stCondLst>
                                      <p:childTnLst>
                                        <p:set>
                                          <p:cBhvr>
                                            <p:cTn id="10" dur="1" fill="hold">
                                              <p:stCondLst>
                                                <p:cond delay="0"/>
                                              </p:stCondLst>
                                            </p:cTn>
                                            <p:tgtEl>
                                              <p:spTgt spid="86"/>
                                            </p:tgtEl>
                                            <p:attrNameLst>
                                              <p:attrName>style.visibility</p:attrName>
                                            </p:attrNameLst>
                                          </p:cBhvr>
                                          <p:to>
                                            <p:strVal val="visible"/>
                                          </p:to>
                                        </p:set>
                                        <p:animEffect transition="in" filter="fade">
                                          <p:cBhvr>
                                            <p:cTn id="11" dur="500"/>
                                            <p:tgtEl>
                                              <p:spTgt spid="86"/>
                                            </p:tgtEl>
                                          </p:cBhvr>
                                        </p:animEffect>
                                      </p:childTnLst>
                                    </p:cTn>
                                  </p:par>
                                  <p:par>
                                    <p:cTn id="12" presetID="10" presetClass="entr" presetSubtype="0" fill="hold" grpId="0" nodeType="withEffect">
                                      <p:stCondLst>
                                        <p:cond delay="1300"/>
                                      </p:stCondLst>
                                      <p:childTnLst>
                                        <p:set>
                                          <p:cBhvr>
                                            <p:cTn id="13" dur="1" fill="hold">
                                              <p:stCondLst>
                                                <p:cond delay="0"/>
                                              </p:stCondLst>
                                            </p:cTn>
                                            <p:tgtEl>
                                              <p:spTgt spid="87"/>
                                            </p:tgtEl>
                                            <p:attrNameLst>
                                              <p:attrName>style.visibility</p:attrName>
                                            </p:attrNameLst>
                                          </p:cBhvr>
                                          <p:to>
                                            <p:strVal val="visible"/>
                                          </p:to>
                                        </p:set>
                                        <p:animEffect transition="in" filter="fade">
                                          <p:cBhvr>
                                            <p:cTn id="14" dur="500"/>
                                            <p:tgtEl>
                                              <p:spTgt spid="87"/>
                                            </p:tgtEl>
                                          </p:cBhvr>
                                        </p:animEffect>
                                      </p:childTnLst>
                                    </p:cTn>
                                  </p:par>
                                  <p:par>
                                    <p:cTn id="15" presetID="10" presetClass="entr" presetSubtype="0" fill="hold" grpId="0" nodeType="withEffect">
                                      <p:stCondLst>
                                        <p:cond delay="1800"/>
                                      </p:stCondLst>
                                      <p:childTnLst>
                                        <p:set>
                                          <p:cBhvr>
                                            <p:cTn id="16" dur="1" fill="hold">
                                              <p:stCondLst>
                                                <p:cond delay="0"/>
                                              </p:stCondLst>
                                            </p:cTn>
                                            <p:tgtEl>
                                              <p:spTgt spid="88"/>
                                            </p:tgtEl>
                                            <p:attrNameLst>
                                              <p:attrName>style.visibility</p:attrName>
                                            </p:attrNameLst>
                                          </p:cBhvr>
                                          <p:to>
                                            <p:strVal val="visible"/>
                                          </p:to>
                                        </p:set>
                                        <p:animEffect transition="in" filter="fade">
                                          <p:cBhvr>
                                            <p:cTn id="17" dur="500"/>
                                            <p:tgtEl>
                                              <p:spTgt spid="88"/>
                                            </p:tgtEl>
                                          </p:cBhvr>
                                        </p:animEffect>
                                      </p:childTnLst>
                                    </p:cTn>
                                  </p:par>
                                  <p:par>
                                    <p:cTn id="18" presetID="10" presetClass="entr" presetSubtype="0" fill="hold" grpId="0" nodeType="withEffect">
                                      <p:stCondLst>
                                        <p:cond delay="1500"/>
                                      </p:stCondLst>
                                      <p:childTnLst>
                                        <p:set>
                                          <p:cBhvr>
                                            <p:cTn id="19" dur="1" fill="hold">
                                              <p:stCondLst>
                                                <p:cond delay="0"/>
                                              </p:stCondLst>
                                            </p:cTn>
                                            <p:tgtEl>
                                              <p:spTgt spid="85"/>
                                            </p:tgtEl>
                                            <p:attrNameLst>
                                              <p:attrName>style.visibility</p:attrName>
                                            </p:attrNameLst>
                                          </p:cBhvr>
                                          <p:to>
                                            <p:strVal val="visible"/>
                                          </p:to>
                                        </p:set>
                                        <p:animEffect transition="in" filter="fade">
                                          <p:cBhvr>
                                            <p:cTn id="20" dur="500"/>
                                            <p:tgtEl>
                                              <p:spTgt spid="85"/>
                                            </p:tgtEl>
                                          </p:cBhvr>
                                        </p:animEffect>
                                      </p:childTnLst>
                                    </p:cTn>
                                  </p:par>
                                </p:childTnLst>
                              </p:cTn>
                            </p:par>
                            <p:par>
                              <p:cTn id="21" fill="hold">
                                <p:stCondLst>
                                  <p:cond delay="2300"/>
                                </p:stCondLst>
                                <p:childTnLst>
                                  <p:par>
                                    <p:cTn id="22" presetID="10" presetClass="entr" presetSubtype="0" fill="hold" nodeType="afterEffect">
                                      <p:stCondLst>
                                        <p:cond delay="0"/>
                                      </p:stCondLst>
                                      <p:childTnLst>
                                        <p:set>
                                          <p:cBhvr>
                                            <p:cTn id="23" dur="1" fill="hold">
                                              <p:stCondLst>
                                                <p:cond delay="0"/>
                                              </p:stCondLst>
                                            </p:cTn>
                                            <p:tgtEl>
                                              <p:spTgt spid="89"/>
                                            </p:tgtEl>
                                            <p:attrNameLst>
                                              <p:attrName>style.visibility</p:attrName>
                                            </p:attrNameLst>
                                          </p:cBhvr>
                                          <p:to>
                                            <p:strVal val="visible"/>
                                          </p:to>
                                        </p:set>
                                        <p:animEffect transition="in" filter="fade">
                                          <p:cBhvr>
                                            <p:cTn id="24" dur="500"/>
                                            <p:tgtEl>
                                              <p:spTgt spid="89"/>
                                            </p:tgtEl>
                                          </p:cBhvr>
                                        </p:animEffect>
                                      </p:childTnLst>
                                    </p:cTn>
                                  </p:par>
                                  <p:par>
                                    <p:cTn id="25" presetID="10" presetClass="entr" presetSubtype="0" fill="hold" nodeType="withEffect">
                                      <p:stCondLst>
                                        <p:cond delay="0"/>
                                      </p:stCondLst>
                                      <p:childTnLst>
                                        <p:set>
                                          <p:cBhvr>
                                            <p:cTn id="26" dur="1" fill="hold">
                                              <p:stCondLst>
                                                <p:cond delay="0"/>
                                              </p:stCondLst>
                                            </p:cTn>
                                            <p:tgtEl>
                                              <p:spTgt spid="90"/>
                                            </p:tgtEl>
                                            <p:attrNameLst>
                                              <p:attrName>style.visibility</p:attrName>
                                            </p:attrNameLst>
                                          </p:cBhvr>
                                          <p:to>
                                            <p:strVal val="visible"/>
                                          </p:to>
                                        </p:set>
                                        <p:animEffect transition="in" filter="fade">
                                          <p:cBhvr>
                                            <p:cTn id="27" dur="500"/>
                                            <p:tgtEl>
                                              <p:spTgt spid="90"/>
                                            </p:tgtEl>
                                          </p:cBhvr>
                                        </p:animEffect>
                                      </p:childTnLst>
                                    </p:cTn>
                                  </p:par>
                                  <p:par>
                                    <p:cTn id="28" presetID="10" presetClass="entr" presetSubtype="0" fill="hold" nodeType="withEffect">
                                      <p:stCondLst>
                                        <p:cond delay="0"/>
                                      </p:stCondLst>
                                      <p:childTnLst>
                                        <p:set>
                                          <p:cBhvr>
                                            <p:cTn id="29" dur="1" fill="hold">
                                              <p:stCondLst>
                                                <p:cond delay="0"/>
                                              </p:stCondLst>
                                            </p:cTn>
                                            <p:tgtEl>
                                              <p:spTgt spid="91"/>
                                            </p:tgtEl>
                                            <p:attrNameLst>
                                              <p:attrName>style.visibility</p:attrName>
                                            </p:attrNameLst>
                                          </p:cBhvr>
                                          <p:to>
                                            <p:strVal val="visible"/>
                                          </p:to>
                                        </p:set>
                                        <p:animEffect transition="in" filter="fade">
                                          <p:cBhvr>
                                            <p:cTn id="30" dur="500"/>
                                            <p:tgtEl>
                                              <p:spTgt spid="91"/>
                                            </p:tgtEl>
                                          </p:cBhvr>
                                        </p:animEffect>
                                      </p:childTnLst>
                                    </p:cTn>
                                  </p:par>
                                  <p:par>
                                    <p:cTn id="31" presetID="10" presetClass="entr" presetSubtype="0" fill="hold" nodeType="withEffect">
                                      <p:stCondLst>
                                        <p:cond delay="0"/>
                                      </p:stCondLst>
                                      <p:childTnLst>
                                        <p:set>
                                          <p:cBhvr>
                                            <p:cTn id="32" dur="1" fill="hold">
                                              <p:stCondLst>
                                                <p:cond delay="0"/>
                                              </p:stCondLst>
                                            </p:cTn>
                                            <p:tgtEl>
                                              <p:spTgt spid="92"/>
                                            </p:tgtEl>
                                            <p:attrNameLst>
                                              <p:attrName>style.visibility</p:attrName>
                                            </p:attrNameLst>
                                          </p:cBhvr>
                                          <p:to>
                                            <p:strVal val="visible"/>
                                          </p:to>
                                        </p:set>
                                        <p:animEffect transition="in" filter="fade">
                                          <p:cBhvr>
                                            <p:cTn id="33" dur="500"/>
                                            <p:tgtEl>
                                              <p:spTgt spid="92"/>
                                            </p:tgtEl>
                                          </p:cBhvr>
                                        </p:animEffect>
                                      </p:childTnLst>
                                    </p:cTn>
                                  </p:par>
                                  <p:par>
                                    <p:cTn id="34" presetID="10" presetClass="entr" presetSubtype="0" fill="hold" nodeType="withEffect">
                                      <p:stCondLst>
                                        <p:cond delay="0"/>
                                      </p:stCondLst>
                                      <p:childTnLst>
                                        <p:set>
                                          <p:cBhvr>
                                            <p:cTn id="35" dur="1" fill="hold">
                                              <p:stCondLst>
                                                <p:cond delay="0"/>
                                              </p:stCondLst>
                                            </p:cTn>
                                            <p:tgtEl>
                                              <p:spTgt spid="93"/>
                                            </p:tgtEl>
                                            <p:attrNameLst>
                                              <p:attrName>style.visibility</p:attrName>
                                            </p:attrNameLst>
                                          </p:cBhvr>
                                          <p:to>
                                            <p:strVal val="visible"/>
                                          </p:to>
                                        </p:set>
                                        <p:animEffect transition="in" filter="fade">
                                          <p:cBhvr>
                                            <p:cTn id="36" dur="500"/>
                                            <p:tgtEl>
                                              <p:spTgt spid="93"/>
                                            </p:tgtEl>
                                          </p:cBhvr>
                                        </p:animEffect>
                                      </p:childTnLst>
                                    </p:cTn>
                                  </p:par>
                                  <p:par>
                                    <p:cTn id="37" presetID="10" presetClass="entr" presetSubtype="0" fill="hold" nodeType="withEffect">
                                      <p:stCondLst>
                                        <p:cond delay="0"/>
                                      </p:stCondLst>
                                      <p:childTnLst>
                                        <p:set>
                                          <p:cBhvr>
                                            <p:cTn id="38" dur="1" fill="hold">
                                              <p:stCondLst>
                                                <p:cond delay="0"/>
                                              </p:stCondLst>
                                            </p:cTn>
                                            <p:tgtEl>
                                              <p:spTgt spid="94"/>
                                            </p:tgtEl>
                                            <p:attrNameLst>
                                              <p:attrName>style.visibility</p:attrName>
                                            </p:attrNameLst>
                                          </p:cBhvr>
                                          <p:to>
                                            <p:strVal val="visible"/>
                                          </p:to>
                                        </p:set>
                                        <p:animEffect transition="in" filter="fade">
                                          <p:cBhvr>
                                            <p:cTn id="39" dur="500"/>
                                            <p:tgtEl>
                                              <p:spTgt spid="94"/>
                                            </p:tgtEl>
                                          </p:cBhvr>
                                        </p:animEffect>
                                      </p:childTnLst>
                                    </p:cTn>
                                  </p:par>
                                  <p:par>
                                    <p:cTn id="40" presetID="10" presetClass="entr" presetSubtype="0" fill="hold" nodeType="withEffect">
                                      <p:stCondLst>
                                        <p:cond delay="0"/>
                                      </p:stCondLst>
                                      <p:childTnLst>
                                        <p:set>
                                          <p:cBhvr>
                                            <p:cTn id="41" dur="1" fill="hold">
                                              <p:stCondLst>
                                                <p:cond delay="0"/>
                                              </p:stCondLst>
                                            </p:cTn>
                                            <p:tgtEl>
                                              <p:spTgt spid="95"/>
                                            </p:tgtEl>
                                            <p:attrNameLst>
                                              <p:attrName>style.visibility</p:attrName>
                                            </p:attrNameLst>
                                          </p:cBhvr>
                                          <p:to>
                                            <p:strVal val="visible"/>
                                          </p:to>
                                        </p:set>
                                        <p:animEffect transition="in" filter="fade">
                                          <p:cBhvr>
                                            <p:cTn id="42" dur="500"/>
                                            <p:tgtEl>
                                              <p:spTgt spid="95"/>
                                            </p:tgtEl>
                                          </p:cBhvr>
                                        </p:animEffect>
                                      </p:childTnLst>
                                    </p:cTn>
                                  </p:par>
                                  <p:par>
                                    <p:cTn id="43" presetID="10" presetClass="entr" presetSubtype="0" fill="hold" nodeType="withEffect">
                                      <p:stCondLst>
                                        <p:cond delay="0"/>
                                      </p:stCondLst>
                                      <p:childTnLst>
                                        <p:set>
                                          <p:cBhvr>
                                            <p:cTn id="44" dur="1" fill="hold">
                                              <p:stCondLst>
                                                <p:cond delay="0"/>
                                              </p:stCondLst>
                                            </p:cTn>
                                            <p:tgtEl>
                                              <p:spTgt spid="96"/>
                                            </p:tgtEl>
                                            <p:attrNameLst>
                                              <p:attrName>style.visibility</p:attrName>
                                            </p:attrNameLst>
                                          </p:cBhvr>
                                          <p:to>
                                            <p:strVal val="visible"/>
                                          </p:to>
                                        </p:set>
                                        <p:animEffect transition="in" filter="fade">
                                          <p:cBhvr>
                                            <p:cTn id="45" dur="500"/>
                                            <p:tgtEl>
                                              <p:spTgt spid="9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00"/>
                                            </p:tgtEl>
                                            <p:attrNameLst>
                                              <p:attrName>style.visibility</p:attrName>
                                            </p:attrNameLst>
                                          </p:cBhvr>
                                          <p:to>
                                            <p:strVal val="visible"/>
                                          </p:to>
                                        </p:set>
                                        <p:animEffect transition="in" filter="fade">
                                          <p:cBhvr>
                                            <p:cTn id="48" dur="500"/>
                                            <p:tgtEl>
                                              <p:spTgt spid="10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9"/>
                                            </p:tgtEl>
                                            <p:attrNameLst>
                                              <p:attrName>style.visibility</p:attrName>
                                            </p:attrNameLst>
                                          </p:cBhvr>
                                          <p:to>
                                            <p:strVal val="visible"/>
                                          </p:to>
                                        </p:set>
                                        <p:animEffect transition="in" filter="fade">
                                          <p:cBhvr>
                                            <p:cTn id="51" dur="500"/>
                                            <p:tgtEl>
                                              <p:spTgt spid="9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98"/>
                                            </p:tgtEl>
                                            <p:attrNameLst>
                                              <p:attrName>style.visibility</p:attrName>
                                            </p:attrNameLst>
                                          </p:cBhvr>
                                          <p:to>
                                            <p:strVal val="visible"/>
                                          </p:to>
                                        </p:set>
                                        <p:animEffect transition="in" filter="fade">
                                          <p:cBhvr>
                                            <p:cTn id="54" dur="500"/>
                                            <p:tgtEl>
                                              <p:spTgt spid="9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97"/>
                                            </p:tgtEl>
                                            <p:attrNameLst>
                                              <p:attrName>style.visibility</p:attrName>
                                            </p:attrNameLst>
                                          </p:cBhvr>
                                          <p:to>
                                            <p:strVal val="visible"/>
                                          </p:to>
                                        </p:set>
                                        <p:animEffect transition="in" filter="fade">
                                          <p:cBhvr>
                                            <p:cTn id="57" dur="500"/>
                                            <p:tgtEl>
                                              <p:spTgt spid="97"/>
                                            </p:tgtEl>
                                          </p:cBhvr>
                                        </p:animEffect>
                                      </p:childTnLst>
                                    </p:cTn>
                                  </p:par>
                                </p:childTnLst>
                              </p:cTn>
                            </p:par>
                            <p:par>
                              <p:cTn id="58" fill="hold">
                                <p:stCondLst>
                                  <p:cond delay="2800"/>
                                </p:stCondLst>
                                <p:childTnLst>
                                  <p:par>
                                    <p:cTn id="59" presetID="22" presetClass="entr" presetSubtype="8" fill="hold" grpId="0" nodeType="afterEffect">
                                      <p:stCondLst>
                                        <p:cond delay="0"/>
                                      </p:stCondLst>
                                      <p:childTnLst>
                                        <p:set>
                                          <p:cBhvr>
                                            <p:cTn id="60" dur="1" fill="hold">
                                              <p:stCondLst>
                                                <p:cond delay="0"/>
                                              </p:stCondLst>
                                            </p:cTn>
                                            <p:tgtEl>
                                              <p:spTgt spid="101"/>
                                            </p:tgtEl>
                                            <p:attrNameLst>
                                              <p:attrName>style.visibility</p:attrName>
                                            </p:attrNameLst>
                                          </p:cBhvr>
                                          <p:to>
                                            <p:strVal val="visible"/>
                                          </p:to>
                                        </p:set>
                                        <p:animEffect transition="in" filter="wipe(left)">
                                          <p:cBhvr>
                                            <p:cTn id="61" dur="500"/>
                                            <p:tgtEl>
                                              <p:spTgt spid="101"/>
                                            </p:tgtEl>
                                          </p:cBhvr>
                                        </p:animEffect>
                                      </p:childTnLst>
                                    </p:cTn>
                                  </p:par>
                                </p:childTnLst>
                              </p:cTn>
                            </p:par>
                            <p:par>
                              <p:cTn id="62" fill="hold">
                                <p:stCondLst>
                                  <p:cond delay="3300"/>
                                </p:stCondLst>
                                <p:childTnLst>
                                  <p:par>
                                    <p:cTn id="63" presetID="22" presetClass="entr" presetSubtype="8" fill="hold" grpId="0" nodeType="afterEffect">
                                      <p:stCondLst>
                                        <p:cond delay="0"/>
                                      </p:stCondLst>
                                      <p:iterate type="lt">
                                        <p:tmPct val="30000"/>
                                      </p:iterate>
                                      <p:childTnLst>
                                        <p:set>
                                          <p:cBhvr>
                                            <p:cTn id="64" dur="1" fill="hold">
                                              <p:stCondLst>
                                                <p:cond delay="0"/>
                                              </p:stCondLst>
                                            </p:cTn>
                                            <p:tgtEl>
                                              <p:spTgt spid="102"/>
                                            </p:tgtEl>
                                            <p:attrNameLst>
                                              <p:attrName>style.visibility</p:attrName>
                                            </p:attrNameLst>
                                          </p:cBhvr>
                                          <p:to>
                                            <p:strVal val="visible"/>
                                          </p:to>
                                        </p:set>
                                        <p:animEffect transition="in" filter="wipe(left)">
                                          <p:cBhvr>
                                            <p:cTn id="65" dur="100"/>
                                            <p:tgtEl>
                                              <p:spTgt spid="102"/>
                                            </p:tgtEl>
                                          </p:cBhvr>
                                        </p:animEffect>
                                      </p:childTnLst>
                                    </p:cTn>
                                  </p:par>
                                  <p:par>
                                    <p:cTn id="66" presetID="36" presetClass="emph" presetSubtype="0" fill="hold" grpId="1" nodeType="withEffect">
                                      <p:stCondLst>
                                        <p:cond delay="0"/>
                                      </p:stCondLst>
                                      <p:iterate type="lt">
                                        <p:tmPct val="30000"/>
                                      </p:iterate>
                                      <p:childTnLst>
                                        <p:animScale>
                                          <p:cBhvr>
                                            <p:cTn id="67" dur="50" autoRev="1" fill="hold">
                                              <p:stCondLst>
                                                <p:cond delay="0"/>
                                              </p:stCondLst>
                                            </p:cTn>
                                            <p:tgtEl>
                                              <p:spTgt spid="102"/>
                                            </p:tgtEl>
                                          </p:cBhvr>
                                          <p:to x="80000" y="100000"/>
                                        </p:animScale>
                                        <p:anim by="(#ppt_w*0.10)" calcmode="lin" valueType="num">
                                          <p:cBhvr>
                                            <p:cTn id="68" dur="50" autoRev="1" fill="hold">
                                              <p:stCondLst>
                                                <p:cond delay="0"/>
                                              </p:stCondLst>
                                            </p:cTn>
                                            <p:tgtEl>
                                              <p:spTgt spid="102"/>
                                            </p:tgtEl>
                                            <p:attrNameLst>
                                              <p:attrName>ppt_x</p:attrName>
                                            </p:attrNameLst>
                                          </p:cBhvr>
                                        </p:anim>
                                        <p:anim by="(-#ppt_w*0.10)" calcmode="lin" valueType="num">
                                          <p:cBhvr>
                                            <p:cTn id="69" dur="50" autoRev="1" fill="hold">
                                              <p:stCondLst>
                                                <p:cond delay="0"/>
                                              </p:stCondLst>
                                            </p:cTn>
                                            <p:tgtEl>
                                              <p:spTgt spid="102"/>
                                            </p:tgtEl>
                                            <p:attrNameLst>
                                              <p:attrName>ppt_y</p:attrName>
                                            </p:attrNameLst>
                                          </p:cBhvr>
                                        </p:anim>
                                        <p:animRot by="-480000">
                                          <p:cBhvr>
                                            <p:cTn id="70" dur="50" autoRev="1" fill="hold">
                                              <p:stCondLst>
                                                <p:cond delay="0"/>
                                              </p:stCondLst>
                                            </p:cTn>
                                            <p:tgtEl>
                                              <p:spTgt spid="10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6" grpId="0" animBg="1"/>
          <p:bldP spid="87" grpId="0" animBg="1"/>
          <p:bldP spid="88" grpId="0" animBg="1"/>
          <p:bldP spid="97" grpId="0"/>
          <p:bldP spid="98" grpId="0"/>
          <p:bldP spid="99" grpId="0"/>
          <p:bldP spid="100" grpId="0"/>
          <p:bldP spid="101" grpId="0" animBg="1"/>
          <p:bldP spid="102" grpId="0"/>
          <p:bldP spid="102" grpId="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001751" y="-2001752"/>
            <a:ext cx="5140497" cy="9144001"/>
          </a:xfrm>
          <a:prstGeom prst="rect">
            <a:avLst/>
          </a:prstGeom>
        </p:spPr>
      </p:pic>
      <p:sp>
        <p:nvSpPr>
          <p:cNvPr id="18" name="菱形 17"/>
          <p:cNvSpPr/>
          <p:nvPr/>
        </p:nvSpPr>
        <p:spPr>
          <a:xfrm>
            <a:off x="107504" y="195486"/>
            <a:ext cx="432048" cy="432048"/>
          </a:xfrm>
          <a:prstGeom prst="diamond">
            <a:avLst/>
          </a:prstGeom>
          <a:solidFill>
            <a:schemeClr val="bg1">
              <a:lumMod val="9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菱形 18"/>
          <p:cNvSpPr/>
          <p:nvPr/>
        </p:nvSpPr>
        <p:spPr>
          <a:xfrm>
            <a:off x="251520" y="195486"/>
            <a:ext cx="432048" cy="432048"/>
          </a:xfrm>
          <a:prstGeom prst="diamond">
            <a:avLst/>
          </a:prstGeom>
          <a:solidFill>
            <a:srgbClr val="71BDCD"/>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683568" y="255855"/>
            <a:ext cx="2031325" cy="369332"/>
          </a:xfrm>
          <a:prstGeom prst="rect">
            <a:avLst/>
          </a:prstGeom>
          <a:noFill/>
        </p:spPr>
        <p:txBody>
          <a:bodyPr wrap="none" rtlCol="0">
            <a:spAutoFit/>
          </a:bodyPr>
          <a:lstStyle/>
          <a:p>
            <a:r>
              <a:rPr lang="zh-CN" altLang="en-US" sz="1800" b="1" dirty="0" smtClean="0">
                <a:solidFill>
                  <a:schemeClr val="tx1">
                    <a:lumMod val="65000"/>
                    <a:lumOff val="35000"/>
                  </a:schemeClr>
                </a:solidFill>
                <a:latin typeface="微软雅黑" panose="020B0503020204020204" pitchFamily="34" charset="-122"/>
                <a:ea typeface="微软雅黑" panose="020B0503020204020204" pitchFamily="34" charset="-122"/>
              </a:rPr>
              <a:t>单击添加本页标题</a:t>
            </a:r>
            <a:endParaRPr lang="zh-CN" altLang="en-US" sz="1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a:off x="1368138" y="1069336"/>
            <a:ext cx="1224136" cy="1224136"/>
            <a:chOff x="1368137" y="1069335"/>
            <a:chExt cx="1224136" cy="1224136"/>
          </a:xfrm>
          <a:solidFill>
            <a:srgbClr val="631A03"/>
          </a:solidFill>
        </p:grpSpPr>
        <p:sp>
          <p:nvSpPr>
            <p:cNvPr id="7" name="椭圆形标注 6"/>
            <p:cNvSpPr/>
            <p:nvPr/>
          </p:nvSpPr>
          <p:spPr>
            <a:xfrm rot="13266694">
              <a:off x="1368137" y="1069335"/>
              <a:ext cx="1224136" cy="1224136"/>
            </a:xfrm>
            <a:prstGeom prst="wedgeEllipseCallout">
              <a:avLst/>
            </a:prstGeom>
            <a:solidFill>
              <a:srgbClr val="71B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8" name="Rectangle 48"/>
            <p:cNvSpPr/>
            <p:nvPr/>
          </p:nvSpPr>
          <p:spPr>
            <a:xfrm>
              <a:off x="1680028" y="1321857"/>
              <a:ext cx="615554" cy="738664"/>
            </a:xfrm>
            <a:prstGeom prst="rect">
              <a:avLst/>
            </a:prstGeom>
            <a:noFill/>
          </p:spPr>
          <p:txBody>
            <a:bodyPr wrap="none" lIns="0" tIns="0" rIns="0" bIns="0">
              <a:spAutoFit/>
            </a:bodyPr>
            <a:lstStyle/>
            <a:p>
              <a:pPr algn="ctr"/>
              <a:r>
                <a:rPr lang="zh-CN" altLang="en-US" sz="2400" b="1" dirty="0">
                  <a:solidFill>
                    <a:schemeClr val="bg1"/>
                  </a:solidFill>
                  <a:latin typeface="微软雅黑" panose="020B0503020204020204" charset="-122"/>
                  <a:ea typeface="微软雅黑" panose="020B0503020204020204" charset="-122"/>
                </a:rPr>
                <a:t>添加</a:t>
              </a:r>
              <a:endParaRPr lang="en-US" altLang="zh-CN" sz="2400" b="1" dirty="0">
                <a:solidFill>
                  <a:schemeClr val="bg1"/>
                </a:solidFill>
                <a:latin typeface="微软雅黑" panose="020B0503020204020204" charset="-122"/>
                <a:ea typeface="微软雅黑" panose="020B0503020204020204" charset="-122"/>
              </a:endParaRPr>
            </a:p>
            <a:p>
              <a:pPr algn="ctr"/>
              <a:r>
                <a:rPr lang="zh-CN" altLang="en-US" sz="2400" b="1" dirty="0">
                  <a:solidFill>
                    <a:schemeClr val="bg1"/>
                  </a:solidFill>
                  <a:latin typeface="微软雅黑" panose="020B0503020204020204" charset="-122"/>
                  <a:ea typeface="微软雅黑" panose="020B0503020204020204" charset="-122"/>
                </a:rPr>
                <a:t>标题</a:t>
              </a:r>
            </a:p>
          </p:txBody>
        </p:sp>
      </p:grpSp>
      <p:grpSp>
        <p:nvGrpSpPr>
          <p:cNvPr id="9" name="组合 8"/>
          <p:cNvGrpSpPr/>
          <p:nvPr/>
        </p:nvGrpSpPr>
        <p:grpSpPr>
          <a:xfrm>
            <a:off x="1368140" y="2941544"/>
            <a:ext cx="1224136" cy="1224136"/>
            <a:chOff x="1368139" y="2941544"/>
            <a:chExt cx="1224136" cy="1224136"/>
          </a:xfrm>
          <a:solidFill>
            <a:srgbClr val="B78432"/>
          </a:solidFill>
        </p:grpSpPr>
        <p:sp>
          <p:nvSpPr>
            <p:cNvPr id="10" name="椭圆形标注 9"/>
            <p:cNvSpPr/>
            <p:nvPr/>
          </p:nvSpPr>
          <p:spPr>
            <a:xfrm rot="13266694">
              <a:off x="1368139" y="2941544"/>
              <a:ext cx="1224136" cy="1224136"/>
            </a:xfrm>
            <a:prstGeom prst="wedgeEllipseCallout">
              <a:avLst/>
            </a:prstGeom>
            <a:solidFill>
              <a:srgbClr val="D42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Rectangle 48"/>
            <p:cNvSpPr/>
            <p:nvPr/>
          </p:nvSpPr>
          <p:spPr>
            <a:xfrm>
              <a:off x="1658151" y="3265580"/>
              <a:ext cx="615554" cy="738664"/>
            </a:xfrm>
            <a:prstGeom prst="rect">
              <a:avLst/>
            </a:prstGeom>
            <a:noFill/>
          </p:spPr>
          <p:txBody>
            <a:bodyPr wrap="none" lIns="0" tIns="0" rIns="0" bIns="0">
              <a:spAutoFit/>
            </a:bodyPr>
            <a:lstStyle/>
            <a:p>
              <a:pPr algn="ctr"/>
              <a:r>
                <a:rPr lang="zh-CN" altLang="en-US" sz="2400" b="1" dirty="0">
                  <a:solidFill>
                    <a:schemeClr val="bg1"/>
                  </a:solidFill>
                  <a:latin typeface="微软雅黑" panose="020B0503020204020204" charset="-122"/>
                  <a:ea typeface="微软雅黑" panose="020B0503020204020204" charset="-122"/>
                </a:rPr>
                <a:t>添加</a:t>
              </a:r>
              <a:endParaRPr lang="en-US" altLang="zh-CN" sz="2400" b="1" dirty="0">
                <a:solidFill>
                  <a:schemeClr val="bg1"/>
                </a:solidFill>
                <a:latin typeface="微软雅黑" panose="020B0503020204020204" charset="-122"/>
                <a:ea typeface="微软雅黑" panose="020B0503020204020204" charset="-122"/>
              </a:endParaRPr>
            </a:p>
            <a:p>
              <a:pPr algn="ctr"/>
              <a:r>
                <a:rPr lang="zh-CN" altLang="en-US" sz="2400" b="1" dirty="0">
                  <a:solidFill>
                    <a:schemeClr val="bg1"/>
                  </a:solidFill>
                  <a:latin typeface="微软雅黑" panose="020B0503020204020204" charset="-122"/>
                  <a:ea typeface="微软雅黑" panose="020B0503020204020204" charset="-122"/>
                </a:rPr>
                <a:t>标题</a:t>
              </a:r>
            </a:p>
          </p:txBody>
        </p:sp>
      </p:grpSp>
      <p:grpSp>
        <p:nvGrpSpPr>
          <p:cNvPr id="12" name="组合 11"/>
          <p:cNvGrpSpPr/>
          <p:nvPr/>
        </p:nvGrpSpPr>
        <p:grpSpPr>
          <a:xfrm>
            <a:off x="2815248" y="1095041"/>
            <a:ext cx="4896544" cy="442841"/>
            <a:chOff x="2815248" y="1095040"/>
            <a:chExt cx="4896544" cy="442841"/>
          </a:xfrm>
          <a:solidFill>
            <a:srgbClr val="631A03"/>
          </a:solidFill>
        </p:grpSpPr>
        <p:sp>
          <p:nvSpPr>
            <p:cNvPr id="13" name="矩形 12"/>
            <p:cNvSpPr/>
            <p:nvPr/>
          </p:nvSpPr>
          <p:spPr>
            <a:xfrm>
              <a:off x="2815248" y="1105833"/>
              <a:ext cx="4896544" cy="432048"/>
            </a:xfrm>
            <a:prstGeom prst="rect">
              <a:avLst/>
            </a:prstGeom>
            <a:solidFill>
              <a:srgbClr val="71B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4" name="TextBox 47"/>
            <p:cNvSpPr txBox="1"/>
            <p:nvPr/>
          </p:nvSpPr>
          <p:spPr>
            <a:xfrm>
              <a:off x="2959264" y="1095040"/>
              <a:ext cx="3384375" cy="415498"/>
            </a:xfrm>
            <a:prstGeom prst="rect">
              <a:avLst/>
            </a:prstGeom>
            <a:noFill/>
          </p:spPr>
          <p:txBody>
            <a:bodyPr wrap="square" lIns="0" tIns="0" rIns="0" bIns="0" rtlCol="0">
              <a:spAutoFit/>
            </a:bodyPr>
            <a:lstStyle/>
            <a:p>
              <a:pPr>
                <a:lnSpc>
                  <a:spcPct val="150000"/>
                </a:lnSpc>
              </a:pPr>
              <a:r>
                <a:rPr lang="zh-CN" altLang="en-US" sz="1800" dirty="0">
                  <a:solidFill>
                    <a:schemeClr val="bg1"/>
                  </a:solidFill>
                  <a:latin typeface="微软雅黑" panose="020B0503020204020204" charset="-122"/>
                  <a:ea typeface="微软雅黑" panose="020B0503020204020204" charset="-122"/>
                  <a:sym typeface="+mn-ea"/>
                </a:rPr>
                <a:t>请在这里输入你的文字说明</a:t>
              </a:r>
            </a:p>
          </p:txBody>
        </p:sp>
      </p:grpSp>
      <p:grpSp>
        <p:nvGrpSpPr>
          <p:cNvPr id="15" name="组合 14"/>
          <p:cNvGrpSpPr/>
          <p:nvPr/>
        </p:nvGrpSpPr>
        <p:grpSpPr>
          <a:xfrm>
            <a:off x="2815248" y="3121565"/>
            <a:ext cx="4896544" cy="432048"/>
            <a:chOff x="2815248" y="3121564"/>
            <a:chExt cx="4896544" cy="432048"/>
          </a:xfrm>
          <a:solidFill>
            <a:srgbClr val="B78432"/>
          </a:solidFill>
        </p:grpSpPr>
        <p:sp>
          <p:nvSpPr>
            <p:cNvPr id="16" name="矩形 15"/>
            <p:cNvSpPr/>
            <p:nvPr/>
          </p:nvSpPr>
          <p:spPr>
            <a:xfrm>
              <a:off x="2815248" y="3121564"/>
              <a:ext cx="4896544" cy="432048"/>
            </a:xfrm>
            <a:prstGeom prst="rect">
              <a:avLst/>
            </a:prstGeom>
            <a:solidFill>
              <a:srgbClr val="D42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7" name="TextBox 47"/>
            <p:cNvSpPr txBox="1"/>
            <p:nvPr/>
          </p:nvSpPr>
          <p:spPr>
            <a:xfrm>
              <a:off x="2959263" y="3129839"/>
              <a:ext cx="3384375" cy="415498"/>
            </a:xfrm>
            <a:prstGeom prst="rect">
              <a:avLst/>
            </a:prstGeom>
            <a:noFill/>
          </p:spPr>
          <p:txBody>
            <a:bodyPr wrap="square" lIns="0" tIns="0" rIns="0" bIns="0" rtlCol="0">
              <a:spAutoFit/>
            </a:bodyPr>
            <a:lstStyle/>
            <a:p>
              <a:pPr>
                <a:lnSpc>
                  <a:spcPct val="150000"/>
                </a:lnSpc>
              </a:pPr>
              <a:r>
                <a:rPr lang="zh-CN" altLang="en-US" sz="1800" dirty="0">
                  <a:solidFill>
                    <a:schemeClr val="bg1"/>
                  </a:solidFill>
                  <a:latin typeface="微软雅黑" panose="020B0503020204020204" charset="-122"/>
                  <a:ea typeface="微软雅黑" panose="020B0503020204020204" charset="-122"/>
                  <a:sym typeface="+mn-ea"/>
                </a:rPr>
                <a:t>请在这里输入你的文字说明</a:t>
              </a:r>
            </a:p>
          </p:txBody>
        </p:sp>
      </p:grpSp>
      <p:sp>
        <p:nvSpPr>
          <p:cNvPr id="21" name="TextBox 47"/>
          <p:cNvSpPr txBox="1"/>
          <p:nvPr/>
        </p:nvSpPr>
        <p:spPr>
          <a:xfrm>
            <a:off x="2822466" y="1625949"/>
            <a:ext cx="4961334" cy="830997"/>
          </a:xfrm>
          <a:prstGeom prst="rect">
            <a:avLst/>
          </a:prstGeom>
          <a:noFill/>
        </p:spPr>
        <p:txBody>
          <a:bodyPr wrap="square" lIns="0" tIns="0" rIns="0" bIns="0" rtlCol="0">
            <a:spAutoFit/>
          </a:bodyPr>
          <a:lstStyle/>
          <a:p>
            <a:pPr>
              <a:lnSpc>
                <a:spcPct val="150000"/>
              </a:lnSpc>
            </a:pPr>
            <a:r>
              <a:rPr lang="zh-CN" altLang="en-US" sz="1200" dirty="0">
                <a:solidFill>
                  <a:schemeClr val="tx1">
                    <a:lumMod val="85000"/>
                    <a:lumOff val="15000"/>
                  </a:schemeClr>
                </a:solidFill>
                <a:latin typeface="微软雅黑" panose="020B0503020204020204" charset="-122"/>
                <a:ea typeface="微软雅黑" panose="020B0503020204020204" charset="-122"/>
                <a:sym typeface="+mn-ea"/>
              </a:rPr>
              <a:t>请在这里输入你的文字说明并且文本尽量精简可根据需求拉伸文本框请在这里输入你的文字说明并且文本尽量精简可根据需求拉伸文本框请在这里输入你的文字说明并且文本尽量精简可根据需求拉伸文本框</a:t>
            </a:r>
          </a:p>
        </p:txBody>
      </p:sp>
      <p:sp>
        <p:nvSpPr>
          <p:cNvPr id="22" name="TextBox 47"/>
          <p:cNvSpPr txBox="1"/>
          <p:nvPr/>
        </p:nvSpPr>
        <p:spPr>
          <a:xfrm>
            <a:off x="2843808" y="3651870"/>
            <a:ext cx="4961334" cy="830997"/>
          </a:xfrm>
          <a:prstGeom prst="rect">
            <a:avLst/>
          </a:prstGeom>
          <a:noFill/>
        </p:spPr>
        <p:txBody>
          <a:bodyPr wrap="square" lIns="0" tIns="0" rIns="0" bIns="0" rtlCol="0">
            <a:spAutoFit/>
          </a:bodyPr>
          <a:lstStyle/>
          <a:p>
            <a:pPr>
              <a:lnSpc>
                <a:spcPct val="150000"/>
              </a:lnSpc>
            </a:pPr>
            <a:r>
              <a:rPr lang="zh-CN" altLang="en-US" sz="1200" dirty="0">
                <a:solidFill>
                  <a:schemeClr val="tx1">
                    <a:lumMod val="85000"/>
                    <a:lumOff val="15000"/>
                  </a:schemeClr>
                </a:solidFill>
                <a:latin typeface="微软雅黑" panose="020B0503020204020204" charset="-122"/>
                <a:ea typeface="微软雅黑" panose="020B0503020204020204" charset="-122"/>
                <a:sym typeface="+mn-ea"/>
              </a:rPr>
              <a:t>请在这里输入你的文字说明并且文本尽量精简可根据需求拉伸文本框请在这里输入你的文字说明并且文本尽量精简可根据需求拉伸文本框请在这里输入你的文字说明并且文本尽量精简可根据需求拉伸文本框</a:t>
            </a:r>
          </a:p>
        </p:txBody>
      </p:sp>
    </p:spTree>
    <p:extLst>
      <p:ext uri="{BB962C8B-B14F-4D97-AF65-F5344CB8AC3E}">
        <p14:creationId xmlns:p14="http://schemas.microsoft.com/office/powerpoint/2010/main" val="1588974750"/>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 calcmode="lin" valueType="num">
                                      <p:cBhvr>
                                        <p:cTn id="15" dur="500" fill="hold"/>
                                        <p:tgtEl>
                                          <p:spTgt spid="9"/>
                                        </p:tgtEl>
                                        <p:attrNameLst>
                                          <p:attrName>style.rotation</p:attrName>
                                        </p:attrNameLst>
                                      </p:cBhvr>
                                      <p:tavLst>
                                        <p:tav tm="0">
                                          <p:val>
                                            <p:fltVal val="360"/>
                                          </p:val>
                                        </p:tav>
                                        <p:tav tm="100000">
                                          <p:val>
                                            <p:fltVal val="0"/>
                                          </p:val>
                                        </p:tav>
                                      </p:tavLst>
                                    </p:anim>
                                    <p:animEffect transition="in" filter="fade">
                                      <p:cBhvr>
                                        <p:cTn id="16" dur="500"/>
                                        <p:tgtEl>
                                          <p:spTgt spid="9"/>
                                        </p:tgtEl>
                                      </p:cBhvr>
                                    </p:animEffect>
                                  </p:childTnLst>
                                </p:cTn>
                              </p:par>
                              <p:par>
                                <p:cTn id="17" presetID="22" presetClass="entr" presetSubtype="8" fill="hold" nodeType="withEffect">
                                  <p:stCondLst>
                                    <p:cond delay="50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par>
                                <p:cTn id="20" presetID="22" presetClass="entr" presetSubtype="8" fill="hold" nodeType="withEffect">
                                  <p:stCondLst>
                                    <p:cond delay="50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par>
                                <p:cTn id="23" presetID="22" presetClass="entr" presetSubtype="1" fill="hold" grpId="0" nodeType="withEffect">
                                  <p:stCondLst>
                                    <p:cond delay="1000"/>
                                  </p:stCondLst>
                                  <p:childTnLst>
                                    <p:set>
                                      <p:cBhvr>
                                        <p:cTn id="24" dur="1" fill="hold">
                                          <p:stCondLst>
                                            <p:cond delay="0"/>
                                          </p:stCondLst>
                                        </p:cTn>
                                        <p:tgtEl>
                                          <p:spTgt spid="21"/>
                                        </p:tgtEl>
                                        <p:attrNameLst>
                                          <p:attrName>style.visibility</p:attrName>
                                        </p:attrNameLst>
                                      </p:cBhvr>
                                      <p:to>
                                        <p:strVal val="visible"/>
                                      </p:to>
                                    </p:set>
                                    <p:animEffect transition="in" filter="wipe(up)">
                                      <p:cBhvr>
                                        <p:cTn id="25" dur="500"/>
                                        <p:tgtEl>
                                          <p:spTgt spid="21"/>
                                        </p:tgtEl>
                                      </p:cBhvr>
                                    </p:animEffect>
                                  </p:childTnLst>
                                </p:cTn>
                              </p:par>
                              <p:par>
                                <p:cTn id="26" presetID="22" presetClass="entr" presetSubtype="1" fill="hold" grpId="0" nodeType="withEffect">
                                  <p:stCondLst>
                                    <p:cond delay="1000"/>
                                  </p:stCondLst>
                                  <p:childTnLst>
                                    <p:set>
                                      <p:cBhvr>
                                        <p:cTn id="27" dur="1" fill="hold">
                                          <p:stCondLst>
                                            <p:cond delay="0"/>
                                          </p:stCondLst>
                                        </p:cTn>
                                        <p:tgtEl>
                                          <p:spTgt spid="22"/>
                                        </p:tgtEl>
                                        <p:attrNameLst>
                                          <p:attrName>style.visibility</p:attrName>
                                        </p:attrNameLst>
                                      </p:cBhvr>
                                      <p:to>
                                        <p:strVal val="visible"/>
                                      </p:to>
                                    </p:set>
                                    <p:animEffect transition="in" filter="wipe(up)">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001751" y="-2001752"/>
            <a:ext cx="5140497" cy="9144001"/>
          </a:xfrm>
          <a:prstGeom prst="rect">
            <a:avLst/>
          </a:prstGeom>
        </p:spPr>
      </p:pic>
      <p:sp>
        <p:nvSpPr>
          <p:cNvPr id="7" name="矩形 6"/>
          <p:cNvSpPr/>
          <p:nvPr/>
        </p:nvSpPr>
        <p:spPr>
          <a:xfrm>
            <a:off x="652008" y="962108"/>
            <a:ext cx="4564529" cy="1996757"/>
          </a:xfrm>
          <a:prstGeom prst="rect">
            <a:avLst/>
          </a:prstGeom>
          <a:solidFill>
            <a:srgbClr val="71B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5297564" y="962108"/>
            <a:ext cx="3250088" cy="1996757"/>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652008" y="3025702"/>
            <a:ext cx="2349787" cy="1395223"/>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3091825" y="3025702"/>
            <a:ext cx="2124712" cy="1395223"/>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5297564" y="3025702"/>
            <a:ext cx="3250088" cy="1395223"/>
          </a:xfrm>
          <a:prstGeom prst="rect">
            <a:avLst/>
          </a:prstGeom>
          <a:solidFill>
            <a:srgbClr val="D42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866693" y="1360320"/>
            <a:ext cx="4110824" cy="1361911"/>
          </a:xfrm>
          <a:prstGeom prst="rect">
            <a:avLst/>
          </a:prstGeom>
        </p:spPr>
        <p:txBody>
          <a:bodyPr wrap="square">
            <a:spAutoFit/>
          </a:bodyPr>
          <a:lstStyle/>
          <a:p>
            <a:pPr>
              <a:lnSpc>
                <a:spcPct val="150000"/>
              </a:lnSpc>
              <a:spcBef>
                <a:spcPct val="20000"/>
              </a:spcBef>
            </a:pPr>
            <a:r>
              <a:rPr lang="zh-CN" altLang="en-US" sz="1100" dirty="0" smtClean="0">
                <a:latin typeface="微软雅黑" panose="020B0503020204020204" pitchFamily="34" charset="-122"/>
                <a:ea typeface="微软雅黑" panose="020B0503020204020204" pitchFamily="34" charset="-122"/>
              </a:rPr>
              <a:t>请在这里输入你的文字说明并且文本尽量精简请在这里输入你的文字说明并且文本尽量精简可根据需求拉伸文本框请在这里输入你的文字说明并且文本尽量精简请在这里输入你的文字说明并且文本尽量精简可根据需求拉伸</a:t>
            </a:r>
            <a:r>
              <a:rPr lang="zh-CN" altLang="en-US" sz="1100" dirty="0">
                <a:latin typeface="微软雅黑" panose="020B0503020204020204" pitchFamily="34" charset="-122"/>
                <a:ea typeface="微软雅黑" panose="020B0503020204020204" pitchFamily="34" charset="-122"/>
              </a:rPr>
              <a:t>文本框请在这里输入你的文字说明并且文本尽量精简请在这里输入你的文字说明并且文本</a:t>
            </a:r>
          </a:p>
        </p:txBody>
      </p:sp>
      <p:sp>
        <p:nvSpPr>
          <p:cNvPr id="17" name="Rectangle 48"/>
          <p:cNvSpPr/>
          <p:nvPr/>
        </p:nvSpPr>
        <p:spPr>
          <a:xfrm>
            <a:off x="5923438" y="3512563"/>
            <a:ext cx="1846660" cy="369332"/>
          </a:xfrm>
          <a:prstGeom prst="rect">
            <a:avLst/>
          </a:prstGeom>
        </p:spPr>
        <p:txBody>
          <a:bodyPr wrap="none" lIns="0" tIns="0" rIns="0" bIns="0">
            <a:spAutoFit/>
          </a:bodyPr>
          <a:lstStyle/>
          <a:p>
            <a:pPr algn="ctr"/>
            <a:r>
              <a:rPr lang="zh-CN" altLang="en-US" sz="2400" b="1" dirty="0" smtClean="0">
                <a:solidFill>
                  <a:schemeClr val="bg1"/>
                </a:solidFill>
                <a:latin typeface="微软雅黑" panose="020B0503020204020204" charset="-122"/>
                <a:ea typeface="微软雅黑" panose="020B0503020204020204" charset="-122"/>
              </a:rPr>
              <a:t>单击添加标题</a:t>
            </a:r>
          </a:p>
        </p:txBody>
      </p:sp>
      <p:sp>
        <p:nvSpPr>
          <p:cNvPr id="18" name="菱形 17"/>
          <p:cNvSpPr/>
          <p:nvPr/>
        </p:nvSpPr>
        <p:spPr>
          <a:xfrm>
            <a:off x="107504" y="195486"/>
            <a:ext cx="432048" cy="432048"/>
          </a:xfrm>
          <a:prstGeom prst="diamond">
            <a:avLst/>
          </a:prstGeom>
          <a:solidFill>
            <a:schemeClr val="bg1">
              <a:lumMod val="9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菱形 18"/>
          <p:cNvSpPr/>
          <p:nvPr/>
        </p:nvSpPr>
        <p:spPr>
          <a:xfrm>
            <a:off x="251520" y="195486"/>
            <a:ext cx="432048" cy="432048"/>
          </a:xfrm>
          <a:prstGeom prst="diamond">
            <a:avLst/>
          </a:prstGeom>
          <a:solidFill>
            <a:srgbClr val="71BDCD"/>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683568" y="255855"/>
            <a:ext cx="2031325" cy="369332"/>
          </a:xfrm>
          <a:prstGeom prst="rect">
            <a:avLst/>
          </a:prstGeom>
          <a:noFill/>
        </p:spPr>
        <p:txBody>
          <a:bodyPr wrap="none" rtlCol="0">
            <a:spAutoFit/>
          </a:bodyPr>
          <a:lstStyle/>
          <a:p>
            <a:r>
              <a:rPr lang="zh-CN" altLang="en-US" sz="1800" b="1" dirty="0" smtClean="0">
                <a:solidFill>
                  <a:schemeClr val="tx1">
                    <a:lumMod val="65000"/>
                    <a:lumOff val="35000"/>
                  </a:schemeClr>
                </a:solidFill>
                <a:latin typeface="微软雅黑" panose="020B0503020204020204" pitchFamily="34" charset="-122"/>
                <a:ea typeface="微软雅黑" panose="020B0503020204020204" pitchFamily="34" charset="-122"/>
              </a:rPr>
              <a:t>单击添加本页标题</a:t>
            </a:r>
            <a:endParaRPr lang="zh-CN" altLang="en-US" sz="1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247311696"/>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par>
                          <p:cTn id="14" fill="hold">
                            <p:stCondLst>
                              <p:cond delay="1500"/>
                            </p:stCondLst>
                            <p:childTnLst>
                              <p:par>
                                <p:cTn id="15" presetID="16" presetClass="entr" presetSubtype="2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par>
                          <p:cTn id="18" fill="hold">
                            <p:stCondLst>
                              <p:cond delay="2000"/>
                            </p:stCondLst>
                            <p:childTnLst>
                              <p:par>
                                <p:cTn id="19" presetID="12" presetClass="entr" presetSubtype="1"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p:tgtEl>
                                          <p:spTgt spid="9"/>
                                        </p:tgtEl>
                                        <p:attrNameLst>
                                          <p:attrName>ppt_y</p:attrName>
                                        </p:attrNameLst>
                                      </p:cBhvr>
                                      <p:tavLst>
                                        <p:tav tm="0">
                                          <p:val>
                                            <p:strVal val="#ppt_y-#ppt_h*1.125000"/>
                                          </p:val>
                                        </p:tav>
                                        <p:tav tm="100000">
                                          <p:val>
                                            <p:strVal val="#ppt_y"/>
                                          </p:val>
                                        </p:tav>
                                      </p:tavLst>
                                    </p:anim>
                                    <p:animEffect transition="in" filter="wipe(down)">
                                      <p:cBhvr>
                                        <p:cTn id="22" dur="500"/>
                                        <p:tgtEl>
                                          <p:spTgt spid="9"/>
                                        </p:tgtEl>
                                      </p:cBhvr>
                                    </p:animEffect>
                                  </p:childTnLst>
                                </p:cTn>
                              </p:par>
                              <p:par>
                                <p:cTn id="23" presetID="12" presetClass="entr" presetSubtype="1"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p:tgtEl>
                                          <p:spTgt spid="14"/>
                                        </p:tgtEl>
                                        <p:attrNameLst>
                                          <p:attrName>ppt_y</p:attrName>
                                        </p:attrNameLst>
                                      </p:cBhvr>
                                      <p:tavLst>
                                        <p:tav tm="0">
                                          <p:val>
                                            <p:strVal val="#ppt_y-#ppt_h*1.125000"/>
                                          </p:val>
                                        </p:tav>
                                        <p:tav tm="100000">
                                          <p:val>
                                            <p:strVal val="#ppt_y"/>
                                          </p:val>
                                        </p:tav>
                                      </p:tavLst>
                                    </p:anim>
                                    <p:animEffect transition="in" filter="wipe(down)">
                                      <p:cBhvr>
                                        <p:cTn id="26" dur="500"/>
                                        <p:tgtEl>
                                          <p:spTgt spid="14"/>
                                        </p:tgtEl>
                                      </p:cBhvr>
                                    </p:animEffect>
                                  </p:childTnLst>
                                </p:cTn>
                              </p:par>
                              <p:par>
                                <p:cTn id="27" presetID="12" presetClass="entr" presetSubtype="1"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p:tgtEl>
                                          <p:spTgt spid="15"/>
                                        </p:tgtEl>
                                        <p:attrNameLst>
                                          <p:attrName>ppt_y</p:attrName>
                                        </p:attrNameLst>
                                      </p:cBhvr>
                                      <p:tavLst>
                                        <p:tav tm="0">
                                          <p:val>
                                            <p:strVal val="#ppt_y-#ppt_h*1.125000"/>
                                          </p:val>
                                        </p:tav>
                                        <p:tav tm="100000">
                                          <p:val>
                                            <p:strVal val="#ppt_y"/>
                                          </p:val>
                                        </p:tav>
                                      </p:tavLst>
                                    </p:anim>
                                    <p:animEffect transition="in" filter="wipe(down)">
                                      <p:cBhvr>
                                        <p:cTn id="30" dur="500"/>
                                        <p:tgtEl>
                                          <p:spTgt spid="15"/>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4" grpId="0" animBg="1"/>
      <p:bldP spid="15" grpId="0" animBg="1"/>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8" name="Rectangle 3"/>
          <p:cNvSpPr txBox="1">
            <a:spLocks noChangeArrowheads="1"/>
          </p:cNvSpPr>
          <p:nvPr/>
        </p:nvSpPr>
        <p:spPr bwMode="auto">
          <a:xfrm>
            <a:off x="3933001" y="2171804"/>
            <a:ext cx="3816424" cy="677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r>
              <a:rPr lang="zh-CN" altLang="en-US" sz="2800" b="1" dirty="0" smtClean="0">
                <a:solidFill>
                  <a:srgbClr val="409E2F"/>
                </a:solidFill>
                <a:latin typeface="微软雅黑" panose="020B0503020204020204" pitchFamily="34" charset="-122"/>
                <a:ea typeface="微软雅黑" panose="020B0503020204020204" pitchFamily="34" charset="-122"/>
              </a:rPr>
              <a:t>单击添加过渡页标题</a:t>
            </a:r>
            <a:endParaRPr lang="zh-CN" altLang="en-US" sz="2800" b="1" dirty="0">
              <a:solidFill>
                <a:srgbClr val="409E2F"/>
              </a:solidFill>
              <a:latin typeface="微软雅黑" panose="020B0503020204020204" pitchFamily="34" charset="-122"/>
              <a:ea typeface="微软雅黑" panose="020B0503020204020204" pitchFamily="34" charset="-122"/>
            </a:endParaRPr>
          </a:p>
        </p:txBody>
      </p:sp>
      <p:sp>
        <p:nvSpPr>
          <p:cNvPr id="19" name="Rectangle 3"/>
          <p:cNvSpPr txBox="1">
            <a:spLocks noChangeArrowheads="1"/>
          </p:cNvSpPr>
          <p:nvPr/>
        </p:nvSpPr>
        <p:spPr bwMode="auto">
          <a:xfrm>
            <a:off x="3923427" y="1185307"/>
            <a:ext cx="3134839" cy="1325204"/>
          </a:xfrm>
          <a:prstGeom prst="rect">
            <a:avLst/>
          </a:prstGeom>
          <a:noFill/>
          <a:ln>
            <a:noFill/>
          </a:ln>
          <a:effectLst/>
          <a:extLst/>
        </p:spPr>
        <p:txBody>
          <a:bodyPr vert="horz" wrap="square" lIns="91440" tIns="45720" rIns="91440" bIns="4572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r>
              <a:rPr lang="en-US" altLang="zh-CN" sz="5400" b="1" dirty="0" smtClean="0">
                <a:solidFill>
                  <a:srgbClr val="FF0000"/>
                </a:solidFill>
                <a:latin typeface="Impact" panose="020B0806030902050204" pitchFamily="34" charset="0"/>
              </a:rPr>
              <a:t>PART  03</a:t>
            </a:r>
            <a:endParaRPr lang="zh-CN" altLang="en-US" sz="5400" b="1" dirty="0">
              <a:solidFill>
                <a:srgbClr val="FF0000"/>
              </a:solidFill>
              <a:latin typeface="Impact" panose="020B0806030902050204" pitchFamily="34" charset="0"/>
            </a:endParaRPr>
          </a:p>
        </p:txBody>
      </p:sp>
      <p:sp>
        <p:nvSpPr>
          <p:cNvPr id="20" name="矩形 19"/>
          <p:cNvSpPr/>
          <p:nvPr/>
        </p:nvSpPr>
        <p:spPr>
          <a:xfrm>
            <a:off x="3974178" y="2750456"/>
            <a:ext cx="3384376" cy="577081"/>
          </a:xfrm>
          <a:prstGeom prst="rect">
            <a:avLst/>
          </a:prstGeom>
        </p:spPr>
        <p:txBody>
          <a:bodyPr wrap="square">
            <a:spAutoFit/>
          </a:bodyPr>
          <a:lstStyle/>
          <a:p>
            <a:pPr>
              <a:lnSpc>
                <a:spcPct val="150000"/>
              </a:lnSpc>
            </a:pPr>
            <a:r>
              <a:rPr lang="en-US" altLang="zh-CN" sz="700" dirty="0">
                <a:solidFill>
                  <a:schemeClr val="tx1">
                    <a:lumMod val="50000"/>
                    <a:lumOff val="50000"/>
                  </a:schemeClr>
                </a:solidFill>
                <a:latin typeface="微软雅黑" panose="020B0503020204020204" pitchFamily="34" charset="-122"/>
                <a:ea typeface="微软雅黑" panose="020B0503020204020204" pitchFamily="34" charset="-122"/>
              </a:rPr>
              <a:t>Your content to play here, or through your copy, paste in this box, and select only the text. Your content to play here, or through your copy, paste in this box, and select only the text.</a:t>
            </a:r>
          </a:p>
        </p:txBody>
      </p:sp>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7811" y="1320878"/>
            <a:ext cx="1701852" cy="1701852"/>
          </a:xfrm>
          <a:prstGeom prst="rect">
            <a:avLst/>
          </a:prstGeom>
        </p:spPr>
      </p:pic>
    </p:spTree>
    <p:extLst>
      <p:ext uri="{BB962C8B-B14F-4D97-AF65-F5344CB8AC3E}">
        <p14:creationId xmlns:p14="http://schemas.microsoft.com/office/powerpoint/2010/main" val="1803253542"/>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p:tgtEl>
                                          <p:spTgt spid="21"/>
                                        </p:tgtEl>
                                        <p:attrNameLst>
                                          <p:attrName>ppt_x</p:attrName>
                                        </p:attrNameLst>
                                      </p:cBhvr>
                                      <p:tavLst>
                                        <p:tav tm="0">
                                          <p:val>
                                            <p:strVal val="#ppt_x+#ppt_w*1.125000"/>
                                          </p:val>
                                        </p:tav>
                                        <p:tav tm="100000">
                                          <p:val>
                                            <p:strVal val="#ppt_x"/>
                                          </p:val>
                                        </p:tav>
                                      </p:tavLst>
                                    </p:anim>
                                    <p:animEffect transition="in" filter="wipe(left)">
                                      <p:cBhvr>
                                        <p:cTn id="13" dur="500"/>
                                        <p:tgtEl>
                                          <p:spTgt spid="21"/>
                                        </p:tgtEl>
                                      </p:cBhvr>
                                    </p:animEffect>
                                  </p:childTnLst>
                                </p:cTn>
                              </p:par>
                            </p:childTnLst>
                          </p:cTn>
                        </p:par>
                        <p:par>
                          <p:cTn id="14" fill="hold">
                            <p:stCondLst>
                              <p:cond delay="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9"/>
                                        </p:tgtEl>
                                        <p:attrNameLst>
                                          <p:attrName>ppt_y</p:attrName>
                                        </p:attrNameLst>
                                      </p:cBhvr>
                                      <p:tavLst>
                                        <p:tav tm="0">
                                          <p:val>
                                            <p:strVal val="#ppt_y"/>
                                          </p:val>
                                        </p:tav>
                                        <p:tav tm="100000">
                                          <p:val>
                                            <p:strVal val="#ppt_y"/>
                                          </p:val>
                                        </p:tav>
                                      </p:tavLst>
                                    </p:anim>
                                    <p:anim calcmode="lin" valueType="num">
                                      <p:cBhvr>
                                        <p:cTn id="1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9"/>
                                        </p:tgtEl>
                                      </p:cBhvr>
                                    </p:animEffect>
                                  </p:childTnLst>
                                </p:cTn>
                              </p:par>
                            </p:childTnLst>
                          </p:cTn>
                        </p:par>
                        <p:par>
                          <p:cTn id="22" fill="hold">
                            <p:stCondLst>
                              <p:cond delay="1250"/>
                            </p:stCondLst>
                            <p:childTnLst>
                              <p:par>
                                <p:cTn id="23" presetID="23" presetClass="entr" presetSubtype="528" fill="hold" grpId="0" nodeType="afterEffect">
                                  <p:stCondLst>
                                    <p:cond delay="0"/>
                                  </p:stCondLst>
                                  <p:iterate type="lt">
                                    <p:tmPct val="18000"/>
                                  </p:iterate>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 calcmode="lin" valueType="num">
                                      <p:cBhvr>
                                        <p:cTn id="27" dur="500" fill="hold"/>
                                        <p:tgtEl>
                                          <p:spTgt spid="18"/>
                                        </p:tgtEl>
                                        <p:attrNameLst>
                                          <p:attrName>ppt_x</p:attrName>
                                        </p:attrNameLst>
                                      </p:cBhvr>
                                      <p:tavLst>
                                        <p:tav tm="0">
                                          <p:val>
                                            <p:fltVal val="0.5"/>
                                          </p:val>
                                        </p:tav>
                                        <p:tav tm="100000">
                                          <p:val>
                                            <p:strVal val="#ppt_x"/>
                                          </p:val>
                                        </p:tav>
                                      </p:tavLst>
                                    </p:anim>
                                    <p:anim calcmode="lin" valueType="num">
                                      <p:cBhvr>
                                        <p:cTn id="28" dur="500" fill="hold"/>
                                        <p:tgtEl>
                                          <p:spTgt spid="18"/>
                                        </p:tgtEl>
                                        <p:attrNameLst>
                                          <p:attrName>ppt_y</p:attrName>
                                        </p:attrNameLst>
                                      </p:cBhvr>
                                      <p:tavLst>
                                        <p:tav tm="0">
                                          <p:val>
                                            <p:fltVal val="0.5"/>
                                          </p:val>
                                        </p:tav>
                                        <p:tav tm="100000">
                                          <p:val>
                                            <p:strVal val="#ppt_y"/>
                                          </p:val>
                                        </p:tav>
                                      </p:tavLst>
                                    </p:anim>
                                  </p:childTnLst>
                                </p:cTn>
                              </p:par>
                            </p:childTnLst>
                          </p:cTn>
                        </p:par>
                        <p:par>
                          <p:cTn id="29" fill="hold">
                            <p:stCondLst>
                              <p:cond delay="2470"/>
                            </p:stCondLst>
                            <p:childTnLst>
                              <p:par>
                                <p:cTn id="30" presetID="16" presetClass="entr" presetSubtype="21"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12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001751" y="-2001752"/>
            <a:ext cx="5140497" cy="9144001"/>
          </a:xfrm>
          <a:prstGeom prst="rect">
            <a:avLst/>
          </a:prstGeom>
        </p:spPr>
      </p:pic>
      <p:sp>
        <p:nvSpPr>
          <p:cNvPr id="18" name="菱形 17"/>
          <p:cNvSpPr/>
          <p:nvPr/>
        </p:nvSpPr>
        <p:spPr>
          <a:xfrm>
            <a:off x="107504" y="195486"/>
            <a:ext cx="432048" cy="432048"/>
          </a:xfrm>
          <a:prstGeom prst="diamond">
            <a:avLst/>
          </a:prstGeom>
          <a:solidFill>
            <a:schemeClr val="bg1">
              <a:lumMod val="9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菱形 18"/>
          <p:cNvSpPr/>
          <p:nvPr/>
        </p:nvSpPr>
        <p:spPr>
          <a:xfrm>
            <a:off x="251520" y="195486"/>
            <a:ext cx="432048" cy="432048"/>
          </a:xfrm>
          <a:prstGeom prst="diamond">
            <a:avLst/>
          </a:prstGeom>
          <a:solidFill>
            <a:srgbClr val="71BDCD"/>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683568" y="255855"/>
            <a:ext cx="2031325" cy="369332"/>
          </a:xfrm>
          <a:prstGeom prst="rect">
            <a:avLst/>
          </a:prstGeom>
          <a:noFill/>
        </p:spPr>
        <p:txBody>
          <a:bodyPr wrap="none" rtlCol="0">
            <a:spAutoFit/>
          </a:bodyPr>
          <a:lstStyle/>
          <a:p>
            <a:r>
              <a:rPr lang="zh-CN" altLang="en-US" sz="1800" b="1" dirty="0" smtClean="0">
                <a:solidFill>
                  <a:schemeClr val="tx1">
                    <a:lumMod val="65000"/>
                    <a:lumOff val="35000"/>
                  </a:schemeClr>
                </a:solidFill>
                <a:latin typeface="微软雅黑" panose="020B0503020204020204" pitchFamily="34" charset="-122"/>
                <a:ea typeface="微软雅黑" panose="020B0503020204020204" pitchFamily="34" charset="-122"/>
              </a:rPr>
              <a:t>单击添加本页标题</a:t>
            </a:r>
            <a:endParaRPr lang="zh-CN" altLang="en-US" sz="1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 name="Oval 5"/>
          <p:cNvSpPr>
            <a:spLocks noChangeArrowheads="1"/>
          </p:cNvSpPr>
          <p:nvPr/>
        </p:nvSpPr>
        <p:spPr bwMode="auto">
          <a:xfrm>
            <a:off x="3249774" y="956762"/>
            <a:ext cx="1180424" cy="1173224"/>
          </a:xfrm>
          <a:prstGeom prst="ellipse">
            <a:avLst/>
          </a:prstGeom>
          <a:solidFill>
            <a:srgbClr val="71BDCD"/>
          </a:solidFill>
          <a:ln w="38100" cap="flat">
            <a:noFill/>
            <a:prstDash val="solid"/>
            <a:miter lim="800000"/>
          </a:ln>
          <a:effectLst>
            <a:outerShdw blurRad="63500" sx="102000" sy="102000" algn="ctr" rotWithShape="0">
              <a:prstClr val="black">
                <a:alpha val="40000"/>
              </a:prstClr>
            </a:outerShdw>
          </a:effectLst>
        </p:spPr>
        <p:txBody>
          <a:bodyPr vert="horz" wrap="square" lIns="68562" tIns="34281" rIns="68562" bIns="34281"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7" name="Oval 6"/>
          <p:cNvSpPr>
            <a:spLocks noChangeArrowheads="1"/>
          </p:cNvSpPr>
          <p:nvPr/>
        </p:nvSpPr>
        <p:spPr bwMode="auto">
          <a:xfrm>
            <a:off x="3752066" y="2058371"/>
            <a:ext cx="1180424" cy="1173224"/>
          </a:xfrm>
          <a:prstGeom prst="ellipse">
            <a:avLst/>
          </a:prstGeom>
          <a:solidFill>
            <a:srgbClr val="D42418"/>
          </a:solidFill>
          <a:ln w="38100" cap="flat">
            <a:noFill/>
            <a:prstDash val="solid"/>
            <a:miter lim="800000"/>
          </a:ln>
          <a:effectLst>
            <a:outerShdw blurRad="63500" sx="102000" sy="102000" algn="ctr" rotWithShape="0">
              <a:prstClr val="black">
                <a:alpha val="40000"/>
              </a:prstClr>
            </a:outerShdw>
          </a:effectLst>
        </p:spPr>
        <p:txBody>
          <a:bodyPr vert="horz" wrap="square" lIns="68562" tIns="34281" rIns="68562" bIns="34281"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8" name="Oval 7"/>
          <p:cNvSpPr>
            <a:spLocks noChangeArrowheads="1"/>
          </p:cNvSpPr>
          <p:nvPr/>
        </p:nvSpPr>
        <p:spPr bwMode="auto">
          <a:xfrm>
            <a:off x="3249774" y="3158223"/>
            <a:ext cx="1180424" cy="1173224"/>
          </a:xfrm>
          <a:prstGeom prst="ellipse">
            <a:avLst/>
          </a:prstGeom>
          <a:solidFill>
            <a:srgbClr val="71BDCD"/>
          </a:solidFill>
          <a:ln w="38100" cap="flat">
            <a:noFill/>
            <a:prstDash val="solid"/>
            <a:miter lim="800000"/>
          </a:ln>
          <a:effectLst>
            <a:outerShdw blurRad="63500" sx="102000" sy="102000" algn="ctr" rotWithShape="0">
              <a:prstClr val="black">
                <a:alpha val="40000"/>
              </a:prstClr>
            </a:outerShdw>
          </a:effectLst>
        </p:spPr>
        <p:txBody>
          <a:bodyPr vert="horz" wrap="square" lIns="68562" tIns="34281" rIns="68562" bIns="34281"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9" name="Freeform 10"/>
          <p:cNvSpPr>
            <a:spLocks noEditPoints="1"/>
          </p:cNvSpPr>
          <p:nvPr/>
        </p:nvSpPr>
        <p:spPr bwMode="auto">
          <a:xfrm>
            <a:off x="4498995" y="1413320"/>
            <a:ext cx="273977" cy="272328"/>
          </a:xfrm>
          <a:custGeom>
            <a:avLst/>
            <a:gdLst>
              <a:gd name="T0" fmla="*/ 173 w 346"/>
              <a:gd name="T1" fmla="*/ 0 h 346"/>
              <a:gd name="T2" fmla="*/ 346 w 346"/>
              <a:gd name="T3" fmla="*/ 173 h 346"/>
              <a:gd name="T4" fmla="*/ 173 w 346"/>
              <a:gd name="T5" fmla="*/ 346 h 346"/>
              <a:gd name="T6" fmla="*/ 0 w 346"/>
              <a:gd name="T7" fmla="*/ 173 h 346"/>
              <a:gd name="T8" fmla="*/ 173 w 346"/>
              <a:gd name="T9" fmla="*/ 0 h 346"/>
              <a:gd name="T10" fmla="*/ 277 w 346"/>
              <a:gd name="T11" fmla="*/ 176 h 346"/>
              <a:gd name="T12" fmla="*/ 204 w 346"/>
              <a:gd name="T13" fmla="*/ 218 h 346"/>
              <a:gd name="T14" fmla="*/ 131 w 346"/>
              <a:gd name="T15" fmla="*/ 260 h 346"/>
              <a:gd name="T16" fmla="*/ 131 w 346"/>
              <a:gd name="T17" fmla="*/ 176 h 346"/>
              <a:gd name="T18" fmla="*/ 131 w 346"/>
              <a:gd name="T19" fmla="*/ 92 h 346"/>
              <a:gd name="T20" fmla="*/ 204 w 346"/>
              <a:gd name="T21" fmla="*/ 134 h 346"/>
              <a:gd name="T22" fmla="*/ 277 w 346"/>
              <a:gd name="T23" fmla="*/ 176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6" h="346">
                <a:moveTo>
                  <a:pt x="173" y="0"/>
                </a:moveTo>
                <a:cubicBezTo>
                  <a:pt x="268" y="0"/>
                  <a:pt x="346" y="77"/>
                  <a:pt x="346" y="173"/>
                </a:cubicBezTo>
                <a:cubicBezTo>
                  <a:pt x="346" y="268"/>
                  <a:pt x="268" y="346"/>
                  <a:pt x="173" y="346"/>
                </a:cubicBezTo>
                <a:cubicBezTo>
                  <a:pt x="77" y="346"/>
                  <a:pt x="0" y="268"/>
                  <a:pt x="0" y="173"/>
                </a:cubicBezTo>
                <a:cubicBezTo>
                  <a:pt x="0" y="77"/>
                  <a:pt x="77" y="0"/>
                  <a:pt x="173" y="0"/>
                </a:cubicBezTo>
                <a:close/>
                <a:moveTo>
                  <a:pt x="277" y="176"/>
                </a:moveTo>
                <a:lnTo>
                  <a:pt x="204" y="218"/>
                </a:lnTo>
                <a:lnTo>
                  <a:pt x="131" y="260"/>
                </a:lnTo>
                <a:lnTo>
                  <a:pt x="131" y="176"/>
                </a:lnTo>
                <a:lnTo>
                  <a:pt x="131" y="92"/>
                </a:lnTo>
                <a:lnTo>
                  <a:pt x="204" y="134"/>
                </a:lnTo>
                <a:lnTo>
                  <a:pt x="277" y="176"/>
                </a:lnTo>
                <a:close/>
              </a:path>
            </a:pathLst>
          </a:custGeom>
          <a:solidFill>
            <a:srgbClr val="71BDCD"/>
          </a:solidFill>
          <a:ln>
            <a:noFill/>
          </a:ln>
        </p:spPr>
        <p:txBody>
          <a:bodyPr vert="horz" wrap="square" lIns="68562" tIns="34281" rIns="68562" bIns="34281"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10" name="Freeform 11"/>
          <p:cNvSpPr>
            <a:spLocks noEditPoints="1"/>
          </p:cNvSpPr>
          <p:nvPr/>
        </p:nvSpPr>
        <p:spPr bwMode="auto">
          <a:xfrm>
            <a:off x="3418700" y="2492127"/>
            <a:ext cx="273977" cy="272328"/>
          </a:xfrm>
          <a:custGeom>
            <a:avLst/>
            <a:gdLst>
              <a:gd name="T0" fmla="*/ 173 w 346"/>
              <a:gd name="T1" fmla="*/ 0 h 346"/>
              <a:gd name="T2" fmla="*/ 0 w 346"/>
              <a:gd name="T3" fmla="*/ 173 h 346"/>
              <a:gd name="T4" fmla="*/ 173 w 346"/>
              <a:gd name="T5" fmla="*/ 346 h 346"/>
              <a:gd name="T6" fmla="*/ 346 w 346"/>
              <a:gd name="T7" fmla="*/ 173 h 346"/>
              <a:gd name="T8" fmla="*/ 173 w 346"/>
              <a:gd name="T9" fmla="*/ 0 h 346"/>
              <a:gd name="T10" fmla="*/ 69 w 346"/>
              <a:gd name="T11" fmla="*/ 177 h 346"/>
              <a:gd name="T12" fmla="*/ 142 w 346"/>
              <a:gd name="T13" fmla="*/ 219 h 346"/>
              <a:gd name="T14" fmla="*/ 215 w 346"/>
              <a:gd name="T15" fmla="*/ 261 h 346"/>
              <a:gd name="T16" fmla="*/ 215 w 346"/>
              <a:gd name="T17" fmla="*/ 177 h 346"/>
              <a:gd name="T18" fmla="*/ 215 w 346"/>
              <a:gd name="T19" fmla="*/ 93 h 346"/>
              <a:gd name="T20" fmla="*/ 142 w 346"/>
              <a:gd name="T21" fmla="*/ 135 h 346"/>
              <a:gd name="T22" fmla="*/ 69 w 346"/>
              <a:gd name="T23" fmla="*/ 177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6" h="346">
                <a:moveTo>
                  <a:pt x="173" y="0"/>
                </a:moveTo>
                <a:cubicBezTo>
                  <a:pt x="78" y="0"/>
                  <a:pt x="0" y="78"/>
                  <a:pt x="0" y="173"/>
                </a:cubicBezTo>
                <a:cubicBezTo>
                  <a:pt x="0" y="269"/>
                  <a:pt x="78" y="346"/>
                  <a:pt x="173" y="346"/>
                </a:cubicBezTo>
                <a:cubicBezTo>
                  <a:pt x="269" y="346"/>
                  <a:pt x="346" y="269"/>
                  <a:pt x="346" y="173"/>
                </a:cubicBezTo>
                <a:cubicBezTo>
                  <a:pt x="346" y="78"/>
                  <a:pt x="269" y="0"/>
                  <a:pt x="173" y="0"/>
                </a:cubicBezTo>
                <a:close/>
                <a:moveTo>
                  <a:pt x="69" y="177"/>
                </a:moveTo>
                <a:lnTo>
                  <a:pt x="142" y="219"/>
                </a:lnTo>
                <a:lnTo>
                  <a:pt x="215" y="261"/>
                </a:lnTo>
                <a:lnTo>
                  <a:pt x="215" y="177"/>
                </a:lnTo>
                <a:lnTo>
                  <a:pt x="215" y="93"/>
                </a:lnTo>
                <a:lnTo>
                  <a:pt x="142" y="135"/>
                </a:lnTo>
                <a:lnTo>
                  <a:pt x="69" y="177"/>
                </a:lnTo>
                <a:close/>
              </a:path>
            </a:pathLst>
          </a:custGeom>
          <a:solidFill>
            <a:srgbClr val="D42418"/>
          </a:solidFill>
          <a:ln>
            <a:noFill/>
          </a:ln>
        </p:spPr>
        <p:txBody>
          <a:bodyPr vert="horz" wrap="square" lIns="68562" tIns="34281" rIns="68562" bIns="34281"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11" name="Freeform 12"/>
          <p:cNvSpPr>
            <a:spLocks noEditPoints="1"/>
          </p:cNvSpPr>
          <p:nvPr/>
        </p:nvSpPr>
        <p:spPr bwMode="auto">
          <a:xfrm>
            <a:off x="4498995" y="3621849"/>
            <a:ext cx="273977" cy="272328"/>
          </a:xfrm>
          <a:custGeom>
            <a:avLst/>
            <a:gdLst>
              <a:gd name="T0" fmla="*/ 173 w 346"/>
              <a:gd name="T1" fmla="*/ 0 h 346"/>
              <a:gd name="T2" fmla="*/ 346 w 346"/>
              <a:gd name="T3" fmla="*/ 173 h 346"/>
              <a:gd name="T4" fmla="*/ 173 w 346"/>
              <a:gd name="T5" fmla="*/ 346 h 346"/>
              <a:gd name="T6" fmla="*/ 0 w 346"/>
              <a:gd name="T7" fmla="*/ 173 h 346"/>
              <a:gd name="T8" fmla="*/ 173 w 346"/>
              <a:gd name="T9" fmla="*/ 0 h 346"/>
              <a:gd name="T10" fmla="*/ 277 w 346"/>
              <a:gd name="T11" fmla="*/ 176 h 346"/>
              <a:gd name="T12" fmla="*/ 204 w 346"/>
              <a:gd name="T13" fmla="*/ 218 h 346"/>
              <a:gd name="T14" fmla="*/ 131 w 346"/>
              <a:gd name="T15" fmla="*/ 260 h 346"/>
              <a:gd name="T16" fmla="*/ 131 w 346"/>
              <a:gd name="T17" fmla="*/ 176 h 346"/>
              <a:gd name="T18" fmla="*/ 131 w 346"/>
              <a:gd name="T19" fmla="*/ 92 h 346"/>
              <a:gd name="T20" fmla="*/ 204 w 346"/>
              <a:gd name="T21" fmla="*/ 134 h 346"/>
              <a:gd name="T22" fmla="*/ 277 w 346"/>
              <a:gd name="T23" fmla="*/ 176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6" h="346">
                <a:moveTo>
                  <a:pt x="173" y="0"/>
                </a:moveTo>
                <a:cubicBezTo>
                  <a:pt x="268" y="0"/>
                  <a:pt x="346" y="77"/>
                  <a:pt x="346" y="173"/>
                </a:cubicBezTo>
                <a:cubicBezTo>
                  <a:pt x="346" y="268"/>
                  <a:pt x="268" y="346"/>
                  <a:pt x="173" y="346"/>
                </a:cubicBezTo>
                <a:cubicBezTo>
                  <a:pt x="77" y="346"/>
                  <a:pt x="0" y="268"/>
                  <a:pt x="0" y="173"/>
                </a:cubicBezTo>
                <a:cubicBezTo>
                  <a:pt x="0" y="77"/>
                  <a:pt x="77" y="0"/>
                  <a:pt x="173" y="0"/>
                </a:cubicBezTo>
                <a:close/>
                <a:moveTo>
                  <a:pt x="277" y="176"/>
                </a:moveTo>
                <a:lnTo>
                  <a:pt x="204" y="218"/>
                </a:lnTo>
                <a:lnTo>
                  <a:pt x="131" y="260"/>
                </a:lnTo>
                <a:lnTo>
                  <a:pt x="131" y="176"/>
                </a:lnTo>
                <a:lnTo>
                  <a:pt x="131" y="92"/>
                </a:lnTo>
                <a:lnTo>
                  <a:pt x="204" y="134"/>
                </a:lnTo>
                <a:lnTo>
                  <a:pt x="277" y="176"/>
                </a:lnTo>
                <a:close/>
              </a:path>
            </a:pathLst>
          </a:custGeom>
          <a:solidFill>
            <a:srgbClr val="71BDCD"/>
          </a:solidFill>
          <a:ln>
            <a:noFill/>
          </a:ln>
        </p:spPr>
        <p:txBody>
          <a:bodyPr vert="horz" wrap="square" lIns="68562" tIns="34281" rIns="68562" bIns="34281"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12" name="TextBox 7"/>
          <p:cNvSpPr txBox="1"/>
          <p:nvPr/>
        </p:nvSpPr>
        <p:spPr>
          <a:xfrm flipH="1">
            <a:off x="3427101" y="1197125"/>
            <a:ext cx="837243" cy="692498"/>
          </a:xfrm>
          <a:prstGeom prst="rect">
            <a:avLst/>
          </a:prstGeom>
          <a:noFill/>
        </p:spPr>
        <p:txBody>
          <a:bodyPr wrap="square" lIns="68562" tIns="34281" rIns="68562" bIns="34281" rtlCol="0">
            <a:spAutoFit/>
          </a:bodyPr>
          <a:lstStyle/>
          <a:p>
            <a:pPr algn="ctr"/>
            <a:r>
              <a:rPr lang="en-US" altLang="zh-CN" sz="4000" dirty="0">
                <a:solidFill>
                  <a:schemeClr val="bg1"/>
                </a:solidFill>
                <a:latin typeface="微软雅黑" panose="020B0503020204020204" pitchFamily="34" charset="-122"/>
                <a:ea typeface="微软雅黑" panose="020B0503020204020204" pitchFamily="34" charset="-122"/>
              </a:rPr>
              <a:t>01</a:t>
            </a:r>
          </a:p>
        </p:txBody>
      </p:sp>
      <p:sp>
        <p:nvSpPr>
          <p:cNvPr id="13" name="TextBox 8"/>
          <p:cNvSpPr txBox="1"/>
          <p:nvPr/>
        </p:nvSpPr>
        <p:spPr>
          <a:xfrm flipH="1">
            <a:off x="3935730" y="2298734"/>
            <a:ext cx="837243" cy="692498"/>
          </a:xfrm>
          <a:prstGeom prst="rect">
            <a:avLst/>
          </a:prstGeom>
          <a:noFill/>
        </p:spPr>
        <p:txBody>
          <a:bodyPr wrap="square" lIns="68562" tIns="34281" rIns="68562" bIns="34281" rtlCol="0">
            <a:spAutoFit/>
          </a:bodyPr>
          <a:lstStyle/>
          <a:p>
            <a:pPr algn="ctr"/>
            <a:r>
              <a:rPr lang="en-US" altLang="zh-CN" sz="4000" dirty="0">
                <a:solidFill>
                  <a:schemeClr val="bg1"/>
                </a:solidFill>
                <a:latin typeface="微软雅黑" panose="020B0503020204020204" pitchFamily="34" charset="-122"/>
                <a:ea typeface="微软雅黑" panose="020B0503020204020204" pitchFamily="34" charset="-122"/>
              </a:rPr>
              <a:t>02</a:t>
            </a:r>
          </a:p>
        </p:txBody>
      </p:sp>
      <p:sp>
        <p:nvSpPr>
          <p:cNvPr id="14" name="TextBox 9"/>
          <p:cNvSpPr txBox="1"/>
          <p:nvPr/>
        </p:nvSpPr>
        <p:spPr>
          <a:xfrm flipH="1">
            <a:off x="3436461" y="3411764"/>
            <a:ext cx="837243" cy="692498"/>
          </a:xfrm>
          <a:prstGeom prst="rect">
            <a:avLst/>
          </a:prstGeom>
          <a:noFill/>
        </p:spPr>
        <p:txBody>
          <a:bodyPr wrap="square" lIns="68562" tIns="34281" rIns="68562" bIns="34281" rtlCol="0">
            <a:spAutoFit/>
          </a:bodyPr>
          <a:lstStyle/>
          <a:p>
            <a:pPr algn="ctr"/>
            <a:r>
              <a:rPr lang="en-US" altLang="zh-CN" sz="4000" dirty="0">
                <a:solidFill>
                  <a:schemeClr val="bg1"/>
                </a:solidFill>
                <a:latin typeface="微软雅黑" panose="020B0503020204020204" pitchFamily="34" charset="-122"/>
                <a:ea typeface="微软雅黑" panose="020B0503020204020204" pitchFamily="34" charset="-122"/>
              </a:rPr>
              <a:t>03</a:t>
            </a:r>
          </a:p>
        </p:txBody>
      </p:sp>
      <p:sp>
        <p:nvSpPr>
          <p:cNvPr id="15" name="TextBox 3"/>
          <p:cNvSpPr txBox="1"/>
          <p:nvPr/>
        </p:nvSpPr>
        <p:spPr>
          <a:xfrm>
            <a:off x="4787694" y="1060681"/>
            <a:ext cx="1124626" cy="295275"/>
          </a:xfrm>
          <a:prstGeom prst="rect">
            <a:avLst/>
          </a:prstGeom>
          <a:noFill/>
        </p:spPr>
        <p:txBody>
          <a:bodyPr wrap="square" lIns="68562" tIns="34281" rIns="68562" bIns="34281" rtlCol="0">
            <a:spAutoFit/>
          </a:bodyPr>
          <a:lstStyle/>
          <a:p>
            <a:pPr algn="ctr"/>
            <a:r>
              <a:rPr lang="en-US" altLang="zh-CN" sz="1400" b="1" dirty="0" smtClean="0">
                <a:solidFill>
                  <a:schemeClr val="tx1">
                    <a:lumMod val="50000"/>
                    <a:lumOff val="50000"/>
                  </a:schemeClr>
                </a:solidFill>
                <a:effectLst>
                  <a:outerShdw blurRad="38100" dist="38100" dir="2700000" algn="tl">
                    <a:srgbClr val="000000">
                      <a:alpha val="43137"/>
                    </a:srgbClr>
                  </a:outerShdw>
                </a:effectLst>
                <a:latin typeface="微软雅黑" pitchFamily="34" charset="-122"/>
                <a:ea typeface="微软雅黑" pitchFamily="34" charset="-122"/>
                <a:sym typeface="+mn-ea"/>
              </a:rPr>
              <a:t>【</a:t>
            </a:r>
            <a:r>
              <a:rPr lang="zh-CN" altLang="en-US" sz="1400" b="1" dirty="0" smtClean="0">
                <a:solidFill>
                  <a:schemeClr val="tx1">
                    <a:lumMod val="50000"/>
                    <a:lumOff val="50000"/>
                  </a:schemeClr>
                </a:solidFill>
                <a:effectLst>
                  <a:outerShdw blurRad="38100" dist="38100" dir="2700000" algn="tl">
                    <a:srgbClr val="000000">
                      <a:alpha val="43137"/>
                    </a:srgbClr>
                  </a:outerShdw>
                </a:effectLst>
                <a:latin typeface="微软雅黑" pitchFamily="34" charset="-122"/>
                <a:ea typeface="微软雅黑" pitchFamily="34" charset="-122"/>
                <a:sym typeface="+mn-ea"/>
              </a:rPr>
              <a:t>添加标题</a:t>
            </a:r>
            <a:r>
              <a:rPr lang="en-US" altLang="zh-CN" sz="1400" b="1" dirty="0" smtClean="0">
                <a:solidFill>
                  <a:schemeClr val="tx1">
                    <a:lumMod val="50000"/>
                    <a:lumOff val="50000"/>
                  </a:schemeClr>
                </a:solidFill>
                <a:effectLst>
                  <a:outerShdw blurRad="38100" dist="38100" dir="2700000" algn="tl">
                    <a:srgbClr val="000000">
                      <a:alpha val="43137"/>
                    </a:srgbClr>
                  </a:outerShdw>
                </a:effectLst>
                <a:latin typeface="微软雅黑" pitchFamily="34" charset="-122"/>
                <a:ea typeface="微软雅黑" pitchFamily="34" charset="-122"/>
                <a:sym typeface="+mn-ea"/>
              </a:rPr>
              <a:t>】</a:t>
            </a:r>
          </a:p>
        </p:txBody>
      </p:sp>
      <p:sp>
        <p:nvSpPr>
          <p:cNvPr id="16" name="TextBox 84"/>
          <p:cNvSpPr txBox="1">
            <a:spLocks noChangeArrowheads="1"/>
          </p:cNvSpPr>
          <p:nvPr/>
        </p:nvSpPr>
        <p:spPr bwMode="auto">
          <a:xfrm>
            <a:off x="4787900" y="1347470"/>
            <a:ext cx="3373120"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lvl="0" eaLnBrk="1" hangingPunct="1">
              <a:lnSpc>
                <a:spcPct val="130000"/>
              </a:lnSpc>
              <a:defRPr/>
            </a:pPr>
            <a:r>
              <a:rPr lang="zh-CN" altLang="en-US" sz="900" kern="0" dirty="0" smtClean="0">
                <a:solidFill>
                  <a:prstClr val="white">
                    <a:lumMod val="50000"/>
                  </a:prstClr>
                </a:solidFill>
                <a:latin typeface="微软雅黑" panose="020B0503020204020204" pitchFamily="34" charset="-122"/>
                <a:ea typeface="微软雅黑" panose="020B0503020204020204" pitchFamily="34" charset="-122"/>
                <a:cs typeface="Arial" pitchFamily="34" charset="0"/>
                <a:sym typeface="+mn-ea"/>
              </a:rPr>
              <a:t>请在此处输入您的文本，或者将您的文本复制到此处请在此处输入您的文本，或者将您的文本复制到此处请在此处输入您的文本，或者将您的文本复制到此处请在此处输入您的文本，或者将您的文本复制到此处</a:t>
            </a:r>
            <a:endParaRPr lang="zh-CN" altLang="en-US" sz="900" kern="0" dirty="0">
              <a:solidFill>
                <a:schemeClr val="accent3">
                  <a:lumMod val="50000"/>
                </a:schemeClr>
              </a:solidFill>
              <a:latin typeface="微软雅黑" pitchFamily="34" charset="-122"/>
              <a:ea typeface="微软雅黑" pitchFamily="34" charset="-122"/>
            </a:endParaRPr>
          </a:p>
        </p:txBody>
      </p:sp>
      <p:sp>
        <p:nvSpPr>
          <p:cNvPr id="17" name="TextBox 3"/>
          <p:cNvSpPr txBox="1"/>
          <p:nvPr/>
        </p:nvSpPr>
        <p:spPr>
          <a:xfrm>
            <a:off x="4787694" y="3292706"/>
            <a:ext cx="1124626" cy="295275"/>
          </a:xfrm>
          <a:prstGeom prst="rect">
            <a:avLst/>
          </a:prstGeom>
          <a:noFill/>
        </p:spPr>
        <p:txBody>
          <a:bodyPr wrap="square" lIns="68562" tIns="34281" rIns="68562" bIns="34281" rtlCol="0">
            <a:spAutoFit/>
          </a:bodyPr>
          <a:lstStyle/>
          <a:p>
            <a:pPr algn="ctr"/>
            <a:r>
              <a:rPr lang="en-US" altLang="zh-CN" sz="1400" b="1" dirty="0" smtClean="0">
                <a:solidFill>
                  <a:schemeClr val="tx1">
                    <a:lumMod val="50000"/>
                    <a:lumOff val="50000"/>
                  </a:schemeClr>
                </a:solidFill>
                <a:effectLst>
                  <a:outerShdw blurRad="38100" dist="38100" dir="2700000" algn="tl">
                    <a:srgbClr val="000000">
                      <a:alpha val="43137"/>
                    </a:srgbClr>
                  </a:outerShdw>
                </a:effectLst>
                <a:latin typeface="微软雅黑" pitchFamily="34" charset="-122"/>
                <a:ea typeface="微软雅黑" pitchFamily="34" charset="-122"/>
                <a:sym typeface="+mn-ea"/>
              </a:rPr>
              <a:t>【</a:t>
            </a:r>
            <a:r>
              <a:rPr lang="zh-CN" altLang="en-US" sz="1400" b="1" dirty="0" smtClean="0">
                <a:solidFill>
                  <a:schemeClr val="tx1">
                    <a:lumMod val="50000"/>
                    <a:lumOff val="50000"/>
                  </a:schemeClr>
                </a:solidFill>
                <a:effectLst>
                  <a:outerShdw blurRad="38100" dist="38100" dir="2700000" algn="tl">
                    <a:srgbClr val="000000">
                      <a:alpha val="43137"/>
                    </a:srgbClr>
                  </a:outerShdw>
                </a:effectLst>
                <a:latin typeface="微软雅黑" pitchFamily="34" charset="-122"/>
                <a:ea typeface="微软雅黑" pitchFamily="34" charset="-122"/>
                <a:sym typeface="+mn-ea"/>
              </a:rPr>
              <a:t>添加标题</a:t>
            </a:r>
            <a:r>
              <a:rPr lang="en-US" altLang="zh-CN" sz="1400" b="1" dirty="0" smtClean="0">
                <a:solidFill>
                  <a:schemeClr val="tx1">
                    <a:lumMod val="50000"/>
                    <a:lumOff val="50000"/>
                  </a:schemeClr>
                </a:solidFill>
                <a:effectLst>
                  <a:outerShdw blurRad="38100" dist="38100" dir="2700000" algn="tl">
                    <a:srgbClr val="000000">
                      <a:alpha val="43137"/>
                    </a:srgbClr>
                  </a:outerShdw>
                </a:effectLst>
                <a:latin typeface="微软雅黑" pitchFamily="34" charset="-122"/>
                <a:ea typeface="微软雅黑" pitchFamily="34" charset="-122"/>
                <a:sym typeface="+mn-ea"/>
              </a:rPr>
              <a:t>】</a:t>
            </a:r>
          </a:p>
        </p:txBody>
      </p:sp>
      <p:sp>
        <p:nvSpPr>
          <p:cNvPr id="21" name="TextBox 84"/>
          <p:cNvSpPr txBox="1">
            <a:spLocks noChangeArrowheads="1"/>
          </p:cNvSpPr>
          <p:nvPr/>
        </p:nvSpPr>
        <p:spPr bwMode="auto">
          <a:xfrm>
            <a:off x="4787900" y="3580130"/>
            <a:ext cx="3324225"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lvl="0" eaLnBrk="1" hangingPunct="1">
              <a:lnSpc>
                <a:spcPct val="130000"/>
              </a:lnSpc>
              <a:defRPr/>
            </a:pPr>
            <a:r>
              <a:rPr lang="zh-CN" altLang="en-US" sz="900" kern="0" dirty="0" smtClean="0">
                <a:solidFill>
                  <a:prstClr val="white">
                    <a:lumMod val="50000"/>
                  </a:prstClr>
                </a:solidFill>
                <a:latin typeface="微软雅黑" panose="020B0503020204020204" pitchFamily="34" charset="-122"/>
                <a:ea typeface="微软雅黑" panose="020B0503020204020204" pitchFamily="34" charset="-122"/>
                <a:cs typeface="Arial" pitchFamily="34" charset="0"/>
                <a:sym typeface="+mn-ea"/>
              </a:rPr>
              <a:t>请在此处输入您的文本，或者将您的文本复制到此处请在此处输入您的文本，或者将您的文本复制到此处请在此处输入您的文本，或者将您的文本复制到此处请在此处输入您的文本，或者将您的文本复制到此处</a:t>
            </a:r>
            <a:endParaRPr lang="zh-CN" altLang="en-US" sz="900" kern="0" dirty="0">
              <a:solidFill>
                <a:schemeClr val="accent3">
                  <a:lumMod val="50000"/>
                </a:schemeClr>
              </a:solidFill>
              <a:latin typeface="微软雅黑" pitchFamily="34" charset="-122"/>
              <a:ea typeface="微软雅黑" pitchFamily="34" charset="-122"/>
            </a:endParaRPr>
          </a:p>
        </p:txBody>
      </p:sp>
      <p:sp>
        <p:nvSpPr>
          <p:cNvPr id="22" name="TextBox 3"/>
          <p:cNvSpPr txBox="1"/>
          <p:nvPr/>
        </p:nvSpPr>
        <p:spPr>
          <a:xfrm>
            <a:off x="2267379" y="2284326"/>
            <a:ext cx="1124626" cy="295275"/>
          </a:xfrm>
          <a:prstGeom prst="rect">
            <a:avLst/>
          </a:prstGeom>
          <a:noFill/>
        </p:spPr>
        <p:txBody>
          <a:bodyPr wrap="square" lIns="68562" tIns="34281" rIns="68562" bIns="34281" rtlCol="0">
            <a:spAutoFit/>
          </a:bodyPr>
          <a:lstStyle/>
          <a:p>
            <a:pPr algn="ctr"/>
            <a:r>
              <a:rPr lang="en-US" altLang="zh-CN" sz="1400" b="1" dirty="0" smtClean="0">
                <a:solidFill>
                  <a:schemeClr val="tx1">
                    <a:lumMod val="50000"/>
                    <a:lumOff val="50000"/>
                  </a:schemeClr>
                </a:solidFill>
                <a:effectLst>
                  <a:outerShdw blurRad="38100" dist="38100" dir="2700000" algn="tl">
                    <a:srgbClr val="000000">
                      <a:alpha val="43137"/>
                    </a:srgbClr>
                  </a:outerShdw>
                </a:effectLst>
                <a:latin typeface="微软雅黑" pitchFamily="34" charset="-122"/>
                <a:ea typeface="微软雅黑" pitchFamily="34" charset="-122"/>
                <a:sym typeface="+mn-ea"/>
              </a:rPr>
              <a:t>【</a:t>
            </a:r>
            <a:r>
              <a:rPr lang="zh-CN" altLang="en-US" sz="1400" b="1" dirty="0" smtClean="0">
                <a:solidFill>
                  <a:schemeClr val="tx1">
                    <a:lumMod val="50000"/>
                    <a:lumOff val="50000"/>
                  </a:schemeClr>
                </a:solidFill>
                <a:effectLst>
                  <a:outerShdw blurRad="38100" dist="38100" dir="2700000" algn="tl">
                    <a:srgbClr val="000000">
                      <a:alpha val="43137"/>
                    </a:srgbClr>
                  </a:outerShdw>
                </a:effectLst>
                <a:latin typeface="微软雅黑" pitchFamily="34" charset="-122"/>
                <a:ea typeface="微软雅黑" pitchFamily="34" charset="-122"/>
                <a:sym typeface="+mn-ea"/>
              </a:rPr>
              <a:t>添加标题</a:t>
            </a:r>
            <a:r>
              <a:rPr lang="en-US" altLang="zh-CN" sz="1400" b="1" dirty="0" smtClean="0">
                <a:solidFill>
                  <a:schemeClr val="tx1">
                    <a:lumMod val="50000"/>
                    <a:lumOff val="50000"/>
                  </a:schemeClr>
                </a:solidFill>
                <a:effectLst>
                  <a:outerShdw blurRad="38100" dist="38100" dir="2700000" algn="tl">
                    <a:srgbClr val="000000">
                      <a:alpha val="43137"/>
                    </a:srgbClr>
                  </a:outerShdw>
                </a:effectLst>
                <a:latin typeface="微软雅黑" pitchFamily="34" charset="-122"/>
                <a:ea typeface="微软雅黑" pitchFamily="34" charset="-122"/>
                <a:sym typeface="+mn-ea"/>
              </a:rPr>
              <a:t>】</a:t>
            </a:r>
          </a:p>
        </p:txBody>
      </p:sp>
      <p:sp>
        <p:nvSpPr>
          <p:cNvPr id="23" name="TextBox 84"/>
          <p:cNvSpPr txBox="1">
            <a:spLocks noChangeArrowheads="1"/>
          </p:cNvSpPr>
          <p:nvPr/>
        </p:nvSpPr>
        <p:spPr bwMode="auto">
          <a:xfrm>
            <a:off x="466725" y="2499995"/>
            <a:ext cx="2950210"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lvl="0" eaLnBrk="1" hangingPunct="1">
              <a:lnSpc>
                <a:spcPct val="130000"/>
              </a:lnSpc>
              <a:defRPr/>
            </a:pPr>
            <a:r>
              <a:rPr lang="zh-CN" altLang="en-US" sz="900" kern="0" dirty="0" smtClean="0">
                <a:solidFill>
                  <a:prstClr val="white">
                    <a:lumMod val="50000"/>
                  </a:prstClr>
                </a:solidFill>
                <a:latin typeface="微软雅黑" panose="020B0503020204020204" pitchFamily="34" charset="-122"/>
                <a:ea typeface="微软雅黑" panose="020B0503020204020204" pitchFamily="34" charset="-122"/>
                <a:cs typeface="Arial" pitchFamily="34" charset="0"/>
                <a:sym typeface="+mn-ea"/>
              </a:rPr>
              <a:t>请在此处输入您的文本，或者将您的文本复制到此处请在此处输入您的文本，或者将您的文本复制到此处请在此处输入您的文本，或者将您的文本复制到此处请在此处输入您的文本，或者将您的文本复制到此处</a:t>
            </a:r>
            <a:endParaRPr lang="zh-CN" altLang="en-US" sz="900" kern="0" dirty="0">
              <a:solidFill>
                <a:schemeClr val="accent3">
                  <a:lumMod val="50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2966402079"/>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 calcmode="lin" valueType="num">
                                      <p:cBhvr>
                                        <p:cTn id="14" dur="500" fill="hold"/>
                                        <p:tgtEl>
                                          <p:spTgt spid="12"/>
                                        </p:tgtEl>
                                        <p:attrNameLst>
                                          <p:attrName>style.rotation</p:attrName>
                                        </p:attrNameLst>
                                      </p:cBhvr>
                                      <p:tavLst>
                                        <p:tav tm="0">
                                          <p:val>
                                            <p:fltVal val="90"/>
                                          </p:val>
                                        </p:tav>
                                        <p:tav tm="100000">
                                          <p:val>
                                            <p:fltVal val="0"/>
                                          </p:val>
                                        </p:tav>
                                      </p:tavLst>
                                    </p:anim>
                                    <p:animEffect transition="in" filter="fade">
                                      <p:cBhvr>
                                        <p:cTn id="15" dur="500"/>
                                        <p:tgtEl>
                                          <p:spTgt spid="12"/>
                                        </p:tgtEl>
                                      </p:cBhvr>
                                    </p:animEffect>
                                  </p:childTnLst>
                                </p:cTn>
                              </p:par>
                            </p:childTnLst>
                          </p:cTn>
                        </p:par>
                        <p:par>
                          <p:cTn id="16" fill="hold">
                            <p:stCondLst>
                              <p:cond delay="1000"/>
                            </p:stCondLst>
                            <p:childTnLst>
                              <p:par>
                                <p:cTn id="17" presetID="1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300"/>
                                        <p:tgtEl>
                                          <p:spTgt spid="9"/>
                                        </p:tgtEl>
                                        <p:attrNameLst>
                                          <p:attrName>ppt_x</p:attrName>
                                        </p:attrNameLst>
                                      </p:cBhvr>
                                      <p:tavLst>
                                        <p:tav tm="0">
                                          <p:val>
                                            <p:strVal val="#ppt_x-#ppt_w*1.125000"/>
                                          </p:val>
                                        </p:tav>
                                        <p:tav tm="100000">
                                          <p:val>
                                            <p:strVal val="#ppt_x"/>
                                          </p:val>
                                        </p:tav>
                                      </p:tavLst>
                                    </p:anim>
                                    <p:animEffect transition="in" filter="wipe(right)">
                                      <p:cBhvr>
                                        <p:cTn id="20" dur="300"/>
                                        <p:tgtEl>
                                          <p:spTgt spid="9"/>
                                        </p:tgtEl>
                                      </p:cBhvr>
                                    </p:animEffect>
                                  </p:childTnLst>
                                </p:cTn>
                              </p:par>
                            </p:childTnLst>
                          </p:cTn>
                        </p:par>
                        <p:par>
                          <p:cTn id="21" fill="hold">
                            <p:stCondLst>
                              <p:cond delay="1300"/>
                            </p:stCondLst>
                            <p:childTnLst>
                              <p:par>
                                <p:cTn id="22" presetID="2" presetClass="entr" presetSubtype="2"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childTnLst>
                          </p:cTn>
                        </p:par>
                        <p:par>
                          <p:cTn id="26" fill="hold">
                            <p:stCondLst>
                              <p:cond delay="1800"/>
                            </p:stCondLst>
                            <p:childTnLst>
                              <p:par>
                                <p:cTn id="27" presetID="31"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 calcmode="lin" valueType="num">
                                      <p:cBhvr>
                                        <p:cTn id="31" dur="500" fill="hold"/>
                                        <p:tgtEl>
                                          <p:spTgt spid="13"/>
                                        </p:tgtEl>
                                        <p:attrNameLst>
                                          <p:attrName>style.rotation</p:attrName>
                                        </p:attrNameLst>
                                      </p:cBhvr>
                                      <p:tavLst>
                                        <p:tav tm="0">
                                          <p:val>
                                            <p:fltVal val="90"/>
                                          </p:val>
                                        </p:tav>
                                        <p:tav tm="100000">
                                          <p:val>
                                            <p:fltVal val="0"/>
                                          </p:val>
                                        </p:tav>
                                      </p:tavLst>
                                    </p:anim>
                                    <p:animEffect transition="in" filter="fade">
                                      <p:cBhvr>
                                        <p:cTn id="32" dur="500"/>
                                        <p:tgtEl>
                                          <p:spTgt spid="13"/>
                                        </p:tgtEl>
                                      </p:cBhvr>
                                    </p:animEffect>
                                  </p:childTnLst>
                                </p:cTn>
                              </p:par>
                            </p:childTnLst>
                          </p:cTn>
                        </p:par>
                        <p:par>
                          <p:cTn id="33" fill="hold">
                            <p:stCondLst>
                              <p:cond delay="2300"/>
                            </p:stCondLst>
                            <p:childTnLst>
                              <p:par>
                                <p:cTn id="34" presetID="12" presetClass="entr" presetSubtype="2"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300"/>
                                        <p:tgtEl>
                                          <p:spTgt spid="10"/>
                                        </p:tgtEl>
                                        <p:attrNameLst>
                                          <p:attrName>ppt_x</p:attrName>
                                        </p:attrNameLst>
                                      </p:cBhvr>
                                      <p:tavLst>
                                        <p:tav tm="0">
                                          <p:val>
                                            <p:strVal val="#ppt_x+#ppt_w*1.125000"/>
                                          </p:val>
                                        </p:tav>
                                        <p:tav tm="100000">
                                          <p:val>
                                            <p:strVal val="#ppt_x"/>
                                          </p:val>
                                        </p:tav>
                                      </p:tavLst>
                                    </p:anim>
                                    <p:animEffect transition="in" filter="wipe(left)">
                                      <p:cBhvr>
                                        <p:cTn id="37" dur="300"/>
                                        <p:tgtEl>
                                          <p:spTgt spid="10"/>
                                        </p:tgtEl>
                                      </p:cBhvr>
                                    </p:animEffect>
                                  </p:childTnLst>
                                </p:cTn>
                              </p:par>
                            </p:childTnLst>
                          </p:cTn>
                        </p:par>
                        <p:par>
                          <p:cTn id="38" fill="hold">
                            <p:stCondLst>
                              <p:cond delay="2600"/>
                            </p:stCondLst>
                            <p:childTnLst>
                              <p:par>
                                <p:cTn id="39" presetID="2" presetClass="entr" presetSubtype="8"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0-#ppt_w/2"/>
                                          </p:val>
                                        </p:tav>
                                        <p:tav tm="100000">
                                          <p:val>
                                            <p:strVal val="#ppt_x"/>
                                          </p:val>
                                        </p:tav>
                                      </p:tavLst>
                                    </p:anim>
                                    <p:anim calcmode="lin" valueType="num">
                                      <p:cBhvr additive="base">
                                        <p:cTn id="42" dur="500" fill="hold"/>
                                        <p:tgtEl>
                                          <p:spTgt spid="8"/>
                                        </p:tgtEl>
                                        <p:attrNameLst>
                                          <p:attrName>ppt_y</p:attrName>
                                        </p:attrNameLst>
                                      </p:cBhvr>
                                      <p:tavLst>
                                        <p:tav tm="0">
                                          <p:val>
                                            <p:strVal val="#ppt_y"/>
                                          </p:val>
                                        </p:tav>
                                        <p:tav tm="100000">
                                          <p:val>
                                            <p:strVal val="#ppt_y"/>
                                          </p:val>
                                        </p:tav>
                                      </p:tavLst>
                                    </p:anim>
                                  </p:childTnLst>
                                </p:cTn>
                              </p:par>
                            </p:childTnLst>
                          </p:cTn>
                        </p:par>
                        <p:par>
                          <p:cTn id="43" fill="hold">
                            <p:stCondLst>
                              <p:cond delay="3100"/>
                            </p:stCondLst>
                            <p:childTnLst>
                              <p:par>
                                <p:cTn id="44" presetID="31" presetClass="entr" presetSubtype="0"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 calcmode="lin" valueType="num">
                                      <p:cBhvr>
                                        <p:cTn id="48" dur="500" fill="hold"/>
                                        <p:tgtEl>
                                          <p:spTgt spid="14"/>
                                        </p:tgtEl>
                                        <p:attrNameLst>
                                          <p:attrName>style.rotation</p:attrName>
                                        </p:attrNameLst>
                                      </p:cBhvr>
                                      <p:tavLst>
                                        <p:tav tm="0">
                                          <p:val>
                                            <p:fltVal val="90"/>
                                          </p:val>
                                        </p:tav>
                                        <p:tav tm="100000">
                                          <p:val>
                                            <p:fltVal val="0"/>
                                          </p:val>
                                        </p:tav>
                                      </p:tavLst>
                                    </p:anim>
                                    <p:animEffect transition="in" filter="fade">
                                      <p:cBhvr>
                                        <p:cTn id="49" dur="500"/>
                                        <p:tgtEl>
                                          <p:spTgt spid="14"/>
                                        </p:tgtEl>
                                      </p:cBhvr>
                                    </p:animEffect>
                                  </p:childTnLst>
                                </p:cTn>
                              </p:par>
                            </p:childTnLst>
                          </p:cTn>
                        </p:par>
                        <p:par>
                          <p:cTn id="50" fill="hold">
                            <p:stCondLst>
                              <p:cond delay="3600"/>
                            </p:stCondLst>
                            <p:childTnLst>
                              <p:par>
                                <p:cTn id="51" presetID="12" presetClass="entr" presetSubtype="8"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additive="base">
                                        <p:cTn id="53" dur="300"/>
                                        <p:tgtEl>
                                          <p:spTgt spid="11"/>
                                        </p:tgtEl>
                                        <p:attrNameLst>
                                          <p:attrName>ppt_x</p:attrName>
                                        </p:attrNameLst>
                                      </p:cBhvr>
                                      <p:tavLst>
                                        <p:tav tm="0">
                                          <p:val>
                                            <p:strVal val="#ppt_x-#ppt_w*1.125000"/>
                                          </p:val>
                                        </p:tav>
                                        <p:tav tm="100000">
                                          <p:val>
                                            <p:strVal val="#ppt_x"/>
                                          </p:val>
                                        </p:tav>
                                      </p:tavLst>
                                    </p:anim>
                                    <p:animEffect transition="in" filter="wipe(right)">
                                      <p:cBhvr>
                                        <p:cTn id="54" dur="300"/>
                                        <p:tgtEl>
                                          <p:spTgt spid="11"/>
                                        </p:tgtEl>
                                      </p:cBhvr>
                                    </p:animEffect>
                                  </p:childTnLst>
                                </p:cTn>
                              </p:par>
                            </p:childTnLst>
                          </p:cTn>
                        </p:par>
                        <p:par>
                          <p:cTn id="55" fill="hold">
                            <p:stCondLst>
                              <p:cond delay="3900"/>
                            </p:stCondLst>
                            <p:childTnLst>
                              <p:par>
                                <p:cTn id="56" presetID="31" presetClass="entr" presetSubtype="0"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400" fill="hold"/>
                                        <p:tgtEl>
                                          <p:spTgt spid="15"/>
                                        </p:tgtEl>
                                        <p:attrNameLst>
                                          <p:attrName>ppt_w</p:attrName>
                                        </p:attrNameLst>
                                      </p:cBhvr>
                                      <p:tavLst>
                                        <p:tav tm="0">
                                          <p:val>
                                            <p:fltVal val="0"/>
                                          </p:val>
                                        </p:tav>
                                        <p:tav tm="100000">
                                          <p:val>
                                            <p:strVal val="#ppt_w"/>
                                          </p:val>
                                        </p:tav>
                                      </p:tavLst>
                                    </p:anim>
                                    <p:anim calcmode="lin" valueType="num">
                                      <p:cBhvr>
                                        <p:cTn id="59" dur="400" fill="hold"/>
                                        <p:tgtEl>
                                          <p:spTgt spid="15"/>
                                        </p:tgtEl>
                                        <p:attrNameLst>
                                          <p:attrName>ppt_h</p:attrName>
                                        </p:attrNameLst>
                                      </p:cBhvr>
                                      <p:tavLst>
                                        <p:tav tm="0">
                                          <p:val>
                                            <p:fltVal val="0"/>
                                          </p:val>
                                        </p:tav>
                                        <p:tav tm="100000">
                                          <p:val>
                                            <p:strVal val="#ppt_h"/>
                                          </p:val>
                                        </p:tav>
                                      </p:tavLst>
                                    </p:anim>
                                    <p:anim calcmode="lin" valueType="num">
                                      <p:cBhvr>
                                        <p:cTn id="60" dur="400" fill="hold"/>
                                        <p:tgtEl>
                                          <p:spTgt spid="15"/>
                                        </p:tgtEl>
                                        <p:attrNameLst>
                                          <p:attrName>style.rotation</p:attrName>
                                        </p:attrNameLst>
                                      </p:cBhvr>
                                      <p:tavLst>
                                        <p:tav tm="0">
                                          <p:val>
                                            <p:fltVal val="90"/>
                                          </p:val>
                                        </p:tav>
                                        <p:tav tm="100000">
                                          <p:val>
                                            <p:fltVal val="0"/>
                                          </p:val>
                                        </p:tav>
                                      </p:tavLst>
                                    </p:anim>
                                    <p:animEffect transition="in" filter="fade">
                                      <p:cBhvr>
                                        <p:cTn id="61" dur="400"/>
                                        <p:tgtEl>
                                          <p:spTgt spid="15"/>
                                        </p:tgtEl>
                                      </p:cBhvr>
                                    </p:animEffect>
                                  </p:childTnLst>
                                </p:cTn>
                              </p:par>
                            </p:childTnLst>
                          </p:cTn>
                        </p:par>
                        <p:par>
                          <p:cTn id="62" fill="hold">
                            <p:stCondLst>
                              <p:cond delay="4300"/>
                            </p:stCondLst>
                            <p:childTnLst>
                              <p:par>
                                <p:cTn id="63" presetID="53" presetClass="entr" presetSubtype="16" fill="hold" grpId="0" nodeType="after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p:cTn id="65" dur="500" fill="hold"/>
                                        <p:tgtEl>
                                          <p:spTgt spid="16"/>
                                        </p:tgtEl>
                                        <p:attrNameLst>
                                          <p:attrName>ppt_w</p:attrName>
                                        </p:attrNameLst>
                                      </p:cBhvr>
                                      <p:tavLst>
                                        <p:tav tm="0">
                                          <p:val>
                                            <p:fltVal val="0"/>
                                          </p:val>
                                        </p:tav>
                                        <p:tav tm="100000">
                                          <p:val>
                                            <p:strVal val="#ppt_w"/>
                                          </p:val>
                                        </p:tav>
                                      </p:tavLst>
                                    </p:anim>
                                    <p:anim calcmode="lin" valueType="num">
                                      <p:cBhvr>
                                        <p:cTn id="66" dur="500" fill="hold"/>
                                        <p:tgtEl>
                                          <p:spTgt spid="16"/>
                                        </p:tgtEl>
                                        <p:attrNameLst>
                                          <p:attrName>ppt_h</p:attrName>
                                        </p:attrNameLst>
                                      </p:cBhvr>
                                      <p:tavLst>
                                        <p:tav tm="0">
                                          <p:val>
                                            <p:fltVal val="0"/>
                                          </p:val>
                                        </p:tav>
                                        <p:tav tm="100000">
                                          <p:val>
                                            <p:strVal val="#ppt_h"/>
                                          </p:val>
                                        </p:tav>
                                      </p:tavLst>
                                    </p:anim>
                                    <p:animEffect transition="in" filter="fade">
                                      <p:cBhvr>
                                        <p:cTn id="67" dur="500"/>
                                        <p:tgtEl>
                                          <p:spTgt spid="16"/>
                                        </p:tgtEl>
                                      </p:cBhvr>
                                    </p:animEffect>
                                  </p:childTnLst>
                                </p:cTn>
                              </p:par>
                            </p:childTnLst>
                          </p:cTn>
                        </p:par>
                        <p:par>
                          <p:cTn id="68" fill="hold">
                            <p:stCondLst>
                              <p:cond delay="4800"/>
                            </p:stCondLst>
                            <p:childTnLst>
                              <p:par>
                                <p:cTn id="69" presetID="31" presetClass="entr" presetSubtype="0" fill="hold" grpId="0" nodeType="afterEffect">
                                  <p:stCondLst>
                                    <p:cond delay="0"/>
                                  </p:stCondLst>
                                  <p:childTnLst>
                                    <p:set>
                                      <p:cBhvr>
                                        <p:cTn id="70" dur="1" fill="hold">
                                          <p:stCondLst>
                                            <p:cond delay="0"/>
                                          </p:stCondLst>
                                        </p:cTn>
                                        <p:tgtEl>
                                          <p:spTgt spid="17"/>
                                        </p:tgtEl>
                                        <p:attrNameLst>
                                          <p:attrName>style.visibility</p:attrName>
                                        </p:attrNameLst>
                                      </p:cBhvr>
                                      <p:to>
                                        <p:strVal val="visible"/>
                                      </p:to>
                                    </p:set>
                                    <p:anim calcmode="lin" valueType="num">
                                      <p:cBhvr>
                                        <p:cTn id="71" dur="400" fill="hold"/>
                                        <p:tgtEl>
                                          <p:spTgt spid="17"/>
                                        </p:tgtEl>
                                        <p:attrNameLst>
                                          <p:attrName>ppt_w</p:attrName>
                                        </p:attrNameLst>
                                      </p:cBhvr>
                                      <p:tavLst>
                                        <p:tav tm="0">
                                          <p:val>
                                            <p:fltVal val="0"/>
                                          </p:val>
                                        </p:tav>
                                        <p:tav tm="100000">
                                          <p:val>
                                            <p:strVal val="#ppt_w"/>
                                          </p:val>
                                        </p:tav>
                                      </p:tavLst>
                                    </p:anim>
                                    <p:anim calcmode="lin" valueType="num">
                                      <p:cBhvr>
                                        <p:cTn id="72" dur="400" fill="hold"/>
                                        <p:tgtEl>
                                          <p:spTgt spid="17"/>
                                        </p:tgtEl>
                                        <p:attrNameLst>
                                          <p:attrName>ppt_h</p:attrName>
                                        </p:attrNameLst>
                                      </p:cBhvr>
                                      <p:tavLst>
                                        <p:tav tm="0">
                                          <p:val>
                                            <p:fltVal val="0"/>
                                          </p:val>
                                        </p:tav>
                                        <p:tav tm="100000">
                                          <p:val>
                                            <p:strVal val="#ppt_h"/>
                                          </p:val>
                                        </p:tav>
                                      </p:tavLst>
                                    </p:anim>
                                    <p:anim calcmode="lin" valueType="num">
                                      <p:cBhvr>
                                        <p:cTn id="73" dur="400" fill="hold"/>
                                        <p:tgtEl>
                                          <p:spTgt spid="17"/>
                                        </p:tgtEl>
                                        <p:attrNameLst>
                                          <p:attrName>style.rotation</p:attrName>
                                        </p:attrNameLst>
                                      </p:cBhvr>
                                      <p:tavLst>
                                        <p:tav tm="0">
                                          <p:val>
                                            <p:fltVal val="90"/>
                                          </p:val>
                                        </p:tav>
                                        <p:tav tm="100000">
                                          <p:val>
                                            <p:fltVal val="0"/>
                                          </p:val>
                                        </p:tav>
                                      </p:tavLst>
                                    </p:anim>
                                    <p:animEffect transition="in" filter="fade">
                                      <p:cBhvr>
                                        <p:cTn id="74" dur="400"/>
                                        <p:tgtEl>
                                          <p:spTgt spid="17"/>
                                        </p:tgtEl>
                                      </p:cBhvr>
                                    </p:animEffect>
                                  </p:childTnLst>
                                </p:cTn>
                              </p:par>
                            </p:childTnLst>
                          </p:cTn>
                        </p:par>
                        <p:par>
                          <p:cTn id="75" fill="hold">
                            <p:stCondLst>
                              <p:cond delay="5200"/>
                            </p:stCondLst>
                            <p:childTnLst>
                              <p:par>
                                <p:cTn id="76" presetID="53" presetClass="entr" presetSubtype="16" fill="hold" grpId="0" nodeType="afterEffect">
                                  <p:stCondLst>
                                    <p:cond delay="0"/>
                                  </p:stCondLst>
                                  <p:childTnLst>
                                    <p:set>
                                      <p:cBhvr>
                                        <p:cTn id="77" dur="1" fill="hold">
                                          <p:stCondLst>
                                            <p:cond delay="0"/>
                                          </p:stCondLst>
                                        </p:cTn>
                                        <p:tgtEl>
                                          <p:spTgt spid="21"/>
                                        </p:tgtEl>
                                        <p:attrNameLst>
                                          <p:attrName>style.visibility</p:attrName>
                                        </p:attrNameLst>
                                      </p:cBhvr>
                                      <p:to>
                                        <p:strVal val="visible"/>
                                      </p:to>
                                    </p:set>
                                    <p:anim calcmode="lin" valueType="num">
                                      <p:cBhvr>
                                        <p:cTn id="78" dur="500" fill="hold"/>
                                        <p:tgtEl>
                                          <p:spTgt spid="21"/>
                                        </p:tgtEl>
                                        <p:attrNameLst>
                                          <p:attrName>ppt_w</p:attrName>
                                        </p:attrNameLst>
                                      </p:cBhvr>
                                      <p:tavLst>
                                        <p:tav tm="0">
                                          <p:val>
                                            <p:fltVal val="0"/>
                                          </p:val>
                                        </p:tav>
                                        <p:tav tm="100000">
                                          <p:val>
                                            <p:strVal val="#ppt_w"/>
                                          </p:val>
                                        </p:tav>
                                      </p:tavLst>
                                    </p:anim>
                                    <p:anim calcmode="lin" valueType="num">
                                      <p:cBhvr>
                                        <p:cTn id="79" dur="500" fill="hold"/>
                                        <p:tgtEl>
                                          <p:spTgt spid="21"/>
                                        </p:tgtEl>
                                        <p:attrNameLst>
                                          <p:attrName>ppt_h</p:attrName>
                                        </p:attrNameLst>
                                      </p:cBhvr>
                                      <p:tavLst>
                                        <p:tav tm="0">
                                          <p:val>
                                            <p:fltVal val="0"/>
                                          </p:val>
                                        </p:tav>
                                        <p:tav tm="100000">
                                          <p:val>
                                            <p:strVal val="#ppt_h"/>
                                          </p:val>
                                        </p:tav>
                                      </p:tavLst>
                                    </p:anim>
                                    <p:animEffect transition="in" filter="fade">
                                      <p:cBhvr>
                                        <p:cTn id="80" dur="500"/>
                                        <p:tgtEl>
                                          <p:spTgt spid="21"/>
                                        </p:tgtEl>
                                      </p:cBhvr>
                                    </p:animEffect>
                                  </p:childTnLst>
                                </p:cTn>
                              </p:par>
                            </p:childTnLst>
                          </p:cTn>
                        </p:par>
                        <p:par>
                          <p:cTn id="81" fill="hold">
                            <p:stCondLst>
                              <p:cond delay="5700"/>
                            </p:stCondLst>
                            <p:childTnLst>
                              <p:par>
                                <p:cTn id="82" presetID="31" presetClass="entr" presetSubtype="0" fill="hold" grpId="0" nodeType="afterEffect">
                                  <p:stCondLst>
                                    <p:cond delay="0"/>
                                  </p:stCondLst>
                                  <p:childTnLst>
                                    <p:set>
                                      <p:cBhvr>
                                        <p:cTn id="83" dur="1" fill="hold">
                                          <p:stCondLst>
                                            <p:cond delay="0"/>
                                          </p:stCondLst>
                                        </p:cTn>
                                        <p:tgtEl>
                                          <p:spTgt spid="22"/>
                                        </p:tgtEl>
                                        <p:attrNameLst>
                                          <p:attrName>style.visibility</p:attrName>
                                        </p:attrNameLst>
                                      </p:cBhvr>
                                      <p:to>
                                        <p:strVal val="visible"/>
                                      </p:to>
                                    </p:set>
                                    <p:anim calcmode="lin" valueType="num">
                                      <p:cBhvr>
                                        <p:cTn id="84" dur="400" fill="hold"/>
                                        <p:tgtEl>
                                          <p:spTgt spid="22"/>
                                        </p:tgtEl>
                                        <p:attrNameLst>
                                          <p:attrName>ppt_w</p:attrName>
                                        </p:attrNameLst>
                                      </p:cBhvr>
                                      <p:tavLst>
                                        <p:tav tm="0">
                                          <p:val>
                                            <p:fltVal val="0"/>
                                          </p:val>
                                        </p:tav>
                                        <p:tav tm="100000">
                                          <p:val>
                                            <p:strVal val="#ppt_w"/>
                                          </p:val>
                                        </p:tav>
                                      </p:tavLst>
                                    </p:anim>
                                    <p:anim calcmode="lin" valueType="num">
                                      <p:cBhvr>
                                        <p:cTn id="85" dur="400" fill="hold"/>
                                        <p:tgtEl>
                                          <p:spTgt spid="22"/>
                                        </p:tgtEl>
                                        <p:attrNameLst>
                                          <p:attrName>ppt_h</p:attrName>
                                        </p:attrNameLst>
                                      </p:cBhvr>
                                      <p:tavLst>
                                        <p:tav tm="0">
                                          <p:val>
                                            <p:fltVal val="0"/>
                                          </p:val>
                                        </p:tav>
                                        <p:tav tm="100000">
                                          <p:val>
                                            <p:strVal val="#ppt_h"/>
                                          </p:val>
                                        </p:tav>
                                      </p:tavLst>
                                    </p:anim>
                                    <p:anim calcmode="lin" valueType="num">
                                      <p:cBhvr>
                                        <p:cTn id="86" dur="400" fill="hold"/>
                                        <p:tgtEl>
                                          <p:spTgt spid="22"/>
                                        </p:tgtEl>
                                        <p:attrNameLst>
                                          <p:attrName>style.rotation</p:attrName>
                                        </p:attrNameLst>
                                      </p:cBhvr>
                                      <p:tavLst>
                                        <p:tav tm="0">
                                          <p:val>
                                            <p:fltVal val="90"/>
                                          </p:val>
                                        </p:tav>
                                        <p:tav tm="100000">
                                          <p:val>
                                            <p:fltVal val="0"/>
                                          </p:val>
                                        </p:tav>
                                      </p:tavLst>
                                    </p:anim>
                                    <p:animEffect transition="in" filter="fade">
                                      <p:cBhvr>
                                        <p:cTn id="87" dur="400"/>
                                        <p:tgtEl>
                                          <p:spTgt spid="22"/>
                                        </p:tgtEl>
                                      </p:cBhvr>
                                    </p:animEffect>
                                  </p:childTnLst>
                                </p:cTn>
                              </p:par>
                            </p:childTnLst>
                          </p:cTn>
                        </p:par>
                        <p:par>
                          <p:cTn id="88" fill="hold">
                            <p:stCondLst>
                              <p:cond delay="6100"/>
                            </p:stCondLst>
                            <p:childTnLst>
                              <p:par>
                                <p:cTn id="89" presetID="53" presetClass="entr" presetSubtype="16" fill="hold" grpId="0" nodeType="afterEffect">
                                  <p:stCondLst>
                                    <p:cond delay="0"/>
                                  </p:stCondLst>
                                  <p:childTnLst>
                                    <p:set>
                                      <p:cBhvr>
                                        <p:cTn id="90" dur="1" fill="hold">
                                          <p:stCondLst>
                                            <p:cond delay="0"/>
                                          </p:stCondLst>
                                        </p:cTn>
                                        <p:tgtEl>
                                          <p:spTgt spid="23"/>
                                        </p:tgtEl>
                                        <p:attrNameLst>
                                          <p:attrName>style.visibility</p:attrName>
                                        </p:attrNameLst>
                                      </p:cBhvr>
                                      <p:to>
                                        <p:strVal val="visible"/>
                                      </p:to>
                                    </p:set>
                                    <p:anim calcmode="lin" valueType="num">
                                      <p:cBhvr>
                                        <p:cTn id="91" dur="500" fill="hold"/>
                                        <p:tgtEl>
                                          <p:spTgt spid="23"/>
                                        </p:tgtEl>
                                        <p:attrNameLst>
                                          <p:attrName>ppt_w</p:attrName>
                                        </p:attrNameLst>
                                      </p:cBhvr>
                                      <p:tavLst>
                                        <p:tav tm="0">
                                          <p:val>
                                            <p:fltVal val="0"/>
                                          </p:val>
                                        </p:tav>
                                        <p:tav tm="100000">
                                          <p:val>
                                            <p:strVal val="#ppt_w"/>
                                          </p:val>
                                        </p:tav>
                                      </p:tavLst>
                                    </p:anim>
                                    <p:anim calcmode="lin" valueType="num">
                                      <p:cBhvr>
                                        <p:cTn id="92" dur="500" fill="hold"/>
                                        <p:tgtEl>
                                          <p:spTgt spid="23"/>
                                        </p:tgtEl>
                                        <p:attrNameLst>
                                          <p:attrName>ppt_h</p:attrName>
                                        </p:attrNameLst>
                                      </p:cBhvr>
                                      <p:tavLst>
                                        <p:tav tm="0">
                                          <p:val>
                                            <p:fltVal val="0"/>
                                          </p:val>
                                        </p:tav>
                                        <p:tav tm="100000">
                                          <p:val>
                                            <p:strVal val="#ppt_h"/>
                                          </p:val>
                                        </p:tav>
                                      </p:tavLst>
                                    </p:anim>
                                    <p:animEffect transition="in" filter="fade">
                                      <p:cBhvr>
                                        <p:cTn id="9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8" grpId="0" bldLvl="0" animBg="1"/>
      <p:bldP spid="9" grpId="0" bldLvl="0" animBg="1"/>
      <p:bldP spid="10" grpId="0" bldLvl="0" animBg="1"/>
      <p:bldP spid="11" grpId="0" bldLvl="0" animBg="1"/>
      <p:bldP spid="12" grpId="0"/>
      <p:bldP spid="13" grpId="0"/>
      <p:bldP spid="14" grpId="0"/>
      <p:bldP spid="15" grpId="0"/>
      <p:bldP spid="16" grpId="0"/>
      <p:bldP spid="17" grpId="0"/>
      <p:bldP spid="21" grpId="0"/>
      <p:bldP spid="2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001751" y="-2001752"/>
            <a:ext cx="5140497" cy="9144001"/>
          </a:xfrm>
          <a:prstGeom prst="rect">
            <a:avLst/>
          </a:prstGeom>
        </p:spPr>
      </p:pic>
      <p:sp>
        <p:nvSpPr>
          <p:cNvPr id="18" name="菱形 17"/>
          <p:cNvSpPr/>
          <p:nvPr/>
        </p:nvSpPr>
        <p:spPr>
          <a:xfrm>
            <a:off x="107504" y="195486"/>
            <a:ext cx="432048" cy="432048"/>
          </a:xfrm>
          <a:prstGeom prst="diamond">
            <a:avLst/>
          </a:prstGeom>
          <a:solidFill>
            <a:schemeClr val="bg1">
              <a:lumMod val="9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菱形 18"/>
          <p:cNvSpPr/>
          <p:nvPr/>
        </p:nvSpPr>
        <p:spPr>
          <a:xfrm>
            <a:off x="251520" y="195486"/>
            <a:ext cx="432048" cy="432048"/>
          </a:xfrm>
          <a:prstGeom prst="diamond">
            <a:avLst/>
          </a:prstGeom>
          <a:solidFill>
            <a:srgbClr val="71BDCD"/>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683568" y="255855"/>
            <a:ext cx="2031325" cy="369332"/>
          </a:xfrm>
          <a:prstGeom prst="rect">
            <a:avLst/>
          </a:prstGeom>
          <a:noFill/>
        </p:spPr>
        <p:txBody>
          <a:bodyPr wrap="none" rtlCol="0">
            <a:spAutoFit/>
          </a:bodyPr>
          <a:lstStyle/>
          <a:p>
            <a:r>
              <a:rPr lang="zh-CN" altLang="en-US" sz="1800" b="1" dirty="0" smtClean="0">
                <a:solidFill>
                  <a:schemeClr val="tx1">
                    <a:lumMod val="65000"/>
                    <a:lumOff val="35000"/>
                  </a:schemeClr>
                </a:solidFill>
                <a:latin typeface="微软雅黑" panose="020B0503020204020204" pitchFamily="34" charset="-122"/>
                <a:ea typeface="微软雅黑" panose="020B0503020204020204" pitchFamily="34" charset="-122"/>
              </a:rPr>
              <a:t>单击添加本页标题</a:t>
            </a:r>
            <a:endParaRPr lang="zh-CN" altLang="en-US" sz="1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6" name="Group 1"/>
          <p:cNvGrpSpPr/>
          <p:nvPr/>
        </p:nvGrpSpPr>
        <p:grpSpPr bwMode="black">
          <a:xfrm>
            <a:off x="3358334" y="1276960"/>
            <a:ext cx="1045041" cy="2719387"/>
            <a:chOff x="7858105" y="406909"/>
            <a:chExt cx="211138" cy="549275"/>
          </a:xfrm>
          <a:solidFill>
            <a:srgbClr val="71BDCD"/>
          </a:solidFill>
        </p:grpSpPr>
        <p:sp>
          <p:nvSpPr>
            <p:cNvPr id="7" name="Oval 76"/>
            <p:cNvSpPr>
              <a:spLocks noChangeArrowheads="1"/>
            </p:cNvSpPr>
            <p:nvPr/>
          </p:nvSpPr>
          <p:spPr bwMode="black">
            <a:xfrm>
              <a:off x="7918430" y="406909"/>
              <a:ext cx="92075" cy="92075"/>
            </a:xfrm>
            <a:prstGeom prst="ellipse">
              <a:avLst/>
            </a:prstGeom>
            <a:grpFill/>
            <a:ln w="9525">
              <a:noFill/>
              <a:round/>
              <a:headEnd/>
              <a:tailEnd/>
            </a:ln>
          </p:spPr>
          <p:txBody>
            <a:bodyPr vert="horz" wrap="square" lIns="34290" tIns="17145" rIns="34290" bIns="17145" numCol="1" anchor="t" anchorCtr="0" compatLnSpc="1">
              <a:prstTxWarp prst="textNoShape">
                <a:avLst/>
              </a:prstTxWarp>
            </a:bodyPr>
            <a:lstStyle/>
            <a:p>
              <a:endParaRPr lang="en-US" sz="506" dirty="0">
                <a:latin typeface="Lato Light" panose="020F0302020204030203" pitchFamily="34" charset="0"/>
              </a:endParaRPr>
            </a:p>
          </p:txBody>
        </p:sp>
        <p:sp>
          <p:nvSpPr>
            <p:cNvPr id="8" name="Freeform 77"/>
            <p:cNvSpPr>
              <a:spLocks/>
            </p:cNvSpPr>
            <p:nvPr/>
          </p:nvSpPr>
          <p:spPr bwMode="black">
            <a:xfrm>
              <a:off x="7858105" y="508509"/>
              <a:ext cx="211138" cy="447675"/>
            </a:xfrm>
            <a:custGeom>
              <a:avLst/>
              <a:gdLst>
                <a:gd name="T0" fmla="*/ 83 w 106"/>
                <a:gd name="T1" fmla="*/ 0 h 224"/>
                <a:gd name="T2" fmla="*/ 24 w 106"/>
                <a:gd name="T3" fmla="*/ 0 h 224"/>
                <a:gd name="T4" fmla="*/ 0 w 106"/>
                <a:gd name="T5" fmla="*/ 23 h 224"/>
                <a:gd name="T6" fmla="*/ 0 w 106"/>
                <a:gd name="T7" fmla="*/ 99 h 224"/>
                <a:gd name="T8" fmla="*/ 10 w 106"/>
                <a:gd name="T9" fmla="*/ 109 h 224"/>
                <a:gd name="T10" fmla="*/ 21 w 106"/>
                <a:gd name="T11" fmla="*/ 99 h 224"/>
                <a:gd name="T12" fmla="*/ 21 w 106"/>
                <a:gd name="T13" fmla="*/ 35 h 224"/>
                <a:gd name="T14" fmla="*/ 24 w 106"/>
                <a:gd name="T15" fmla="*/ 35 h 224"/>
                <a:gd name="T16" fmla="*/ 24 w 106"/>
                <a:gd name="T17" fmla="*/ 211 h 224"/>
                <a:gd name="T18" fmla="*/ 38 w 106"/>
                <a:gd name="T19" fmla="*/ 224 h 224"/>
                <a:gd name="T20" fmla="*/ 51 w 106"/>
                <a:gd name="T21" fmla="*/ 211 h 224"/>
                <a:gd name="T22" fmla="*/ 51 w 106"/>
                <a:gd name="T23" fmla="*/ 108 h 224"/>
                <a:gd name="T24" fmla="*/ 55 w 106"/>
                <a:gd name="T25" fmla="*/ 108 h 224"/>
                <a:gd name="T26" fmla="*/ 55 w 106"/>
                <a:gd name="T27" fmla="*/ 211 h 224"/>
                <a:gd name="T28" fmla="*/ 69 w 106"/>
                <a:gd name="T29" fmla="*/ 224 h 224"/>
                <a:gd name="T30" fmla="*/ 82 w 106"/>
                <a:gd name="T31" fmla="*/ 211 h 224"/>
                <a:gd name="T32" fmla="*/ 82 w 106"/>
                <a:gd name="T33" fmla="*/ 35 h 224"/>
                <a:gd name="T34" fmla="*/ 86 w 106"/>
                <a:gd name="T35" fmla="*/ 35 h 224"/>
                <a:gd name="T36" fmla="*/ 86 w 106"/>
                <a:gd name="T37" fmla="*/ 99 h 224"/>
                <a:gd name="T38" fmla="*/ 96 w 106"/>
                <a:gd name="T39" fmla="*/ 109 h 224"/>
                <a:gd name="T40" fmla="*/ 106 w 106"/>
                <a:gd name="T41" fmla="*/ 99 h 224"/>
                <a:gd name="T42" fmla="*/ 106 w 106"/>
                <a:gd name="T43" fmla="*/ 23 h 224"/>
                <a:gd name="T44" fmla="*/ 83 w 106"/>
                <a:gd name="T4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224">
                  <a:moveTo>
                    <a:pt x="83" y="0"/>
                  </a:moveTo>
                  <a:cubicBezTo>
                    <a:pt x="24" y="0"/>
                    <a:pt x="24" y="0"/>
                    <a:pt x="24" y="0"/>
                  </a:cubicBezTo>
                  <a:cubicBezTo>
                    <a:pt x="11" y="0"/>
                    <a:pt x="0" y="10"/>
                    <a:pt x="0" y="23"/>
                  </a:cubicBezTo>
                  <a:cubicBezTo>
                    <a:pt x="0" y="99"/>
                    <a:pt x="0" y="99"/>
                    <a:pt x="0" y="99"/>
                  </a:cubicBezTo>
                  <a:cubicBezTo>
                    <a:pt x="0" y="104"/>
                    <a:pt x="5" y="109"/>
                    <a:pt x="10" y="109"/>
                  </a:cubicBezTo>
                  <a:cubicBezTo>
                    <a:pt x="16" y="109"/>
                    <a:pt x="21" y="104"/>
                    <a:pt x="21" y="99"/>
                  </a:cubicBezTo>
                  <a:cubicBezTo>
                    <a:pt x="21" y="35"/>
                    <a:pt x="21" y="35"/>
                    <a:pt x="21" y="35"/>
                  </a:cubicBezTo>
                  <a:cubicBezTo>
                    <a:pt x="24" y="35"/>
                    <a:pt x="24" y="35"/>
                    <a:pt x="24" y="35"/>
                  </a:cubicBezTo>
                  <a:cubicBezTo>
                    <a:pt x="24" y="211"/>
                    <a:pt x="24" y="211"/>
                    <a:pt x="24" y="211"/>
                  </a:cubicBezTo>
                  <a:cubicBezTo>
                    <a:pt x="24" y="218"/>
                    <a:pt x="30" y="224"/>
                    <a:pt x="38" y="224"/>
                  </a:cubicBezTo>
                  <a:cubicBezTo>
                    <a:pt x="45" y="224"/>
                    <a:pt x="51" y="218"/>
                    <a:pt x="51" y="211"/>
                  </a:cubicBezTo>
                  <a:cubicBezTo>
                    <a:pt x="51" y="108"/>
                    <a:pt x="51" y="108"/>
                    <a:pt x="51" y="108"/>
                  </a:cubicBezTo>
                  <a:cubicBezTo>
                    <a:pt x="55" y="108"/>
                    <a:pt x="55" y="108"/>
                    <a:pt x="55" y="108"/>
                  </a:cubicBezTo>
                  <a:cubicBezTo>
                    <a:pt x="55" y="211"/>
                    <a:pt x="55" y="211"/>
                    <a:pt x="55" y="211"/>
                  </a:cubicBezTo>
                  <a:cubicBezTo>
                    <a:pt x="55" y="218"/>
                    <a:pt x="61" y="224"/>
                    <a:pt x="69" y="224"/>
                  </a:cubicBezTo>
                  <a:cubicBezTo>
                    <a:pt x="76" y="224"/>
                    <a:pt x="82" y="218"/>
                    <a:pt x="82" y="211"/>
                  </a:cubicBezTo>
                  <a:cubicBezTo>
                    <a:pt x="82" y="35"/>
                    <a:pt x="82" y="35"/>
                    <a:pt x="82" y="35"/>
                  </a:cubicBezTo>
                  <a:cubicBezTo>
                    <a:pt x="86" y="35"/>
                    <a:pt x="86" y="35"/>
                    <a:pt x="86" y="35"/>
                  </a:cubicBezTo>
                  <a:cubicBezTo>
                    <a:pt x="86" y="99"/>
                    <a:pt x="86" y="99"/>
                    <a:pt x="86" y="99"/>
                  </a:cubicBezTo>
                  <a:cubicBezTo>
                    <a:pt x="86" y="104"/>
                    <a:pt x="91" y="109"/>
                    <a:pt x="96" y="109"/>
                  </a:cubicBezTo>
                  <a:cubicBezTo>
                    <a:pt x="102" y="109"/>
                    <a:pt x="106" y="104"/>
                    <a:pt x="106" y="99"/>
                  </a:cubicBezTo>
                  <a:cubicBezTo>
                    <a:pt x="106" y="23"/>
                    <a:pt x="106" y="23"/>
                    <a:pt x="106" y="23"/>
                  </a:cubicBezTo>
                  <a:cubicBezTo>
                    <a:pt x="106" y="10"/>
                    <a:pt x="96" y="0"/>
                    <a:pt x="83" y="0"/>
                  </a:cubicBezTo>
                  <a:close/>
                </a:path>
              </a:pathLst>
            </a:custGeom>
            <a:grpFill/>
            <a:ln w="9525">
              <a:noFill/>
              <a:round/>
              <a:headEnd/>
              <a:tailEnd/>
            </a:ln>
          </p:spPr>
          <p:txBody>
            <a:bodyPr vert="horz" wrap="square" lIns="34290" tIns="17145" rIns="34290" bIns="17145" numCol="1" anchor="t" anchorCtr="0" compatLnSpc="1">
              <a:prstTxWarp prst="textNoShape">
                <a:avLst/>
              </a:prstTxWarp>
            </a:bodyPr>
            <a:lstStyle/>
            <a:p>
              <a:endParaRPr lang="en-US" sz="506" dirty="0">
                <a:latin typeface="Lato Light" panose="020F0302020204030203" pitchFamily="34" charset="0"/>
              </a:endParaRPr>
            </a:p>
          </p:txBody>
        </p:sp>
      </p:grpSp>
      <p:grpSp>
        <p:nvGrpSpPr>
          <p:cNvPr id="9" name="Group 4"/>
          <p:cNvGrpSpPr/>
          <p:nvPr/>
        </p:nvGrpSpPr>
        <p:grpSpPr bwMode="black">
          <a:xfrm>
            <a:off x="4546207" y="1276963"/>
            <a:ext cx="1335766" cy="2719381"/>
            <a:chOff x="8132743" y="406909"/>
            <a:chExt cx="269875" cy="549275"/>
          </a:xfrm>
          <a:solidFill>
            <a:srgbClr val="D42418"/>
          </a:solidFill>
        </p:grpSpPr>
        <p:sp>
          <p:nvSpPr>
            <p:cNvPr id="10" name="Oval 78"/>
            <p:cNvSpPr>
              <a:spLocks noChangeArrowheads="1"/>
            </p:cNvSpPr>
            <p:nvPr/>
          </p:nvSpPr>
          <p:spPr bwMode="black">
            <a:xfrm>
              <a:off x="8223230" y="406909"/>
              <a:ext cx="90488" cy="90488"/>
            </a:xfrm>
            <a:prstGeom prst="ellipse">
              <a:avLst/>
            </a:prstGeom>
            <a:grpFill/>
            <a:ln w="9525">
              <a:noFill/>
              <a:round/>
              <a:headEnd/>
              <a:tailEnd/>
            </a:ln>
          </p:spPr>
          <p:txBody>
            <a:bodyPr vert="horz" wrap="square" lIns="34290" tIns="17145" rIns="34290" bIns="17145" numCol="1" anchor="t" anchorCtr="0" compatLnSpc="1">
              <a:prstTxWarp prst="textNoShape">
                <a:avLst/>
              </a:prstTxWarp>
            </a:bodyPr>
            <a:lstStyle/>
            <a:p>
              <a:endParaRPr lang="en-US" sz="506" dirty="0">
                <a:latin typeface="Lato Light" panose="020F0302020204030203" pitchFamily="34" charset="0"/>
              </a:endParaRPr>
            </a:p>
          </p:txBody>
        </p:sp>
        <p:sp>
          <p:nvSpPr>
            <p:cNvPr id="11" name="Freeform 79"/>
            <p:cNvSpPr>
              <a:spLocks/>
            </p:cNvSpPr>
            <p:nvPr/>
          </p:nvSpPr>
          <p:spPr bwMode="black">
            <a:xfrm>
              <a:off x="8132743" y="508509"/>
              <a:ext cx="269875" cy="447675"/>
            </a:xfrm>
            <a:custGeom>
              <a:avLst/>
              <a:gdLst>
                <a:gd name="T0" fmla="*/ 133 w 135"/>
                <a:gd name="T1" fmla="*/ 89 h 224"/>
                <a:gd name="T2" fmla="*/ 113 w 135"/>
                <a:gd name="T3" fmla="*/ 17 h 224"/>
                <a:gd name="T4" fmla="*/ 91 w 135"/>
                <a:gd name="T5" fmla="*/ 0 h 224"/>
                <a:gd name="T6" fmla="*/ 43 w 135"/>
                <a:gd name="T7" fmla="*/ 0 h 224"/>
                <a:gd name="T8" fmla="*/ 21 w 135"/>
                <a:gd name="T9" fmla="*/ 17 h 224"/>
                <a:gd name="T10" fmla="*/ 1 w 135"/>
                <a:gd name="T11" fmla="*/ 89 h 224"/>
                <a:gd name="T12" fmla="*/ 8 w 135"/>
                <a:gd name="T13" fmla="*/ 101 h 224"/>
                <a:gd name="T14" fmla="*/ 20 w 135"/>
                <a:gd name="T15" fmla="*/ 94 h 224"/>
                <a:gd name="T16" fmla="*/ 39 w 135"/>
                <a:gd name="T17" fmla="*/ 29 h 224"/>
                <a:gd name="T18" fmla="*/ 41 w 135"/>
                <a:gd name="T19" fmla="*/ 28 h 224"/>
                <a:gd name="T20" fmla="*/ 42 w 135"/>
                <a:gd name="T21" fmla="*/ 30 h 224"/>
                <a:gd name="T22" fmla="*/ 42 w 135"/>
                <a:gd name="T23" fmla="*/ 30 h 224"/>
                <a:gd name="T24" fmla="*/ 42 w 135"/>
                <a:gd name="T25" fmla="*/ 31 h 224"/>
                <a:gd name="T26" fmla="*/ 15 w 135"/>
                <a:gd name="T27" fmla="*/ 127 h 224"/>
                <a:gd name="T28" fmla="*/ 38 w 135"/>
                <a:gd name="T29" fmla="*/ 127 h 224"/>
                <a:gd name="T30" fmla="*/ 38 w 135"/>
                <a:gd name="T31" fmla="*/ 211 h 224"/>
                <a:gd name="T32" fmla="*/ 52 w 135"/>
                <a:gd name="T33" fmla="*/ 224 h 224"/>
                <a:gd name="T34" fmla="*/ 65 w 135"/>
                <a:gd name="T35" fmla="*/ 211 h 224"/>
                <a:gd name="T36" fmla="*/ 65 w 135"/>
                <a:gd name="T37" fmla="*/ 127 h 224"/>
                <a:gd name="T38" fmla="*/ 70 w 135"/>
                <a:gd name="T39" fmla="*/ 127 h 224"/>
                <a:gd name="T40" fmla="*/ 70 w 135"/>
                <a:gd name="T41" fmla="*/ 211 h 224"/>
                <a:gd name="T42" fmla="*/ 83 w 135"/>
                <a:gd name="T43" fmla="*/ 224 h 224"/>
                <a:gd name="T44" fmla="*/ 96 w 135"/>
                <a:gd name="T45" fmla="*/ 211 h 224"/>
                <a:gd name="T46" fmla="*/ 96 w 135"/>
                <a:gd name="T47" fmla="*/ 127 h 224"/>
                <a:gd name="T48" fmla="*/ 120 w 135"/>
                <a:gd name="T49" fmla="*/ 127 h 224"/>
                <a:gd name="T50" fmla="*/ 92 w 135"/>
                <a:gd name="T51" fmla="*/ 31 h 224"/>
                <a:gd name="T52" fmla="*/ 92 w 135"/>
                <a:gd name="T53" fmla="*/ 30 h 224"/>
                <a:gd name="T54" fmla="*/ 92 w 135"/>
                <a:gd name="T55" fmla="*/ 30 h 224"/>
                <a:gd name="T56" fmla="*/ 94 w 135"/>
                <a:gd name="T57" fmla="*/ 28 h 224"/>
                <a:gd name="T58" fmla="*/ 96 w 135"/>
                <a:gd name="T59" fmla="*/ 29 h 224"/>
                <a:gd name="T60" fmla="*/ 114 w 135"/>
                <a:gd name="T61" fmla="*/ 94 h 224"/>
                <a:gd name="T62" fmla="*/ 127 w 135"/>
                <a:gd name="T63" fmla="*/ 101 h 224"/>
                <a:gd name="T64" fmla="*/ 133 w 135"/>
                <a:gd name="T65" fmla="*/ 89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5" h="224">
                  <a:moveTo>
                    <a:pt x="133" y="89"/>
                  </a:moveTo>
                  <a:cubicBezTo>
                    <a:pt x="113" y="17"/>
                    <a:pt x="113" y="17"/>
                    <a:pt x="113" y="17"/>
                  </a:cubicBezTo>
                  <a:cubicBezTo>
                    <a:pt x="110" y="7"/>
                    <a:pt x="102" y="0"/>
                    <a:pt x="91" y="0"/>
                  </a:cubicBezTo>
                  <a:cubicBezTo>
                    <a:pt x="43" y="0"/>
                    <a:pt x="43" y="0"/>
                    <a:pt x="43" y="0"/>
                  </a:cubicBezTo>
                  <a:cubicBezTo>
                    <a:pt x="33" y="0"/>
                    <a:pt x="24" y="7"/>
                    <a:pt x="21" y="17"/>
                  </a:cubicBezTo>
                  <a:cubicBezTo>
                    <a:pt x="1" y="89"/>
                    <a:pt x="1" y="89"/>
                    <a:pt x="1" y="89"/>
                  </a:cubicBezTo>
                  <a:cubicBezTo>
                    <a:pt x="0" y="94"/>
                    <a:pt x="3" y="99"/>
                    <a:pt x="8" y="101"/>
                  </a:cubicBezTo>
                  <a:cubicBezTo>
                    <a:pt x="13" y="102"/>
                    <a:pt x="18" y="99"/>
                    <a:pt x="20" y="94"/>
                  </a:cubicBezTo>
                  <a:cubicBezTo>
                    <a:pt x="39" y="29"/>
                    <a:pt x="39" y="29"/>
                    <a:pt x="39" y="29"/>
                  </a:cubicBezTo>
                  <a:cubicBezTo>
                    <a:pt x="39" y="28"/>
                    <a:pt x="40" y="28"/>
                    <a:pt x="41" y="28"/>
                  </a:cubicBezTo>
                  <a:cubicBezTo>
                    <a:pt x="41" y="28"/>
                    <a:pt x="42" y="29"/>
                    <a:pt x="42" y="30"/>
                  </a:cubicBezTo>
                  <a:cubicBezTo>
                    <a:pt x="42" y="30"/>
                    <a:pt x="42" y="30"/>
                    <a:pt x="42" y="30"/>
                  </a:cubicBezTo>
                  <a:cubicBezTo>
                    <a:pt x="42" y="31"/>
                    <a:pt x="42" y="31"/>
                    <a:pt x="42" y="31"/>
                  </a:cubicBezTo>
                  <a:cubicBezTo>
                    <a:pt x="15" y="127"/>
                    <a:pt x="15" y="127"/>
                    <a:pt x="15" y="127"/>
                  </a:cubicBezTo>
                  <a:cubicBezTo>
                    <a:pt x="38" y="127"/>
                    <a:pt x="38" y="127"/>
                    <a:pt x="38" y="127"/>
                  </a:cubicBezTo>
                  <a:cubicBezTo>
                    <a:pt x="38" y="211"/>
                    <a:pt x="38" y="211"/>
                    <a:pt x="38" y="211"/>
                  </a:cubicBezTo>
                  <a:cubicBezTo>
                    <a:pt x="38" y="218"/>
                    <a:pt x="44" y="224"/>
                    <a:pt x="52" y="224"/>
                  </a:cubicBezTo>
                  <a:cubicBezTo>
                    <a:pt x="59" y="224"/>
                    <a:pt x="65" y="218"/>
                    <a:pt x="65" y="211"/>
                  </a:cubicBezTo>
                  <a:cubicBezTo>
                    <a:pt x="65" y="127"/>
                    <a:pt x="65" y="127"/>
                    <a:pt x="65" y="127"/>
                  </a:cubicBezTo>
                  <a:cubicBezTo>
                    <a:pt x="70" y="127"/>
                    <a:pt x="70" y="127"/>
                    <a:pt x="70" y="127"/>
                  </a:cubicBezTo>
                  <a:cubicBezTo>
                    <a:pt x="70" y="211"/>
                    <a:pt x="70" y="211"/>
                    <a:pt x="70" y="211"/>
                  </a:cubicBezTo>
                  <a:cubicBezTo>
                    <a:pt x="70" y="218"/>
                    <a:pt x="76" y="224"/>
                    <a:pt x="83" y="224"/>
                  </a:cubicBezTo>
                  <a:cubicBezTo>
                    <a:pt x="90" y="224"/>
                    <a:pt x="96" y="218"/>
                    <a:pt x="96" y="211"/>
                  </a:cubicBezTo>
                  <a:cubicBezTo>
                    <a:pt x="96" y="127"/>
                    <a:pt x="96" y="127"/>
                    <a:pt x="96" y="127"/>
                  </a:cubicBezTo>
                  <a:cubicBezTo>
                    <a:pt x="120" y="127"/>
                    <a:pt x="120" y="127"/>
                    <a:pt x="120" y="127"/>
                  </a:cubicBezTo>
                  <a:cubicBezTo>
                    <a:pt x="92" y="31"/>
                    <a:pt x="92" y="31"/>
                    <a:pt x="92" y="31"/>
                  </a:cubicBezTo>
                  <a:cubicBezTo>
                    <a:pt x="92" y="30"/>
                    <a:pt x="92" y="30"/>
                    <a:pt x="92" y="30"/>
                  </a:cubicBezTo>
                  <a:cubicBezTo>
                    <a:pt x="92" y="30"/>
                    <a:pt x="92" y="30"/>
                    <a:pt x="92" y="30"/>
                  </a:cubicBezTo>
                  <a:cubicBezTo>
                    <a:pt x="92" y="29"/>
                    <a:pt x="93" y="28"/>
                    <a:pt x="94" y="28"/>
                  </a:cubicBezTo>
                  <a:cubicBezTo>
                    <a:pt x="95" y="28"/>
                    <a:pt x="96" y="28"/>
                    <a:pt x="96" y="29"/>
                  </a:cubicBezTo>
                  <a:cubicBezTo>
                    <a:pt x="114" y="94"/>
                    <a:pt x="114" y="94"/>
                    <a:pt x="114" y="94"/>
                  </a:cubicBezTo>
                  <a:cubicBezTo>
                    <a:pt x="116" y="99"/>
                    <a:pt x="121" y="102"/>
                    <a:pt x="127" y="101"/>
                  </a:cubicBezTo>
                  <a:cubicBezTo>
                    <a:pt x="132" y="99"/>
                    <a:pt x="135" y="94"/>
                    <a:pt x="133" y="89"/>
                  </a:cubicBezTo>
                  <a:close/>
                </a:path>
              </a:pathLst>
            </a:custGeom>
            <a:grpFill/>
            <a:ln w="9525">
              <a:noFill/>
              <a:round/>
              <a:headEnd/>
              <a:tailEnd/>
            </a:ln>
          </p:spPr>
          <p:txBody>
            <a:bodyPr vert="horz" wrap="square" lIns="34290" tIns="17145" rIns="34290" bIns="17145" numCol="1" anchor="t" anchorCtr="0" compatLnSpc="1">
              <a:prstTxWarp prst="textNoShape">
                <a:avLst/>
              </a:prstTxWarp>
            </a:bodyPr>
            <a:lstStyle/>
            <a:p>
              <a:endParaRPr lang="en-US" sz="506" dirty="0">
                <a:latin typeface="Lato Light" panose="020F0302020204030203" pitchFamily="34" charset="0"/>
              </a:endParaRPr>
            </a:p>
          </p:txBody>
        </p:sp>
      </p:grpSp>
      <p:sp>
        <p:nvSpPr>
          <p:cNvPr id="12" name="Rectangle 29"/>
          <p:cNvSpPr/>
          <p:nvPr/>
        </p:nvSpPr>
        <p:spPr>
          <a:xfrm>
            <a:off x="6210524" y="1393380"/>
            <a:ext cx="2081410" cy="577065"/>
          </a:xfrm>
          <a:prstGeom prst="rect">
            <a:avLst/>
          </a:prstGeom>
        </p:spPr>
        <p:txBody>
          <a:bodyPr wrap="square" lIns="91424" tIns="45712" rIns="91424" bIns="45712">
            <a:spAutoFit/>
          </a:bodyPr>
          <a:lstStyle/>
          <a:p>
            <a:pPr>
              <a:lnSpc>
                <a:spcPct val="150000"/>
              </a:lnSpc>
            </a:pPr>
            <a:r>
              <a:rPr lang="zh-CN" altLang="en-US" sz="1050" dirty="0" smtClean="0">
                <a:solidFill>
                  <a:schemeClr val="bg1">
                    <a:lumMod val="50000"/>
                  </a:schemeClr>
                </a:solidFill>
                <a:latin typeface="+mj-ea"/>
                <a:ea typeface="+mj-ea"/>
              </a:rPr>
              <a:t>请在这里输入你的文字说明并且文本尽量精简</a:t>
            </a:r>
            <a:endParaRPr lang="en-US" sz="1050" dirty="0">
              <a:latin typeface="+mj-ea"/>
              <a:ea typeface="+mj-ea"/>
              <a:cs typeface="Lato Light"/>
            </a:endParaRPr>
          </a:p>
        </p:txBody>
      </p:sp>
      <p:cxnSp>
        <p:nvCxnSpPr>
          <p:cNvPr id="13" name="Straight Connector 9"/>
          <p:cNvCxnSpPr/>
          <p:nvPr/>
        </p:nvCxnSpPr>
        <p:spPr>
          <a:xfrm>
            <a:off x="2988040" y="1496088"/>
            <a:ext cx="417224" cy="0"/>
          </a:xfrm>
          <a:prstGeom prst="line">
            <a:avLst/>
          </a:prstGeom>
          <a:ln>
            <a:solidFill>
              <a:schemeClr val="tx1"/>
            </a:solidFill>
            <a:tailEnd type="oval"/>
          </a:ln>
        </p:spPr>
        <p:style>
          <a:lnRef idx="2">
            <a:schemeClr val="accent1"/>
          </a:lnRef>
          <a:fillRef idx="0">
            <a:schemeClr val="accent1"/>
          </a:fillRef>
          <a:effectRef idx="1">
            <a:schemeClr val="accent1"/>
          </a:effectRef>
          <a:fontRef idx="minor">
            <a:schemeClr val="tx1"/>
          </a:fontRef>
        </p:style>
      </p:cxnSp>
      <p:cxnSp>
        <p:nvCxnSpPr>
          <p:cNvPr id="14" name="Straight Connector 40"/>
          <p:cNvCxnSpPr/>
          <p:nvPr/>
        </p:nvCxnSpPr>
        <p:spPr>
          <a:xfrm>
            <a:off x="2849354" y="2788535"/>
            <a:ext cx="417224" cy="0"/>
          </a:xfrm>
          <a:prstGeom prst="line">
            <a:avLst/>
          </a:prstGeom>
          <a:ln>
            <a:solidFill>
              <a:schemeClr val="tx1"/>
            </a:solidFill>
            <a:tailEnd type="oval"/>
          </a:ln>
        </p:spPr>
        <p:style>
          <a:lnRef idx="2">
            <a:schemeClr val="accent1"/>
          </a:lnRef>
          <a:fillRef idx="0">
            <a:schemeClr val="accent1"/>
          </a:fillRef>
          <a:effectRef idx="1">
            <a:schemeClr val="accent1"/>
          </a:effectRef>
          <a:fontRef idx="minor">
            <a:schemeClr val="tx1"/>
          </a:fontRef>
        </p:style>
      </p:cxnSp>
      <p:cxnSp>
        <p:nvCxnSpPr>
          <p:cNvPr id="15" name="Straight Connector 42"/>
          <p:cNvCxnSpPr/>
          <p:nvPr/>
        </p:nvCxnSpPr>
        <p:spPr>
          <a:xfrm>
            <a:off x="5770507" y="1496088"/>
            <a:ext cx="417224" cy="0"/>
          </a:xfrm>
          <a:prstGeom prst="line">
            <a:avLst/>
          </a:prstGeom>
          <a:ln>
            <a:solidFill>
              <a:schemeClr val="tx1"/>
            </a:solidFill>
            <a:headEnd type="oval"/>
          </a:ln>
        </p:spPr>
        <p:style>
          <a:lnRef idx="2">
            <a:schemeClr val="accent1"/>
          </a:lnRef>
          <a:fillRef idx="0">
            <a:schemeClr val="accent1"/>
          </a:fillRef>
          <a:effectRef idx="1">
            <a:schemeClr val="accent1"/>
          </a:effectRef>
          <a:fontRef idx="minor">
            <a:schemeClr val="tx1"/>
          </a:fontRef>
        </p:style>
      </p:cxnSp>
      <p:cxnSp>
        <p:nvCxnSpPr>
          <p:cNvPr id="16" name="Straight Connector 44"/>
          <p:cNvCxnSpPr/>
          <p:nvPr/>
        </p:nvCxnSpPr>
        <p:spPr>
          <a:xfrm>
            <a:off x="6015484" y="2627010"/>
            <a:ext cx="417224" cy="0"/>
          </a:xfrm>
          <a:prstGeom prst="line">
            <a:avLst/>
          </a:prstGeom>
          <a:ln>
            <a:solidFill>
              <a:schemeClr val="tx1"/>
            </a:solidFill>
            <a:headEnd type="oval"/>
          </a:ln>
        </p:spPr>
        <p:style>
          <a:lnRef idx="2">
            <a:schemeClr val="accent1"/>
          </a:lnRef>
          <a:fillRef idx="0">
            <a:schemeClr val="accent1"/>
          </a:fillRef>
          <a:effectRef idx="1">
            <a:schemeClr val="accent1"/>
          </a:effectRef>
          <a:fontRef idx="minor">
            <a:schemeClr val="tx1"/>
          </a:fontRef>
        </p:style>
      </p:cxnSp>
      <p:cxnSp>
        <p:nvCxnSpPr>
          <p:cNvPr id="17" name="Straight Connector 45"/>
          <p:cNvCxnSpPr/>
          <p:nvPr/>
        </p:nvCxnSpPr>
        <p:spPr>
          <a:xfrm>
            <a:off x="5881973" y="3508948"/>
            <a:ext cx="417224" cy="0"/>
          </a:xfrm>
          <a:prstGeom prst="line">
            <a:avLst/>
          </a:prstGeom>
          <a:ln>
            <a:solidFill>
              <a:schemeClr val="tx1"/>
            </a:solidFill>
            <a:headEnd type="oval"/>
          </a:ln>
        </p:spPr>
        <p:style>
          <a:lnRef idx="2">
            <a:schemeClr val="accent1"/>
          </a:lnRef>
          <a:fillRef idx="0">
            <a:schemeClr val="accent1"/>
          </a:fillRef>
          <a:effectRef idx="1">
            <a:schemeClr val="accent1"/>
          </a:effectRef>
          <a:fontRef idx="minor">
            <a:schemeClr val="tx1"/>
          </a:fontRef>
        </p:style>
      </p:cxnSp>
      <p:sp>
        <p:nvSpPr>
          <p:cNvPr id="21" name="Rectangle 164"/>
          <p:cNvSpPr/>
          <p:nvPr/>
        </p:nvSpPr>
        <p:spPr>
          <a:xfrm>
            <a:off x="6187731" y="1171508"/>
            <a:ext cx="1261885" cy="307777"/>
          </a:xfrm>
          <a:prstGeom prst="rect">
            <a:avLst/>
          </a:prstGeom>
        </p:spPr>
        <p:txBody>
          <a:bodyPr wrap="none">
            <a:spAutoFit/>
          </a:bodyPr>
          <a:lstStyle/>
          <a:p>
            <a:pPr algn="ctr">
              <a:spcBef>
                <a:spcPct val="20000"/>
              </a:spcBef>
            </a:pPr>
            <a:r>
              <a:rPr lang="zh-CN" altLang="en-US" sz="1400" b="1" dirty="0" smtClean="0">
                <a:solidFill>
                  <a:srgbClr val="445469"/>
                </a:solidFill>
                <a:latin typeface="Arial" pitchFamily="34" charset="0"/>
                <a:ea typeface="微软雅黑" pitchFamily="34" charset="-122"/>
                <a:sym typeface="Arial" pitchFamily="34" charset="0"/>
              </a:rPr>
              <a:t>单击添加标题</a:t>
            </a:r>
            <a:endParaRPr lang="en-US" altLang="zh-CN" sz="1400" b="1" dirty="0">
              <a:solidFill>
                <a:srgbClr val="445469"/>
              </a:solidFill>
              <a:latin typeface="Arial" pitchFamily="34" charset="0"/>
              <a:ea typeface="微软雅黑" pitchFamily="34" charset="-122"/>
              <a:sym typeface="Arial" pitchFamily="34" charset="0"/>
            </a:endParaRPr>
          </a:p>
        </p:txBody>
      </p:sp>
      <p:sp>
        <p:nvSpPr>
          <p:cNvPr id="22" name="Rectangle 29"/>
          <p:cNvSpPr/>
          <p:nvPr/>
        </p:nvSpPr>
        <p:spPr>
          <a:xfrm>
            <a:off x="6432708" y="2586749"/>
            <a:ext cx="2081410" cy="577065"/>
          </a:xfrm>
          <a:prstGeom prst="rect">
            <a:avLst/>
          </a:prstGeom>
        </p:spPr>
        <p:txBody>
          <a:bodyPr wrap="square" lIns="91424" tIns="45712" rIns="91424" bIns="45712">
            <a:spAutoFit/>
          </a:bodyPr>
          <a:lstStyle/>
          <a:p>
            <a:pPr>
              <a:lnSpc>
                <a:spcPct val="150000"/>
              </a:lnSpc>
            </a:pPr>
            <a:r>
              <a:rPr lang="zh-CN" altLang="en-US" sz="1050" dirty="0" smtClean="0">
                <a:solidFill>
                  <a:schemeClr val="bg1">
                    <a:lumMod val="50000"/>
                  </a:schemeClr>
                </a:solidFill>
                <a:latin typeface="+mj-ea"/>
                <a:ea typeface="+mj-ea"/>
              </a:rPr>
              <a:t>请在这里输入你的文字说明并且文本尽量精简</a:t>
            </a:r>
            <a:endParaRPr lang="en-US" sz="1050" dirty="0">
              <a:latin typeface="+mj-ea"/>
              <a:ea typeface="+mj-ea"/>
              <a:cs typeface="Lato Light"/>
            </a:endParaRPr>
          </a:p>
        </p:txBody>
      </p:sp>
      <p:sp>
        <p:nvSpPr>
          <p:cNvPr id="23" name="Rectangle 164"/>
          <p:cNvSpPr/>
          <p:nvPr/>
        </p:nvSpPr>
        <p:spPr>
          <a:xfrm>
            <a:off x="6409915" y="2364877"/>
            <a:ext cx="1261885" cy="307777"/>
          </a:xfrm>
          <a:prstGeom prst="rect">
            <a:avLst/>
          </a:prstGeom>
        </p:spPr>
        <p:txBody>
          <a:bodyPr wrap="none">
            <a:spAutoFit/>
          </a:bodyPr>
          <a:lstStyle/>
          <a:p>
            <a:pPr algn="ctr">
              <a:spcBef>
                <a:spcPct val="20000"/>
              </a:spcBef>
            </a:pPr>
            <a:r>
              <a:rPr lang="zh-CN" altLang="en-US" sz="1400" b="1" dirty="0" smtClean="0">
                <a:solidFill>
                  <a:srgbClr val="445469"/>
                </a:solidFill>
                <a:latin typeface="Arial" pitchFamily="34" charset="0"/>
                <a:ea typeface="微软雅黑" pitchFamily="34" charset="-122"/>
                <a:sym typeface="Arial" pitchFamily="34" charset="0"/>
              </a:rPr>
              <a:t>单击添加标题</a:t>
            </a:r>
            <a:endParaRPr lang="en-US" altLang="zh-CN" sz="1400" b="1" dirty="0">
              <a:solidFill>
                <a:srgbClr val="445469"/>
              </a:solidFill>
              <a:latin typeface="Arial" pitchFamily="34" charset="0"/>
              <a:ea typeface="微软雅黑" pitchFamily="34" charset="-122"/>
              <a:sym typeface="Arial" pitchFamily="34" charset="0"/>
            </a:endParaRPr>
          </a:p>
        </p:txBody>
      </p:sp>
      <p:sp>
        <p:nvSpPr>
          <p:cNvPr id="24" name="Rectangle 29"/>
          <p:cNvSpPr/>
          <p:nvPr/>
        </p:nvSpPr>
        <p:spPr>
          <a:xfrm>
            <a:off x="6432708" y="3408720"/>
            <a:ext cx="2081410" cy="577065"/>
          </a:xfrm>
          <a:prstGeom prst="rect">
            <a:avLst/>
          </a:prstGeom>
        </p:spPr>
        <p:txBody>
          <a:bodyPr wrap="square" lIns="91424" tIns="45712" rIns="91424" bIns="45712">
            <a:spAutoFit/>
          </a:bodyPr>
          <a:lstStyle/>
          <a:p>
            <a:pPr>
              <a:lnSpc>
                <a:spcPct val="150000"/>
              </a:lnSpc>
            </a:pPr>
            <a:r>
              <a:rPr lang="zh-CN" altLang="en-US" sz="1050" dirty="0" smtClean="0">
                <a:solidFill>
                  <a:schemeClr val="bg1">
                    <a:lumMod val="50000"/>
                  </a:schemeClr>
                </a:solidFill>
                <a:latin typeface="+mj-ea"/>
                <a:ea typeface="+mj-ea"/>
              </a:rPr>
              <a:t>请在这里输入你的文字说明并且文本尽量精简</a:t>
            </a:r>
            <a:endParaRPr lang="en-US" sz="1050" dirty="0">
              <a:latin typeface="+mj-ea"/>
              <a:ea typeface="+mj-ea"/>
              <a:cs typeface="Lato Light"/>
            </a:endParaRPr>
          </a:p>
        </p:txBody>
      </p:sp>
      <p:sp>
        <p:nvSpPr>
          <p:cNvPr id="25" name="Rectangle 164"/>
          <p:cNvSpPr/>
          <p:nvPr/>
        </p:nvSpPr>
        <p:spPr>
          <a:xfrm>
            <a:off x="6409915" y="3186848"/>
            <a:ext cx="1261885" cy="307777"/>
          </a:xfrm>
          <a:prstGeom prst="rect">
            <a:avLst/>
          </a:prstGeom>
        </p:spPr>
        <p:txBody>
          <a:bodyPr wrap="none">
            <a:spAutoFit/>
          </a:bodyPr>
          <a:lstStyle/>
          <a:p>
            <a:pPr algn="ctr">
              <a:spcBef>
                <a:spcPct val="20000"/>
              </a:spcBef>
            </a:pPr>
            <a:r>
              <a:rPr lang="zh-CN" altLang="en-US" sz="1400" b="1" dirty="0" smtClean="0">
                <a:solidFill>
                  <a:srgbClr val="445469"/>
                </a:solidFill>
                <a:latin typeface="Arial" pitchFamily="34" charset="0"/>
                <a:ea typeface="微软雅黑" pitchFamily="34" charset="-122"/>
                <a:sym typeface="Arial" pitchFamily="34" charset="0"/>
              </a:rPr>
              <a:t>单击添加标题</a:t>
            </a:r>
            <a:endParaRPr lang="en-US" altLang="zh-CN" sz="1400" b="1" dirty="0">
              <a:solidFill>
                <a:srgbClr val="445469"/>
              </a:solidFill>
              <a:latin typeface="Arial" pitchFamily="34" charset="0"/>
              <a:ea typeface="微软雅黑" pitchFamily="34" charset="-122"/>
              <a:sym typeface="Arial" pitchFamily="34" charset="0"/>
            </a:endParaRPr>
          </a:p>
        </p:txBody>
      </p:sp>
      <p:sp>
        <p:nvSpPr>
          <p:cNvPr id="26" name="Rectangle 29"/>
          <p:cNvSpPr/>
          <p:nvPr/>
        </p:nvSpPr>
        <p:spPr>
          <a:xfrm>
            <a:off x="892640" y="1501226"/>
            <a:ext cx="2081410" cy="548275"/>
          </a:xfrm>
          <a:prstGeom prst="rect">
            <a:avLst/>
          </a:prstGeom>
        </p:spPr>
        <p:txBody>
          <a:bodyPr wrap="square" lIns="91424" tIns="45712" rIns="91424" bIns="45712">
            <a:spAutoFit/>
          </a:bodyPr>
          <a:lstStyle/>
          <a:p>
            <a:pPr algn="r">
              <a:lnSpc>
                <a:spcPct val="150000"/>
              </a:lnSpc>
            </a:pPr>
            <a:r>
              <a:rPr lang="zh-CN" altLang="en-US" sz="1050" dirty="0" smtClean="0">
                <a:solidFill>
                  <a:schemeClr val="bg1">
                    <a:lumMod val="50000"/>
                  </a:schemeClr>
                </a:solidFill>
                <a:latin typeface="+mj-ea"/>
                <a:ea typeface="+mj-ea"/>
              </a:rPr>
              <a:t>请在这里输入你的文字说明并且文本尽量精简</a:t>
            </a:r>
            <a:endParaRPr lang="en-US" sz="1050" dirty="0">
              <a:latin typeface="+mj-ea"/>
              <a:ea typeface="+mj-ea"/>
              <a:cs typeface="Lato Light"/>
            </a:endParaRPr>
          </a:p>
        </p:txBody>
      </p:sp>
      <p:sp>
        <p:nvSpPr>
          <p:cNvPr id="27" name="Rectangle 164"/>
          <p:cNvSpPr/>
          <p:nvPr/>
        </p:nvSpPr>
        <p:spPr>
          <a:xfrm>
            <a:off x="1712061" y="1288478"/>
            <a:ext cx="1261885" cy="307777"/>
          </a:xfrm>
          <a:prstGeom prst="rect">
            <a:avLst/>
          </a:prstGeom>
        </p:spPr>
        <p:txBody>
          <a:bodyPr wrap="none">
            <a:spAutoFit/>
          </a:bodyPr>
          <a:lstStyle/>
          <a:p>
            <a:pPr algn="ctr">
              <a:spcBef>
                <a:spcPct val="20000"/>
              </a:spcBef>
            </a:pPr>
            <a:r>
              <a:rPr lang="zh-CN" altLang="en-US" sz="1400" b="1" dirty="0" smtClean="0">
                <a:solidFill>
                  <a:srgbClr val="445469"/>
                </a:solidFill>
                <a:latin typeface="Arial" pitchFamily="34" charset="0"/>
                <a:ea typeface="微软雅黑" pitchFamily="34" charset="-122"/>
                <a:sym typeface="Arial" pitchFamily="34" charset="0"/>
              </a:rPr>
              <a:t>单击添加标题</a:t>
            </a:r>
            <a:endParaRPr lang="en-US" altLang="zh-CN" sz="1400" b="1" dirty="0">
              <a:solidFill>
                <a:srgbClr val="445469"/>
              </a:solidFill>
              <a:latin typeface="Arial" pitchFamily="34" charset="0"/>
              <a:ea typeface="微软雅黑" pitchFamily="34" charset="-122"/>
              <a:sym typeface="Arial" pitchFamily="34" charset="0"/>
            </a:endParaRPr>
          </a:p>
        </p:txBody>
      </p:sp>
      <p:sp>
        <p:nvSpPr>
          <p:cNvPr id="28" name="Rectangle 29"/>
          <p:cNvSpPr/>
          <p:nvPr/>
        </p:nvSpPr>
        <p:spPr>
          <a:xfrm>
            <a:off x="762886" y="2651668"/>
            <a:ext cx="2081410" cy="548275"/>
          </a:xfrm>
          <a:prstGeom prst="rect">
            <a:avLst/>
          </a:prstGeom>
        </p:spPr>
        <p:txBody>
          <a:bodyPr wrap="square" lIns="91424" tIns="45712" rIns="91424" bIns="45712">
            <a:spAutoFit/>
          </a:bodyPr>
          <a:lstStyle/>
          <a:p>
            <a:pPr algn="r">
              <a:lnSpc>
                <a:spcPct val="150000"/>
              </a:lnSpc>
            </a:pPr>
            <a:r>
              <a:rPr lang="zh-CN" altLang="en-US" sz="1050" dirty="0" smtClean="0">
                <a:solidFill>
                  <a:schemeClr val="bg1">
                    <a:lumMod val="50000"/>
                  </a:schemeClr>
                </a:solidFill>
                <a:latin typeface="+mj-ea"/>
                <a:ea typeface="+mj-ea"/>
              </a:rPr>
              <a:t>请在这里输入你的文字说明并且文本尽量精简</a:t>
            </a:r>
            <a:endParaRPr lang="en-US" sz="1050" dirty="0">
              <a:latin typeface="+mj-ea"/>
              <a:ea typeface="+mj-ea"/>
              <a:cs typeface="Lato Light"/>
            </a:endParaRPr>
          </a:p>
        </p:txBody>
      </p:sp>
      <p:sp>
        <p:nvSpPr>
          <p:cNvPr id="29" name="Rectangle 164"/>
          <p:cNvSpPr/>
          <p:nvPr/>
        </p:nvSpPr>
        <p:spPr>
          <a:xfrm>
            <a:off x="1582307" y="2438920"/>
            <a:ext cx="1261885" cy="307777"/>
          </a:xfrm>
          <a:prstGeom prst="rect">
            <a:avLst/>
          </a:prstGeom>
        </p:spPr>
        <p:txBody>
          <a:bodyPr wrap="none">
            <a:spAutoFit/>
          </a:bodyPr>
          <a:lstStyle/>
          <a:p>
            <a:pPr algn="ctr">
              <a:spcBef>
                <a:spcPct val="20000"/>
              </a:spcBef>
            </a:pPr>
            <a:r>
              <a:rPr lang="zh-CN" altLang="en-US" sz="1400" b="1" dirty="0" smtClean="0">
                <a:solidFill>
                  <a:srgbClr val="445469"/>
                </a:solidFill>
                <a:latin typeface="Arial" pitchFamily="34" charset="0"/>
                <a:ea typeface="微软雅黑" pitchFamily="34" charset="-122"/>
                <a:sym typeface="Arial" pitchFamily="34" charset="0"/>
              </a:rPr>
              <a:t>单击添加标题</a:t>
            </a:r>
            <a:endParaRPr lang="en-US" altLang="zh-CN" sz="1400" b="1" dirty="0">
              <a:solidFill>
                <a:srgbClr val="445469"/>
              </a:solidFill>
              <a:latin typeface="Arial" pitchFamily="34" charset="0"/>
              <a:ea typeface="微软雅黑" pitchFamily="34" charset="-122"/>
              <a:sym typeface="Arial" pitchFamily="34" charset="0"/>
            </a:endParaRPr>
          </a:p>
        </p:txBody>
      </p:sp>
      <p:cxnSp>
        <p:nvCxnSpPr>
          <p:cNvPr id="30" name="Straight Connector 40"/>
          <p:cNvCxnSpPr/>
          <p:nvPr/>
        </p:nvCxnSpPr>
        <p:spPr>
          <a:xfrm>
            <a:off x="2921682" y="3758729"/>
            <a:ext cx="417224" cy="0"/>
          </a:xfrm>
          <a:prstGeom prst="line">
            <a:avLst/>
          </a:prstGeom>
          <a:ln>
            <a:solidFill>
              <a:schemeClr val="tx1"/>
            </a:solidFill>
            <a:tailEnd type="oval"/>
          </a:ln>
        </p:spPr>
        <p:style>
          <a:lnRef idx="2">
            <a:schemeClr val="accent1"/>
          </a:lnRef>
          <a:fillRef idx="0">
            <a:schemeClr val="accent1"/>
          </a:fillRef>
          <a:effectRef idx="1">
            <a:schemeClr val="accent1"/>
          </a:effectRef>
          <a:fontRef idx="minor">
            <a:schemeClr val="tx1"/>
          </a:fontRef>
        </p:style>
      </p:cxnSp>
      <p:sp>
        <p:nvSpPr>
          <p:cNvPr id="31" name="Rectangle 29"/>
          <p:cNvSpPr/>
          <p:nvPr/>
        </p:nvSpPr>
        <p:spPr>
          <a:xfrm>
            <a:off x="835214" y="3621862"/>
            <a:ext cx="2081410" cy="548275"/>
          </a:xfrm>
          <a:prstGeom prst="rect">
            <a:avLst/>
          </a:prstGeom>
        </p:spPr>
        <p:txBody>
          <a:bodyPr wrap="square" lIns="91424" tIns="45712" rIns="91424" bIns="45712">
            <a:spAutoFit/>
          </a:bodyPr>
          <a:lstStyle/>
          <a:p>
            <a:pPr algn="r">
              <a:lnSpc>
                <a:spcPct val="150000"/>
              </a:lnSpc>
            </a:pPr>
            <a:r>
              <a:rPr lang="zh-CN" altLang="en-US" sz="1050" dirty="0" smtClean="0">
                <a:solidFill>
                  <a:schemeClr val="bg1">
                    <a:lumMod val="50000"/>
                  </a:schemeClr>
                </a:solidFill>
                <a:latin typeface="+mj-ea"/>
                <a:ea typeface="+mj-ea"/>
              </a:rPr>
              <a:t>请在这里输入你的文字说明并且文本尽量精简</a:t>
            </a:r>
            <a:endParaRPr lang="en-US" sz="1050" dirty="0">
              <a:latin typeface="+mj-ea"/>
              <a:ea typeface="+mj-ea"/>
              <a:cs typeface="Lato Light"/>
            </a:endParaRPr>
          </a:p>
        </p:txBody>
      </p:sp>
      <p:sp>
        <p:nvSpPr>
          <p:cNvPr id="32" name="Rectangle 164"/>
          <p:cNvSpPr/>
          <p:nvPr/>
        </p:nvSpPr>
        <p:spPr>
          <a:xfrm>
            <a:off x="1654635" y="3409114"/>
            <a:ext cx="1261885" cy="307777"/>
          </a:xfrm>
          <a:prstGeom prst="rect">
            <a:avLst/>
          </a:prstGeom>
        </p:spPr>
        <p:txBody>
          <a:bodyPr wrap="none">
            <a:spAutoFit/>
          </a:bodyPr>
          <a:lstStyle/>
          <a:p>
            <a:pPr algn="ctr">
              <a:spcBef>
                <a:spcPct val="20000"/>
              </a:spcBef>
            </a:pPr>
            <a:r>
              <a:rPr lang="zh-CN" altLang="en-US" sz="1400" b="1" dirty="0" smtClean="0">
                <a:solidFill>
                  <a:srgbClr val="445469"/>
                </a:solidFill>
                <a:latin typeface="Arial" pitchFamily="34" charset="0"/>
                <a:ea typeface="微软雅黑" pitchFamily="34" charset="-122"/>
                <a:sym typeface="Arial" pitchFamily="34" charset="0"/>
              </a:rPr>
              <a:t>单击添加标题</a:t>
            </a:r>
            <a:endParaRPr lang="en-US" altLang="zh-CN" sz="1400" b="1" dirty="0">
              <a:solidFill>
                <a:srgbClr val="445469"/>
              </a:solidFill>
              <a:latin typeface="Arial" pitchFamily="34" charset="0"/>
              <a:ea typeface="微软雅黑" pitchFamily="34" charset="-122"/>
              <a:sym typeface="Arial" pitchFamily="34" charset="0"/>
            </a:endParaRPr>
          </a:p>
        </p:txBody>
      </p:sp>
    </p:spTree>
    <p:extLst>
      <p:ext uri="{BB962C8B-B14F-4D97-AF65-F5344CB8AC3E}">
        <p14:creationId xmlns:p14="http://schemas.microsoft.com/office/powerpoint/2010/main" val="992528727"/>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2"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1000"/>
                                        <p:tgtEl>
                                          <p:spTgt spid="27"/>
                                        </p:tgtEl>
                                      </p:cBhvr>
                                    </p:animEffect>
                                    <p:anim calcmode="lin" valueType="num">
                                      <p:cBhvr>
                                        <p:cTn id="24" dur="1000" fill="hold"/>
                                        <p:tgtEl>
                                          <p:spTgt spid="27"/>
                                        </p:tgtEl>
                                        <p:attrNameLst>
                                          <p:attrName>ppt_x</p:attrName>
                                        </p:attrNameLst>
                                      </p:cBhvr>
                                      <p:tavLst>
                                        <p:tav tm="0">
                                          <p:val>
                                            <p:strVal val="#ppt_x"/>
                                          </p:val>
                                        </p:tav>
                                        <p:tav tm="100000">
                                          <p:val>
                                            <p:strVal val="#ppt_x"/>
                                          </p:val>
                                        </p:tav>
                                      </p:tavLst>
                                    </p:anim>
                                    <p:anim calcmode="lin" valueType="num">
                                      <p:cBhvr>
                                        <p:cTn id="25" dur="1000" fill="hold"/>
                                        <p:tgtEl>
                                          <p:spTgt spid="27"/>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anim calcmode="lin" valueType="num">
                                      <p:cBhvr>
                                        <p:cTn id="29" dur="1000" fill="hold"/>
                                        <p:tgtEl>
                                          <p:spTgt spid="26"/>
                                        </p:tgtEl>
                                        <p:attrNameLst>
                                          <p:attrName>ppt_x</p:attrName>
                                        </p:attrNameLst>
                                      </p:cBhvr>
                                      <p:tavLst>
                                        <p:tav tm="0">
                                          <p:val>
                                            <p:strVal val="#ppt_x"/>
                                          </p:val>
                                        </p:tav>
                                        <p:tav tm="100000">
                                          <p:val>
                                            <p:strVal val="#ppt_x"/>
                                          </p:val>
                                        </p:tav>
                                      </p:tavLst>
                                    </p:anim>
                                    <p:anim calcmode="lin" valueType="num">
                                      <p:cBhvr>
                                        <p:cTn id="30" dur="1000" fill="hold"/>
                                        <p:tgtEl>
                                          <p:spTgt spid="26"/>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22" presetClass="entr" presetSubtype="8"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par>
                          <p:cTn id="35" fill="hold">
                            <p:stCondLst>
                              <p:cond delay="4000"/>
                            </p:stCondLst>
                            <p:childTnLst>
                              <p:par>
                                <p:cTn id="36" presetID="42" presetClass="entr" presetSubtype="0"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childTnLst>
                          </p:cTn>
                        </p:par>
                        <p:par>
                          <p:cTn id="46" fill="hold">
                            <p:stCondLst>
                              <p:cond delay="5000"/>
                            </p:stCondLst>
                            <p:childTnLst>
                              <p:par>
                                <p:cTn id="47" presetID="22" presetClass="entr" presetSubtype="2"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right)">
                                      <p:cBhvr>
                                        <p:cTn id="49" dur="500"/>
                                        <p:tgtEl>
                                          <p:spTgt spid="14"/>
                                        </p:tgtEl>
                                      </p:cBhvr>
                                    </p:animEffect>
                                  </p:childTnLst>
                                </p:cTn>
                              </p:par>
                            </p:childTnLst>
                          </p:cTn>
                        </p:par>
                        <p:par>
                          <p:cTn id="50" fill="hold">
                            <p:stCondLst>
                              <p:cond delay="5500"/>
                            </p:stCondLst>
                            <p:childTnLst>
                              <p:par>
                                <p:cTn id="51" presetID="42" presetClass="entr" presetSubtype="0" fill="hold" grpId="0" nodeType="after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1000"/>
                                        <p:tgtEl>
                                          <p:spTgt spid="29"/>
                                        </p:tgtEl>
                                      </p:cBhvr>
                                    </p:animEffect>
                                    <p:anim calcmode="lin" valueType="num">
                                      <p:cBhvr>
                                        <p:cTn id="54" dur="1000" fill="hold"/>
                                        <p:tgtEl>
                                          <p:spTgt spid="29"/>
                                        </p:tgtEl>
                                        <p:attrNameLst>
                                          <p:attrName>ppt_x</p:attrName>
                                        </p:attrNameLst>
                                      </p:cBhvr>
                                      <p:tavLst>
                                        <p:tav tm="0">
                                          <p:val>
                                            <p:strVal val="#ppt_x"/>
                                          </p:val>
                                        </p:tav>
                                        <p:tav tm="100000">
                                          <p:val>
                                            <p:strVal val="#ppt_x"/>
                                          </p:val>
                                        </p:tav>
                                      </p:tavLst>
                                    </p:anim>
                                    <p:anim calcmode="lin" valueType="num">
                                      <p:cBhvr>
                                        <p:cTn id="55" dur="1000" fill="hold"/>
                                        <p:tgtEl>
                                          <p:spTgt spid="29"/>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fade">
                                      <p:cBhvr>
                                        <p:cTn id="58" dur="1000"/>
                                        <p:tgtEl>
                                          <p:spTgt spid="28"/>
                                        </p:tgtEl>
                                      </p:cBhvr>
                                    </p:animEffect>
                                    <p:anim calcmode="lin" valueType="num">
                                      <p:cBhvr>
                                        <p:cTn id="59" dur="1000" fill="hold"/>
                                        <p:tgtEl>
                                          <p:spTgt spid="28"/>
                                        </p:tgtEl>
                                        <p:attrNameLst>
                                          <p:attrName>ppt_x</p:attrName>
                                        </p:attrNameLst>
                                      </p:cBhvr>
                                      <p:tavLst>
                                        <p:tav tm="0">
                                          <p:val>
                                            <p:strVal val="#ppt_x"/>
                                          </p:val>
                                        </p:tav>
                                        <p:tav tm="100000">
                                          <p:val>
                                            <p:strVal val="#ppt_x"/>
                                          </p:val>
                                        </p:tav>
                                      </p:tavLst>
                                    </p:anim>
                                    <p:anim calcmode="lin" valueType="num">
                                      <p:cBhvr>
                                        <p:cTn id="60" dur="1000" fill="hold"/>
                                        <p:tgtEl>
                                          <p:spTgt spid="28"/>
                                        </p:tgtEl>
                                        <p:attrNameLst>
                                          <p:attrName>ppt_y</p:attrName>
                                        </p:attrNameLst>
                                      </p:cBhvr>
                                      <p:tavLst>
                                        <p:tav tm="0">
                                          <p:val>
                                            <p:strVal val="#ppt_y+.1"/>
                                          </p:val>
                                        </p:tav>
                                        <p:tav tm="100000">
                                          <p:val>
                                            <p:strVal val="#ppt_y"/>
                                          </p:val>
                                        </p:tav>
                                      </p:tavLst>
                                    </p:anim>
                                  </p:childTnLst>
                                </p:cTn>
                              </p:par>
                            </p:childTnLst>
                          </p:cTn>
                        </p:par>
                        <p:par>
                          <p:cTn id="61" fill="hold">
                            <p:stCondLst>
                              <p:cond delay="6500"/>
                            </p:stCondLst>
                            <p:childTnLst>
                              <p:par>
                                <p:cTn id="62" presetID="22" presetClass="entr" presetSubtype="8" fill="hold"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left)">
                                      <p:cBhvr>
                                        <p:cTn id="64" dur="500"/>
                                        <p:tgtEl>
                                          <p:spTgt spid="16"/>
                                        </p:tgtEl>
                                      </p:cBhvr>
                                    </p:animEffect>
                                  </p:childTnLst>
                                </p:cTn>
                              </p:par>
                            </p:childTnLst>
                          </p:cTn>
                        </p:par>
                        <p:par>
                          <p:cTn id="65" fill="hold">
                            <p:stCondLst>
                              <p:cond delay="7000"/>
                            </p:stCondLst>
                            <p:childTnLst>
                              <p:par>
                                <p:cTn id="66" presetID="42" presetClass="entr" presetSubtype="0" fill="hold" grpId="0" nodeType="after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1000"/>
                                        <p:tgtEl>
                                          <p:spTgt spid="23"/>
                                        </p:tgtEl>
                                      </p:cBhvr>
                                    </p:animEffect>
                                    <p:anim calcmode="lin" valueType="num">
                                      <p:cBhvr>
                                        <p:cTn id="69" dur="1000" fill="hold"/>
                                        <p:tgtEl>
                                          <p:spTgt spid="23"/>
                                        </p:tgtEl>
                                        <p:attrNameLst>
                                          <p:attrName>ppt_x</p:attrName>
                                        </p:attrNameLst>
                                      </p:cBhvr>
                                      <p:tavLst>
                                        <p:tav tm="0">
                                          <p:val>
                                            <p:strVal val="#ppt_x"/>
                                          </p:val>
                                        </p:tav>
                                        <p:tav tm="100000">
                                          <p:val>
                                            <p:strVal val="#ppt_x"/>
                                          </p:val>
                                        </p:tav>
                                      </p:tavLst>
                                    </p:anim>
                                    <p:anim calcmode="lin" valueType="num">
                                      <p:cBhvr>
                                        <p:cTn id="70" dur="1000" fill="hold"/>
                                        <p:tgtEl>
                                          <p:spTgt spid="23"/>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fade">
                                      <p:cBhvr>
                                        <p:cTn id="73" dur="1000"/>
                                        <p:tgtEl>
                                          <p:spTgt spid="22"/>
                                        </p:tgtEl>
                                      </p:cBhvr>
                                    </p:animEffect>
                                    <p:anim calcmode="lin" valueType="num">
                                      <p:cBhvr>
                                        <p:cTn id="74" dur="1000" fill="hold"/>
                                        <p:tgtEl>
                                          <p:spTgt spid="22"/>
                                        </p:tgtEl>
                                        <p:attrNameLst>
                                          <p:attrName>ppt_x</p:attrName>
                                        </p:attrNameLst>
                                      </p:cBhvr>
                                      <p:tavLst>
                                        <p:tav tm="0">
                                          <p:val>
                                            <p:strVal val="#ppt_x"/>
                                          </p:val>
                                        </p:tav>
                                        <p:tav tm="100000">
                                          <p:val>
                                            <p:strVal val="#ppt_x"/>
                                          </p:val>
                                        </p:tav>
                                      </p:tavLst>
                                    </p:anim>
                                    <p:anim calcmode="lin" valueType="num">
                                      <p:cBhvr>
                                        <p:cTn id="75" dur="1000" fill="hold"/>
                                        <p:tgtEl>
                                          <p:spTgt spid="22"/>
                                        </p:tgtEl>
                                        <p:attrNameLst>
                                          <p:attrName>ppt_y</p:attrName>
                                        </p:attrNameLst>
                                      </p:cBhvr>
                                      <p:tavLst>
                                        <p:tav tm="0">
                                          <p:val>
                                            <p:strVal val="#ppt_y+.1"/>
                                          </p:val>
                                        </p:tav>
                                        <p:tav tm="100000">
                                          <p:val>
                                            <p:strVal val="#ppt_y"/>
                                          </p:val>
                                        </p:tav>
                                      </p:tavLst>
                                    </p:anim>
                                  </p:childTnLst>
                                </p:cTn>
                              </p:par>
                            </p:childTnLst>
                          </p:cTn>
                        </p:par>
                        <p:par>
                          <p:cTn id="76" fill="hold">
                            <p:stCondLst>
                              <p:cond delay="8000"/>
                            </p:stCondLst>
                            <p:childTnLst>
                              <p:par>
                                <p:cTn id="77" presetID="22" presetClass="entr" presetSubtype="2" fill="hold" nodeType="after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wipe(right)">
                                      <p:cBhvr>
                                        <p:cTn id="79" dur="500"/>
                                        <p:tgtEl>
                                          <p:spTgt spid="30"/>
                                        </p:tgtEl>
                                      </p:cBhvr>
                                    </p:animEffect>
                                  </p:childTnLst>
                                </p:cTn>
                              </p:par>
                            </p:childTnLst>
                          </p:cTn>
                        </p:par>
                        <p:par>
                          <p:cTn id="80" fill="hold">
                            <p:stCondLst>
                              <p:cond delay="8500"/>
                            </p:stCondLst>
                            <p:childTnLst>
                              <p:par>
                                <p:cTn id="81" presetID="42" presetClass="entr" presetSubtype="0" fill="hold" grpId="0" nodeType="after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fade">
                                      <p:cBhvr>
                                        <p:cTn id="83" dur="1000"/>
                                        <p:tgtEl>
                                          <p:spTgt spid="32"/>
                                        </p:tgtEl>
                                      </p:cBhvr>
                                    </p:animEffect>
                                    <p:anim calcmode="lin" valueType="num">
                                      <p:cBhvr>
                                        <p:cTn id="84" dur="1000" fill="hold"/>
                                        <p:tgtEl>
                                          <p:spTgt spid="32"/>
                                        </p:tgtEl>
                                        <p:attrNameLst>
                                          <p:attrName>ppt_x</p:attrName>
                                        </p:attrNameLst>
                                      </p:cBhvr>
                                      <p:tavLst>
                                        <p:tav tm="0">
                                          <p:val>
                                            <p:strVal val="#ppt_x"/>
                                          </p:val>
                                        </p:tav>
                                        <p:tav tm="100000">
                                          <p:val>
                                            <p:strVal val="#ppt_x"/>
                                          </p:val>
                                        </p:tav>
                                      </p:tavLst>
                                    </p:anim>
                                    <p:anim calcmode="lin" valueType="num">
                                      <p:cBhvr>
                                        <p:cTn id="85" dur="1000" fill="hold"/>
                                        <p:tgtEl>
                                          <p:spTgt spid="32"/>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fade">
                                      <p:cBhvr>
                                        <p:cTn id="88" dur="1000"/>
                                        <p:tgtEl>
                                          <p:spTgt spid="31"/>
                                        </p:tgtEl>
                                      </p:cBhvr>
                                    </p:animEffect>
                                    <p:anim calcmode="lin" valueType="num">
                                      <p:cBhvr>
                                        <p:cTn id="89" dur="1000" fill="hold"/>
                                        <p:tgtEl>
                                          <p:spTgt spid="31"/>
                                        </p:tgtEl>
                                        <p:attrNameLst>
                                          <p:attrName>ppt_x</p:attrName>
                                        </p:attrNameLst>
                                      </p:cBhvr>
                                      <p:tavLst>
                                        <p:tav tm="0">
                                          <p:val>
                                            <p:strVal val="#ppt_x"/>
                                          </p:val>
                                        </p:tav>
                                        <p:tav tm="100000">
                                          <p:val>
                                            <p:strVal val="#ppt_x"/>
                                          </p:val>
                                        </p:tav>
                                      </p:tavLst>
                                    </p:anim>
                                    <p:anim calcmode="lin" valueType="num">
                                      <p:cBhvr>
                                        <p:cTn id="90" dur="1000" fill="hold"/>
                                        <p:tgtEl>
                                          <p:spTgt spid="31"/>
                                        </p:tgtEl>
                                        <p:attrNameLst>
                                          <p:attrName>ppt_y</p:attrName>
                                        </p:attrNameLst>
                                      </p:cBhvr>
                                      <p:tavLst>
                                        <p:tav tm="0">
                                          <p:val>
                                            <p:strVal val="#ppt_y+.1"/>
                                          </p:val>
                                        </p:tav>
                                        <p:tav tm="100000">
                                          <p:val>
                                            <p:strVal val="#ppt_y"/>
                                          </p:val>
                                        </p:tav>
                                      </p:tavLst>
                                    </p:anim>
                                  </p:childTnLst>
                                </p:cTn>
                              </p:par>
                            </p:childTnLst>
                          </p:cTn>
                        </p:par>
                        <p:par>
                          <p:cTn id="91" fill="hold">
                            <p:stCondLst>
                              <p:cond delay="9500"/>
                            </p:stCondLst>
                            <p:childTnLst>
                              <p:par>
                                <p:cTn id="92" presetID="22" presetClass="entr" presetSubtype="8" fill="hold" nodeType="afterEffect">
                                  <p:stCondLst>
                                    <p:cond delay="0"/>
                                  </p:stCondLst>
                                  <p:childTnLst>
                                    <p:set>
                                      <p:cBhvr>
                                        <p:cTn id="93" dur="1" fill="hold">
                                          <p:stCondLst>
                                            <p:cond delay="0"/>
                                          </p:stCondLst>
                                        </p:cTn>
                                        <p:tgtEl>
                                          <p:spTgt spid="17"/>
                                        </p:tgtEl>
                                        <p:attrNameLst>
                                          <p:attrName>style.visibility</p:attrName>
                                        </p:attrNameLst>
                                      </p:cBhvr>
                                      <p:to>
                                        <p:strVal val="visible"/>
                                      </p:to>
                                    </p:set>
                                    <p:animEffect transition="in" filter="wipe(left)">
                                      <p:cBhvr>
                                        <p:cTn id="94" dur="500"/>
                                        <p:tgtEl>
                                          <p:spTgt spid="17"/>
                                        </p:tgtEl>
                                      </p:cBhvr>
                                    </p:animEffect>
                                  </p:childTnLst>
                                </p:cTn>
                              </p:par>
                            </p:childTnLst>
                          </p:cTn>
                        </p:par>
                        <p:par>
                          <p:cTn id="95" fill="hold">
                            <p:stCondLst>
                              <p:cond delay="10000"/>
                            </p:stCondLst>
                            <p:childTnLst>
                              <p:par>
                                <p:cTn id="96" presetID="42" presetClass="entr" presetSubtype="0" fill="hold" grpId="0" nodeType="afterEffect">
                                  <p:stCondLst>
                                    <p:cond delay="0"/>
                                  </p:stCondLst>
                                  <p:childTnLst>
                                    <p:set>
                                      <p:cBhvr>
                                        <p:cTn id="97" dur="1" fill="hold">
                                          <p:stCondLst>
                                            <p:cond delay="0"/>
                                          </p:stCondLst>
                                        </p:cTn>
                                        <p:tgtEl>
                                          <p:spTgt spid="25"/>
                                        </p:tgtEl>
                                        <p:attrNameLst>
                                          <p:attrName>style.visibility</p:attrName>
                                        </p:attrNameLst>
                                      </p:cBhvr>
                                      <p:to>
                                        <p:strVal val="visible"/>
                                      </p:to>
                                    </p:set>
                                    <p:animEffect transition="in" filter="fade">
                                      <p:cBhvr>
                                        <p:cTn id="98" dur="1000"/>
                                        <p:tgtEl>
                                          <p:spTgt spid="25"/>
                                        </p:tgtEl>
                                      </p:cBhvr>
                                    </p:animEffect>
                                    <p:anim calcmode="lin" valueType="num">
                                      <p:cBhvr>
                                        <p:cTn id="99" dur="1000" fill="hold"/>
                                        <p:tgtEl>
                                          <p:spTgt spid="25"/>
                                        </p:tgtEl>
                                        <p:attrNameLst>
                                          <p:attrName>ppt_x</p:attrName>
                                        </p:attrNameLst>
                                      </p:cBhvr>
                                      <p:tavLst>
                                        <p:tav tm="0">
                                          <p:val>
                                            <p:strVal val="#ppt_x"/>
                                          </p:val>
                                        </p:tav>
                                        <p:tav tm="100000">
                                          <p:val>
                                            <p:strVal val="#ppt_x"/>
                                          </p:val>
                                        </p:tav>
                                      </p:tavLst>
                                    </p:anim>
                                    <p:anim calcmode="lin" valueType="num">
                                      <p:cBhvr>
                                        <p:cTn id="100" dur="1000" fill="hold"/>
                                        <p:tgtEl>
                                          <p:spTgt spid="25"/>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0"/>
                                  </p:stCondLst>
                                  <p:childTnLst>
                                    <p:set>
                                      <p:cBhvr>
                                        <p:cTn id="102" dur="1" fill="hold">
                                          <p:stCondLst>
                                            <p:cond delay="0"/>
                                          </p:stCondLst>
                                        </p:cTn>
                                        <p:tgtEl>
                                          <p:spTgt spid="24"/>
                                        </p:tgtEl>
                                        <p:attrNameLst>
                                          <p:attrName>style.visibility</p:attrName>
                                        </p:attrNameLst>
                                      </p:cBhvr>
                                      <p:to>
                                        <p:strVal val="visible"/>
                                      </p:to>
                                    </p:set>
                                    <p:animEffect transition="in" filter="fade">
                                      <p:cBhvr>
                                        <p:cTn id="103" dur="1000"/>
                                        <p:tgtEl>
                                          <p:spTgt spid="24"/>
                                        </p:tgtEl>
                                      </p:cBhvr>
                                    </p:animEffect>
                                    <p:anim calcmode="lin" valueType="num">
                                      <p:cBhvr>
                                        <p:cTn id="104" dur="1000" fill="hold"/>
                                        <p:tgtEl>
                                          <p:spTgt spid="24"/>
                                        </p:tgtEl>
                                        <p:attrNameLst>
                                          <p:attrName>ppt_x</p:attrName>
                                        </p:attrNameLst>
                                      </p:cBhvr>
                                      <p:tavLst>
                                        <p:tav tm="0">
                                          <p:val>
                                            <p:strVal val="#ppt_x"/>
                                          </p:val>
                                        </p:tav>
                                        <p:tav tm="100000">
                                          <p:val>
                                            <p:strVal val="#ppt_x"/>
                                          </p:val>
                                        </p:tav>
                                      </p:tavLst>
                                    </p:anim>
                                    <p:anim calcmode="lin" valueType="num">
                                      <p:cBhvr>
                                        <p:cTn id="10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P spid="22" grpId="0"/>
      <p:bldP spid="23" grpId="0"/>
      <p:bldP spid="24" grpId="0"/>
      <p:bldP spid="25" grpId="0"/>
      <p:bldP spid="26" grpId="0"/>
      <p:bldP spid="27" grpId="0"/>
      <p:bldP spid="28" grpId="0"/>
      <p:bldP spid="29" grpId="0"/>
      <p:bldP spid="31" grpId="0"/>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1" name="图片 10"/>
          <p:cNvPicPr>
            <a:picLocks noChangeAspect="1"/>
          </p:cNvPicPr>
          <p:nvPr/>
        </p:nvPicPr>
        <p:blipFill rotWithShape="1">
          <a:blip r:embed="rId4" cstate="print">
            <a:extLst>
              <a:ext uri="{28A0092B-C50C-407E-A947-70E740481C1C}">
                <a14:useLocalDpi xmlns:a14="http://schemas.microsoft.com/office/drawing/2010/main" val="0"/>
              </a:ext>
            </a:extLst>
          </a:blip>
          <a:srcRect t="15167" b="24873"/>
          <a:stretch/>
        </p:blipFill>
        <p:spPr>
          <a:xfrm>
            <a:off x="356505" y="437335"/>
            <a:ext cx="892614" cy="642242"/>
          </a:xfrm>
          <a:prstGeom prst="rect">
            <a:avLst/>
          </a:prstGeom>
        </p:spPr>
      </p:pic>
      <p:sp>
        <p:nvSpPr>
          <p:cNvPr id="12" name="圆角矩形 11"/>
          <p:cNvSpPr/>
          <p:nvPr/>
        </p:nvSpPr>
        <p:spPr>
          <a:xfrm>
            <a:off x="921895" y="915853"/>
            <a:ext cx="7465102" cy="3680085"/>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Rectangle 11"/>
          <p:cNvSpPr>
            <a:spLocks noChangeArrowheads="1"/>
          </p:cNvSpPr>
          <p:nvPr/>
        </p:nvSpPr>
        <p:spPr bwMode="auto">
          <a:xfrm>
            <a:off x="1249120" y="1670227"/>
            <a:ext cx="6962338" cy="5064025"/>
          </a:xfrm>
          <a:prstGeom prst="rect">
            <a:avLst/>
          </a:prstGeom>
          <a:noFill/>
          <a:ln w="9525" cap="flat" cmpd="sng">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4431" tIns="27215" rIns="54431" bIns="27215">
            <a:spAutoFit/>
          </a:bodyPr>
          <a:lstStyle>
            <a:defPPr>
              <a:defRPr lang="zh-CN"/>
            </a:defPPr>
            <a:lvl1pPr algn="l" rtl="0" fontAlgn="base">
              <a:spcBef>
                <a:spcPct val="0"/>
              </a:spcBef>
              <a:spcAft>
                <a:spcPct val="0"/>
              </a:spcAft>
              <a:buFont typeface="Arial" pitchFamily="34" charset="0"/>
              <a:defRPr sz="1500" kern="1200">
                <a:solidFill>
                  <a:schemeClr val="tx1"/>
                </a:solidFill>
                <a:latin typeface="Arial" pitchFamily="34" charset="0"/>
                <a:ea typeface="宋体" pitchFamily="2" charset="-122"/>
                <a:cs typeface="+mn-cs"/>
              </a:defRPr>
            </a:lvl1pPr>
            <a:lvl2pPr marL="457200" algn="l" rtl="0" fontAlgn="base">
              <a:spcBef>
                <a:spcPct val="0"/>
              </a:spcBef>
              <a:spcAft>
                <a:spcPct val="0"/>
              </a:spcAft>
              <a:buFont typeface="Arial" pitchFamily="34" charset="0"/>
              <a:defRPr sz="1500" kern="1200">
                <a:solidFill>
                  <a:schemeClr val="tx1"/>
                </a:solidFill>
                <a:latin typeface="Arial" pitchFamily="34" charset="0"/>
                <a:ea typeface="宋体" pitchFamily="2" charset="-122"/>
                <a:cs typeface="+mn-cs"/>
              </a:defRPr>
            </a:lvl2pPr>
            <a:lvl3pPr marL="914400" algn="l" rtl="0" fontAlgn="base">
              <a:spcBef>
                <a:spcPct val="0"/>
              </a:spcBef>
              <a:spcAft>
                <a:spcPct val="0"/>
              </a:spcAft>
              <a:buFont typeface="Arial" pitchFamily="34" charset="0"/>
              <a:defRPr sz="1500" kern="1200">
                <a:solidFill>
                  <a:schemeClr val="tx1"/>
                </a:solidFill>
                <a:latin typeface="Arial" pitchFamily="34" charset="0"/>
                <a:ea typeface="宋体" pitchFamily="2" charset="-122"/>
                <a:cs typeface="+mn-cs"/>
              </a:defRPr>
            </a:lvl3pPr>
            <a:lvl4pPr marL="1371600" algn="l" rtl="0" fontAlgn="base">
              <a:spcBef>
                <a:spcPct val="0"/>
              </a:spcBef>
              <a:spcAft>
                <a:spcPct val="0"/>
              </a:spcAft>
              <a:buFont typeface="Arial" pitchFamily="34" charset="0"/>
              <a:defRPr sz="1500" kern="1200">
                <a:solidFill>
                  <a:schemeClr val="tx1"/>
                </a:solidFill>
                <a:latin typeface="Arial" pitchFamily="34" charset="0"/>
                <a:ea typeface="宋体" pitchFamily="2" charset="-122"/>
                <a:cs typeface="+mn-cs"/>
              </a:defRPr>
            </a:lvl4pPr>
            <a:lvl5pPr marL="1828800" algn="l" rtl="0" fontAlgn="base">
              <a:spcBef>
                <a:spcPct val="0"/>
              </a:spcBef>
              <a:spcAft>
                <a:spcPct val="0"/>
              </a:spcAft>
              <a:buFont typeface="Arial" pitchFamily="34" charset="0"/>
              <a:defRPr sz="1500" kern="1200">
                <a:solidFill>
                  <a:schemeClr val="tx1"/>
                </a:solidFill>
                <a:latin typeface="Arial" pitchFamily="34" charset="0"/>
                <a:ea typeface="宋体" pitchFamily="2" charset="-122"/>
                <a:cs typeface="+mn-cs"/>
              </a:defRPr>
            </a:lvl5pPr>
            <a:lvl6pPr marL="2286000" algn="l" defTabSz="914400" rtl="0" eaLnBrk="1" latinLnBrk="0" hangingPunct="1">
              <a:defRPr sz="1500" kern="1200">
                <a:solidFill>
                  <a:schemeClr val="tx1"/>
                </a:solidFill>
                <a:latin typeface="Arial" pitchFamily="34" charset="0"/>
                <a:ea typeface="宋体" pitchFamily="2" charset="-122"/>
                <a:cs typeface="+mn-cs"/>
              </a:defRPr>
            </a:lvl6pPr>
            <a:lvl7pPr marL="2743200" algn="l" defTabSz="914400" rtl="0" eaLnBrk="1" latinLnBrk="0" hangingPunct="1">
              <a:defRPr sz="1500" kern="1200">
                <a:solidFill>
                  <a:schemeClr val="tx1"/>
                </a:solidFill>
                <a:latin typeface="Arial" pitchFamily="34" charset="0"/>
                <a:ea typeface="宋体" pitchFamily="2" charset="-122"/>
                <a:cs typeface="+mn-cs"/>
              </a:defRPr>
            </a:lvl7pPr>
            <a:lvl8pPr marL="3200400" algn="l" defTabSz="914400" rtl="0" eaLnBrk="1" latinLnBrk="0" hangingPunct="1">
              <a:defRPr sz="1500" kern="1200">
                <a:solidFill>
                  <a:schemeClr val="tx1"/>
                </a:solidFill>
                <a:latin typeface="Arial" pitchFamily="34" charset="0"/>
                <a:ea typeface="宋体" pitchFamily="2" charset="-122"/>
                <a:cs typeface="+mn-cs"/>
              </a:defRPr>
            </a:lvl8pPr>
            <a:lvl9pPr marL="3657600" algn="l" defTabSz="914400" rtl="0" eaLnBrk="1" latinLnBrk="0" hangingPunct="1">
              <a:defRPr sz="1500" kern="1200">
                <a:solidFill>
                  <a:schemeClr val="tx1"/>
                </a:solidFill>
                <a:latin typeface="Arial" pitchFamily="34" charset="0"/>
                <a:ea typeface="宋体" pitchFamily="2" charset="-122"/>
                <a:cs typeface="+mn-cs"/>
              </a:defRPr>
            </a:lvl9pPr>
          </a:lstStyle>
          <a:p>
            <a:pPr eaLnBrk="0" hangingPunct="0">
              <a:lnSpc>
                <a:spcPct val="150000"/>
              </a:lnSpc>
            </a:pPr>
            <a:r>
              <a:rPr lang="zh-CN" altLang="en-US" sz="1400" dirty="0">
                <a:solidFill>
                  <a:schemeClr val="tx1">
                    <a:lumMod val="95000"/>
                    <a:lumOff val="5000"/>
                  </a:schemeClr>
                </a:solidFill>
                <a:latin typeface="微软雅黑" pitchFamily="34" charset="-122"/>
                <a:ea typeface="微软雅黑" pitchFamily="34" charset="-122"/>
                <a:sym typeface="微软雅黑" pitchFamily="34" charset="-122"/>
              </a:rPr>
              <a:t> </a:t>
            </a:r>
            <a:r>
              <a:rPr lang="zh-CN" altLang="en-US" sz="1400" dirty="0" smtClean="0">
                <a:solidFill>
                  <a:schemeClr val="tx1">
                    <a:lumMod val="95000"/>
                    <a:lumOff val="5000"/>
                  </a:schemeClr>
                </a:solidFill>
                <a:latin typeface="微软雅黑" pitchFamily="34" charset="-122"/>
                <a:ea typeface="微软雅黑" pitchFamily="34" charset="-122"/>
                <a:sym typeface="微软雅黑" pitchFamily="34" charset="-122"/>
              </a:rPr>
              <a:t>      </a:t>
            </a:r>
            <a:r>
              <a:rPr lang="zh-CN" altLang="en-US" sz="1050" dirty="0" smtClean="0">
                <a:solidFill>
                  <a:schemeClr val="tx1">
                    <a:lumMod val="95000"/>
                    <a:lumOff val="5000"/>
                  </a:schemeClr>
                </a:solidFill>
                <a:latin typeface="微软雅黑" pitchFamily="34" charset="-122"/>
                <a:ea typeface="微软雅黑" pitchFamily="34" charset="-122"/>
                <a:sym typeface="微软雅黑" pitchFamily="34" charset="-122"/>
              </a:rPr>
              <a:t>安全用电，人人有</a:t>
            </a:r>
            <a:r>
              <a:rPr lang="zh-CN" altLang="en-US" sz="1050" dirty="0">
                <a:solidFill>
                  <a:schemeClr val="tx1">
                    <a:lumMod val="95000"/>
                    <a:lumOff val="5000"/>
                  </a:schemeClr>
                </a:solidFill>
                <a:latin typeface="微软雅黑" pitchFamily="34" charset="-122"/>
                <a:ea typeface="微软雅黑" pitchFamily="34" charset="-122"/>
                <a:sym typeface="微软雅黑" pitchFamily="34" charset="-122"/>
              </a:rPr>
              <a:t>责， 安全用电，人人有责</a:t>
            </a:r>
            <a:r>
              <a:rPr lang="zh-CN" altLang="en-US" sz="1050" dirty="0" smtClean="0">
                <a:solidFill>
                  <a:schemeClr val="tx1">
                    <a:lumMod val="95000"/>
                    <a:lumOff val="5000"/>
                  </a:schemeClr>
                </a:solidFill>
                <a:latin typeface="微软雅黑" pitchFamily="34" charset="-122"/>
                <a:ea typeface="微软雅黑" pitchFamily="34" charset="-122"/>
                <a:sym typeface="微软雅黑" pitchFamily="34" charset="-122"/>
              </a:rPr>
              <a:t>，</a:t>
            </a:r>
            <a:r>
              <a:rPr lang="zh-CN" altLang="en-US" sz="1050" dirty="0">
                <a:solidFill>
                  <a:schemeClr val="tx1">
                    <a:lumMod val="95000"/>
                    <a:lumOff val="5000"/>
                  </a:schemeClr>
                </a:solidFill>
                <a:latin typeface="微软雅黑" pitchFamily="34" charset="-122"/>
                <a:ea typeface="微软雅黑" pitchFamily="34" charset="-122"/>
                <a:sym typeface="微软雅黑" pitchFamily="34" charset="-122"/>
              </a:rPr>
              <a:t> 安全用电，人人有责</a:t>
            </a:r>
            <a:r>
              <a:rPr lang="zh-CN" altLang="en-US" sz="1050" dirty="0" smtClean="0">
                <a:solidFill>
                  <a:schemeClr val="tx1">
                    <a:lumMod val="95000"/>
                    <a:lumOff val="5000"/>
                  </a:schemeClr>
                </a:solidFill>
                <a:latin typeface="微软雅黑" pitchFamily="34" charset="-122"/>
                <a:ea typeface="微软雅黑" pitchFamily="34" charset="-122"/>
                <a:sym typeface="微软雅黑" pitchFamily="34" charset="-122"/>
              </a:rPr>
              <a:t>，</a:t>
            </a:r>
            <a:r>
              <a:rPr lang="zh-CN" altLang="en-US" sz="1050" dirty="0">
                <a:solidFill>
                  <a:schemeClr val="tx1">
                    <a:lumMod val="95000"/>
                    <a:lumOff val="5000"/>
                  </a:schemeClr>
                </a:solidFill>
                <a:latin typeface="微软雅黑" pitchFamily="34" charset="-122"/>
                <a:ea typeface="微软雅黑" pitchFamily="34" charset="-122"/>
                <a:sym typeface="微软雅黑" pitchFamily="34" charset="-122"/>
              </a:rPr>
              <a:t> 安全用电，人人有责</a:t>
            </a:r>
            <a:r>
              <a:rPr lang="zh-CN" altLang="en-US" sz="1050" dirty="0" smtClean="0">
                <a:solidFill>
                  <a:schemeClr val="tx1">
                    <a:lumMod val="95000"/>
                    <a:lumOff val="5000"/>
                  </a:schemeClr>
                </a:solidFill>
                <a:latin typeface="微软雅黑" pitchFamily="34" charset="-122"/>
                <a:ea typeface="微软雅黑" pitchFamily="34" charset="-122"/>
                <a:sym typeface="微软雅黑" pitchFamily="34" charset="-122"/>
              </a:rPr>
              <a:t>，</a:t>
            </a:r>
            <a:r>
              <a:rPr lang="zh-CN" altLang="en-US" sz="1050" dirty="0">
                <a:solidFill>
                  <a:schemeClr val="tx1">
                    <a:lumMod val="95000"/>
                    <a:lumOff val="5000"/>
                  </a:schemeClr>
                </a:solidFill>
                <a:latin typeface="微软雅黑" pitchFamily="34" charset="-122"/>
                <a:ea typeface="微软雅黑" pitchFamily="34" charset="-122"/>
                <a:sym typeface="微软雅黑" pitchFamily="34" charset="-122"/>
              </a:rPr>
              <a:t> 安全用电，人人有责</a:t>
            </a:r>
            <a:r>
              <a:rPr lang="zh-CN" altLang="en-US" sz="1050" dirty="0" smtClean="0">
                <a:solidFill>
                  <a:schemeClr val="tx1">
                    <a:lumMod val="95000"/>
                    <a:lumOff val="5000"/>
                  </a:schemeClr>
                </a:solidFill>
                <a:latin typeface="微软雅黑" pitchFamily="34" charset="-122"/>
                <a:ea typeface="微软雅黑" pitchFamily="34" charset="-122"/>
                <a:sym typeface="微软雅黑" pitchFamily="34" charset="-122"/>
              </a:rPr>
              <a:t>，</a:t>
            </a:r>
            <a:r>
              <a:rPr lang="zh-CN" altLang="en-US" sz="1050" dirty="0">
                <a:solidFill>
                  <a:schemeClr val="tx1">
                    <a:lumMod val="95000"/>
                    <a:lumOff val="5000"/>
                  </a:schemeClr>
                </a:solidFill>
                <a:latin typeface="微软雅黑" pitchFamily="34" charset="-122"/>
                <a:ea typeface="微软雅黑" pitchFamily="34" charset="-122"/>
                <a:sym typeface="微软雅黑" pitchFamily="34" charset="-122"/>
              </a:rPr>
              <a:t> 安全用电，人人有责</a:t>
            </a:r>
            <a:r>
              <a:rPr lang="zh-CN" altLang="en-US" sz="1050" dirty="0" smtClean="0">
                <a:solidFill>
                  <a:schemeClr val="tx1">
                    <a:lumMod val="95000"/>
                    <a:lumOff val="5000"/>
                  </a:schemeClr>
                </a:solidFill>
                <a:latin typeface="微软雅黑" pitchFamily="34" charset="-122"/>
                <a:ea typeface="微软雅黑" pitchFamily="34" charset="-122"/>
                <a:sym typeface="微软雅黑" pitchFamily="34" charset="-122"/>
              </a:rPr>
              <a:t>，</a:t>
            </a:r>
            <a:r>
              <a:rPr lang="zh-CN" altLang="en-US" sz="1050" dirty="0">
                <a:solidFill>
                  <a:schemeClr val="tx1">
                    <a:lumMod val="95000"/>
                    <a:lumOff val="5000"/>
                  </a:schemeClr>
                </a:solidFill>
                <a:latin typeface="微软雅黑" pitchFamily="34" charset="-122"/>
                <a:ea typeface="微软雅黑" pitchFamily="34" charset="-122"/>
                <a:sym typeface="微软雅黑" pitchFamily="34" charset="-122"/>
              </a:rPr>
              <a:t> 安全用电，人人有责</a:t>
            </a:r>
            <a:r>
              <a:rPr lang="zh-CN" altLang="en-US" sz="1050" dirty="0" smtClean="0">
                <a:solidFill>
                  <a:schemeClr val="tx1">
                    <a:lumMod val="95000"/>
                    <a:lumOff val="5000"/>
                  </a:schemeClr>
                </a:solidFill>
                <a:latin typeface="微软雅黑" pitchFamily="34" charset="-122"/>
                <a:ea typeface="微软雅黑" pitchFamily="34" charset="-122"/>
                <a:sym typeface="微软雅黑" pitchFamily="34" charset="-122"/>
              </a:rPr>
              <a:t>，</a:t>
            </a:r>
            <a:r>
              <a:rPr lang="zh-CN" altLang="en-US" sz="1050" dirty="0">
                <a:solidFill>
                  <a:schemeClr val="tx1">
                    <a:lumMod val="95000"/>
                    <a:lumOff val="5000"/>
                  </a:schemeClr>
                </a:solidFill>
                <a:latin typeface="微软雅黑" pitchFamily="34" charset="-122"/>
                <a:ea typeface="微软雅黑" pitchFamily="34" charset="-122"/>
                <a:sym typeface="微软雅黑" pitchFamily="34" charset="-122"/>
              </a:rPr>
              <a:t> 安全用电，人人有责</a:t>
            </a:r>
            <a:r>
              <a:rPr lang="zh-CN" altLang="en-US" sz="1050" dirty="0" smtClean="0">
                <a:solidFill>
                  <a:schemeClr val="tx1">
                    <a:lumMod val="95000"/>
                    <a:lumOff val="5000"/>
                  </a:schemeClr>
                </a:solidFill>
                <a:latin typeface="微软雅黑" pitchFamily="34" charset="-122"/>
                <a:ea typeface="微软雅黑" pitchFamily="34" charset="-122"/>
                <a:sym typeface="微软雅黑" pitchFamily="34" charset="-122"/>
              </a:rPr>
              <a:t>，</a:t>
            </a:r>
            <a:r>
              <a:rPr lang="zh-CN" altLang="en-US" sz="1050" dirty="0">
                <a:solidFill>
                  <a:schemeClr val="tx1">
                    <a:lumMod val="95000"/>
                    <a:lumOff val="5000"/>
                  </a:schemeClr>
                </a:solidFill>
                <a:latin typeface="微软雅黑" pitchFamily="34" charset="-122"/>
                <a:ea typeface="微软雅黑" pitchFamily="34" charset="-122"/>
                <a:sym typeface="微软雅黑" pitchFamily="34" charset="-122"/>
              </a:rPr>
              <a:t> 安全用电，人人有责</a:t>
            </a:r>
            <a:r>
              <a:rPr lang="zh-CN" altLang="en-US" sz="1050" dirty="0" smtClean="0">
                <a:solidFill>
                  <a:schemeClr val="tx1">
                    <a:lumMod val="95000"/>
                    <a:lumOff val="5000"/>
                  </a:schemeClr>
                </a:solidFill>
                <a:latin typeface="微软雅黑" pitchFamily="34" charset="-122"/>
                <a:ea typeface="微软雅黑" pitchFamily="34" charset="-122"/>
                <a:sym typeface="微软雅黑" pitchFamily="34" charset="-122"/>
              </a:rPr>
              <a:t>，</a:t>
            </a:r>
            <a:r>
              <a:rPr lang="zh-CN" altLang="en-US" sz="1050" dirty="0">
                <a:solidFill>
                  <a:schemeClr val="tx1">
                    <a:lumMod val="95000"/>
                    <a:lumOff val="5000"/>
                  </a:schemeClr>
                </a:solidFill>
                <a:latin typeface="微软雅黑" pitchFamily="34" charset="-122"/>
                <a:ea typeface="微软雅黑" pitchFamily="34" charset="-122"/>
                <a:sym typeface="微软雅黑" pitchFamily="34" charset="-122"/>
              </a:rPr>
              <a:t> 安全用电，人人有责</a:t>
            </a:r>
            <a:r>
              <a:rPr lang="zh-CN" altLang="en-US" sz="1050" dirty="0" smtClean="0">
                <a:solidFill>
                  <a:schemeClr val="tx1">
                    <a:lumMod val="95000"/>
                    <a:lumOff val="5000"/>
                  </a:schemeClr>
                </a:solidFill>
                <a:latin typeface="微软雅黑" pitchFamily="34" charset="-122"/>
                <a:ea typeface="微软雅黑" pitchFamily="34" charset="-122"/>
                <a:sym typeface="微软雅黑" pitchFamily="34" charset="-122"/>
              </a:rPr>
              <a:t>，</a:t>
            </a:r>
            <a:r>
              <a:rPr lang="zh-CN" altLang="en-US" sz="1050" dirty="0">
                <a:solidFill>
                  <a:schemeClr val="tx1">
                    <a:lumMod val="95000"/>
                    <a:lumOff val="5000"/>
                  </a:schemeClr>
                </a:solidFill>
                <a:latin typeface="微软雅黑" pitchFamily="34" charset="-122"/>
                <a:ea typeface="微软雅黑" pitchFamily="34" charset="-122"/>
                <a:sym typeface="微软雅黑" pitchFamily="34" charset="-122"/>
              </a:rPr>
              <a:t> 安全用电，人人有责</a:t>
            </a:r>
            <a:r>
              <a:rPr lang="zh-CN" altLang="en-US" sz="1050" dirty="0" smtClean="0">
                <a:solidFill>
                  <a:schemeClr val="tx1">
                    <a:lumMod val="95000"/>
                    <a:lumOff val="5000"/>
                  </a:schemeClr>
                </a:solidFill>
                <a:latin typeface="微软雅黑" pitchFamily="34" charset="-122"/>
                <a:ea typeface="微软雅黑" pitchFamily="34" charset="-122"/>
                <a:sym typeface="微软雅黑" pitchFamily="34" charset="-122"/>
              </a:rPr>
              <a:t>，</a:t>
            </a:r>
            <a:r>
              <a:rPr lang="zh-CN" altLang="en-US" sz="1050" dirty="0">
                <a:solidFill>
                  <a:schemeClr val="tx1">
                    <a:lumMod val="95000"/>
                    <a:lumOff val="5000"/>
                  </a:schemeClr>
                </a:solidFill>
                <a:latin typeface="微软雅黑" pitchFamily="34" charset="-122"/>
                <a:ea typeface="微软雅黑" pitchFamily="34" charset="-122"/>
                <a:sym typeface="微软雅黑" pitchFamily="34" charset="-122"/>
              </a:rPr>
              <a:t> 安全用电，人人有责</a:t>
            </a:r>
            <a:r>
              <a:rPr lang="zh-CN" altLang="en-US" sz="1050" dirty="0" smtClean="0">
                <a:solidFill>
                  <a:schemeClr val="tx1">
                    <a:lumMod val="95000"/>
                    <a:lumOff val="5000"/>
                  </a:schemeClr>
                </a:solidFill>
                <a:latin typeface="微软雅黑" pitchFamily="34" charset="-122"/>
                <a:ea typeface="微软雅黑" pitchFamily="34" charset="-122"/>
                <a:sym typeface="微软雅黑" pitchFamily="34" charset="-122"/>
              </a:rPr>
              <a:t>，</a:t>
            </a:r>
            <a:r>
              <a:rPr lang="zh-CN" altLang="en-US" sz="1050" dirty="0">
                <a:solidFill>
                  <a:schemeClr val="tx1">
                    <a:lumMod val="95000"/>
                    <a:lumOff val="5000"/>
                  </a:schemeClr>
                </a:solidFill>
                <a:latin typeface="微软雅黑" pitchFamily="34" charset="-122"/>
                <a:ea typeface="微软雅黑" pitchFamily="34" charset="-122"/>
                <a:sym typeface="微软雅黑" pitchFamily="34" charset="-122"/>
              </a:rPr>
              <a:t> 安全用电，人人有责</a:t>
            </a:r>
            <a:r>
              <a:rPr lang="zh-CN" altLang="en-US" sz="1050" dirty="0" smtClean="0">
                <a:solidFill>
                  <a:schemeClr val="tx1">
                    <a:lumMod val="95000"/>
                    <a:lumOff val="5000"/>
                  </a:schemeClr>
                </a:solidFill>
                <a:latin typeface="微软雅黑" pitchFamily="34" charset="-122"/>
                <a:ea typeface="微软雅黑" pitchFamily="34" charset="-122"/>
                <a:sym typeface="微软雅黑" pitchFamily="34" charset="-122"/>
              </a:rPr>
              <a:t>，</a:t>
            </a:r>
            <a:r>
              <a:rPr lang="zh-CN" altLang="en-US" sz="1050" dirty="0">
                <a:solidFill>
                  <a:schemeClr val="tx1">
                    <a:lumMod val="95000"/>
                    <a:lumOff val="5000"/>
                  </a:schemeClr>
                </a:solidFill>
                <a:latin typeface="微软雅黑" pitchFamily="34" charset="-122"/>
                <a:ea typeface="微软雅黑" pitchFamily="34" charset="-122"/>
                <a:sym typeface="微软雅黑" pitchFamily="34" charset="-122"/>
              </a:rPr>
              <a:t> 安全用电，人人有责</a:t>
            </a:r>
            <a:r>
              <a:rPr lang="zh-CN" altLang="en-US" sz="1050" dirty="0" smtClean="0">
                <a:solidFill>
                  <a:schemeClr val="tx1">
                    <a:lumMod val="95000"/>
                    <a:lumOff val="5000"/>
                  </a:schemeClr>
                </a:solidFill>
                <a:latin typeface="微软雅黑" pitchFamily="34" charset="-122"/>
                <a:ea typeface="微软雅黑" pitchFamily="34" charset="-122"/>
                <a:sym typeface="微软雅黑" pitchFamily="34" charset="-122"/>
              </a:rPr>
              <a:t>，</a:t>
            </a:r>
            <a:r>
              <a:rPr lang="zh-CN" altLang="en-US" sz="1050" dirty="0">
                <a:solidFill>
                  <a:schemeClr val="tx1">
                    <a:lumMod val="95000"/>
                    <a:lumOff val="5000"/>
                  </a:schemeClr>
                </a:solidFill>
                <a:latin typeface="微软雅黑" pitchFamily="34" charset="-122"/>
                <a:ea typeface="微软雅黑" pitchFamily="34" charset="-122"/>
                <a:sym typeface="微软雅黑" pitchFamily="34" charset="-122"/>
              </a:rPr>
              <a:t> 安全用电，人人有责</a:t>
            </a:r>
            <a:r>
              <a:rPr lang="zh-CN" altLang="en-US" sz="1050" dirty="0" smtClean="0">
                <a:solidFill>
                  <a:schemeClr val="tx1">
                    <a:lumMod val="95000"/>
                    <a:lumOff val="5000"/>
                  </a:schemeClr>
                </a:solidFill>
                <a:latin typeface="微软雅黑" pitchFamily="34" charset="-122"/>
                <a:ea typeface="微软雅黑" pitchFamily="34" charset="-122"/>
                <a:sym typeface="微软雅黑" pitchFamily="34" charset="-122"/>
              </a:rPr>
              <a:t>，</a:t>
            </a:r>
            <a:r>
              <a:rPr lang="zh-CN" altLang="en-US" sz="1050" dirty="0">
                <a:solidFill>
                  <a:schemeClr val="tx1">
                    <a:lumMod val="95000"/>
                    <a:lumOff val="5000"/>
                  </a:schemeClr>
                </a:solidFill>
                <a:latin typeface="微软雅黑" pitchFamily="34" charset="-122"/>
                <a:ea typeface="微软雅黑" pitchFamily="34" charset="-122"/>
                <a:sym typeface="微软雅黑" pitchFamily="34" charset="-122"/>
              </a:rPr>
              <a:t> 安全用电，人人有责</a:t>
            </a:r>
            <a:r>
              <a:rPr lang="zh-CN" altLang="en-US" sz="1050" dirty="0" smtClean="0">
                <a:solidFill>
                  <a:schemeClr val="tx1">
                    <a:lumMod val="95000"/>
                    <a:lumOff val="5000"/>
                  </a:schemeClr>
                </a:solidFill>
                <a:latin typeface="微软雅黑" pitchFamily="34" charset="-122"/>
                <a:ea typeface="微软雅黑" pitchFamily="34" charset="-122"/>
                <a:sym typeface="微软雅黑" pitchFamily="34" charset="-122"/>
              </a:rPr>
              <a:t>，</a:t>
            </a:r>
            <a:r>
              <a:rPr lang="zh-CN" altLang="en-US" sz="1050" dirty="0">
                <a:solidFill>
                  <a:schemeClr val="tx1">
                    <a:lumMod val="95000"/>
                    <a:lumOff val="5000"/>
                  </a:schemeClr>
                </a:solidFill>
                <a:latin typeface="微软雅黑" pitchFamily="34" charset="-122"/>
                <a:ea typeface="微软雅黑" pitchFamily="34" charset="-122"/>
                <a:sym typeface="微软雅黑" pitchFamily="34" charset="-122"/>
              </a:rPr>
              <a:t> 安全用电，人人有责</a:t>
            </a:r>
            <a:r>
              <a:rPr lang="zh-CN" altLang="en-US" sz="1050" dirty="0" smtClean="0">
                <a:solidFill>
                  <a:schemeClr val="tx1">
                    <a:lumMod val="95000"/>
                    <a:lumOff val="5000"/>
                  </a:schemeClr>
                </a:solidFill>
                <a:latin typeface="微软雅黑" pitchFamily="34" charset="-122"/>
                <a:ea typeface="微软雅黑" pitchFamily="34" charset="-122"/>
                <a:sym typeface="微软雅黑" pitchFamily="34" charset="-122"/>
              </a:rPr>
              <a:t>，</a:t>
            </a:r>
            <a:r>
              <a:rPr lang="zh-CN" altLang="en-US" sz="1050" dirty="0">
                <a:solidFill>
                  <a:schemeClr val="tx1">
                    <a:lumMod val="95000"/>
                    <a:lumOff val="5000"/>
                  </a:schemeClr>
                </a:solidFill>
                <a:latin typeface="微软雅黑" pitchFamily="34" charset="-122"/>
                <a:ea typeface="微软雅黑" pitchFamily="34" charset="-122"/>
                <a:sym typeface="微软雅黑" pitchFamily="34" charset="-122"/>
              </a:rPr>
              <a:t> 安全用电，人人有责</a:t>
            </a:r>
            <a:r>
              <a:rPr lang="zh-CN" altLang="en-US" sz="1050" dirty="0" smtClean="0">
                <a:solidFill>
                  <a:schemeClr val="tx1">
                    <a:lumMod val="95000"/>
                    <a:lumOff val="5000"/>
                  </a:schemeClr>
                </a:solidFill>
                <a:latin typeface="微软雅黑" pitchFamily="34" charset="-122"/>
                <a:ea typeface="微软雅黑" pitchFamily="34" charset="-122"/>
                <a:sym typeface="微软雅黑" pitchFamily="34" charset="-122"/>
              </a:rPr>
              <a:t>，</a:t>
            </a:r>
            <a:r>
              <a:rPr lang="zh-CN" altLang="en-US" sz="1050" dirty="0">
                <a:solidFill>
                  <a:schemeClr val="tx1">
                    <a:lumMod val="95000"/>
                    <a:lumOff val="5000"/>
                  </a:schemeClr>
                </a:solidFill>
                <a:latin typeface="微软雅黑" pitchFamily="34" charset="-122"/>
                <a:ea typeface="微软雅黑" pitchFamily="34" charset="-122"/>
                <a:sym typeface="微软雅黑" pitchFamily="34" charset="-122"/>
              </a:rPr>
              <a:t>安全用电，人人有责， 安全用电，人人有责， 安全用电，人人有责， 安全用电，人人有责， 安全用电，人人有责， 安全用电，人人有责， 安全用电，人人有责， 安全用电，人人有责， 安全用电，人人有责， 安全用电，人人有责， 安全用电，人人有责， 安全用电，人人有责， 安全用电，人人有责， 安全用电，人人有责， 安全用电，人人有责， 安全用电，人人有责， 安全用电，人人有责， 安全用电，人人有责，</a:t>
            </a:r>
          </a:p>
          <a:p>
            <a:pPr eaLnBrk="0" hangingPunct="0">
              <a:lnSpc>
                <a:spcPct val="150000"/>
              </a:lnSpc>
            </a:pPr>
            <a:endParaRPr lang="zh-CN" altLang="en-US" sz="1050" dirty="0">
              <a:solidFill>
                <a:schemeClr val="tx1">
                  <a:lumMod val="95000"/>
                  <a:lumOff val="5000"/>
                </a:schemeClr>
              </a:solidFill>
              <a:latin typeface="微软雅黑" pitchFamily="34" charset="-122"/>
              <a:ea typeface="微软雅黑" pitchFamily="34" charset="-122"/>
              <a:sym typeface="微软雅黑" pitchFamily="34" charset="-122"/>
            </a:endParaRPr>
          </a:p>
          <a:p>
            <a:pPr eaLnBrk="0" hangingPunct="0">
              <a:lnSpc>
                <a:spcPct val="150000"/>
              </a:lnSpc>
            </a:pPr>
            <a:endParaRPr lang="zh-CN" altLang="en-US" sz="1050" dirty="0">
              <a:solidFill>
                <a:schemeClr val="tx1">
                  <a:lumMod val="95000"/>
                  <a:lumOff val="5000"/>
                </a:schemeClr>
              </a:solidFill>
              <a:latin typeface="微软雅黑" pitchFamily="34" charset="-122"/>
              <a:ea typeface="微软雅黑" pitchFamily="34" charset="-122"/>
              <a:sym typeface="微软雅黑" pitchFamily="34" charset="-122"/>
            </a:endParaRPr>
          </a:p>
          <a:p>
            <a:pPr eaLnBrk="0" hangingPunct="0">
              <a:lnSpc>
                <a:spcPct val="150000"/>
              </a:lnSpc>
            </a:pPr>
            <a:endParaRPr lang="zh-CN" altLang="en-US" sz="1050" dirty="0">
              <a:solidFill>
                <a:schemeClr val="tx1">
                  <a:lumMod val="95000"/>
                  <a:lumOff val="5000"/>
                </a:schemeClr>
              </a:solidFill>
              <a:latin typeface="微软雅黑" pitchFamily="34" charset="-122"/>
              <a:ea typeface="微软雅黑" pitchFamily="34" charset="-122"/>
              <a:sym typeface="微软雅黑" pitchFamily="34" charset="-122"/>
            </a:endParaRPr>
          </a:p>
          <a:p>
            <a:pPr eaLnBrk="0" hangingPunct="0">
              <a:lnSpc>
                <a:spcPct val="150000"/>
              </a:lnSpc>
            </a:pPr>
            <a:endParaRPr lang="zh-CN" altLang="en-US" sz="1400" dirty="0">
              <a:solidFill>
                <a:schemeClr val="tx1">
                  <a:lumMod val="95000"/>
                  <a:lumOff val="5000"/>
                </a:schemeClr>
              </a:solidFill>
              <a:latin typeface="微软雅黑" pitchFamily="34" charset="-122"/>
              <a:ea typeface="微软雅黑" pitchFamily="34" charset="-122"/>
              <a:sym typeface="微软雅黑" pitchFamily="34" charset="-122"/>
            </a:endParaRPr>
          </a:p>
          <a:p>
            <a:pPr eaLnBrk="0" hangingPunct="0">
              <a:lnSpc>
                <a:spcPct val="150000"/>
              </a:lnSpc>
            </a:pPr>
            <a:endParaRPr lang="zh-CN" altLang="en-US" sz="1400" dirty="0">
              <a:solidFill>
                <a:schemeClr val="tx1">
                  <a:lumMod val="95000"/>
                  <a:lumOff val="5000"/>
                </a:schemeClr>
              </a:solidFill>
              <a:latin typeface="微软雅黑" pitchFamily="34" charset="-122"/>
              <a:ea typeface="微软雅黑" pitchFamily="34" charset="-122"/>
              <a:sym typeface="微软雅黑" pitchFamily="34" charset="-122"/>
            </a:endParaRPr>
          </a:p>
          <a:p>
            <a:pPr eaLnBrk="0" hangingPunct="0">
              <a:lnSpc>
                <a:spcPct val="150000"/>
              </a:lnSpc>
            </a:pPr>
            <a:endParaRPr lang="zh-CN" altLang="en-US" sz="1400" dirty="0">
              <a:solidFill>
                <a:schemeClr val="tx1">
                  <a:lumMod val="95000"/>
                  <a:lumOff val="5000"/>
                </a:schemeClr>
              </a:solidFill>
              <a:latin typeface="微软雅黑" pitchFamily="34" charset="-122"/>
              <a:ea typeface="微软雅黑" pitchFamily="34" charset="-122"/>
              <a:sym typeface="微软雅黑" pitchFamily="34" charset="-122"/>
            </a:endParaRPr>
          </a:p>
          <a:p>
            <a:pPr eaLnBrk="0" hangingPunct="0">
              <a:lnSpc>
                <a:spcPct val="150000"/>
              </a:lnSpc>
            </a:pPr>
            <a:endParaRPr lang="zh-CN" altLang="en-US" sz="1400" dirty="0">
              <a:solidFill>
                <a:schemeClr val="tx1">
                  <a:lumMod val="95000"/>
                  <a:lumOff val="5000"/>
                </a:schemeClr>
              </a:solidFill>
              <a:latin typeface="微软雅黑" pitchFamily="34" charset="-122"/>
              <a:ea typeface="微软雅黑" pitchFamily="34" charset="-122"/>
              <a:sym typeface="微软雅黑" pitchFamily="34" charset="-122"/>
            </a:endParaRPr>
          </a:p>
          <a:p>
            <a:pPr eaLnBrk="0" hangingPunct="0">
              <a:lnSpc>
                <a:spcPct val="150000"/>
              </a:lnSpc>
            </a:pPr>
            <a:endParaRPr lang="zh-CN" altLang="en-US" sz="1400" dirty="0">
              <a:solidFill>
                <a:schemeClr val="tx1">
                  <a:lumMod val="95000"/>
                  <a:lumOff val="5000"/>
                </a:schemeClr>
              </a:solidFill>
              <a:latin typeface="微软雅黑" pitchFamily="34" charset="-122"/>
              <a:ea typeface="微软雅黑" pitchFamily="34" charset="-122"/>
              <a:sym typeface="微软雅黑" pitchFamily="34" charset="-122"/>
            </a:endParaRPr>
          </a:p>
          <a:p>
            <a:pPr eaLnBrk="0" hangingPunct="0">
              <a:lnSpc>
                <a:spcPct val="150000"/>
              </a:lnSpc>
            </a:pPr>
            <a:endParaRPr lang="zh-CN" altLang="en-US" sz="1400" dirty="0">
              <a:solidFill>
                <a:schemeClr val="tx1">
                  <a:lumMod val="95000"/>
                  <a:lumOff val="5000"/>
                </a:schemeClr>
              </a:solidFill>
              <a:latin typeface="微软雅黑" pitchFamily="34" charset="-122"/>
              <a:ea typeface="微软雅黑" pitchFamily="34" charset="-122"/>
              <a:sym typeface="微软雅黑" pitchFamily="34" charset="-122"/>
            </a:endParaRPr>
          </a:p>
          <a:p>
            <a:pPr eaLnBrk="0" hangingPunct="0">
              <a:lnSpc>
                <a:spcPct val="150000"/>
              </a:lnSpc>
            </a:pPr>
            <a:endParaRPr lang="zh-CN" altLang="en-US" sz="1400" dirty="0">
              <a:solidFill>
                <a:schemeClr val="tx1">
                  <a:lumMod val="95000"/>
                  <a:lumOff val="5000"/>
                </a:schemeClr>
              </a:solidFill>
              <a:latin typeface="微软雅黑" pitchFamily="34" charset="-122"/>
              <a:ea typeface="微软雅黑" pitchFamily="34" charset="-122"/>
              <a:sym typeface="微软雅黑" pitchFamily="34" charset="-122"/>
            </a:endParaRPr>
          </a:p>
        </p:txBody>
      </p:sp>
      <p:grpSp>
        <p:nvGrpSpPr>
          <p:cNvPr id="14" name="组合 13"/>
          <p:cNvGrpSpPr/>
          <p:nvPr/>
        </p:nvGrpSpPr>
        <p:grpSpPr>
          <a:xfrm>
            <a:off x="3758942" y="632519"/>
            <a:ext cx="1626115" cy="579781"/>
            <a:chOff x="4909725" y="900857"/>
            <a:chExt cx="1859969" cy="608493"/>
          </a:xfrm>
          <a:solidFill>
            <a:schemeClr val="accent4">
              <a:lumMod val="50000"/>
            </a:schemeClr>
          </a:solidFill>
          <a:effectLst>
            <a:outerShdw blurRad="63500" sx="102000" sy="102000" algn="ctr" rotWithShape="0">
              <a:prstClr val="black">
                <a:alpha val="40000"/>
              </a:prstClr>
            </a:outerShdw>
          </a:effectLst>
        </p:grpSpPr>
        <p:sp>
          <p:nvSpPr>
            <p:cNvPr id="15" name="圆角矩形 14"/>
            <p:cNvSpPr/>
            <p:nvPr/>
          </p:nvSpPr>
          <p:spPr bwMode="auto">
            <a:xfrm>
              <a:off x="4909725" y="900857"/>
              <a:ext cx="1859969" cy="608493"/>
            </a:xfrm>
            <a:prstGeom prst="roundRect">
              <a:avLst>
                <a:gd name="adj" fmla="val 50000"/>
              </a:avLst>
            </a:prstGeom>
            <a:solidFill>
              <a:srgbClr val="C00000"/>
            </a:solidFill>
            <a:ln w="19050" cap="flat" cmpd="sng" algn="ctr">
              <a:noFill/>
              <a:prstDash val="solid"/>
              <a:round/>
              <a:headEnd type="none" w="med" len="med"/>
              <a:tailEnd type="none" w="med" len="med"/>
            </a:ln>
            <a:effectLst/>
            <a:extLst/>
          </p:spPr>
          <p:txBody>
            <a:bodyPr vert="horz" wrap="square" lIns="108816" tIns="54408" rIns="108816" bIns="54408" numCol="1" rtlCol="0" anchor="t" anchorCtr="0" compatLnSpc="1">
              <a:prstTxWarp prst="textNoShape">
                <a:avLst/>
              </a:prstTxWarp>
            </a:bodyPr>
            <a:lstStyle/>
            <a:p>
              <a:pPr algn="ctr" defTabSz="816122"/>
              <a:endParaRPr lang="zh-CN" altLang="en-US" sz="2800" dirty="0">
                <a:solidFill>
                  <a:schemeClr val="bg1"/>
                </a:solidFill>
                <a:latin typeface="+mj-lt"/>
                <a:ea typeface="微软雅黑" pitchFamily="34" charset="-122"/>
              </a:endParaRPr>
            </a:p>
          </p:txBody>
        </p:sp>
        <p:sp>
          <p:nvSpPr>
            <p:cNvPr id="16" name="矩形 15"/>
            <p:cNvSpPr/>
            <p:nvPr/>
          </p:nvSpPr>
          <p:spPr>
            <a:xfrm>
              <a:off x="5193857" y="1000575"/>
              <a:ext cx="1276709" cy="379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latin typeface="微软雅黑" pitchFamily="34" charset="-122"/>
                  <a:ea typeface="微软雅黑" pitchFamily="34" charset="-122"/>
                </a:rPr>
                <a:t>前 言</a:t>
              </a:r>
            </a:p>
          </p:txBody>
        </p:sp>
      </p:grpSp>
      <p:pic>
        <p:nvPicPr>
          <p:cNvPr id="18" name="图片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9538" y="3374891"/>
            <a:ext cx="1637459" cy="1615626"/>
          </a:xfrm>
          <a:prstGeom prst="rect">
            <a:avLst/>
          </a:prstGeom>
        </p:spPr>
      </p:pic>
    </p:spTree>
    <p:extLst>
      <p:ext uri="{BB962C8B-B14F-4D97-AF65-F5344CB8AC3E}">
        <p14:creationId xmlns:p14="http://schemas.microsoft.com/office/powerpoint/2010/main" val="1210756493"/>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par>
                          <p:cTn id="20" fill="hold">
                            <p:stCondLst>
                              <p:cond delay="500"/>
                            </p:stCondLst>
                            <p:childTnLst>
                              <p:par>
                                <p:cTn id="21" presetID="16" presetClass="entr" presetSubtype="37"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out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iterate type="lt">
                                    <p:tmPct val="10000"/>
                                  </p:iterate>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1000"/>
                                        <p:tgtEl>
                                          <p:spTgt spid="18"/>
                                        </p:tgtEl>
                                      </p:cBhvr>
                                    </p:animEffect>
                                    <p:anim calcmode="lin" valueType="num">
                                      <p:cBhvr>
                                        <p:cTn id="34" dur="1000" fill="hold"/>
                                        <p:tgtEl>
                                          <p:spTgt spid="18"/>
                                        </p:tgtEl>
                                        <p:attrNameLst>
                                          <p:attrName>ppt_x</p:attrName>
                                        </p:attrNameLst>
                                      </p:cBhvr>
                                      <p:tavLst>
                                        <p:tav tm="0">
                                          <p:val>
                                            <p:strVal val="#ppt_x"/>
                                          </p:val>
                                        </p:tav>
                                        <p:tav tm="100000">
                                          <p:val>
                                            <p:strVal val="#ppt_x"/>
                                          </p:val>
                                        </p:tav>
                                      </p:tavLst>
                                    </p:anim>
                                    <p:anim calcmode="lin" valueType="num">
                                      <p:cBhvr>
                                        <p:cTn id="3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001751" y="-2001752"/>
            <a:ext cx="5140497" cy="9144001"/>
          </a:xfrm>
          <a:prstGeom prst="rect">
            <a:avLst/>
          </a:prstGeom>
        </p:spPr>
      </p:pic>
      <p:sp>
        <p:nvSpPr>
          <p:cNvPr id="18" name="菱形 17"/>
          <p:cNvSpPr/>
          <p:nvPr/>
        </p:nvSpPr>
        <p:spPr>
          <a:xfrm>
            <a:off x="107504" y="195486"/>
            <a:ext cx="432048" cy="432048"/>
          </a:xfrm>
          <a:prstGeom prst="diamond">
            <a:avLst/>
          </a:prstGeom>
          <a:solidFill>
            <a:schemeClr val="bg1">
              <a:lumMod val="9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菱形 18"/>
          <p:cNvSpPr/>
          <p:nvPr/>
        </p:nvSpPr>
        <p:spPr>
          <a:xfrm>
            <a:off x="251520" y="195486"/>
            <a:ext cx="432048" cy="432048"/>
          </a:xfrm>
          <a:prstGeom prst="diamond">
            <a:avLst/>
          </a:prstGeom>
          <a:solidFill>
            <a:srgbClr val="71BDCD"/>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683568" y="255855"/>
            <a:ext cx="2031325" cy="369332"/>
          </a:xfrm>
          <a:prstGeom prst="rect">
            <a:avLst/>
          </a:prstGeom>
          <a:noFill/>
        </p:spPr>
        <p:txBody>
          <a:bodyPr wrap="none" rtlCol="0">
            <a:spAutoFit/>
          </a:bodyPr>
          <a:lstStyle/>
          <a:p>
            <a:r>
              <a:rPr lang="zh-CN" altLang="en-US" sz="1800" b="1" dirty="0" smtClean="0">
                <a:solidFill>
                  <a:schemeClr val="tx1">
                    <a:lumMod val="65000"/>
                    <a:lumOff val="35000"/>
                  </a:schemeClr>
                </a:solidFill>
                <a:latin typeface="微软雅黑" panose="020B0503020204020204" pitchFamily="34" charset="-122"/>
                <a:ea typeface="微软雅黑" panose="020B0503020204020204" pitchFamily="34" charset="-122"/>
              </a:rPr>
              <a:t>单击添加本页标题</a:t>
            </a:r>
            <a:endParaRPr lang="zh-CN" altLang="en-US" sz="1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 name="Freeform 7"/>
          <p:cNvSpPr>
            <a:spLocks noChangeArrowheads="1"/>
          </p:cNvSpPr>
          <p:nvPr/>
        </p:nvSpPr>
        <p:spPr bwMode="auto">
          <a:xfrm>
            <a:off x="3965576" y="1411438"/>
            <a:ext cx="1038225" cy="915987"/>
          </a:xfrm>
          <a:custGeom>
            <a:avLst/>
            <a:gdLst>
              <a:gd name="T0" fmla="*/ 2684 w 2684"/>
              <a:gd name="T1" fmla="*/ 2365 h 2365"/>
              <a:gd name="T2" fmla="*/ 1342 w 2684"/>
              <a:gd name="T3" fmla="*/ 0 h 2365"/>
              <a:gd name="T4" fmla="*/ 0 w 2684"/>
              <a:gd name="T5" fmla="*/ 2365 h 2365"/>
              <a:gd name="T6" fmla="*/ 2684 w 2684"/>
              <a:gd name="T7" fmla="*/ 2365 h 2365"/>
              <a:gd name="T8" fmla="*/ 0 60000 65536"/>
              <a:gd name="T9" fmla="*/ 0 60000 65536"/>
              <a:gd name="T10" fmla="*/ 0 60000 65536"/>
              <a:gd name="T11" fmla="*/ 0 60000 65536"/>
              <a:gd name="T12" fmla="*/ 0 w 2684"/>
              <a:gd name="T13" fmla="*/ 0 h 2365"/>
              <a:gd name="T14" fmla="*/ 2684 w 2684"/>
              <a:gd name="T15" fmla="*/ 2365 h 2365"/>
            </a:gdLst>
            <a:ahLst/>
            <a:cxnLst>
              <a:cxn ang="T8">
                <a:pos x="T0" y="T1"/>
              </a:cxn>
              <a:cxn ang="T9">
                <a:pos x="T2" y="T3"/>
              </a:cxn>
              <a:cxn ang="T10">
                <a:pos x="T4" y="T5"/>
              </a:cxn>
              <a:cxn ang="T11">
                <a:pos x="T6" y="T7"/>
              </a:cxn>
            </a:cxnLst>
            <a:rect l="T12" t="T13" r="T14" b="T15"/>
            <a:pathLst>
              <a:path w="2684" h="2365">
                <a:moveTo>
                  <a:pt x="2684" y="2365"/>
                </a:moveTo>
                <a:lnTo>
                  <a:pt x="1342" y="0"/>
                </a:lnTo>
                <a:lnTo>
                  <a:pt x="0" y="2365"/>
                </a:lnTo>
                <a:lnTo>
                  <a:pt x="2684" y="2365"/>
                </a:lnTo>
                <a:close/>
              </a:path>
            </a:pathLst>
          </a:custGeom>
          <a:solidFill>
            <a:srgbClr val="D42418"/>
          </a:solidFill>
          <a:ln>
            <a:noFill/>
          </a:ln>
        </p:spPr>
        <p:txBody>
          <a:bodyPr/>
          <a:lstStyle/>
          <a:p>
            <a:endParaRPr lang="zh-CN" altLang="zh-CN" sz="1800">
              <a:solidFill>
                <a:srgbClr val="000000"/>
              </a:solidFill>
              <a:latin typeface="Calibri" pitchFamily="34" charset="0"/>
              <a:sym typeface="宋体" pitchFamily="2" charset="-122"/>
            </a:endParaRPr>
          </a:p>
        </p:txBody>
      </p:sp>
      <p:sp>
        <p:nvSpPr>
          <p:cNvPr id="7" name="Freeform 8"/>
          <p:cNvSpPr>
            <a:spLocks noChangeArrowheads="1"/>
          </p:cNvSpPr>
          <p:nvPr/>
        </p:nvSpPr>
        <p:spPr bwMode="auto">
          <a:xfrm>
            <a:off x="2936875" y="2327424"/>
            <a:ext cx="1028700" cy="990600"/>
          </a:xfrm>
          <a:custGeom>
            <a:avLst/>
            <a:gdLst>
              <a:gd name="T0" fmla="*/ 2664 w 2664"/>
              <a:gd name="T1" fmla="*/ 0 h 2553"/>
              <a:gd name="T2" fmla="*/ 0 w 2664"/>
              <a:gd name="T3" fmla="*/ 546 h 2553"/>
              <a:gd name="T4" fmla="*/ 1835 w 2664"/>
              <a:gd name="T5" fmla="*/ 2553 h 2553"/>
              <a:gd name="T6" fmla="*/ 2664 w 2664"/>
              <a:gd name="T7" fmla="*/ 0 h 2553"/>
              <a:gd name="T8" fmla="*/ 0 60000 65536"/>
              <a:gd name="T9" fmla="*/ 0 60000 65536"/>
              <a:gd name="T10" fmla="*/ 0 60000 65536"/>
              <a:gd name="T11" fmla="*/ 0 60000 65536"/>
              <a:gd name="T12" fmla="*/ 0 w 2664"/>
              <a:gd name="T13" fmla="*/ 0 h 2553"/>
              <a:gd name="T14" fmla="*/ 2664 w 2664"/>
              <a:gd name="T15" fmla="*/ 2553 h 2553"/>
            </a:gdLst>
            <a:ahLst/>
            <a:cxnLst>
              <a:cxn ang="T8">
                <a:pos x="T0" y="T1"/>
              </a:cxn>
              <a:cxn ang="T9">
                <a:pos x="T2" y="T3"/>
              </a:cxn>
              <a:cxn ang="T10">
                <a:pos x="T4" y="T5"/>
              </a:cxn>
              <a:cxn ang="T11">
                <a:pos x="T6" y="T7"/>
              </a:cxn>
            </a:cxnLst>
            <a:rect l="T12" t="T13" r="T14" b="T15"/>
            <a:pathLst>
              <a:path w="2664" h="2553">
                <a:moveTo>
                  <a:pt x="2664" y="0"/>
                </a:moveTo>
                <a:lnTo>
                  <a:pt x="0" y="546"/>
                </a:lnTo>
                <a:lnTo>
                  <a:pt x="1835" y="2553"/>
                </a:lnTo>
                <a:lnTo>
                  <a:pt x="2664" y="0"/>
                </a:lnTo>
                <a:close/>
              </a:path>
            </a:pathLst>
          </a:custGeom>
          <a:solidFill>
            <a:srgbClr val="D42418"/>
          </a:solidFill>
          <a:ln>
            <a:noFill/>
          </a:ln>
        </p:spPr>
        <p:txBody>
          <a:bodyPr/>
          <a:lstStyle/>
          <a:p>
            <a:endParaRPr lang="zh-CN" altLang="zh-CN" sz="1800">
              <a:solidFill>
                <a:srgbClr val="000000"/>
              </a:solidFill>
              <a:latin typeface="Calibri" pitchFamily="34" charset="0"/>
              <a:sym typeface="宋体" pitchFamily="2" charset="-122"/>
            </a:endParaRPr>
          </a:p>
        </p:txBody>
      </p:sp>
      <p:sp>
        <p:nvSpPr>
          <p:cNvPr id="8" name="Freeform 9"/>
          <p:cNvSpPr>
            <a:spLocks noChangeArrowheads="1"/>
          </p:cNvSpPr>
          <p:nvPr/>
        </p:nvSpPr>
        <p:spPr bwMode="auto">
          <a:xfrm>
            <a:off x="3527426" y="3318025"/>
            <a:ext cx="955675" cy="1044575"/>
          </a:xfrm>
          <a:custGeom>
            <a:avLst/>
            <a:gdLst>
              <a:gd name="T0" fmla="*/ 305 w 2476"/>
              <a:gd name="T1" fmla="*/ 0 h 2702"/>
              <a:gd name="T2" fmla="*/ 0 w 2476"/>
              <a:gd name="T3" fmla="*/ 2702 h 2702"/>
              <a:gd name="T4" fmla="*/ 2476 w 2476"/>
              <a:gd name="T5" fmla="*/ 1578 h 2702"/>
              <a:gd name="T6" fmla="*/ 305 w 2476"/>
              <a:gd name="T7" fmla="*/ 0 h 2702"/>
              <a:gd name="T8" fmla="*/ 0 60000 65536"/>
              <a:gd name="T9" fmla="*/ 0 60000 65536"/>
              <a:gd name="T10" fmla="*/ 0 60000 65536"/>
              <a:gd name="T11" fmla="*/ 0 60000 65536"/>
              <a:gd name="T12" fmla="*/ 0 w 2476"/>
              <a:gd name="T13" fmla="*/ 0 h 2702"/>
              <a:gd name="T14" fmla="*/ 2476 w 2476"/>
              <a:gd name="T15" fmla="*/ 2702 h 2702"/>
            </a:gdLst>
            <a:ahLst/>
            <a:cxnLst>
              <a:cxn ang="T8">
                <a:pos x="T0" y="T1"/>
              </a:cxn>
              <a:cxn ang="T9">
                <a:pos x="T2" y="T3"/>
              </a:cxn>
              <a:cxn ang="T10">
                <a:pos x="T4" y="T5"/>
              </a:cxn>
              <a:cxn ang="T11">
                <a:pos x="T6" y="T7"/>
              </a:cxn>
            </a:cxnLst>
            <a:rect l="T12" t="T13" r="T14" b="T15"/>
            <a:pathLst>
              <a:path w="2476" h="2702">
                <a:moveTo>
                  <a:pt x="305" y="0"/>
                </a:moveTo>
                <a:lnTo>
                  <a:pt x="0" y="2702"/>
                </a:lnTo>
                <a:lnTo>
                  <a:pt x="2476" y="1578"/>
                </a:lnTo>
                <a:lnTo>
                  <a:pt x="305" y="0"/>
                </a:lnTo>
                <a:close/>
              </a:path>
            </a:pathLst>
          </a:custGeom>
          <a:solidFill>
            <a:srgbClr val="D42418"/>
          </a:solidFill>
          <a:ln>
            <a:noFill/>
          </a:ln>
        </p:spPr>
        <p:txBody>
          <a:bodyPr/>
          <a:lstStyle/>
          <a:p>
            <a:endParaRPr lang="zh-CN" altLang="zh-CN" sz="1800">
              <a:solidFill>
                <a:srgbClr val="000000"/>
              </a:solidFill>
              <a:latin typeface="Calibri" pitchFamily="34" charset="0"/>
              <a:sym typeface="宋体" pitchFamily="2" charset="-122"/>
            </a:endParaRPr>
          </a:p>
        </p:txBody>
      </p:sp>
      <p:sp>
        <p:nvSpPr>
          <p:cNvPr id="9" name="Freeform 10"/>
          <p:cNvSpPr>
            <a:spLocks noChangeArrowheads="1"/>
          </p:cNvSpPr>
          <p:nvPr/>
        </p:nvSpPr>
        <p:spPr bwMode="auto">
          <a:xfrm>
            <a:off x="4483101" y="3318025"/>
            <a:ext cx="958850" cy="1044575"/>
          </a:xfrm>
          <a:custGeom>
            <a:avLst/>
            <a:gdLst>
              <a:gd name="T0" fmla="*/ 0 w 2476"/>
              <a:gd name="T1" fmla="*/ 1578 h 2702"/>
              <a:gd name="T2" fmla="*/ 2476 w 2476"/>
              <a:gd name="T3" fmla="*/ 2702 h 2702"/>
              <a:gd name="T4" fmla="*/ 2172 w 2476"/>
              <a:gd name="T5" fmla="*/ 0 h 2702"/>
              <a:gd name="T6" fmla="*/ 0 w 2476"/>
              <a:gd name="T7" fmla="*/ 1578 h 2702"/>
              <a:gd name="T8" fmla="*/ 0 60000 65536"/>
              <a:gd name="T9" fmla="*/ 0 60000 65536"/>
              <a:gd name="T10" fmla="*/ 0 60000 65536"/>
              <a:gd name="T11" fmla="*/ 0 60000 65536"/>
              <a:gd name="T12" fmla="*/ 0 w 2476"/>
              <a:gd name="T13" fmla="*/ 0 h 2702"/>
              <a:gd name="T14" fmla="*/ 2476 w 2476"/>
              <a:gd name="T15" fmla="*/ 2702 h 2702"/>
            </a:gdLst>
            <a:ahLst/>
            <a:cxnLst>
              <a:cxn ang="T8">
                <a:pos x="T0" y="T1"/>
              </a:cxn>
              <a:cxn ang="T9">
                <a:pos x="T2" y="T3"/>
              </a:cxn>
              <a:cxn ang="T10">
                <a:pos x="T4" y="T5"/>
              </a:cxn>
              <a:cxn ang="T11">
                <a:pos x="T6" y="T7"/>
              </a:cxn>
            </a:cxnLst>
            <a:rect l="T12" t="T13" r="T14" b="T15"/>
            <a:pathLst>
              <a:path w="2476" h="2702">
                <a:moveTo>
                  <a:pt x="0" y="1578"/>
                </a:moveTo>
                <a:lnTo>
                  <a:pt x="2476" y="2702"/>
                </a:lnTo>
                <a:lnTo>
                  <a:pt x="2172" y="0"/>
                </a:lnTo>
                <a:lnTo>
                  <a:pt x="0" y="1578"/>
                </a:lnTo>
                <a:close/>
              </a:path>
            </a:pathLst>
          </a:custGeom>
          <a:solidFill>
            <a:srgbClr val="D42418"/>
          </a:solidFill>
          <a:ln>
            <a:noFill/>
          </a:ln>
        </p:spPr>
        <p:txBody>
          <a:bodyPr/>
          <a:lstStyle/>
          <a:p>
            <a:endParaRPr lang="zh-CN" altLang="zh-CN" sz="1800">
              <a:solidFill>
                <a:srgbClr val="000000"/>
              </a:solidFill>
              <a:latin typeface="Calibri" pitchFamily="34" charset="0"/>
              <a:sym typeface="宋体" pitchFamily="2" charset="-122"/>
            </a:endParaRPr>
          </a:p>
        </p:txBody>
      </p:sp>
      <p:sp>
        <p:nvSpPr>
          <p:cNvPr id="10" name="Freeform 11"/>
          <p:cNvSpPr>
            <a:spLocks noChangeArrowheads="1"/>
          </p:cNvSpPr>
          <p:nvPr/>
        </p:nvSpPr>
        <p:spPr bwMode="auto">
          <a:xfrm>
            <a:off x="5003800" y="2327424"/>
            <a:ext cx="1028700" cy="990600"/>
          </a:xfrm>
          <a:custGeom>
            <a:avLst/>
            <a:gdLst>
              <a:gd name="T0" fmla="*/ 830 w 2664"/>
              <a:gd name="T1" fmla="*/ 2553 h 2553"/>
              <a:gd name="T2" fmla="*/ 2664 w 2664"/>
              <a:gd name="T3" fmla="*/ 546 h 2553"/>
              <a:gd name="T4" fmla="*/ 0 w 2664"/>
              <a:gd name="T5" fmla="*/ 0 h 2553"/>
              <a:gd name="T6" fmla="*/ 830 w 2664"/>
              <a:gd name="T7" fmla="*/ 2553 h 2553"/>
              <a:gd name="T8" fmla="*/ 0 60000 65536"/>
              <a:gd name="T9" fmla="*/ 0 60000 65536"/>
              <a:gd name="T10" fmla="*/ 0 60000 65536"/>
              <a:gd name="T11" fmla="*/ 0 60000 65536"/>
              <a:gd name="T12" fmla="*/ 0 w 2664"/>
              <a:gd name="T13" fmla="*/ 0 h 2553"/>
              <a:gd name="T14" fmla="*/ 2664 w 2664"/>
              <a:gd name="T15" fmla="*/ 2553 h 2553"/>
            </a:gdLst>
            <a:ahLst/>
            <a:cxnLst>
              <a:cxn ang="T8">
                <a:pos x="T0" y="T1"/>
              </a:cxn>
              <a:cxn ang="T9">
                <a:pos x="T2" y="T3"/>
              </a:cxn>
              <a:cxn ang="T10">
                <a:pos x="T4" y="T5"/>
              </a:cxn>
              <a:cxn ang="T11">
                <a:pos x="T6" y="T7"/>
              </a:cxn>
            </a:cxnLst>
            <a:rect l="T12" t="T13" r="T14" b="T15"/>
            <a:pathLst>
              <a:path w="2664" h="2553">
                <a:moveTo>
                  <a:pt x="830" y="2553"/>
                </a:moveTo>
                <a:lnTo>
                  <a:pt x="2664" y="546"/>
                </a:lnTo>
                <a:lnTo>
                  <a:pt x="0" y="0"/>
                </a:lnTo>
                <a:lnTo>
                  <a:pt x="830" y="2553"/>
                </a:lnTo>
                <a:close/>
              </a:path>
            </a:pathLst>
          </a:custGeom>
          <a:solidFill>
            <a:srgbClr val="D42418"/>
          </a:solidFill>
          <a:ln>
            <a:noFill/>
          </a:ln>
        </p:spPr>
        <p:txBody>
          <a:bodyPr/>
          <a:lstStyle/>
          <a:p>
            <a:endParaRPr lang="zh-CN" altLang="zh-CN" sz="1800">
              <a:solidFill>
                <a:srgbClr val="000000"/>
              </a:solidFill>
              <a:latin typeface="Calibri" pitchFamily="34" charset="0"/>
              <a:sym typeface="宋体" pitchFamily="2" charset="-122"/>
            </a:endParaRPr>
          </a:p>
        </p:txBody>
      </p:sp>
      <p:sp>
        <p:nvSpPr>
          <p:cNvPr id="11" name="矩形 7"/>
          <p:cNvSpPr>
            <a:spLocks noChangeArrowheads="1"/>
          </p:cNvSpPr>
          <p:nvPr/>
        </p:nvSpPr>
        <p:spPr bwMode="auto">
          <a:xfrm>
            <a:off x="4303714" y="1830538"/>
            <a:ext cx="35718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zh-CN" sz="2800">
                <a:solidFill>
                  <a:schemeClr val="bg1"/>
                </a:solidFill>
                <a:latin typeface="Swiss911 UCm BT" pitchFamily="2" charset="0"/>
                <a:sym typeface="Swiss911 UCm BT" pitchFamily="2" charset="0"/>
              </a:rPr>
              <a:t>01</a:t>
            </a:r>
            <a:endParaRPr lang="zh-CN" altLang="en-US" sz="2800">
              <a:solidFill>
                <a:schemeClr val="bg1"/>
              </a:solidFill>
              <a:latin typeface="Swiss911 UCm BT" pitchFamily="2" charset="0"/>
              <a:sym typeface="Swiss911 UCm BT" pitchFamily="2" charset="0"/>
            </a:endParaRPr>
          </a:p>
        </p:txBody>
      </p:sp>
      <p:sp>
        <p:nvSpPr>
          <p:cNvPr id="12" name="矩形 8"/>
          <p:cNvSpPr>
            <a:spLocks noChangeArrowheads="1"/>
          </p:cNvSpPr>
          <p:nvPr/>
        </p:nvSpPr>
        <p:spPr bwMode="auto">
          <a:xfrm>
            <a:off x="5264151" y="2514751"/>
            <a:ext cx="35718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zh-CN" sz="2800">
                <a:solidFill>
                  <a:schemeClr val="bg1"/>
                </a:solidFill>
                <a:latin typeface="Swiss911 UCm BT" pitchFamily="2" charset="0"/>
                <a:sym typeface="Swiss911 UCm BT" pitchFamily="2" charset="0"/>
              </a:rPr>
              <a:t>02</a:t>
            </a:r>
            <a:endParaRPr lang="zh-CN" altLang="en-US" sz="2800">
              <a:solidFill>
                <a:schemeClr val="bg1"/>
              </a:solidFill>
              <a:latin typeface="Swiss911 UCm BT" pitchFamily="2" charset="0"/>
              <a:sym typeface="Swiss911 UCm BT" pitchFamily="2" charset="0"/>
            </a:endParaRPr>
          </a:p>
        </p:txBody>
      </p:sp>
      <p:sp>
        <p:nvSpPr>
          <p:cNvPr id="13" name="矩形 9"/>
          <p:cNvSpPr>
            <a:spLocks noChangeArrowheads="1"/>
          </p:cNvSpPr>
          <p:nvPr/>
        </p:nvSpPr>
        <p:spPr bwMode="auto">
          <a:xfrm>
            <a:off x="4905376" y="3654575"/>
            <a:ext cx="35718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zh-CN" sz="2800">
                <a:solidFill>
                  <a:schemeClr val="bg1"/>
                </a:solidFill>
                <a:latin typeface="Swiss911 UCm BT" pitchFamily="2" charset="0"/>
                <a:sym typeface="Swiss911 UCm BT" pitchFamily="2" charset="0"/>
              </a:rPr>
              <a:t>03</a:t>
            </a:r>
            <a:endParaRPr lang="zh-CN" altLang="en-US" sz="2800">
              <a:solidFill>
                <a:schemeClr val="bg1"/>
              </a:solidFill>
              <a:latin typeface="Swiss911 UCm BT" pitchFamily="2" charset="0"/>
              <a:sym typeface="Swiss911 UCm BT" pitchFamily="2" charset="0"/>
            </a:endParaRPr>
          </a:p>
        </p:txBody>
      </p:sp>
      <p:sp>
        <p:nvSpPr>
          <p:cNvPr id="14" name="矩形 10"/>
          <p:cNvSpPr>
            <a:spLocks noChangeArrowheads="1"/>
          </p:cNvSpPr>
          <p:nvPr/>
        </p:nvSpPr>
        <p:spPr bwMode="auto">
          <a:xfrm>
            <a:off x="3646489" y="3668863"/>
            <a:ext cx="35718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zh-CN" sz="2800">
                <a:solidFill>
                  <a:schemeClr val="bg1"/>
                </a:solidFill>
                <a:latin typeface="Swiss911 UCm BT" pitchFamily="2" charset="0"/>
                <a:sym typeface="Swiss911 UCm BT" pitchFamily="2" charset="0"/>
              </a:rPr>
              <a:t>04</a:t>
            </a:r>
            <a:endParaRPr lang="zh-CN" altLang="en-US" sz="2800">
              <a:solidFill>
                <a:schemeClr val="bg1"/>
              </a:solidFill>
              <a:latin typeface="Swiss911 UCm BT" pitchFamily="2" charset="0"/>
              <a:sym typeface="Swiss911 UCm BT" pitchFamily="2" charset="0"/>
            </a:endParaRPr>
          </a:p>
        </p:txBody>
      </p:sp>
      <p:sp>
        <p:nvSpPr>
          <p:cNvPr id="15" name="矩形 11"/>
          <p:cNvSpPr>
            <a:spLocks noChangeArrowheads="1"/>
          </p:cNvSpPr>
          <p:nvPr/>
        </p:nvSpPr>
        <p:spPr bwMode="auto">
          <a:xfrm>
            <a:off x="3348039" y="2524276"/>
            <a:ext cx="35718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en-US" altLang="zh-CN" sz="2800">
                <a:solidFill>
                  <a:schemeClr val="bg1"/>
                </a:solidFill>
                <a:latin typeface="Swiss911 UCm BT" pitchFamily="2" charset="0"/>
                <a:sym typeface="Swiss911 UCm BT" pitchFamily="2" charset="0"/>
              </a:rPr>
              <a:t>05</a:t>
            </a:r>
            <a:endParaRPr lang="zh-CN" altLang="en-US" sz="2800">
              <a:solidFill>
                <a:schemeClr val="bg1"/>
              </a:solidFill>
              <a:latin typeface="Swiss911 UCm BT" pitchFamily="2" charset="0"/>
              <a:sym typeface="Swiss911 UCm BT" pitchFamily="2" charset="0"/>
            </a:endParaRPr>
          </a:p>
        </p:txBody>
      </p:sp>
      <p:sp>
        <p:nvSpPr>
          <p:cNvPr id="16" name="TextBox 12"/>
          <p:cNvSpPr>
            <a:spLocks noChangeArrowheads="1"/>
          </p:cNvSpPr>
          <p:nvPr/>
        </p:nvSpPr>
        <p:spPr bwMode="auto">
          <a:xfrm>
            <a:off x="4879975" y="1260625"/>
            <a:ext cx="25717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r>
              <a:rPr lang="zh-CN" altLang="en-US" sz="1000">
                <a:solidFill>
                  <a:srgbClr val="595959"/>
                </a:solidFill>
                <a:latin typeface="微软雅黑" pitchFamily="34" charset="-122"/>
                <a:ea typeface="微软雅黑" pitchFamily="34" charset="-122"/>
              </a:rPr>
              <a:t>详写内容</a:t>
            </a:r>
            <a:r>
              <a:rPr lang="en-US" altLang="zh-CN" sz="1000">
                <a:solidFill>
                  <a:srgbClr val="595959"/>
                </a:solidFill>
                <a:latin typeface="微软雅黑" pitchFamily="34" charset="-122"/>
                <a:ea typeface="微软雅黑" pitchFamily="34" charset="-122"/>
              </a:rPr>
              <a:t>……</a:t>
            </a:r>
            <a:r>
              <a:rPr lang="zh-CN" altLang="en-US" sz="1000">
                <a:solidFill>
                  <a:srgbClr val="595959"/>
                </a:solidFill>
                <a:latin typeface="微软雅黑" pitchFamily="34" charset="-122"/>
                <a:ea typeface="微软雅黑" pitchFamily="34" charset="-122"/>
              </a:rPr>
              <a:t>点击输入本栏的具体文字，简明扼要的说明分项内容，此为概念图解，请根据您的具体内容酌情修改</a:t>
            </a:r>
            <a:endParaRPr lang="en-US" altLang="zh-CN" sz="1000">
              <a:solidFill>
                <a:srgbClr val="595959"/>
              </a:solidFill>
              <a:latin typeface="微软雅黑" pitchFamily="34" charset="-122"/>
              <a:ea typeface="微软雅黑" pitchFamily="34" charset="-122"/>
            </a:endParaRPr>
          </a:p>
        </p:txBody>
      </p:sp>
      <p:sp>
        <p:nvSpPr>
          <p:cNvPr id="17" name="TextBox 13"/>
          <p:cNvSpPr>
            <a:spLocks noChangeArrowheads="1"/>
          </p:cNvSpPr>
          <p:nvPr/>
        </p:nvSpPr>
        <p:spPr bwMode="auto">
          <a:xfrm>
            <a:off x="6138864" y="2484588"/>
            <a:ext cx="210978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r>
              <a:rPr lang="zh-CN" altLang="en-US" sz="1000">
                <a:solidFill>
                  <a:srgbClr val="595959"/>
                </a:solidFill>
                <a:latin typeface="微软雅黑" pitchFamily="34" charset="-122"/>
                <a:ea typeface="微软雅黑" pitchFamily="34" charset="-122"/>
              </a:rPr>
              <a:t>详写内容</a:t>
            </a:r>
            <a:r>
              <a:rPr lang="en-US" altLang="zh-CN" sz="1000">
                <a:solidFill>
                  <a:srgbClr val="595959"/>
                </a:solidFill>
                <a:latin typeface="微软雅黑" pitchFamily="34" charset="-122"/>
                <a:ea typeface="微软雅黑" pitchFamily="34" charset="-122"/>
              </a:rPr>
              <a:t>……</a:t>
            </a:r>
            <a:r>
              <a:rPr lang="zh-CN" altLang="en-US" sz="1000">
                <a:solidFill>
                  <a:srgbClr val="595959"/>
                </a:solidFill>
                <a:latin typeface="微软雅黑" pitchFamily="34" charset="-122"/>
                <a:ea typeface="微软雅黑" pitchFamily="34" charset="-122"/>
              </a:rPr>
              <a:t>点击输入本栏的具体文字，简明扼要的说明分项内容，此为概念图解，请根据您的具体内容酌情修改</a:t>
            </a:r>
            <a:endParaRPr lang="en-US" altLang="zh-CN" sz="1000">
              <a:solidFill>
                <a:srgbClr val="595959"/>
              </a:solidFill>
              <a:latin typeface="微软雅黑" pitchFamily="34" charset="-122"/>
              <a:ea typeface="微软雅黑" pitchFamily="34" charset="-122"/>
            </a:endParaRPr>
          </a:p>
        </p:txBody>
      </p:sp>
      <p:sp>
        <p:nvSpPr>
          <p:cNvPr id="21" name="TextBox 14"/>
          <p:cNvSpPr>
            <a:spLocks noChangeArrowheads="1"/>
          </p:cNvSpPr>
          <p:nvPr/>
        </p:nvSpPr>
        <p:spPr bwMode="auto">
          <a:xfrm>
            <a:off x="5622925" y="3930800"/>
            <a:ext cx="2109788"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r>
              <a:rPr lang="zh-CN" altLang="en-US" sz="1000">
                <a:solidFill>
                  <a:srgbClr val="595959"/>
                </a:solidFill>
                <a:latin typeface="微软雅黑" pitchFamily="34" charset="-122"/>
                <a:ea typeface="微软雅黑" pitchFamily="34" charset="-122"/>
              </a:rPr>
              <a:t>详写内容</a:t>
            </a:r>
            <a:r>
              <a:rPr lang="en-US" altLang="zh-CN" sz="1000">
                <a:solidFill>
                  <a:srgbClr val="595959"/>
                </a:solidFill>
                <a:latin typeface="微软雅黑" pitchFamily="34" charset="-122"/>
                <a:ea typeface="微软雅黑" pitchFamily="34" charset="-122"/>
              </a:rPr>
              <a:t>……</a:t>
            </a:r>
            <a:r>
              <a:rPr lang="zh-CN" altLang="en-US" sz="1000">
                <a:solidFill>
                  <a:srgbClr val="595959"/>
                </a:solidFill>
                <a:latin typeface="微软雅黑" pitchFamily="34" charset="-122"/>
                <a:ea typeface="微软雅黑" pitchFamily="34" charset="-122"/>
              </a:rPr>
              <a:t>点击输入本栏的具体文字，简明扼要的说明分项内容，此为概念图解，请根据您的具体内容酌情修改</a:t>
            </a:r>
            <a:endParaRPr lang="en-US" altLang="zh-CN" sz="1000">
              <a:solidFill>
                <a:srgbClr val="595959"/>
              </a:solidFill>
              <a:latin typeface="微软雅黑" pitchFamily="34" charset="-122"/>
              <a:ea typeface="微软雅黑" pitchFamily="34" charset="-122"/>
            </a:endParaRPr>
          </a:p>
        </p:txBody>
      </p:sp>
      <p:sp>
        <p:nvSpPr>
          <p:cNvPr id="22" name="TextBox 15"/>
          <p:cNvSpPr>
            <a:spLocks noChangeArrowheads="1"/>
          </p:cNvSpPr>
          <p:nvPr/>
        </p:nvSpPr>
        <p:spPr bwMode="auto">
          <a:xfrm>
            <a:off x="1136651" y="3629175"/>
            <a:ext cx="21082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r>
              <a:rPr lang="zh-CN" altLang="en-US" sz="1000" dirty="0">
                <a:solidFill>
                  <a:srgbClr val="595959"/>
                </a:solidFill>
                <a:latin typeface="微软雅黑" pitchFamily="34" charset="-122"/>
                <a:ea typeface="微软雅黑" pitchFamily="34" charset="-122"/>
              </a:rPr>
              <a:t>详写内容</a:t>
            </a:r>
            <a:r>
              <a:rPr lang="en-US" altLang="zh-CN" sz="1000" dirty="0">
                <a:solidFill>
                  <a:srgbClr val="595959"/>
                </a:solidFill>
                <a:latin typeface="微软雅黑" pitchFamily="34" charset="-122"/>
                <a:ea typeface="微软雅黑" pitchFamily="34" charset="-122"/>
              </a:rPr>
              <a:t>……</a:t>
            </a:r>
            <a:r>
              <a:rPr lang="zh-CN" altLang="en-US" sz="1000" dirty="0">
                <a:solidFill>
                  <a:srgbClr val="595959"/>
                </a:solidFill>
                <a:latin typeface="微软雅黑" pitchFamily="34" charset="-122"/>
                <a:ea typeface="微软雅黑" pitchFamily="34" charset="-122"/>
              </a:rPr>
              <a:t>点击输入本栏的具体文字，简明扼要的说明分项内容，此为概念图解，请根据您的具体内容酌情修改</a:t>
            </a:r>
            <a:endParaRPr lang="en-US" altLang="zh-CN" sz="1000" dirty="0">
              <a:solidFill>
                <a:srgbClr val="595959"/>
              </a:solidFill>
              <a:latin typeface="微软雅黑" pitchFamily="34" charset="-122"/>
              <a:ea typeface="微软雅黑" pitchFamily="34" charset="-122"/>
            </a:endParaRPr>
          </a:p>
        </p:txBody>
      </p:sp>
      <p:sp>
        <p:nvSpPr>
          <p:cNvPr id="23" name="TextBox 16"/>
          <p:cNvSpPr>
            <a:spLocks noChangeArrowheads="1"/>
          </p:cNvSpPr>
          <p:nvPr/>
        </p:nvSpPr>
        <p:spPr bwMode="auto">
          <a:xfrm>
            <a:off x="1136651" y="1881338"/>
            <a:ext cx="21082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r>
              <a:rPr lang="zh-CN" altLang="en-US" sz="1000" dirty="0">
                <a:solidFill>
                  <a:srgbClr val="595959"/>
                </a:solidFill>
                <a:latin typeface="微软雅黑" pitchFamily="34" charset="-122"/>
                <a:ea typeface="微软雅黑" pitchFamily="34" charset="-122"/>
              </a:rPr>
              <a:t>详写内容</a:t>
            </a:r>
            <a:r>
              <a:rPr lang="en-US" altLang="zh-CN" sz="1000" dirty="0">
                <a:solidFill>
                  <a:srgbClr val="595959"/>
                </a:solidFill>
                <a:latin typeface="微软雅黑" pitchFamily="34" charset="-122"/>
                <a:ea typeface="微软雅黑" pitchFamily="34" charset="-122"/>
              </a:rPr>
              <a:t>……</a:t>
            </a:r>
            <a:r>
              <a:rPr lang="zh-CN" altLang="en-US" sz="1000" dirty="0">
                <a:solidFill>
                  <a:srgbClr val="595959"/>
                </a:solidFill>
                <a:latin typeface="微软雅黑" pitchFamily="34" charset="-122"/>
                <a:ea typeface="微软雅黑" pitchFamily="34" charset="-122"/>
              </a:rPr>
              <a:t>点击输入本栏的具体文字，简明扼要的说明分项内容，此为概念图解，请根据您的具体内容酌情修改</a:t>
            </a:r>
            <a:endParaRPr lang="en-US" altLang="zh-CN" sz="1000" dirty="0">
              <a:solidFill>
                <a:srgbClr val="595959"/>
              </a:solidFill>
              <a:latin typeface="微软雅黑" pitchFamily="34" charset="-122"/>
              <a:ea typeface="微软雅黑" pitchFamily="34" charset="-122"/>
            </a:endParaRPr>
          </a:p>
        </p:txBody>
      </p:sp>
      <p:sp>
        <p:nvSpPr>
          <p:cNvPr id="24" name="TextBox 17"/>
          <p:cNvSpPr>
            <a:spLocks noChangeArrowheads="1"/>
          </p:cNvSpPr>
          <p:nvPr/>
        </p:nvSpPr>
        <p:spPr bwMode="auto">
          <a:xfrm>
            <a:off x="4879976" y="1059133"/>
            <a:ext cx="126206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添加标题内容</a:t>
            </a:r>
          </a:p>
        </p:txBody>
      </p:sp>
      <p:sp>
        <p:nvSpPr>
          <p:cNvPr id="25" name="TextBox 18"/>
          <p:cNvSpPr>
            <a:spLocks noChangeArrowheads="1"/>
          </p:cNvSpPr>
          <p:nvPr/>
        </p:nvSpPr>
        <p:spPr bwMode="auto">
          <a:xfrm>
            <a:off x="6138864" y="2260871"/>
            <a:ext cx="126206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添加标题内容</a:t>
            </a:r>
          </a:p>
        </p:txBody>
      </p:sp>
      <p:sp>
        <p:nvSpPr>
          <p:cNvPr id="26" name="TextBox 19"/>
          <p:cNvSpPr>
            <a:spLocks noChangeArrowheads="1"/>
          </p:cNvSpPr>
          <p:nvPr/>
        </p:nvSpPr>
        <p:spPr bwMode="auto">
          <a:xfrm>
            <a:off x="5622926" y="3708671"/>
            <a:ext cx="126206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添加标题内容</a:t>
            </a:r>
          </a:p>
        </p:txBody>
      </p:sp>
      <p:sp>
        <p:nvSpPr>
          <p:cNvPr id="27" name="TextBox 20"/>
          <p:cNvSpPr>
            <a:spLocks noChangeArrowheads="1"/>
          </p:cNvSpPr>
          <p:nvPr/>
        </p:nvSpPr>
        <p:spPr bwMode="auto">
          <a:xfrm>
            <a:off x="1136650" y="3403871"/>
            <a:ext cx="120310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添加标题内容</a:t>
            </a:r>
          </a:p>
        </p:txBody>
      </p:sp>
      <p:sp>
        <p:nvSpPr>
          <p:cNvPr id="28" name="TextBox 21"/>
          <p:cNvSpPr>
            <a:spLocks noChangeArrowheads="1"/>
          </p:cNvSpPr>
          <p:nvPr/>
        </p:nvSpPr>
        <p:spPr bwMode="auto">
          <a:xfrm>
            <a:off x="1136650" y="1649683"/>
            <a:ext cx="108108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添加标题内容</a:t>
            </a:r>
          </a:p>
        </p:txBody>
      </p:sp>
      <p:sp>
        <p:nvSpPr>
          <p:cNvPr id="29" name="TextBox 22"/>
          <p:cNvSpPr>
            <a:spLocks noChangeArrowheads="1"/>
          </p:cNvSpPr>
          <p:nvPr/>
        </p:nvSpPr>
        <p:spPr bwMode="auto">
          <a:xfrm>
            <a:off x="3995937" y="2737832"/>
            <a:ext cx="99139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zh-CN" altLang="en-US" sz="1800" b="1" dirty="0">
                <a:latin typeface="微软雅黑" panose="020B0503020204020204" pitchFamily="34" charset="-122"/>
                <a:ea typeface="微软雅黑" panose="020B0503020204020204" pitchFamily="34" charset="-122"/>
              </a:rPr>
              <a:t>点击添加标题内容</a:t>
            </a:r>
          </a:p>
        </p:txBody>
      </p:sp>
    </p:spTree>
    <p:extLst>
      <p:ext uri="{BB962C8B-B14F-4D97-AF65-F5344CB8AC3E}">
        <p14:creationId xmlns:p14="http://schemas.microsoft.com/office/powerpoint/2010/main" val="3912860647"/>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ppt_x</p:attrName>
                                        </p:attrNameLst>
                                      </p:cBhvr>
                                      <p:tavLst>
                                        <p:tav tm="0">
                                          <p:val>
                                            <p:fltVal val="0.5"/>
                                          </p:val>
                                        </p:tav>
                                        <p:tav tm="100000">
                                          <p:val>
                                            <p:strVal val="#ppt_x"/>
                                          </p:val>
                                        </p:tav>
                                      </p:tavLst>
                                    </p:anim>
                                    <p:anim calcmode="lin" valueType="num">
                                      <p:cBhvr>
                                        <p:cTn id="10" dur="500" fill="hold"/>
                                        <p:tgtEl>
                                          <p:spTgt spid="6"/>
                                        </p:tgtEl>
                                        <p:attrNameLst>
                                          <p:attrName>ppt_y</p:attrName>
                                        </p:attrNameLst>
                                      </p:cBhvr>
                                      <p:tavLst>
                                        <p:tav tm="0">
                                          <p:val>
                                            <p:fltVal val="0.5"/>
                                          </p:val>
                                        </p:tav>
                                        <p:tav tm="100000">
                                          <p:val>
                                            <p:strVal val="#ppt_y"/>
                                          </p:val>
                                        </p:tav>
                                      </p:tavLst>
                                    </p:anim>
                                  </p:childTnLst>
                                </p:cTn>
                              </p:par>
                              <p:par>
                                <p:cTn id="11" presetID="23" presetClass="entr" presetSubtype="528"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ppt_x</p:attrName>
                                        </p:attrNameLst>
                                      </p:cBhvr>
                                      <p:tavLst>
                                        <p:tav tm="0">
                                          <p:val>
                                            <p:fltVal val="0.5"/>
                                          </p:val>
                                        </p:tav>
                                        <p:tav tm="100000">
                                          <p:val>
                                            <p:strVal val="#ppt_x"/>
                                          </p:val>
                                        </p:tav>
                                      </p:tavLst>
                                    </p:anim>
                                    <p:anim calcmode="lin" valueType="num">
                                      <p:cBhvr>
                                        <p:cTn id="16" dur="500" fill="hold"/>
                                        <p:tgtEl>
                                          <p:spTgt spid="7"/>
                                        </p:tgtEl>
                                        <p:attrNameLst>
                                          <p:attrName>ppt_y</p:attrName>
                                        </p:attrNameLst>
                                      </p:cBhvr>
                                      <p:tavLst>
                                        <p:tav tm="0">
                                          <p:val>
                                            <p:fltVal val="0.5"/>
                                          </p:val>
                                        </p:tav>
                                        <p:tav tm="100000">
                                          <p:val>
                                            <p:strVal val="#ppt_y"/>
                                          </p:val>
                                        </p:tav>
                                      </p:tavLst>
                                    </p:anim>
                                  </p:childTnLst>
                                </p:cTn>
                              </p:par>
                              <p:par>
                                <p:cTn id="17" presetID="23" presetClass="entr" presetSubtype="52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 calcmode="lin" valueType="num">
                                      <p:cBhvr>
                                        <p:cTn id="21" dur="500" fill="hold"/>
                                        <p:tgtEl>
                                          <p:spTgt spid="8"/>
                                        </p:tgtEl>
                                        <p:attrNameLst>
                                          <p:attrName>ppt_x</p:attrName>
                                        </p:attrNameLst>
                                      </p:cBhvr>
                                      <p:tavLst>
                                        <p:tav tm="0">
                                          <p:val>
                                            <p:fltVal val="0.5"/>
                                          </p:val>
                                        </p:tav>
                                        <p:tav tm="100000">
                                          <p:val>
                                            <p:strVal val="#ppt_x"/>
                                          </p:val>
                                        </p:tav>
                                      </p:tavLst>
                                    </p:anim>
                                    <p:anim calcmode="lin" valueType="num">
                                      <p:cBhvr>
                                        <p:cTn id="22" dur="500" fill="hold"/>
                                        <p:tgtEl>
                                          <p:spTgt spid="8"/>
                                        </p:tgtEl>
                                        <p:attrNameLst>
                                          <p:attrName>ppt_y</p:attrName>
                                        </p:attrNameLst>
                                      </p:cBhvr>
                                      <p:tavLst>
                                        <p:tav tm="0">
                                          <p:val>
                                            <p:fltVal val="0.5"/>
                                          </p:val>
                                        </p:tav>
                                        <p:tav tm="100000">
                                          <p:val>
                                            <p:strVal val="#ppt_y"/>
                                          </p:val>
                                        </p:tav>
                                      </p:tavLst>
                                    </p:anim>
                                  </p:childTnLst>
                                </p:cTn>
                              </p:par>
                              <p:par>
                                <p:cTn id="23" presetID="23" presetClass="entr" presetSubtype="528"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 calcmode="lin" valueType="num">
                                      <p:cBhvr>
                                        <p:cTn id="27" dur="500" fill="hold"/>
                                        <p:tgtEl>
                                          <p:spTgt spid="9"/>
                                        </p:tgtEl>
                                        <p:attrNameLst>
                                          <p:attrName>ppt_x</p:attrName>
                                        </p:attrNameLst>
                                      </p:cBhvr>
                                      <p:tavLst>
                                        <p:tav tm="0">
                                          <p:val>
                                            <p:fltVal val="0.5"/>
                                          </p:val>
                                        </p:tav>
                                        <p:tav tm="100000">
                                          <p:val>
                                            <p:strVal val="#ppt_x"/>
                                          </p:val>
                                        </p:tav>
                                      </p:tavLst>
                                    </p:anim>
                                    <p:anim calcmode="lin" valueType="num">
                                      <p:cBhvr>
                                        <p:cTn id="28" dur="500" fill="hold"/>
                                        <p:tgtEl>
                                          <p:spTgt spid="9"/>
                                        </p:tgtEl>
                                        <p:attrNameLst>
                                          <p:attrName>ppt_y</p:attrName>
                                        </p:attrNameLst>
                                      </p:cBhvr>
                                      <p:tavLst>
                                        <p:tav tm="0">
                                          <p:val>
                                            <p:fltVal val="0.5"/>
                                          </p:val>
                                        </p:tav>
                                        <p:tav tm="100000">
                                          <p:val>
                                            <p:strVal val="#ppt_y"/>
                                          </p:val>
                                        </p:tav>
                                      </p:tavLst>
                                    </p:anim>
                                  </p:childTnLst>
                                </p:cTn>
                              </p:par>
                              <p:par>
                                <p:cTn id="29" presetID="23" presetClass="entr" presetSubtype="528"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 calcmode="lin" valueType="num">
                                      <p:cBhvr>
                                        <p:cTn id="33" dur="500" fill="hold"/>
                                        <p:tgtEl>
                                          <p:spTgt spid="10"/>
                                        </p:tgtEl>
                                        <p:attrNameLst>
                                          <p:attrName>ppt_x</p:attrName>
                                        </p:attrNameLst>
                                      </p:cBhvr>
                                      <p:tavLst>
                                        <p:tav tm="0">
                                          <p:val>
                                            <p:fltVal val="0.5"/>
                                          </p:val>
                                        </p:tav>
                                        <p:tav tm="100000">
                                          <p:val>
                                            <p:strVal val="#ppt_x"/>
                                          </p:val>
                                        </p:tav>
                                      </p:tavLst>
                                    </p:anim>
                                    <p:anim calcmode="lin" valueType="num">
                                      <p:cBhvr>
                                        <p:cTn id="34" dur="500" fill="hold"/>
                                        <p:tgtEl>
                                          <p:spTgt spid="10"/>
                                        </p:tgtEl>
                                        <p:attrNameLst>
                                          <p:attrName>ppt_y</p:attrName>
                                        </p:attrNameLst>
                                      </p:cBhvr>
                                      <p:tavLst>
                                        <p:tav tm="0">
                                          <p:val>
                                            <p:fltVal val="0.5"/>
                                          </p:val>
                                        </p:tav>
                                        <p:tav tm="100000">
                                          <p:val>
                                            <p:strVal val="#ppt_y"/>
                                          </p:val>
                                        </p:tav>
                                      </p:tavLst>
                                    </p:anim>
                                  </p:childTnLst>
                                </p:cTn>
                              </p:par>
                              <p:par>
                                <p:cTn id="35" presetID="23" presetClass="entr" presetSubtype="528"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 calcmode="lin" valueType="num">
                                      <p:cBhvr>
                                        <p:cTn id="39" dur="500" fill="hold"/>
                                        <p:tgtEl>
                                          <p:spTgt spid="11"/>
                                        </p:tgtEl>
                                        <p:attrNameLst>
                                          <p:attrName>ppt_x</p:attrName>
                                        </p:attrNameLst>
                                      </p:cBhvr>
                                      <p:tavLst>
                                        <p:tav tm="0">
                                          <p:val>
                                            <p:fltVal val="0.5"/>
                                          </p:val>
                                        </p:tav>
                                        <p:tav tm="100000">
                                          <p:val>
                                            <p:strVal val="#ppt_x"/>
                                          </p:val>
                                        </p:tav>
                                      </p:tavLst>
                                    </p:anim>
                                    <p:anim calcmode="lin" valueType="num">
                                      <p:cBhvr>
                                        <p:cTn id="40" dur="500" fill="hold"/>
                                        <p:tgtEl>
                                          <p:spTgt spid="11"/>
                                        </p:tgtEl>
                                        <p:attrNameLst>
                                          <p:attrName>ppt_y</p:attrName>
                                        </p:attrNameLst>
                                      </p:cBhvr>
                                      <p:tavLst>
                                        <p:tav tm="0">
                                          <p:val>
                                            <p:fltVal val="0.5"/>
                                          </p:val>
                                        </p:tav>
                                        <p:tav tm="100000">
                                          <p:val>
                                            <p:strVal val="#ppt_y"/>
                                          </p:val>
                                        </p:tav>
                                      </p:tavLst>
                                    </p:anim>
                                  </p:childTnLst>
                                </p:cTn>
                              </p:par>
                              <p:par>
                                <p:cTn id="41" presetID="23" presetClass="entr" presetSubtype="528"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 calcmode="lin" valueType="num">
                                      <p:cBhvr>
                                        <p:cTn id="45" dur="500" fill="hold"/>
                                        <p:tgtEl>
                                          <p:spTgt spid="12"/>
                                        </p:tgtEl>
                                        <p:attrNameLst>
                                          <p:attrName>ppt_x</p:attrName>
                                        </p:attrNameLst>
                                      </p:cBhvr>
                                      <p:tavLst>
                                        <p:tav tm="0">
                                          <p:val>
                                            <p:fltVal val="0.5"/>
                                          </p:val>
                                        </p:tav>
                                        <p:tav tm="100000">
                                          <p:val>
                                            <p:strVal val="#ppt_x"/>
                                          </p:val>
                                        </p:tav>
                                      </p:tavLst>
                                    </p:anim>
                                    <p:anim calcmode="lin" valueType="num">
                                      <p:cBhvr>
                                        <p:cTn id="46" dur="500" fill="hold"/>
                                        <p:tgtEl>
                                          <p:spTgt spid="12"/>
                                        </p:tgtEl>
                                        <p:attrNameLst>
                                          <p:attrName>ppt_y</p:attrName>
                                        </p:attrNameLst>
                                      </p:cBhvr>
                                      <p:tavLst>
                                        <p:tav tm="0">
                                          <p:val>
                                            <p:fltVal val="0.5"/>
                                          </p:val>
                                        </p:tav>
                                        <p:tav tm="100000">
                                          <p:val>
                                            <p:strVal val="#ppt_y"/>
                                          </p:val>
                                        </p:tav>
                                      </p:tavLst>
                                    </p:anim>
                                  </p:childTnLst>
                                </p:cTn>
                              </p:par>
                              <p:par>
                                <p:cTn id="47" presetID="23" presetClass="entr" presetSubtype="528"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 calcmode="lin" valueType="num">
                                      <p:cBhvr>
                                        <p:cTn id="51" dur="500" fill="hold"/>
                                        <p:tgtEl>
                                          <p:spTgt spid="13"/>
                                        </p:tgtEl>
                                        <p:attrNameLst>
                                          <p:attrName>ppt_x</p:attrName>
                                        </p:attrNameLst>
                                      </p:cBhvr>
                                      <p:tavLst>
                                        <p:tav tm="0">
                                          <p:val>
                                            <p:fltVal val="0.5"/>
                                          </p:val>
                                        </p:tav>
                                        <p:tav tm="100000">
                                          <p:val>
                                            <p:strVal val="#ppt_x"/>
                                          </p:val>
                                        </p:tav>
                                      </p:tavLst>
                                    </p:anim>
                                    <p:anim calcmode="lin" valueType="num">
                                      <p:cBhvr>
                                        <p:cTn id="52" dur="500" fill="hold"/>
                                        <p:tgtEl>
                                          <p:spTgt spid="13"/>
                                        </p:tgtEl>
                                        <p:attrNameLst>
                                          <p:attrName>ppt_y</p:attrName>
                                        </p:attrNameLst>
                                      </p:cBhvr>
                                      <p:tavLst>
                                        <p:tav tm="0">
                                          <p:val>
                                            <p:fltVal val="0.5"/>
                                          </p:val>
                                        </p:tav>
                                        <p:tav tm="100000">
                                          <p:val>
                                            <p:strVal val="#ppt_y"/>
                                          </p:val>
                                        </p:tav>
                                      </p:tavLst>
                                    </p:anim>
                                  </p:childTnLst>
                                </p:cTn>
                              </p:par>
                              <p:par>
                                <p:cTn id="53" presetID="23" presetClass="entr" presetSubtype="528"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500" fill="hold"/>
                                        <p:tgtEl>
                                          <p:spTgt spid="14"/>
                                        </p:tgtEl>
                                        <p:attrNameLst>
                                          <p:attrName>ppt_w</p:attrName>
                                        </p:attrNameLst>
                                      </p:cBhvr>
                                      <p:tavLst>
                                        <p:tav tm="0">
                                          <p:val>
                                            <p:fltVal val="0"/>
                                          </p:val>
                                        </p:tav>
                                        <p:tav tm="100000">
                                          <p:val>
                                            <p:strVal val="#ppt_w"/>
                                          </p:val>
                                        </p:tav>
                                      </p:tavLst>
                                    </p:anim>
                                    <p:anim calcmode="lin" valueType="num">
                                      <p:cBhvr>
                                        <p:cTn id="56" dur="500" fill="hold"/>
                                        <p:tgtEl>
                                          <p:spTgt spid="14"/>
                                        </p:tgtEl>
                                        <p:attrNameLst>
                                          <p:attrName>ppt_h</p:attrName>
                                        </p:attrNameLst>
                                      </p:cBhvr>
                                      <p:tavLst>
                                        <p:tav tm="0">
                                          <p:val>
                                            <p:fltVal val="0"/>
                                          </p:val>
                                        </p:tav>
                                        <p:tav tm="100000">
                                          <p:val>
                                            <p:strVal val="#ppt_h"/>
                                          </p:val>
                                        </p:tav>
                                      </p:tavLst>
                                    </p:anim>
                                    <p:anim calcmode="lin" valueType="num">
                                      <p:cBhvr>
                                        <p:cTn id="57" dur="500" fill="hold"/>
                                        <p:tgtEl>
                                          <p:spTgt spid="14"/>
                                        </p:tgtEl>
                                        <p:attrNameLst>
                                          <p:attrName>ppt_x</p:attrName>
                                        </p:attrNameLst>
                                      </p:cBhvr>
                                      <p:tavLst>
                                        <p:tav tm="0">
                                          <p:val>
                                            <p:fltVal val="0.5"/>
                                          </p:val>
                                        </p:tav>
                                        <p:tav tm="100000">
                                          <p:val>
                                            <p:strVal val="#ppt_x"/>
                                          </p:val>
                                        </p:tav>
                                      </p:tavLst>
                                    </p:anim>
                                    <p:anim calcmode="lin" valueType="num">
                                      <p:cBhvr>
                                        <p:cTn id="58" dur="500" fill="hold"/>
                                        <p:tgtEl>
                                          <p:spTgt spid="14"/>
                                        </p:tgtEl>
                                        <p:attrNameLst>
                                          <p:attrName>ppt_y</p:attrName>
                                        </p:attrNameLst>
                                      </p:cBhvr>
                                      <p:tavLst>
                                        <p:tav tm="0">
                                          <p:val>
                                            <p:fltVal val="0.5"/>
                                          </p:val>
                                        </p:tav>
                                        <p:tav tm="100000">
                                          <p:val>
                                            <p:strVal val="#ppt_y"/>
                                          </p:val>
                                        </p:tav>
                                      </p:tavLst>
                                    </p:anim>
                                  </p:childTnLst>
                                </p:cTn>
                              </p:par>
                              <p:par>
                                <p:cTn id="59" presetID="23" presetClass="entr" presetSubtype="528"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p:cTn id="61" dur="500" fill="hold"/>
                                        <p:tgtEl>
                                          <p:spTgt spid="15"/>
                                        </p:tgtEl>
                                        <p:attrNameLst>
                                          <p:attrName>ppt_w</p:attrName>
                                        </p:attrNameLst>
                                      </p:cBhvr>
                                      <p:tavLst>
                                        <p:tav tm="0">
                                          <p:val>
                                            <p:fltVal val="0"/>
                                          </p:val>
                                        </p:tav>
                                        <p:tav tm="100000">
                                          <p:val>
                                            <p:strVal val="#ppt_w"/>
                                          </p:val>
                                        </p:tav>
                                      </p:tavLst>
                                    </p:anim>
                                    <p:anim calcmode="lin" valueType="num">
                                      <p:cBhvr>
                                        <p:cTn id="62" dur="500" fill="hold"/>
                                        <p:tgtEl>
                                          <p:spTgt spid="15"/>
                                        </p:tgtEl>
                                        <p:attrNameLst>
                                          <p:attrName>ppt_h</p:attrName>
                                        </p:attrNameLst>
                                      </p:cBhvr>
                                      <p:tavLst>
                                        <p:tav tm="0">
                                          <p:val>
                                            <p:fltVal val="0"/>
                                          </p:val>
                                        </p:tav>
                                        <p:tav tm="100000">
                                          <p:val>
                                            <p:strVal val="#ppt_h"/>
                                          </p:val>
                                        </p:tav>
                                      </p:tavLst>
                                    </p:anim>
                                    <p:anim calcmode="lin" valueType="num">
                                      <p:cBhvr>
                                        <p:cTn id="63" dur="500" fill="hold"/>
                                        <p:tgtEl>
                                          <p:spTgt spid="15"/>
                                        </p:tgtEl>
                                        <p:attrNameLst>
                                          <p:attrName>ppt_x</p:attrName>
                                        </p:attrNameLst>
                                      </p:cBhvr>
                                      <p:tavLst>
                                        <p:tav tm="0">
                                          <p:val>
                                            <p:fltVal val="0.5"/>
                                          </p:val>
                                        </p:tav>
                                        <p:tav tm="100000">
                                          <p:val>
                                            <p:strVal val="#ppt_x"/>
                                          </p:val>
                                        </p:tav>
                                      </p:tavLst>
                                    </p:anim>
                                    <p:anim calcmode="lin" valueType="num">
                                      <p:cBhvr>
                                        <p:cTn id="64" dur="500" fill="hold"/>
                                        <p:tgtEl>
                                          <p:spTgt spid="15"/>
                                        </p:tgtEl>
                                        <p:attrNameLst>
                                          <p:attrName>ppt_y</p:attrName>
                                        </p:attrNameLst>
                                      </p:cBhvr>
                                      <p:tavLst>
                                        <p:tav tm="0">
                                          <p:val>
                                            <p:fltVal val="0.5"/>
                                          </p:val>
                                        </p:tav>
                                        <p:tav tm="100000">
                                          <p:val>
                                            <p:strVal val="#ppt_y"/>
                                          </p:val>
                                        </p:tav>
                                      </p:tavLst>
                                    </p:anim>
                                  </p:childTnLst>
                                </p:cTn>
                              </p:par>
                            </p:childTnLst>
                          </p:cTn>
                        </p:par>
                        <p:par>
                          <p:cTn id="65" fill="hold">
                            <p:stCondLst>
                              <p:cond delay="500"/>
                            </p:stCondLst>
                            <p:childTnLst>
                              <p:par>
                                <p:cTn id="66" presetID="10" presetClass="entr" presetSubtype="0" fill="hold" grpId="0" nodeType="afterEffect">
                                  <p:stCondLst>
                                    <p:cond delay="0"/>
                                  </p:stCondLst>
                                  <p:childTnLst>
                                    <p:set>
                                      <p:cBhvr>
                                        <p:cTn id="67" dur="1" fill="hold">
                                          <p:stCondLst>
                                            <p:cond delay="0"/>
                                          </p:stCondLst>
                                        </p:cTn>
                                        <p:tgtEl>
                                          <p:spTgt spid="29"/>
                                        </p:tgtEl>
                                        <p:attrNameLst>
                                          <p:attrName>style.visibility</p:attrName>
                                        </p:attrNameLst>
                                      </p:cBhvr>
                                      <p:to>
                                        <p:strVal val="visible"/>
                                      </p:to>
                                    </p:set>
                                    <p:anim calcmode="lin" valueType="num">
                                      <p:cBhvr>
                                        <p:cTn id="68" dur="500" fill="hold"/>
                                        <p:tgtEl>
                                          <p:spTgt spid="29"/>
                                        </p:tgtEl>
                                        <p:attrNameLst>
                                          <p:attrName>ppt_w</p:attrName>
                                        </p:attrNameLst>
                                      </p:cBhvr>
                                      <p:tavLst>
                                        <p:tav tm="0">
                                          <p:val>
                                            <p:fltVal val="0"/>
                                          </p:val>
                                        </p:tav>
                                        <p:tav tm="100000">
                                          <p:val>
                                            <p:strVal val="#ppt_w"/>
                                          </p:val>
                                        </p:tav>
                                      </p:tavLst>
                                    </p:anim>
                                    <p:anim calcmode="lin" valueType="num">
                                      <p:cBhvr>
                                        <p:cTn id="69" dur="500" fill="hold"/>
                                        <p:tgtEl>
                                          <p:spTgt spid="29"/>
                                        </p:tgtEl>
                                        <p:attrNameLst>
                                          <p:attrName>ppt_h</p:attrName>
                                        </p:attrNameLst>
                                      </p:cBhvr>
                                      <p:tavLst>
                                        <p:tav tm="0">
                                          <p:val>
                                            <p:fltVal val="0"/>
                                          </p:val>
                                        </p:tav>
                                        <p:tav tm="100000">
                                          <p:val>
                                            <p:strVal val="#ppt_h"/>
                                          </p:val>
                                        </p:tav>
                                      </p:tavLst>
                                    </p:anim>
                                    <p:animEffect>
                                      <p:cBhvr>
                                        <p:cTn id="70" dur="500"/>
                                        <p:tgtEl>
                                          <p:spTgt spid="29"/>
                                        </p:tgtEl>
                                      </p:cBhvr>
                                    </p:animEffect>
                                  </p:childTnLst>
                                </p:cTn>
                              </p:par>
                            </p:childTnLst>
                          </p:cTn>
                        </p:par>
                        <p:par>
                          <p:cTn id="71" fill="hold">
                            <p:stCondLst>
                              <p:cond delay="1000"/>
                            </p:stCondLst>
                            <p:childTnLst>
                              <p:par>
                                <p:cTn id="72" presetID="22" presetClass="entr" presetSubtype="8" fill="hold" grpId="0" nodeType="afterEffect">
                                  <p:stCondLst>
                                    <p:cond delay="0"/>
                                  </p:stCondLst>
                                  <p:childTnLst>
                                    <p:set>
                                      <p:cBhvr>
                                        <p:cTn id="73" dur="1" fill="hold">
                                          <p:stCondLst>
                                            <p:cond delay="0"/>
                                          </p:stCondLst>
                                        </p:cTn>
                                        <p:tgtEl>
                                          <p:spTgt spid="24"/>
                                        </p:tgtEl>
                                        <p:attrNameLst>
                                          <p:attrName>style.visibility</p:attrName>
                                        </p:attrNameLst>
                                      </p:cBhvr>
                                      <p:to>
                                        <p:strVal val="visible"/>
                                      </p:to>
                                    </p:set>
                                    <p:animEffect>
                                      <p:cBhvr>
                                        <p:cTn id="74" dur="500"/>
                                        <p:tgtEl>
                                          <p:spTgt spid="24"/>
                                        </p:tgtEl>
                                      </p:cBhvr>
                                    </p:animEffect>
                                  </p:childTnLst>
                                </p:cTn>
                              </p:par>
                            </p:childTnLst>
                          </p:cTn>
                        </p:par>
                        <p:par>
                          <p:cTn id="75" fill="hold">
                            <p:stCondLst>
                              <p:cond delay="1500"/>
                            </p:stCondLst>
                            <p:childTnLst>
                              <p:par>
                                <p:cTn id="76" presetID="42" presetClass="entr" presetSubtype="0" fill="hold" grpId="0" nodeType="afterEffect">
                                  <p:stCondLst>
                                    <p:cond delay="0"/>
                                  </p:stCondLst>
                                  <p:childTnLst>
                                    <p:set>
                                      <p:cBhvr>
                                        <p:cTn id="77" dur="1" fill="hold">
                                          <p:stCondLst>
                                            <p:cond delay="0"/>
                                          </p:stCondLst>
                                        </p:cTn>
                                        <p:tgtEl>
                                          <p:spTgt spid="16"/>
                                        </p:tgtEl>
                                        <p:attrNameLst>
                                          <p:attrName>style.visibility</p:attrName>
                                        </p:attrNameLst>
                                      </p:cBhvr>
                                      <p:to>
                                        <p:strVal val="visible"/>
                                      </p:to>
                                    </p:set>
                                    <p:animEffect>
                                      <p:cBhvr>
                                        <p:cTn id="78" dur="1000"/>
                                        <p:tgtEl>
                                          <p:spTgt spid="16"/>
                                        </p:tgtEl>
                                      </p:cBhvr>
                                    </p:animEffect>
                                    <p:anim calcmode="lin" valueType="num">
                                      <p:cBhvr>
                                        <p:cTn id="79" dur="1000" fill="hold"/>
                                        <p:tgtEl>
                                          <p:spTgt spid="16"/>
                                        </p:tgtEl>
                                        <p:attrNameLst>
                                          <p:attrName>ppt_x</p:attrName>
                                        </p:attrNameLst>
                                      </p:cBhvr>
                                      <p:tavLst>
                                        <p:tav tm="0">
                                          <p:val>
                                            <p:strVal val="#ppt_x"/>
                                          </p:val>
                                        </p:tav>
                                        <p:tav tm="100000">
                                          <p:val>
                                            <p:strVal val="#ppt_x"/>
                                          </p:val>
                                        </p:tav>
                                      </p:tavLst>
                                    </p:anim>
                                    <p:anim calcmode="lin" valueType="num">
                                      <p:cBhvr>
                                        <p:cTn id="80" dur="1000" fill="hold"/>
                                        <p:tgtEl>
                                          <p:spTgt spid="16"/>
                                        </p:tgtEl>
                                        <p:attrNameLst>
                                          <p:attrName>ppt_y</p:attrName>
                                        </p:attrNameLst>
                                      </p:cBhvr>
                                      <p:tavLst>
                                        <p:tav tm="0">
                                          <p:val>
                                            <p:strVal val="#ppt_y+.1"/>
                                          </p:val>
                                        </p:tav>
                                        <p:tav tm="100000">
                                          <p:val>
                                            <p:strVal val="#ppt_y"/>
                                          </p:val>
                                        </p:tav>
                                      </p:tavLst>
                                    </p:anim>
                                  </p:childTnLst>
                                </p:cTn>
                              </p:par>
                            </p:childTnLst>
                          </p:cTn>
                        </p:par>
                        <p:par>
                          <p:cTn id="81" fill="hold">
                            <p:stCondLst>
                              <p:cond delay="2500"/>
                            </p:stCondLst>
                            <p:childTnLst>
                              <p:par>
                                <p:cTn id="82" presetID="22" presetClass="entr" presetSubtype="8" fill="hold" grpId="0" nodeType="afterEffect">
                                  <p:stCondLst>
                                    <p:cond delay="0"/>
                                  </p:stCondLst>
                                  <p:childTnLst>
                                    <p:set>
                                      <p:cBhvr>
                                        <p:cTn id="83" dur="1" fill="hold">
                                          <p:stCondLst>
                                            <p:cond delay="0"/>
                                          </p:stCondLst>
                                        </p:cTn>
                                        <p:tgtEl>
                                          <p:spTgt spid="25"/>
                                        </p:tgtEl>
                                        <p:attrNameLst>
                                          <p:attrName>style.visibility</p:attrName>
                                        </p:attrNameLst>
                                      </p:cBhvr>
                                      <p:to>
                                        <p:strVal val="visible"/>
                                      </p:to>
                                    </p:set>
                                    <p:animEffect>
                                      <p:cBhvr>
                                        <p:cTn id="84" dur="500"/>
                                        <p:tgtEl>
                                          <p:spTgt spid="25"/>
                                        </p:tgtEl>
                                      </p:cBhvr>
                                    </p:animEffect>
                                  </p:childTnLst>
                                </p:cTn>
                              </p:par>
                            </p:childTnLst>
                          </p:cTn>
                        </p:par>
                        <p:par>
                          <p:cTn id="85" fill="hold">
                            <p:stCondLst>
                              <p:cond delay="3000"/>
                            </p:stCondLst>
                            <p:childTnLst>
                              <p:par>
                                <p:cTn id="86" presetID="42" presetClass="entr" presetSubtype="0" fill="hold" grpId="0" nodeType="afterEffect">
                                  <p:stCondLst>
                                    <p:cond delay="0"/>
                                  </p:stCondLst>
                                  <p:childTnLst>
                                    <p:set>
                                      <p:cBhvr>
                                        <p:cTn id="87" dur="1" fill="hold">
                                          <p:stCondLst>
                                            <p:cond delay="0"/>
                                          </p:stCondLst>
                                        </p:cTn>
                                        <p:tgtEl>
                                          <p:spTgt spid="17"/>
                                        </p:tgtEl>
                                        <p:attrNameLst>
                                          <p:attrName>style.visibility</p:attrName>
                                        </p:attrNameLst>
                                      </p:cBhvr>
                                      <p:to>
                                        <p:strVal val="visible"/>
                                      </p:to>
                                    </p:set>
                                    <p:animEffect>
                                      <p:cBhvr>
                                        <p:cTn id="88" dur="1000"/>
                                        <p:tgtEl>
                                          <p:spTgt spid="17"/>
                                        </p:tgtEl>
                                      </p:cBhvr>
                                    </p:animEffect>
                                    <p:anim calcmode="lin" valueType="num">
                                      <p:cBhvr>
                                        <p:cTn id="89" dur="1000" fill="hold"/>
                                        <p:tgtEl>
                                          <p:spTgt spid="17"/>
                                        </p:tgtEl>
                                        <p:attrNameLst>
                                          <p:attrName>ppt_x</p:attrName>
                                        </p:attrNameLst>
                                      </p:cBhvr>
                                      <p:tavLst>
                                        <p:tav tm="0">
                                          <p:val>
                                            <p:strVal val="#ppt_x"/>
                                          </p:val>
                                        </p:tav>
                                        <p:tav tm="100000">
                                          <p:val>
                                            <p:strVal val="#ppt_x"/>
                                          </p:val>
                                        </p:tav>
                                      </p:tavLst>
                                    </p:anim>
                                    <p:anim calcmode="lin" valueType="num">
                                      <p:cBhvr>
                                        <p:cTn id="90" dur="1000" fill="hold"/>
                                        <p:tgtEl>
                                          <p:spTgt spid="17"/>
                                        </p:tgtEl>
                                        <p:attrNameLst>
                                          <p:attrName>ppt_y</p:attrName>
                                        </p:attrNameLst>
                                      </p:cBhvr>
                                      <p:tavLst>
                                        <p:tav tm="0">
                                          <p:val>
                                            <p:strVal val="#ppt_y+.1"/>
                                          </p:val>
                                        </p:tav>
                                        <p:tav tm="100000">
                                          <p:val>
                                            <p:strVal val="#ppt_y"/>
                                          </p:val>
                                        </p:tav>
                                      </p:tavLst>
                                    </p:anim>
                                  </p:childTnLst>
                                </p:cTn>
                              </p:par>
                            </p:childTnLst>
                          </p:cTn>
                        </p:par>
                        <p:par>
                          <p:cTn id="91" fill="hold">
                            <p:stCondLst>
                              <p:cond delay="4000"/>
                            </p:stCondLst>
                            <p:childTnLst>
                              <p:par>
                                <p:cTn id="92" presetID="22" presetClass="entr" presetSubtype="8" fill="hold" grpId="0" nodeType="afterEffect">
                                  <p:stCondLst>
                                    <p:cond delay="0"/>
                                  </p:stCondLst>
                                  <p:childTnLst>
                                    <p:set>
                                      <p:cBhvr>
                                        <p:cTn id="93" dur="1" fill="hold">
                                          <p:stCondLst>
                                            <p:cond delay="0"/>
                                          </p:stCondLst>
                                        </p:cTn>
                                        <p:tgtEl>
                                          <p:spTgt spid="26"/>
                                        </p:tgtEl>
                                        <p:attrNameLst>
                                          <p:attrName>style.visibility</p:attrName>
                                        </p:attrNameLst>
                                      </p:cBhvr>
                                      <p:to>
                                        <p:strVal val="visible"/>
                                      </p:to>
                                    </p:set>
                                    <p:animEffect>
                                      <p:cBhvr>
                                        <p:cTn id="94" dur="500"/>
                                        <p:tgtEl>
                                          <p:spTgt spid="26"/>
                                        </p:tgtEl>
                                      </p:cBhvr>
                                    </p:animEffect>
                                  </p:childTnLst>
                                </p:cTn>
                              </p:par>
                            </p:childTnLst>
                          </p:cTn>
                        </p:par>
                        <p:par>
                          <p:cTn id="95" fill="hold">
                            <p:stCondLst>
                              <p:cond delay="4500"/>
                            </p:stCondLst>
                            <p:childTnLst>
                              <p:par>
                                <p:cTn id="96" presetID="42" presetClass="entr" presetSubtype="0" fill="hold" grpId="0" nodeType="afterEffect">
                                  <p:stCondLst>
                                    <p:cond delay="0"/>
                                  </p:stCondLst>
                                  <p:childTnLst>
                                    <p:set>
                                      <p:cBhvr>
                                        <p:cTn id="97" dur="1" fill="hold">
                                          <p:stCondLst>
                                            <p:cond delay="0"/>
                                          </p:stCondLst>
                                        </p:cTn>
                                        <p:tgtEl>
                                          <p:spTgt spid="21"/>
                                        </p:tgtEl>
                                        <p:attrNameLst>
                                          <p:attrName>style.visibility</p:attrName>
                                        </p:attrNameLst>
                                      </p:cBhvr>
                                      <p:to>
                                        <p:strVal val="visible"/>
                                      </p:to>
                                    </p:set>
                                    <p:animEffect>
                                      <p:cBhvr>
                                        <p:cTn id="98" dur="1000"/>
                                        <p:tgtEl>
                                          <p:spTgt spid="21"/>
                                        </p:tgtEl>
                                      </p:cBhvr>
                                    </p:animEffect>
                                    <p:anim calcmode="lin" valueType="num">
                                      <p:cBhvr>
                                        <p:cTn id="99" dur="1000" fill="hold"/>
                                        <p:tgtEl>
                                          <p:spTgt spid="21"/>
                                        </p:tgtEl>
                                        <p:attrNameLst>
                                          <p:attrName>ppt_x</p:attrName>
                                        </p:attrNameLst>
                                      </p:cBhvr>
                                      <p:tavLst>
                                        <p:tav tm="0">
                                          <p:val>
                                            <p:strVal val="#ppt_x"/>
                                          </p:val>
                                        </p:tav>
                                        <p:tav tm="100000">
                                          <p:val>
                                            <p:strVal val="#ppt_x"/>
                                          </p:val>
                                        </p:tav>
                                      </p:tavLst>
                                    </p:anim>
                                    <p:anim calcmode="lin" valueType="num">
                                      <p:cBhvr>
                                        <p:cTn id="100" dur="1000" fill="hold"/>
                                        <p:tgtEl>
                                          <p:spTgt spid="21"/>
                                        </p:tgtEl>
                                        <p:attrNameLst>
                                          <p:attrName>ppt_y</p:attrName>
                                        </p:attrNameLst>
                                      </p:cBhvr>
                                      <p:tavLst>
                                        <p:tav tm="0">
                                          <p:val>
                                            <p:strVal val="#ppt_y+.1"/>
                                          </p:val>
                                        </p:tav>
                                        <p:tav tm="100000">
                                          <p:val>
                                            <p:strVal val="#ppt_y"/>
                                          </p:val>
                                        </p:tav>
                                      </p:tavLst>
                                    </p:anim>
                                  </p:childTnLst>
                                </p:cTn>
                              </p:par>
                            </p:childTnLst>
                          </p:cTn>
                        </p:par>
                        <p:par>
                          <p:cTn id="101" fill="hold">
                            <p:stCondLst>
                              <p:cond delay="5500"/>
                            </p:stCondLst>
                            <p:childTnLst>
                              <p:par>
                                <p:cTn id="102" presetID="22" presetClass="entr" presetSubtype="8" fill="hold" grpId="0" nodeType="afterEffect">
                                  <p:stCondLst>
                                    <p:cond delay="0"/>
                                  </p:stCondLst>
                                  <p:childTnLst>
                                    <p:set>
                                      <p:cBhvr>
                                        <p:cTn id="103" dur="1" fill="hold">
                                          <p:stCondLst>
                                            <p:cond delay="0"/>
                                          </p:stCondLst>
                                        </p:cTn>
                                        <p:tgtEl>
                                          <p:spTgt spid="27"/>
                                        </p:tgtEl>
                                        <p:attrNameLst>
                                          <p:attrName>style.visibility</p:attrName>
                                        </p:attrNameLst>
                                      </p:cBhvr>
                                      <p:to>
                                        <p:strVal val="visible"/>
                                      </p:to>
                                    </p:set>
                                    <p:animEffect>
                                      <p:cBhvr>
                                        <p:cTn id="104" dur="500"/>
                                        <p:tgtEl>
                                          <p:spTgt spid="27"/>
                                        </p:tgtEl>
                                      </p:cBhvr>
                                    </p:animEffect>
                                  </p:childTnLst>
                                </p:cTn>
                              </p:par>
                            </p:childTnLst>
                          </p:cTn>
                        </p:par>
                        <p:par>
                          <p:cTn id="105" fill="hold">
                            <p:stCondLst>
                              <p:cond delay="6000"/>
                            </p:stCondLst>
                            <p:childTnLst>
                              <p:par>
                                <p:cTn id="106" presetID="42" presetClass="entr" presetSubtype="0" fill="hold" grpId="0" nodeType="afterEffect">
                                  <p:stCondLst>
                                    <p:cond delay="0"/>
                                  </p:stCondLst>
                                  <p:childTnLst>
                                    <p:set>
                                      <p:cBhvr>
                                        <p:cTn id="107" dur="1" fill="hold">
                                          <p:stCondLst>
                                            <p:cond delay="0"/>
                                          </p:stCondLst>
                                        </p:cTn>
                                        <p:tgtEl>
                                          <p:spTgt spid="22"/>
                                        </p:tgtEl>
                                        <p:attrNameLst>
                                          <p:attrName>style.visibility</p:attrName>
                                        </p:attrNameLst>
                                      </p:cBhvr>
                                      <p:to>
                                        <p:strVal val="visible"/>
                                      </p:to>
                                    </p:set>
                                    <p:animEffect>
                                      <p:cBhvr>
                                        <p:cTn id="108" dur="1000"/>
                                        <p:tgtEl>
                                          <p:spTgt spid="22"/>
                                        </p:tgtEl>
                                      </p:cBhvr>
                                    </p:animEffect>
                                    <p:anim calcmode="lin" valueType="num">
                                      <p:cBhvr>
                                        <p:cTn id="109" dur="1000" fill="hold"/>
                                        <p:tgtEl>
                                          <p:spTgt spid="22"/>
                                        </p:tgtEl>
                                        <p:attrNameLst>
                                          <p:attrName>ppt_x</p:attrName>
                                        </p:attrNameLst>
                                      </p:cBhvr>
                                      <p:tavLst>
                                        <p:tav tm="0">
                                          <p:val>
                                            <p:strVal val="#ppt_x"/>
                                          </p:val>
                                        </p:tav>
                                        <p:tav tm="100000">
                                          <p:val>
                                            <p:strVal val="#ppt_x"/>
                                          </p:val>
                                        </p:tav>
                                      </p:tavLst>
                                    </p:anim>
                                    <p:anim calcmode="lin" valueType="num">
                                      <p:cBhvr>
                                        <p:cTn id="110" dur="1000" fill="hold"/>
                                        <p:tgtEl>
                                          <p:spTgt spid="22"/>
                                        </p:tgtEl>
                                        <p:attrNameLst>
                                          <p:attrName>ppt_y</p:attrName>
                                        </p:attrNameLst>
                                      </p:cBhvr>
                                      <p:tavLst>
                                        <p:tav tm="0">
                                          <p:val>
                                            <p:strVal val="#ppt_y+.1"/>
                                          </p:val>
                                        </p:tav>
                                        <p:tav tm="100000">
                                          <p:val>
                                            <p:strVal val="#ppt_y"/>
                                          </p:val>
                                        </p:tav>
                                      </p:tavLst>
                                    </p:anim>
                                  </p:childTnLst>
                                </p:cTn>
                              </p:par>
                            </p:childTnLst>
                          </p:cTn>
                        </p:par>
                        <p:par>
                          <p:cTn id="111" fill="hold">
                            <p:stCondLst>
                              <p:cond delay="7000"/>
                            </p:stCondLst>
                            <p:childTnLst>
                              <p:par>
                                <p:cTn id="112" presetID="22" presetClass="entr" presetSubtype="8" fill="hold" grpId="0" nodeType="afterEffect">
                                  <p:stCondLst>
                                    <p:cond delay="0"/>
                                  </p:stCondLst>
                                  <p:childTnLst>
                                    <p:set>
                                      <p:cBhvr>
                                        <p:cTn id="113" dur="1" fill="hold">
                                          <p:stCondLst>
                                            <p:cond delay="0"/>
                                          </p:stCondLst>
                                        </p:cTn>
                                        <p:tgtEl>
                                          <p:spTgt spid="28"/>
                                        </p:tgtEl>
                                        <p:attrNameLst>
                                          <p:attrName>style.visibility</p:attrName>
                                        </p:attrNameLst>
                                      </p:cBhvr>
                                      <p:to>
                                        <p:strVal val="visible"/>
                                      </p:to>
                                    </p:set>
                                    <p:animEffect>
                                      <p:cBhvr>
                                        <p:cTn id="114" dur="500"/>
                                        <p:tgtEl>
                                          <p:spTgt spid="28"/>
                                        </p:tgtEl>
                                      </p:cBhvr>
                                    </p:animEffect>
                                  </p:childTnLst>
                                </p:cTn>
                              </p:par>
                            </p:childTnLst>
                          </p:cTn>
                        </p:par>
                        <p:par>
                          <p:cTn id="115" fill="hold">
                            <p:stCondLst>
                              <p:cond delay="7500"/>
                            </p:stCondLst>
                            <p:childTnLst>
                              <p:par>
                                <p:cTn id="116" presetID="42" presetClass="entr" presetSubtype="0" fill="hold" grpId="0" nodeType="afterEffect">
                                  <p:stCondLst>
                                    <p:cond delay="0"/>
                                  </p:stCondLst>
                                  <p:childTnLst>
                                    <p:set>
                                      <p:cBhvr>
                                        <p:cTn id="117" dur="1" fill="hold">
                                          <p:stCondLst>
                                            <p:cond delay="0"/>
                                          </p:stCondLst>
                                        </p:cTn>
                                        <p:tgtEl>
                                          <p:spTgt spid="23"/>
                                        </p:tgtEl>
                                        <p:attrNameLst>
                                          <p:attrName>style.visibility</p:attrName>
                                        </p:attrNameLst>
                                      </p:cBhvr>
                                      <p:to>
                                        <p:strVal val="visible"/>
                                      </p:to>
                                    </p:set>
                                    <p:animEffect>
                                      <p:cBhvr>
                                        <p:cTn id="118" dur="1000"/>
                                        <p:tgtEl>
                                          <p:spTgt spid="23"/>
                                        </p:tgtEl>
                                      </p:cBhvr>
                                    </p:animEffect>
                                    <p:anim calcmode="lin" valueType="num">
                                      <p:cBhvr>
                                        <p:cTn id="119" dur="1000" fill="hold"/>
                                        <p:tgtEl>
                                          <p:spTgt spid="23"/>
                                        </p:tgtEl>
                                        <p:attrNameLst>
                                          <p:attrName>ppt_x</p:attrName>
                                        </p:attrNameLst>
                                      </p:cBhvr>
                                      <p:tavLst>
                                        <p:tav tm="0">
                                          <p:val>
                                            <p:strVal val="#ppt_x"/>
                                          </p:val>
                                        </p:tav>
                                        <p:tav tm="100000">
                                          <p:val>
                                            <p:strVal val="#ppt_x"/>
                                          </p:val>
                                        </p:tav>
                                      </p:tavLst>
                                    </p:anim>
                                    <p:anim calcmode="lin" valueType="num">
                                      <p:cBhvr>
                                        <p:cTn id="12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autoUpdateAnimBg="0"/>
      <p:bldP spid="7" grpId="0" bldLvl="0" animBg="1" autoUpdateAnimBg="0"/>
      <p:bldP spid="8" grpId="0" bldLvl="0" animBg="1" autoUpdateAnimBg="0"/>
      <p:bldP spid="9" grpId="0" bldLvl="0" animBg="1" autoUpdateAnimBg="0"/>
      <p:bldP spid="10" grpId="0" bldLvl="0" animBg="1" autoUpdateAnimBg="0"/>
      <p:bldP spid="11" grpId="0" bldLvl="0" autoUpdateAnimBg="0"/>
      <p:bldP spid="12" grpId="0" bldLvl="0" autoUpdateAnimBg="0"/>
      <p:bldP spid="13" grpId="0" bldLvl="0" autoUpdateAnimBg="0"/>
      <p:bldP spid="14" grpId="0" bldLvl="0" autoUpdateAnimBg="0"/>
      <p:bldP spid="15" grpId="0" bldLvl="0" autoUpdateAnimBg="0"/>
      <p:bldP spid="16" grpId="0" bldLvl="0" autoUpdateAnimBg="0"/>
      <p:bldP spid="17" grpId="0" bldLvl="0" autoUpdateAnimBg="0"/>
      <p:bldP spid="21" grpId="0" bldLvl="0" autoUpdateAnimBg="0"/>
      <p:bldP spid="22" grpId="0" bldLvl="0" autoUpdateAnimBg="0"/>
      <p:bldP spid="23" grpId="0" bldLvl="0" autoUpdateAnimBg="0"/>
      <p:bldP spid="24" grpId="0" bldLvl="0" autoUpdateAnimBg="0"/>
      <p:bldP spid="25" grpId="0" bldLvl="0" autoUpdateAnimBg="0"/>
      <p:bldP spid="26" grpId="0" bldLvl="0" autoUpdateAnimBg="0"/>
      <p:bldP spid="27" grpId="0" bldLvl="0" autoUpdateAnimBg="0"/>
      <p:bldP spid="28" grpId="0" bldLvl="0" autoUpdateAnimBg="0"/>
      <p:bldP spid="29" grpId="0" bldLvl="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001751" y="-2001752"/>
            <a:ext cx="5140497" cy="9144001"/>
          </a:xfrm>
          <a:prstGeom prst="rect">
            <a:avLst/>
          </a:prstGeom>
        </p:spPr>
      </p:pic>
      <p:sp>
        <p:nvSpPr>
          <p:cNvPr id="18" name="菱形 17"/>
          <p:cNvSpPr/>
          <p:nvPr/>
        </p:nvSpPr>
        <p:spPr>
          <a:xfrm>
            <a:off x="107504" y="195486"/>
            <a:ext cx="432048" cy="432048"/>
          </a:xfrm>
          <a:prstGeom prst="diamond">
            <a:avLst/>
          </a:prstGeom>
          <a:solidFill>
            <a:schemeClr val="bg1">
              <a:lumMod val="9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菱形 18"/>
          <p:cNvSpPr/>
          <p:nvPr/>
        </p:nvSpPr>
        <p:spPr>
          <a:xfrm>
            <a:off x="251520" y="195486"/>
            <a:ext cx="432048" cy="432048"/>
          </a:xfrm>
          <a:prstGeom prst="diamond">
            <a:avLst/>
          </a:prstGeom>
          <a:solidFill>
            <a:srgbClr val="71BDCD"/>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683568" y="255855"/>
            <a:ext cx="2031325" cy="369332"/>
          </a:xfrm>
          <a:prstGeom prst="rect">
            <a:avLst/>
          </a:prstGeom>
          <a:noFill/>
        </p:spPr>
        <p:txBody>
          <a:bodyPr wrap="none" rtlCol="0">
            <a:spAutoFit/>
          </a:bodyPr>
          <a:lstStyle/>
          <a:p>
            <a:r>
              <a:rPr lang="zh-CN" altLang="en-US" sz="1800" b="1" dirty="0" smtClean="0">
                <a:solidFill>
                  <a:schemeClr val="tx1">
                    <a:lumMod val="65000"/>
                    <a:lumOff val="35000"/>
                  </a:schemeClr>
                </a:solidFill>
                <a:latin typeface="微软雅黑" panose="020B0503020204020204" pitchFamily="34" charset="-122"/>
                <a:ea typeface="微软雅黑" panose="020B0503020204020204" pitchFamily="34" charset="-122"/>
              </a:rPr>
              <a:t>单击添加本页标题</a:t>
            </a:r>
            <a:endParaRPr lang="zh-CN" altLang="en-US" sz="1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pic>
        <p:nvPicPr>
          <p:cNvPr id="6" name="图片占位符 23"/>
          <p:cNvPicPr>
            <a:picLocks noChangeAspect="1"/>
          </p:cNvPicPr>
          <p:nvPr/>
        </p:nvPicPr>
        <p:blipFill>
          <a:blip r:embed="rId4" cstate="print">
            <a:extLst>
              <a:ext uri="{28A0092B-C50C-407E-A947-70E740481C1C}">
                <a14:useLocalDpi xmlns:a14="http://schemas.microsoft.com/office/drawing/2010/main" val="0"/>
              </a:ext>
            </a:extLst>
          </a:blip>
          <a:srcRect l="4532" r="4532"/>
          <a:stretch>
            <a:fillRect/>
          </a:stretch>
        </p:blipFill>
        <p:spPr>
          <a:xfrm>
            <a:off x="429864" y="1331920"/>
            <a:ext cx="2029968" cy="1488186"/>
          </a:xfrm>
          <a:prstGeom prst="rect">
            <a:avLst/>
          </a:prstGeom>
        </p:spPr>
      </p:pic>
      <p:pic>
        <p:nvPicPr>
          <p:cNvPr id="7" name="图片占位符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4649" y="1329629"/>
            <a:ext cx="2029968" cy="1488022"/>
          </a:xfrm>
          <a:prstGeom prst="rect">
            <a:avLst/>
          </a:prstGeom>
        </p:spPr>
      </p:pic>
      <p:pic>
        <p:nvPicPr>
          <p:cNvPr id="8" name="图片占位符 31"/>
          <p:cNvPicPr>
            <a:picLocks noChangeAspect="1"/>
          </p:cNvPicPr>
          <p:nvPr/>
        </p:nvPicPr>
        <p:blipFill>
          <a:blip r:embed="rId6" cstate="print">
            <a:extLst>
              <a:ext uri="{28A0092B-C50C-407E-A947-70E740481C1C}">
                <a14:useLocalDpi xmlns:a14="http://schemas.microsoft.com/office/drawing/2010/main" val="0"/>
              </a:ext>
            </a:extLst>
          </a:blip>
          <a:srcRect l="2021" r="2021"/>
          <a:stretch>
            <a:fillRect/>
          </a:stretch>
        </p:blipFill>
        <p:spPr>
          <a:xfrm>
            <a:off x="4598195" y="1331920"/>
            <a:ext cx="2029968" cy="1488186"/>
          </a:xfrm>
          <a:prstGeom prst="rect">
            <a:avLst/>
          </a:prstGeom>
        </p:spPr>
      </p:pic>
      <p:pic>
        <p:nvPicPr>
          <p:cNvPr id="9" name="图片占位符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83027" y="1329627"/>
            <a:ext cx="2029968" cy="1488023"/>
          </a:xfrm>
          <a:prstGeom prst="rect">
            <a:avLst/>
          </a:prstGeom>
        </p:spPr>
      </p:pic>
      <p:pic>
        <p:nvPicPr>
          <p:cNvPr id="10" name="图片占位符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9864" y="2862295"/>
            <a:ext cx="2029968" cy="1472499"/>
          </a:xfrm>
          <a:prstGeom prst="rect">
            <a:avLst/>
          </a:prstGeom>
        </p:spPr>
      </p:pic>
      <p:pic>
        <p:nvPicPr>
          <p:cNvPr id="11" name="图片占位符 24"/>
          <p:cNvPicPr>
            <a:picLocks noChangeAspect="1"/>
          </p:cNvPicPr>
          <p:nvPr/>
        </p:nvPicPr>
        <p:blipFill>
          <a:blip r:embed="rId9" cstate="print">
            <a:extLst>
              <a:ext uri="{28A0092B-C50C-407E-A947-70E740481C1C}">
                <a14:useLocalDpi xmlns:a14="http://schemas.microsoft.com/office/drawing/2010/main" val="0"/>
              </a:ext>
            </a:extLst>
          </a:blip>
          <a:srcRect l="11574" r="11574"/>
          <a:stretch>
            <a:fillRect/>
          </a:stretch>
        </p:blipFill>
        <p:spPr>
          <a:xfrm>
            <a:off x="2514649" y="2862326"/>
            <a:ext cx="2029968" cy="1488186"/>
          </a:xfrm>
          <a:prstGeom prst="rect">
            <a:avLst/>
          </a:prstGeom>
        </p:spPr>
      </p:pic>
      <p:pic>
        <p:nvPicPr>
          <p:cNvPr id="12" name="图片占位符 26"/>
          <p:cNvPicPr>
            <a:picLocks noChangeAspect="1"/>
          </p:cNvPicPr>
          <p:nvPr/>
        </p:nvPicPr>
        <p:blipFill>
          <a:blip r:embed="rId10" cstate="print">
            <a:extLst>
              <a:ext uri="{28A0092B-C50C-407E-A947-70E740481C1C}">
                <a14:useLocalDpi xmlns:a14="http://schemas.microsoft.com/office/drawing/2010/main" val="0"/>
              </a:ext>
            </a:extLst>
          </a:blip>
          <a:srcRect t="13397" b="13397"/>
          <a:stretch>
            <a:fillRect/>
          </a:stretch>
        </p:blipFill>
        <p:spPr>
          <a:xfrm>
            <a:off x="4598195" y="2862326"/>
            <a:ext cx="2029968" cy="1488186"/>
          </a:xfrm>
          <a:prstGeom prst="rect">
            <a:avLst/>
          </a:prstGeom>
        </p:spPr>
      </p:pic>
      <p:pic>
        <p:nvPicPr>
          <p:cNvPr id="13" name="图片占位符 32"/>
          <p:cNvPicPr>
            <a:picLocks noChangeAspect="1"/>
          </p:cNvPicPr>
          <p:nvPr/>
        </p:nvPicPr>
        <p:blipFill>
          <a:blip r:embed="rId11" cstate="print">
            <a:extLst>
              <a:ext uri="{28A0092B-C50C-407E-A947-70E740481C1C}">
                <a14:useLocalDpi xmlns:a14="http://schemas.microsoft.com/office/drawing/2010/main" val="0"/>
              </a:ext>
            </a:extLst>
          </a:blip>
          <a:srcRect t="1135" b="1135"/>
          <a:stretch>
            <a:fillRect/>
          </a:stretch>
        </p:blipFill>
        <p:spPr>
          <a:xfrm>
            <a:off x="6681741" y="2862326"/>
            <a:ext cx="2029968" cy="1488186"/>
          </a:xfrm>
          <a:prstGeom prst="rect">
            <a:avLst/>
          </a:prstGeom>
        </p:spPr>
      </p:pic>
      <p:sp>
        <p:nvSpPr>
          <p:cNvPr id="14" name="Rectangle 1"/>
          <p:cNvSpPr/>
          <p:nvPr/>
        </p:nvSpPr>
        <p:spPr>
          <a:xfrm>
            <a:off x="431484" y="1329628"/>
            <a:ext cx="2029746" cy="1488023"/>
          </a:xfrm>
          <a:prstGeom prst="rect">
            <a:avLst/>
          </a:prstGeom>
          <a:solidFill>
            <a:srgbClr val="D42418">
              <a:alpha val="60000"/>
            </a:srgbClr>
          </a:solidFill>
          <a:ln>
            <a:noFill/>
          </a:ln>
          <a:effectLst>
            <a:outerShdw blurRad="317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424">
              <a:latin typeface="Arial" panose="020B0604020202020204" pitchFamily="34" charset="0"/>
              <a:ea typeface="方正正粗黑简体" panose="02000000000000000000" pitchFamily="2" charset="-122"/>
              <a:sym typeface="Arial" panose="020B0604020202020204" pitchFamily="34" charset="0"/>
            </a:endParaRPr>
          </a:p>
        </p:txBody>
      </p:sp>
      <p:sp>
        <p:nvSpPr>
          <p:cNvPr id="15" name="Rectangle 1"/>
          <p:cNvSpPr/>
          <p:nvPr/>
        </p:nvSpPr>
        <p:spPr>
          <a:xfrm>
            <a:off x="2514873" y="2846771"/>
            <a:ext cx="2029746" cy="1488023"/>
          </a:xfrm>
          <a:prstGeom prst="rect">
            <a:avLst/>
          </a:prstGeom>
          <a:solidFill>
            <a:srgbClr val="71BDCD"/>
          </a:solidFill>
          <a:ln>
            <a:noFill/>
          </a:ln>
          <a:effectLst>
            <a:outerShdw blurRad="317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424">
              <a:latin typeface="Arial" panose="020B0604020202020204" pitchFamily="34" charset="0"/>
              <a:ea typeface="方正正粗黑简体" panose="02000000000000000000" pitchFamily="2" charset="-122"/>
              <a:sym typeface="Arial" panose="020B0604020202020204" pitchFamily="34" charset="0"/>
            </a:endParaRPr>
          </a:p>
        </p:txBody>
      </p:sp>
      <p:sp>
        <p:nvSpPr>
          <p:cNvPr id="16" name="Rectangle 1"/>
          <p:cNvSpPr/>
          <p:nvPr/>
        </p:nvSpPr>
        <p:spPr>
          <a:xfrm>
            <a:off x="4590083" y="1329628"/>
            <a:ext cx="2037967" cy="1488023"/>
          </a:xfrm>
          <a:prstGeom prst="rect">
            <a:avLst/>
          </a:prstGeom>
          <a:solidFill>
            <a:srgbClr val="D42418">
              <a:alpha val="60000"/>
            </a:srgbClr>
          </a:solidFill>
          <a:ln>
            <a:noFill/>
          </a:ln>
          <a:effectLst>
            <a:outerShdw blurRad="317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424">
              <a:latin typeface="Arial" panose="020B0604020202020204" pitchFamily="34" charset="0"/>
              <a:ea typeface="方正正粗黑简体" panose="02000000000000000000" pitchFamily="2" charset="-122"/>
              <a:sym typeface="Arial" panose="020B0604020202020204" pitchFamily="34" charset="0"/>
            </a:endParaRPr>
          </a:p>
        </p:txBody>
      </p:sp>
      <p:sp>
        <p:nvSpPr>
          <p:cNvPr id="17" name="Rectangle 1"/>
          <p:cNvSpPr/>
          <p:nvPr/>
        </p:nvSpPr>
        <p:spPr>
          <a:xfrm>
            <a:off x="6681623" y="2862294"/>
            <a:ext cx="2029746" cy="1488023"/>
          </a:xfrm>
          <a:prstGeom prst="rect">
            <a:avLst/>
          </a:prstGeom>
          <a:solidFill>
            <a:srgbClr val="71BDCD"/>
          </a:solidFill>
          <a:ln>
            <a:noFill/>
          </a:ln>
          <a:effectLst>
            <a:outerShdw blurRad="317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424" dirty="0">
              <a:latin typeface="Arial" panose="020B0604020202020204" pitchFamily="34" charset="0"/>
              <a:ea typeface="方正正粗黑简体" panose="02000000000000000000" pitchFamily="2" charset="-122"/>
              <a:sym typeface="Arial" panose="020B0604020202020204" pitchFamily="34" charset="0"/>
            </a:endParaRPr>
          </a:p>
        </p:txBody>
      </p:sp>
      <p:sp>
        <p:nvSpPr>
          <p:cNvPr id="21" name="Rectangle 25"/>
          <p:cNvSpPr/>
          <p:nvPr/>
        </p:nvSpPr>
        <p:spPr>
          <a:xfrm>
            <a:off x="578892" y="1701302"/>
            <a:ext cx="1734933" cy="732893"/>
          </a:xfrm>
          <a:prstGeom prst="rect">
            <a:avLst/>
          </a:prstGeom>
        </p:spPr>
        <p:txBody>
          <a:bodyPr wrap="square" lIns="0" tIns="0" rIns="0" bIns="0">
            <a:spAutoFit/>
          </a:bodyPr>
          <a:lstStyle/>
          <a:p>
            <a:r>
              <a:rPr lang="zh-CN" altLang="en-US" sz="1050" dirty="0">
                <a:solidFill>
                  <a:schemeClr val="bg1"/>
                </a:solidFill>
                <a:latin typeface="Arial" panose="020B0604020202020204" pitchFamily="34" charset="0"/>
                <a:ea typeface="方正正粗黑简体" panose="02000000000000000000" pitchFamily="2" charset="-122"/>
                <a:sym typeface="Arial" panose="020B0604020202020204" pitchFamily="34" charset="0"/>
              </a:rPr>
              <a:t>直接复制你的内容到此</a:t>
            </a:r>
            <a:endParaRPr lang="en-US" altLang="zh-CN" sz="1050" dirty="0">
              <a:solidFill>
                <a:schemeClr val="bg1"/>
              </a:solidFill>
              <a:latin typeface="Arial" panose="020B0604020202020204" pitchFamily="34" charset="0"/>
              <a:ea typeface="方正正粗黑简体" panose="02000000000000000000" pitchFamily="2" charset="-122"/>
              <a:sym typeface="Arial" panose="020B0604020202020204" pitchFamily="34" charset="0"/>
            </a:endParaRPr>
          </a:p>
          <a:p>
            <a:endParaRPr lang="en-US" sz="675" dirty="0">
              <a:solidFill>
                <a:schemeClr val="bg1"/>
              </a:solidFill>
              <a:latin typeface="Arial" panose="020B0604020202020204" pitchFamily="34" charset="0"/>
              <a:ea typeface="方正正粗黑简体" panose="02000000000000000000" pitchFamily="2" charset="-122"/>
              <a:sym typeface="Arial" panose="020B0604020202020204" pitchFamily="34" charset="0"/>
            </a:endParaRPr>
          </a:p>
          <a:p>
            <a:pPr>
              <a:lnSpc>
                <a:spcPct val="150000"/>
              </a:lnSpc>
            </a:pPr>
            <a:r>
              <a:rPr lang="zh-CN" altLang="en-US" sz="675" dirty="0">
                <a:solidFill>
                  <a:schemeClr val="bg1"/>
                </a:solidFill>
                <a:latin typeface="Arial" panose="020B0604020202020204" pitchFamily="34" charset="0"/>
                <a:ea typeface="方正正粗黑简体" panose="02000000000000000000" pitchFamily="2" charset="-122"/>
                <a:sym typeface="Arial" panose="020B0604020202020204" pitchFamily="34" charset="0"/>
              </a:rPr>
              <a:t>请替换文字内容，修改文字内容，也可以直接复制你的内容到此。请替换文字内容，修改文字内容，也可以直接复制你的内容到此。</a:t>
            </a:r>
            <a:endParaRPr lang="en-US" sz="675" dirty="0">
              <a:solidFill>
                <a:schemeClr val="bg1"/>
              </a:solidFill>
              <a:latin typeface="Arial" panose="020B0604020202020204" pitchFamily="34" charset="0"/>
              <a:ea typeface="方正正粗黑简体" panose="02000000000000000000" pitchFamily="2" charset="-122"/>
              <a:sym typeface="Arial" panose="020B0604020202020204" pitchFamily="34" charset="0"/>
            </a:endParaRPr>
          </a:p>
        </p:txBody>
      </p:sp>
      <p:sp>
        <p:nvSpPr>
          <p:cNvPr id="22" name="Rectangle 25"/>
          <p:cNvSpPr/>
          <p:nvPr/>
        </p:nvSpPr>
        <p:spPr>
          <a:xfrm>
            <a:off x="2637872" y="3218446"/>
            <a:ext cx="1734933" cy="732893"/>
          </a:xfrm>
          <a:prstGeom prst="rect">
            <a:avLst/>
          </a:prstGeom>
        </p:spPr>
        <p:txBody>
          <a:bodyPr wrap="square" lIns="0" tIns="0" rIns="0" bIns="0">
            <a:spAutoFit/>
          </a:bodyPr>
          <a:lstStyle/>
          <a:p>
            <a:r>
              <a:rPr lang="zh-CN" altLang="en-US" sz="1050" dirty="0">
                <a:solidFill>
                  <a:schemeClr val="bg1"/>
                </a:solidFill>
                <a:latin typeface="Arial" panose="020B0604020202020204" pitchFamily="34" charset="0"/>
                <a:ea typeface="方正正粗黑简体" panose="02000000000000000000" pitchFamily="2" charset="-122"/>
                <a:sym typeface="Arial" panose="020B0604020202020204" pitchFamily="34" charset="0"/>
              </a:rPr>
              <a:t>直接复制你的内容到此</a:t>
            </a:r>
            <a:endParaRPr lang="en-US" altLang="zh-CN" sz="1050" dirty="0">
              <a:solidFill>
                <a:schemeClr val="bg1"/>
              </a:solidFill>
              <a:latin typeface="Arial" panose="020B0604020202020204" pitchFamily="34" charset="0"/>
              <a:ea typeface="方正正粗黑简体" panose="02000000000000000000" pitchFamily="2" charset="-122"/>
              <a:sym typeface="Arial" panose="020B0604020202020204" pitchFamily="34" charset="0"/>
            </a:endParaRPr>
          </a:p>
          <a:p>
            <a:endParaRPr lang="en-US" sz="675" dirty="0">
              <a:solidFill>
                <a:schemeClr val="bg1"/>
              </a:solidFill>
              <a:latin typeface="Arial" panose="020B0604020202020204" pitchFamily="34" charset="0"/>
              <a:ea typeface="方正正粗黑简体" panose="02000000000000000000" pitchFamily="2" charset="-122"/>
              <a:sym typeface="Arial" panose="020B0604020202020204" pitchFamily="34" charset="0"/>
            </a:endParaRPr>
          </a:p>
          <a:p>
            <a:pPr>
              <a:lnSpc>
                <a:spcPct val="150000"/>
              </a:lnSpc>
            </a:pPr>
            <a:r>
              <a:rPr lang="zh-CN" altLang="en-US" sz="675" dirty="0">
                <a:solidFill>
                  <a:schemeClr val="bg1"/>
                </a:solidFill>
                <a:latin typeface="Arial" panose="020B0604020202020204" pitchFamily="34" charset="0"/>
                <a:ea typeface="方正正粗黑简体" panose="02000000000000000000" pitchFamily="2" charset="-122"/>
                <a:sym typeface="Arial" panose="020B0604020202020204" pitchFamily="34" charset="0"/>
              </a:rPr>
              <a:t>请替换文字内容，修改文字内容，也可以直接复制你的内容到此。请替换文字内容，修改文字内容，也可以直接复制你的内容到此。</a:t>
            </a:r>
            <a:endParaRPr lang="en-US" sz="675" dirty="0">
              <a:solidFill>
                <a:schemeClr val="bg1"/>
              </a:solidFill>
              <a:latin typeface="Arial" panose="020B0604020202020204" pitchFamily="34" charset="0"/>
              <a:ea typeface="方正正粗黑简体" panose="02000000000000000000" pitchFamily="2" charset="-122"/>
              <a:sym typeface="Arial" panose="020B0604020202020204" pitchFamily="34" charset="0"/>
            </a:endParaRPr>
          </a:p>
        </p:txBody>
      </p:sp>
      <p:sp>
        <p:nvSpPr>
          <p:cNvPr id="23" name="Rectangle 25"/>
          <p:cNvSpPr/>
          <p:nvPr/>
        </p:nvSpPr>
        <p:spPr>
          <a:xfrm>
            <a:off x="4737490" y="1701302"/>
            <a:ext cx="1734933" cy="724429"/>
          </a:xfrm>
          <a:prstGeom prst="rect">
            <a:avLst/>
          </a:prstGeom>
        </p:spPr>
        <p:txBody>
          <a:bodyPr wrap="square" lIns="0" tIns="0" rIns="0" bIns="0">
            <a:spAutoFit/>
          </a:bodyPr>
          <a:lstStyle/>
          <a:p>
            <a:r>
              <a:rPr lang="zh-CN" altLang="en-US" sz="995" dirty="0">
                <a:solidFill>
                  <a:schemeClr val="bg1"/>
                </a:solidFill>
                <a:latin typeface="Arial" panose="020B0604020202020204" pitchFamily="34" charset="0"/>
                <a:ea typeface="方正正粗黑简体" panose="02000000000000000000" pitchFamily="2" charset="-122"/>
                <a:sym typeface="Arial" panose="020B0604020202020204" pitchFamily="34" charset="0"/>
              </a:rPr>
              <a:t>直接复制你的内容到此</a:t>
            </a:r>
            <a:endParaRPr lang="en-US" altLang="zh-CN" sz="995" dirty="0">
              <a:solidFill>
                <a:schemeClr val="bg1"/>
              </a:solidFill>
              <a:latin typeface="Arial" panose="020B0604020202020204" pitchFamily="34" charset="0"/>
              <a:ea typeface="方正正粗黑简体" panose="02000000000000000000" pitchFamily="2" charset="-122"/>
              <a:sym typeface="Arial" panose="020B0604020202020204" pitchFamily="34" charset="0"/>
            </a:endParaRPr>
          </a:p>
          <a:p>
            <a:endParaRPr lang="en-US" sz="675" dirty="0">
              <a:solidFill>
                <a:schemeClr val="bg1"/>
              </a:solidFill>
              <a:latin typeface="Arial" panose="020B0604020202020204" pitchFamily="34" charset="0"/>
              <a:ea typeface="方正正粗黑简体" panose="02000000000000000000" pitchFamily="2" charset="-122"/>
              <a:sym typeface="Arial" panose="020B0604020202020204" pitchFamily="34" charset="0"/>
            </a:endParaRPr>
          </a:p>
          <a:p>
            <a:pPr>
              <a:lnSpc>
                <a:spcPct val="150000"/>
              </a:lnSpc>
            </a:pPr>
            <a:r>
              <a:rPr lang="zh-CN" altLang="en-US" sz="675" dirty="0">
                <a:solidFill>
                  <a:schemeClr val="bg1"/>
                </a:solidFill>
                <a:latin typeface="Arial" panose="020B0604020202020204" pitchFamily="34" charset="0"/>
                <a:ea typeface="方正正粗黑简体" panose="02000000000000000000" pitchFamily="2" charset="-122"/>
                <a:sym typeface="Arial" panose="020B0604020202020204" pitchFamily="34" charset="0"/>
              </a:rPr>
              <a:t>请替换文字内容，修改文字内容，也可以直接复制你的内容到此。请替换文字内容，修改文字内容，也可以直接复制你的内容到此。</a:t>
            </a:r>
            <a:endParaRPr lang="en-US" sz="675" dirty="0">
              <a:solidFill>
                <a:schemeClr val="bg1"/>
              </a:solidFill>
              <a:latin typeface="Arial" panose="020B0604020202020204" pitchFamily="34" charset="0"/>
              <a:ea typeface="方正正粗黑简体" panose="02000000000000000000" pitchFamily="2" charset="-122"/>
              <a:sym typeface="Arial" panose="020B0604020202020204" pitchFamily="34" charset="0"/>
            </a:endParaRPr>
          </a:p>
        </p:txBody>
      </p:sp>
      <p:sp>
        <p:nvSpPr>
          <p:cNvPr id="24" name="Rectangle 25"/>
          <p:cNvSpPr/>
          <p:nvPr/>
        </p:nvSpPr>
        <p:spPr>
          <a:xfrm>
            <a:off x="6837108" y="3245538"/>
            <a:ext cx="1734933" cy="732893"/>
          </a:xfrm>
          <a:prstGeom prst="rect">
            <a:avLst/>
          </a:prstGeom>
        </p:spPr>
        <p:txBody>
          <a:bodyPr wrap="square" lIns="0" tIns="0" rIns="0" bIns="0">
            <a:spAutoFit/>
          </a:bodyPr>
          <a:lstStyle/>
          <a:p>
            <a:r>
              <a:rPr lang="zh-CN" altLang="en-US" sz="1050" dirty="0">
                <a:solidFill>
                  <a:schemeClr val="bg1"/>
                </a:solidFill>
                <a:latin typeface="Arial" panose="020B0604020202020204" pitchFamily="34" charset="0"/>
                <a:ea typeface="方正正粗黑简体" panose="02000000000000000000" pitchFamily="2" charset="-122"/>
                <a:sym typeface="Arial" panose="020B0604020202020204" pitchFamily="34" charset="0"/>
              </a:rPr>
              <a:t>直接复制你的内容到此</a:t>
            </a:r>
            <a:endParaRPr lang="en-US" altLang="zh-CN" sz="1050" dirty="0">
              <a:solidFill>
                <a:schemeClr val="bg1"/>
              </a:solidFill>
              <a:latin typeface="Arial" panose="020B0604020202020204" pitchFamily="34" charset="0"/>
              <a:ea typeface="方正正粗黑简体" panose="02000000000000000000" pitchFamily="2" charset="-122"/>
              <a:sym typeface="Arial" panose="020B0604020202020204" pitchFamily="34" charset="0"/>
            </a:endParaRPr>
          </a:p>
          <a:p>
            <a:endParaRPr lang="en-US" sz="675" dirty="0">
              <a:solidFill>
                <a:schemeClr val="bg1"/>
              </a:solidFill>
              <a:latin typeface="Arial" panose="020B0604020202020204" pitchFamily="34" charset="0"/>
              <a:ea typeface="方正正粗黑简体" panose="02000000000000000000" pitchFamily="2" charset="-122"/>
              <a:sym typeface="Arial" panose="020B0604020202020204" pitchFamily="34" charset="0"/>
            </a:endParaRPr>
          </a:p>
          <a:p>
            <a:pPr>
              <a:lnSpc>
                <a:spcPct val="150000"/>
              </a:lnSpc>
            </a:pPr>
            <a:r>
              <a:rPr lang="zh-CN" altLang="en-US" sz="675" dirty="0">
                <a:solidFill>
                  <a:schemeClr val="bg1"/>
                </a:solidFill>
                <a:latin typeface="Arial" panose="020B0604020202020204" pitchFamily="34" charset="0"/>
                <a:ea typeface="方正正粗黑简体" panose="02000000000000000000" pitchFamily="2" charset="-122"/>
                <a:sym typeface="Arial" panose="020B0604020202020204" pitchFamily="34" charset="0"/>
              </a:rPr>
              <a:t>请替换文字内容，修改文字内容，也可以直接复制你的内容到此。请替换文字内容，修改文字内容，也可以直接复制你的内容到此。</a:t>
            </a:r>
            <a:endParaRPr lang="en-US" sz="675" dirty="0">
              <a:solidFill>
                <a:schemeClr val="bg1"/>
              </a:solidFill>
              <a:latin typeface="Arial" panose="020B0604020202020204" pitchFamily="34" charset="0"/>
              <a:ea typeface="方正正粗黑简体" panose="02000000000000000000" pitchFamily="2" charset="-122"/>
              <a:sym typeface="Arial" panose="020B0604020202020204" pitchFamily="34" charset="0"/>
            </a:endParaRPr>
          </a:p>
        </p:txBody>
      </p:sp>
    </p:spTree>
    <p:extLst>
      <p:ext uri="{BB962C8B-B14F-4D97-AF65-F5344CB8AC3E}">
        <p14:creationId xmlns:p14="http://schemas.microsoft.com/office/powerpoint/2010/main" val="1649710752"/>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300"/>
                                        <p:tgtEl>
                                          <p:spTgt spid="14"/>
                                        </p:tgtEl>
                                      </p:cBhvr>
                                    </p:animEffect>
                                  </p:childTnLst>
                                </p:cTn>
                              </p:par>
                            </p:childTnLst>
                          </p:cTn>
                        </p:par>
                        <p:par>
                          <p:cTn id="8" fill="hold">
                            <p:stCondLst>
                              <p:cond delay="3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300"/>
                                        <p:tgtEl>
                                          <p:spTgt spid="21"/>
                                        </p:tgtEl>
                                      </p:cBhvr>
                                    </p:animEffect>
                                  </p:childTnLst>
                                </p:cTn>
                              </p:par>
                            </p:childTnLst>
                          </p:cTn>
                        </p:par>
                        <p:par>
                          <p:cTn id="12" fill="hold">
                            <p:stCondLst>
                              <p:cond delay="6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300"/>
                                        <p:tgtEl>
                                          <p:spTgt spid="15"/>
                                        </p:tgtEl>
                                      </p:cBhvr>
                                    </p:animEffect>
                                  </p:childTnLst>
                                </p:cTn>
                              </p:par>
                            </p:childTnLst>
                          </p:cTn>
                        </p:par>
                        <p:par>
                          <p:cTn id="16" fill="hold">
                            <p:stCondLst>
                              <p:cond delay="900"/>
                            </p:stCondLst>
                            <p:childTnLst>
                              <p:par>
                                <p:cTn id="17" presetID="10" presetClass="entr" presetSubtype="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300"/>
                                        <p:tgtEl>
                                          <p:spTgt spid="22"/>
                                        </p:tgtEl>
                                      </p:cBhvr>
                                    </p:animEffect>
                                  </p:childTnLst>
                                </p:cTn>
                              </p:par>
                            </p:childTnLst>
                          </p:cTn>
                        </p:par>
                        <p:par>
                          <p:cTn id="20" fill="hold">
                            <p:stCondLst>
                              <p:cond delay="1200"/>
                            </p:stCondLst>
                            <p:childTnLst>
                              <p:par>
                                <p:cTn id="21" presetID="10" presetClass="entr" presetSubtype="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300"/>
                                        <p:tgtEl>
                                          <p:spTgt spid="16"/>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300"/>
                                        <p:tgtEl>
                                          <p:spTgt spid="23"/>
                                        </p:tgtEl>
                                      </p:cBhvr>
                                    </p:animEffect>
                                  </p:childTnLst>
                                </p:cTn>
                              </p:par>
                            </p:childTnLst>
                          </p:cTn>
                        </p:par>
                        <p:par>
                          <p:cTn id="28" fill="hold">
                            <p:stCondLst>
                              <p:cond delay="1800"/>
                            </p:stCondLst>
                            <p:childTnLst>
                              <p:par>
                                <p:cTn id="29" presetID="10" presetClass="entr" presetSubtype="0"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300"/>
                                        <p:tgtEl>
                                          <p:spTgt spid="17"/>
                                        </p:tgtEl>
                                      </p:cBhvr>
                                    </p:animEffect>
                                  </p:childTnLst>
                                </p:cTn>
                              </p:par>
                            </p:childTnLst>
                          </p:cTn>
                        </p:par>
                        <p:par>
                          <p:cTn id="32" fill="hold">
                            <p:stCondLst>
                              <p:cond delay="2100"/>
                            </p:stCondLst>
                            <p:childTnLst>
                              <p:par>
                                <p:cTn id="33" presetID="10" presetClass="entr" presetSubtype="0"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21" grpId="0"/>
      <p:bldP spid="22" grpId="0"/>
      <p:bldP spid="23"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001751" y="-2001752"/>
            <a:ext cx="5140497" cy="9144001"/>
          </a:xfrm>
          <a:prstGeom prst="rect">
            <a:avLst/>
          </a:prstGeom>
        </p:spPr>
      </p:pic>
      <p:sp>
        <p:nvSpPr>
          <p:cNvPr id="18" name="菱形 17"/>
          <p:cNvSpPr/>
          <p:nvPr/>
        </p:nvSpPr>
        <p:spPr>
          <a:xfrm>
            <a:off x="107504" y="195486"/>
            <a:ext cx="432048" cy="432048"/>
          </a:xfrm>
          <a:prstGeom prst="diamond">
            <a:avLst/>
          </a:prstGeom>
          <a:solidFill>
            <a:schemeClr val="bg1">
              <a:lumMod val="9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菱形 18"/>
          <p:cNvSpPr/>
          <p:nvPr/>
        </p:nvSpPr>
        <p:spPr>
          <a:xfrm>
            <a:off x="251520" y="195486"/>
            <a:ext cx="432048" cy="432048"/>
          </a:xfrm>
          <a:prstGeom prst="diamond">
            <a:avLst/>
          </a:prstGeom>
          <a:solidFill>
            <a:srgbClr val="71BDCD"/>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683568" y="255855"/>
            <a:ext cx="2031325" cy="369332"/>
          </a:xfrm>
          <a:prstGeom prst="rect">
            <a:avLst/>
          </a:prstGeom>
          <a:noFill/>
        </p:spPr>
        <p:txBody>
          <a:bodyPr wrap="none" rtlCol="0">
            <a:spAutoFit/>
          </a:bodyPr>
          <a:lstStyle/>
          <a:p>
            <a:r>
              <a:rPr lang="zh-CN" altLang="en-US" sz="1800" b="1" dirty="0" smtClean="0">
                <a:solidFill>
                  <a:schemeClr val="tx1">
                    <a:lumMod val="65000"/>
                    <a:lumOff val="35000"/>
                  </a:schemeClr>
                </a:solidFill>
                <a:latin typeface="微软雅黑" panose="020B0503020204020204" pitchFamily="34" charset="-122"/>
                <a:ea typeface="微软雅黑" panose="020B0503020204020204" pitchFamily="34" charset="-122"/>
              </a:rPr>
              <a:t>单击添加本页标题</a:t>
            </a:r>
            <a:endParaRPr lang="zh-CN" altLang="en-US" sz="1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 name="任意多边形 5"/>
          <p:cNvSpPr/>
          <p:nvPr/>
        </p:nvSpPr>
        <p:spPr>
          <a:xfrm flipV="1">
            <a:off x="1290004" y="1844649"/>
            <a:ext cx="2600307" cy="45719"/>
          </a:xfrm>
          <a:custGeom>
            <a:avLst/>
            <a:gdLst>
              <a:gd name="connsiteX0" fmla="*/ 0 w 3124863"/>
              <a:gd name="connsiteY0" fmla="*/ 0 h 0"/>
              <a:gd name="connsiteX1" fmla="*/ 3124863 w 3124863"/>
              <a:gd name="connsiteY1" fmla="*/ 0 h 0"/>
            </a:gdLst>
            <a:ahLst/>
            <a:cxnLst>
              <a:cxn ang="0">
                <a:pos x="connsiteX0" y="connsiteY0"/>
              </a:cxn>
              <a:cxn ang="0">
                <a:pos x="connsiteX1" y="connsiteY1"/>
              </a:cxn>
            </a:cxnLst>
            <a:rect l="l" t="t" r="r" b="b"/>
            <a:pathLst>
              <a:path w="3124863">
                <a:moveTo>
                  <a:pt x="0" y="0"/>
                </a:moveTo>
                <a:lnTo>
                  <a:pt x="3124863" y="0"/>
                </a:lnTo>
              </a:path>
            </a:pathLst>
          </a:cu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800"/>
          </a:p>
        </p:txBody>
      </p:sp>
      <p:sp>
        <p:nvSpPr>
          <p:cNvPr id="7" name="任意多边形 6"/>
          <p:cNvSpPr/>
          <p:nvPr/>
        </p:nvSpPr>
        <p:spPr>
          <a:xfrm flipV="1">
            <a:off x="1283120" y="3199293"/>
            <a:ext cx="2760030" cy="82066"/>
          </a:xfrm>
          <a:custGeom>
            <a:avLst/>
            <a:gdLst>
              <a:gd name="connsiteX0" fmla="*/ 0 w 3124863"/>
              <a:gd name="connsiteY0" fmla="*/ 0 h 0"/>
              <a:gd name="connsiteX1" fmla="*/ 3124863 w 3124863"/>
              <a:gd name="connsiteY1" fmla="*/ 0 h 0"/>
            </a:gdLst>
            <a:ahLst/>
            <a:cxnLst>
              <a:cxn ang="0">
                <a:pos x="connsiteX0" y="connsiteY0"/>
              </a:cxn>
              <a:cxn ang="0">
                <a:pos x="connsiteX1" y="connsiteY1"/>
              </a:cxn>
            </a:cxnLst>
            <a:rect l="l" t="t" r="r" b="b"/>
            <a:pathLst>
              <a:path w="3124863">
                <a:moveTo>
                  <a:pt x="0" y="0"/>
                </a:moveTo>
                <a:lnTo>
                  <a:pt x="3124863" y="0"/>
                </a:lnTo>
              </a:path>
            </a:pathLst>
          </a:cu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800"/>
          </a:p>
        </p:txBody>
      </p:sp>
      <p:sp>
        <p:nvSpPr>
          <p:cNvPr id="8" name="任意多边形 7"/>
          <p:cNvSpPr/>
          <p:nvPr/>
        </p:nvSpPr>
        <p:spPr>
          <a:xfrm flipV="1">
            <a:off x="5157541" y="1844650"/>
            <a:ext cx="2558240" cy="45719"/>
          </a:xfrm>
          <a:custGeom>
            <a:avLst/>
            <a:gdLst>
              <a:gd name="connsiteX0" fmla="*/ 0 w 3124863"/>
              <a:gd name="connsiteY0" fmla="*/ 0 h 0"/>
              <a:gd name="connsiteX1" fmla="*/ 3124863 w 3124863"/>
              <a:gd name="connsiteY1" fmla="*/ 0 h 0"/>
            </a:gdLst>
            <a:ahLst/>
            <a:cxnLst>
              <a:cxn ang="0">
                <a:pos x="connsiteX0" y="connsiteY0"/>
              </a:cxn>
              <a:cxn ang="0">
                <a:pos x="connsiteX1" y="connsiteY1"/>
              </a:cxn>
            </a:cxnLst>
            <a:rect l="l" t="t" r="r" b="b"/>
            <a:pathLst>
              <a:path w="3124863">
                <a:moveTo>
                  <a:pt x="0" y="0"/>
                </a:moveTo>
                <a:lnTo>
                  <a:pt x="3124863" y="0"/>
                </a:lnTo>
              </a:path>
            </a:pathLst>
          </a:cu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800"/>
          </a:p>
        </p:txBody>
      </p:sp>
      <p:sp>
        <p:nvSpPr>
          <p:cNvPr id="9" name="任意多边形 8"/>
          <p:cNvSpPr/>
          <p:nvPr/>
        </p:nvSpPr>
        <p:spPr>
          <a:xfrm>
            <a:off x="4845838" y="3324069"/>
            <a:ext cx="2876293" cy="107207"/>
          </a:xfrm>
          <a:custGeom>
            <a:avLst/>
            <a:gdLst>
              <a:gd name="connsiteX0" fmla="*/ 0 w 3124863"/>
              <a:gd name="connsiteY0" fmla="*/ 0 h 0"/>
              <a:gd name="connsiteX1" fmla="*/ 3124863 w 3124863"/>
              <a:gd name="connsiteY1" fmla="*/ 0 h 0"/>
            </a:gdLst>
            <a:ahLst/>
            <a:cxnLst>
              <a:cxn ang="0">
                <a:pos x="connsiteX0" y="connsiteY0"/>
              </a:cxn>
              <a:cxn ang="0">
                <a:pos x="connsiteX1" y="connsiteY1"/>
              </a:cxn>
            </a:cxnLst>
            <a:rect l="l" t="t" r="r" b="b"/>
            <a:pathLst>
              <a:path w="3124863">
                <a:moveTo>
                  <a:pt x="0" y="0"/>
                </a:moveTo>
                <a:lnTo>
                  <a:pt x="3124863" y="0"/>
                </a:lnTo>
              </a:path>
            </a:pathLst>
          </a:cu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800"/>
          </a:p>
        </p:txBody>
      </p:sp>
      <p:grpSp>
        <p:nvGrpSpPr>
          <p:cNvPr id="10" name="组合 9"/>
          <p:cNvGrpSpPr/>
          <p:nvPr/>
        </p:nvGrpSpPr>
        <p:grpSpPr>
          <a:xfrm rot="3056757">
            <a:off x="3643816" y="1608464"/>
            <a:ext cx="1769063" cy="1769063"/>
            <a:chOff x="5327374" y="1706827"/>
            <a:chExt cx="1536646" cy="1536646"/>
          </a:xfrm>
          <a:solidFill>
            <a:srgbClr val="0070C0"/>
          </a:solidFill>
        </p:grpSpPr>
        <p:sp>
          <p:nvSpPr>
            <p:cNvPr id="11" name="矩形 10"/>
            <p:cNvSpPr/>
            <p:nvPr/>
          </p:nvSpPr>
          <p:spPr>
            <a:xfrm>
              <a:off x="5327374" y="2204806"/>
              <a:ext cx="1536646" cy="540688"/>
            </a:xfrm>
            <a:prstGeom prst="rect">
              <a:avLst/>
            </a:prstGeom>
            <a:solidFill>
              <a:srgbClr val="71B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2" name="矩形 11"/>
            <p:cNvSpPr/>
            <p:nvPr/>
          </p:nvSpPr>
          <p:spPr>
            <a:xfrm rot="5400000">
              <a:off x="5327374" y="2204806"/>
              <a:ext cx="1536646" cy="540688"/>
            </a:xfrm>
            <a:prstGeom prst="rect">
              <a:avLst/>
            </a:prstGeom>
            <a:solidFill>
              <a:srgbClr val="71B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
        <p:nvSpPr>
          <p:cNvPr id="13" name="椭圆 12"/>
          <p:cNvSpPr/>
          <p:nvPr/>
        </p:nvSpPr>
        <p:spPr>
          <a:xfrm>
            <a:off x="938401" y="1685357"/>
            <a:ext cx="364302" cy="36430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dirty="0"/>
              <a:t>A</a:t>
            </a:r>
            <a:endParaRPr lang="zh-CN" altLang="en-US" sz="1800" b="1" dirty="0"/>
          </a:p>
        </p:txBody>
      </p:sp>
      <p:sp>
        <p:nvSpPr>
          <p:cNvPr id="14" name="椭圆 13"/>
          <p:cNvSpPr/>
          <p:nvPr/>
        </p:nvSpPr>
        <p:spPr>
          <a:xfrm>
            <a:off x="938401" y="3109835"/>
            <a:ext cx="364302" cy="36430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dirty="0"/>
              <a:t>C</a:t>
            </a:r>
            <a:endParaRPr lang="zh-CN" altLang="en-US" sz="1800" b="1" dirty="0"/>
          </a:p>
        </p:txBody>
      </p:sp>
      <p:sp>
        <p:nvSpPr>
          <p:cNvPr id="15" name="椭圆 14"/>
          <p:cNvSpPr/>
          <p:nvPr/>
        </p:nvSpPr>
        <p:spPr>
          <a:xfrm>
            <a:off x="7722131" y="1716766"/>
            <a:ext cx="364302" cy="36430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dirty="0"/>
              <a:t>B</a:t>
            </a:r>
            <a:endParaRPr lang="zh-CN" altLang="en-US" sz="1800" b="1" dirty="0"/>
          </a:p>
        </p:txBody>
      </p:sp>
      <p:sp>
        <p:nvSpPr>
          <p:cNvPr id="16" name="椭圆 15"/>
          <p:cNvSpPr/>
          <p:nvPr/>
        </p:nvSpPr>
        <p:spPr>
          <a:xfrm>
            <a:off x="7722131" y="3146181"/>
            <a:ext cx="364302" cy="36430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dirty="0"/>
              <a:t>D</a:t>
            </a:r>
            <a:endParaRPr lang="zh-CN" altLang="en-US" sz="1800" b="1" dirty="0"/>
          </a:p>
        </p:txBody>
      </p:sp>
      <p:sp>
        <p:nvSpPr>
          <p:cNvPr id="17" name="TextBox 47"/>
          <p:cNvSpPr txBox="1"/>
          <p:nvPr/>
        </p:nvSpPr>
        <p:spPr>
          <a:xfrm>
            <a:off x="1367641" y="1925161"/>
            <a:ext cx="1997303" cy="761747"/>
          </a:xfrm>
          <a:prstGeom prst="rect">
            <a:avLst/>
          </a:prstGeom>
          <a:noFill/>
        </p:spPr>
        <p:txBody>
          <a:bodyPr wrap="square" lIns="0" tIns="0" rIns="0" bIns="0" rtlCol="0">
            <a:spAutoFit/>
          </a:bodyPr>
          <a:lstStyle/>
          <a:p>
            <a:pPr>
              <a:lnSpc>
                <a:spcPct val="150000"/>
              </a:lnSpc>
            </a:pPr>
            <a:r>
              <a:rPr lang="zh-CN" altLang="en-US" sz="1100" dirty="0">
                <a:solidFill>
                  <a:schemeClr val="tx1">
                    <a:lumMod val="85000"/>
                    <a:lumOff val="15000"/>
                  </a:schemeClr>
                </a:solidFill>
                <a:latin typeface="微软雅黑" panose="020B0503020204020204" charset="-122"/>
                <a:ea typeface="微软雅黑" panose="020B0503020204020204" charset="-122"/>
                <a:sym typeface="+mn-ea"/>
              </a:rPr>
              <a:t>请在这里输入你的文字说明并且文本尽量精简可根据需求拉伸文本框</a:t>
            </a:r>
          </a:p>
        </p:txBody>
      </p:sp>
      <p:sp>
        <p:nvSpPr>
          <p:cNvPr id="21" name="Rectangle 48"/>
          <p:cNvSpPr/>
          <p:nvPr/>
        </p:nvSpPr>
        <p:spPr>
          <a:xfrm>
            <a:off x="1253940" y="1643928"/>
            <a:ext cx="1380280" cy="215444"/>
          </a:xfrm>
          <a:prstGeom prst="rect">
            <a:avLst/>
          </a:prstGeom>
        </p:spPr>
        <p:txBody>
          <a:bodyPr wrap="square" lIns="0" tIns="0" rIns="0" bIns="0">
            <a:spAutoFit/>
          </a:bodyPr>
          <a:lstStyle/>
          <a:p>
            <a:pPr algn="ctr"/>
            <a:r>
              <a:rPr lang="zh-CN" altLang="en-US" sz="1400" b="1" dirty="0">
                <a:solidFill>
                  <a:schemeClr val="tx1">
                    <a:lumMod val="65000"/>
                    <a:lumOff val="35000"/>
                  </a:schemeClr>
                </a:solidFill>
                <a:latin typeface="微软雅黑" panose="020B0503020204020204" charset="-122"/>
                <a:ea typeface="微软雅黑" panose="020B0503020204020204" charset="-122"/>
              </a:rPr>
              <a:t>单击添加标题</a:t>
            </a:r>
          </a:p>
        </p:txBody>
      </p:sp>
      <p:sp>
        <p:nvSpPr>
          <p:cNvPr id="22" name="TextBox 47"/>
          <p:cNvSpPr txBox="1"/>
          <p:nvPr/>
        </p:nvSpPr>
        <p:spPr>
          <a:xfrm>
            <a:off x="1367641" y="3313465"/>
            <a:ext cx="1997303" cy="761747"/>
          </a:xfrm>
          <a:prstGeom prst="rect">
            <a:avLst/>
          </a:prstGeom>
          <a:noFill/>
        </p:spPr>
        <p:txBody>
          <a:bodyPr wrap="square" lIns="0" tIns="0" rIns="0" bIns="0" rtlCol="0">
            <a:spAutoFit/>
          </a:bodyPr>
          <a:lstStyle/>
          <a:p>
            <a:pPr>
              <a:lnSpc>
                <a:spcPct val="150000"/>
              </a:lnSpc>
            </a:pPr>
            <a:r>
              <a:rPr lang="zh-CN" altLang="en-US" sz="1100" dirty="0">
                <a:solidFill>
                  <a:schemeClr val="tx1">
                    <a:lumMod val="85000"/>
                    <a:lumOff val="15000"/>
                  </a:schemeClr>
                </a:solidFill>
                <a:latin typeface="微软雅黑" panose="020B0503020204020204" charset="-122"/>
                <a:ea typeface="微软雅黑" panose="020B0503020204020204" charset="-122"/>
                <a:sym typeface="+mn-ea"/>
              </a:rPr>
              <a:t>请在这里输入你的文字说明并且文本尽量精简可根据需求拉伸文本框</a:t>
            </a:r>
          </a:p>
        </p:txBody>
      </p:sp>
      <p:sp>
        <p:nvSpPr>
          <p:cNvPr id="23" name="Rectangle 48"/>
          <p:cNvSpPr/>
          <p:nvPr/>
        </p:nvSpPr>
        <p:spPr>
          <a:xfrm>
            <a:off x="1240794" y="3008561"/>
            <a:ext cx="1380280" cy="215444"/>
          </a:xfrm>
          <a:prstGeom prst="rect">
            <a:avLst/>
          </a:prstGeom>
        </p:spPr>
        <p:txBody>
          <a:bodyPr wrap="square" lIns="0" tIns="0" rIns="0" bIns="0">
            <a:spAutoFit/>
          </a:bodyPr>
          <a:lstStyle/>
          <a:p>
            <a:pPr algn="ctr"/>
            <a:r>
              <a:rPr lang="zh-CN" altLang="en-US" sz="1400" b="1" dirty="0">
                <a:solidFill>
                  <a:schemeClr val="tx1">
                    <a:lumMod val="65000"/>
                    <a:lumOff val="35000"/>
                  </a:schemeClr>
                </a:solidFill>
                <a:latin typeface="微软雅黑" panose="020B0503020204020204" charset="-122"/>
                <a:ea typeface="微软雅黑" panose="020B0503020204020204" charset="-122"/>
              </a:rPr>
              <a:t>单击添加标题</a:t>
            </a:r>
          </a:p>
        </p:txBody>
      </p:sp>
      <p:sp>
        <p:nvSpPr>
          <p:cNvPr id="24" name="TextBox 47"/>
          <p:cNvSpPr txBox="1"/>
          <p:nvPr/>
        </p:nvSpPr>
        <p:spPr>
          <a:xfrm>
            <a:off x="5599519" y="1889381"/>
            <a:ext cx="1997303" cy="761747"/>
          </a:xfrm>
          <a:prstGeom prst="rect">
            <a:avLst/>
          </a:prstGeom>
          <a:noFill/>
        </p:spPr>
        <p:txBody>
          <a:bodyPr wrap="square" lIns="0" tIns="0" rIns="0" bIns="0" rtlCol="0">
            <a:spAutoFit/>
          </a:bodyPr>
          <a:lstStyle/>
          <a:p>
            <a:pPr algn="r">
              <a:lnSpc>
                <a:spcPct val="150000"/>
              </a:lnSpc>
            </a:pPr>
            <a:r>
              <a:rPr lang="zh-CN" altLang="en-US" sz="1100" dirty="0">
                <a:solidFill>
                  <a:schemeClr val="tx1">
                    <a:lumMod val="85000"/>
                    <a:lumOff val="15000"/>
                  </a:schemeClr>
                </a:solidFill>
                <a:latin typeface="微软雅黑" panose="020B0503020204020204" charset="-122"/>
                <a:ea typeface="微软雅黑" panose="020B0503020204020204" charset="-122"/>
                <a:sym typeface="+mn-ea"/>
              </a:rPr>
              <a:t>请在这里输入你的文字说明并且文本尽量精简可根据需求拉伸文本框</a:t>
            </a:r>
          </a:p>
        </p:txBody>
      </p:sp>
      <p:sp>
        <p:nvSpPr>
          <p:cNvPr id="25" name="Rectangle 48"/>
          <p:cNvSpPr/>
          <p:nvPr/>
        </p:nvSpPr>
        <p:spPr>
          <a:xfrm>
            <a:off x="6341852" y="1629205"/>
            <a:ext cx="1380280" cy="215444"/>
          </a:xfrm>
          <a:prstGeom prst="rect">
            <a:avLst/>
          </a:prstGeom>
        </p:spPr>
        <p:txBody>
          <a:bodyPr wrap="square" lIns="0" tIns="0" rIns="0" bIns="0">
            <a:spAutoFit/>
          </a:bodyPr>
          <a:lstStyle/>
          <a:p>
            <a:pPr algn="ctr"/>
            <a:r>
              <a:rPr lang="zh-CN" altLang="en-US" sz="1400" b="1" dirty="0">
                <a:solidFill>
                  <a:schemeClr val="tx1">
                    <a:lumMod val="65000"/>
                    <a:lumOff val="35000"/>
                  </a:schemeClr>
                </a:solidFill>
                <a:latin typeface="微软雅黑" panose="020B0503020204020204" charset="-122"/>
                <a:ea typeface="微软雅黑" panose="020B0503020204020204" charset="-122"/>
              </a:rPr>
              <a:t>单击添加标题</a:t>
            </a:r>
          </a:p>
        </p:txBody>
      </p:sp>
      <p:sp>
        <p:nvSpPr>
          <p:cNvPr id="26" name="TextBox 47"/>
          <p:cNvSpPr txBox="1"/>
          <p:nvPr/>
        </p:nvSpPr>
        <p:spPr>
          <a:xfrm>
            <a:off x="5642672" y="3366931"/>
            <a:ext cx="1997303" cy="761747"/>
          </a:xfrm>
          <a:prstGeom prst="rect">
            <a:avLst/>
          </a:prstGeom>
          <a:noFill/>
        </p:spPr>
        <p:txBody>
          <a:bodyPr wrap="square" lIns="0" tIns="0" rIns="0" bIns="0" rtlCol="0">
            <a:spAutoFit/>
          </a:bodyPr>
          <a:lstStyle/>
          <a:p>
            <a:pPr algn="r">
              <a:lnSpc>
                <a:spcPct val="150000"/>
              </a:lnSpc>
            </a:pPr>
            <a:r>
              <a:rPr lang="zh-CN" altLang="en-US" sz="1100" dirty="0">
                <a:solidFill>
                  <a:schemeClr val="tx1">
                    <a:lumMod val="85000"/>
                    <a:lumOff val="15000"/>
                  </a:schemeClr>
                </a:solidFill>
                <a:latin typeface="微软雅黑" panose="020B0503020204020204" charset="-122"/>
                <a:ea typeface="微软雅黑" panose="020B0503020204020204" charset="-122"/>
                <a:sym typeface="+mn-ea"/>
              </a:rPr>
              <a:t>请在这里输入你的文字说明并且文本尽量精简可根据需求拉伸文本框</a:t>
            </a:r>
          </a:p>
        </p:txBody>
      </p:sp>
      <p:sp>
        <p:nvSpPr>
          <p:cNvPr id="27" name="Rectangle 48"/>
          <p:cNvSpPr/>
          <p:nvPr/>
        </p:nvSpPr>
        <p:spPr>
          <a:xfrm>
            <a:off x="6363045" y="3072294"/>
            <a:ext cx="1380280" cy="215444"/>
          </a:xfrm>
          <a:prstGeom prst="rect">
            <a:avLst/>
          </a:prstGeom>
        </p:spPr>
        <p:txBody>
          <a:bodyPr wrap="square" lIns="0" tIns="0" rIns="0" bIns="0">
            <a:spAutoFit/>
          </a:bodyPr>
          <a:lstStyle/>
          <a:p>
            <a:pPr algn="ctr"/>
            <a:r>
              <a:rPr lang="zh-CN" altLang="en-US" sz="1400" b="1" dirty="0">
                <a:solidFill>
                  <a:schemeClr val="tx1">
                    <a:lumMod val="65000"/>
                    <a:lumOff val="35000"/>
                  </a:schemeClr>
                </a:solidFill>
                <a:latin typeface="微软雅黑" panose="020B0503020204020204" charset="-122"/>
                <a:ea typeface="微软雅黑" panose="020B0503020204020204" charset="-122"/>
              </a:rPr>
              <a:t>单击添加标题</a:t>
            </a:r>
          </a:p>
        </p:txBody>
      </p:sp>
      <p:sp>
        <p:nvSpPr>
          <p:cNvPr id="28" name="矩形 27"/>
          <p:cNvSpPr/>
          <p:nvPr/>
        </p:nvSpPr>
        <p:spPr>
          <a:xfrm rot="3073926">
            <a:off x="3866651" y="1831299"/>
            <a:ext cx="1323395" cy="1323395"/>
          </a:xfrm>
          <a:prstGeom prst="rect">
            <a:avLst/>
          </a:prstGeom>
          <a:solidFill>
            <a:srgbClr val="D42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9" name="Rectangle 48"/>
          <p:cNvSpPr/>
          <p:nvPr/>
        </p:nvSpPr>
        <p:spPr>
          <a:xfrm>
            <a:off x="4118278" y="2084212"/>
            <a:ext cx="820137" cy="861774"/>
          </a:xfrm>
          <a:prstGeom prst="rect">
            <a:avLst/>
          </a:prstGeom>
        </p:spPr>
        <p:txBody>
          <a:bodyPr wrap="square" lIns="0" tIns="0" rIns="0" bIns="0">
            <a:spAutoFit/>
          </a:bodyPr>
          <a:lstStyle/>
          <a:p>
            <a:pPr algn="ctr"/>
            <a:r>
              <a:rPr lang="zh-CN" altLang="en-US" sz="2800" b="1" dirty="0">
                <a:solidFill>
                  <a:schemeClr val="bg1"/>
                </a:solidFill>
                <a:latin typeface="微软雅黑" panose="020B0503020204020204" charset="-122"/>
                <a:ea typeface="微软雅黑" panose="020B0503020204020204" charset="-122"/>
              </a:rPr>
              <a:t>添加标题</a:t>
            </a:r>
          </a:p>
        </p:txBody>
      </p:sp>
    </p:spTree>
    <p:extLst>
      <p:ext uri="{BB962C8B-B14F-4D97-AF65-F5344CB8AC3E}">
        <p14:creationId xmlns:p14="http://schemas.microsoft.com/office/powerpoint/2010/main" val="2841754188"/>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360"/>
                                          </p:val>
                                        </p:tav>
                                        <p:tav tm="100000">
                                          <p:val>
                                            <p:fltVal val="0"/>
                                          </p:val>
                                        </p:tav>
                                      </p:tavLst>
                                    </p:anim>
                                    <p:animEffect transition="in" filter="fade">
                                      <p:cBhvr>
                                        <p:cTn id="10" dur="500"/>
                                        <p:tgtEl>
                                          <p:spTgt spid="10"/>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500" fill="hold"/>
                                        <p:tgtEl>
                                          <p:spTgt spid="28"/>
                                        </p:tgtEl>
                                        <p:attrNameLst>
                                          <p:attrName>ppt_w</p:attrName>
                                        </p:attrNameLst>
                                      </p:cBhvr>
                                      <p:tavLst>
                                        <p:tav tm="0">
                                          <p:val>
                                            <p:fltVal val="0"/>
                                          </p:val>
                                        </p:tav>
                                        <p:tav tm="100000">
                                          <p:val>
                                            <p:strVal val="#ppt_w"/>
                                          </p:val>
                                        </p:tav>
                                      </p:tavLst>
                                    </p:anim>
                                    <p:anim calcmode="lin" valueType="num">
                                      <p:cBhvr>
                                        <p:cTn id="14" dur="500" fill="hold"/>
                                        <p:tgtEl>
                                          <p:spTgt spid="28"/>
                                        </p:tgtEl>
                                        <p:attrNameLst>
                                          <p:attrName>ppt_h</p:attrName>
                                        </p:attrNameLst>
                                      </p:cBhvr>
                                      <p:tavLst>
                                        <p:tav tm="0">
                                          <p:val>
                                            <p:fltVal val="0"/>
                                          </p:val>
                                        </p:tav>
                                        <p:tav tm="100000">
                                          <p:val>
                                            <p:strVal val="#ppt_h"/>
                                          </p:val>
                                        </p:tav>
                                      </p:tavLst>
                                    </p:anim>
                                    <p:anim calcmode="lin" valueType="num">
                                      <p:cBhvr>
                                        <p:cTn id="15" dur="500" fill="hold"/>
                                        <p:tgtEl>
                                          <p:spTgt spid="28"/>
                                        </p:tgtEl>
                                        <p:attrNameLst>
                                          <p:attrName>style.rotation</p:attrName>
                                        </p:attrNameLst>
                                      </p:cBhvr>
                                      <p:tavLst>
                                        <p:tav tm="0">
                                          <p:val>
                                            <p:fltVal val="360"/>
                                          </p:val>
                                        </p:tav>
                                        <p:tav tm="100000">
                                          <p:val>
                                            <p:fltVal val="0"/>
                                          </p:val>
                                        </p:tav>
                                      </p:tavLst>
                                    </p:anim>
                                    <p:animEffect transition="in" filter="fade">
                                      <p:cBhvr>
                                        <p:cTn id="16" dur="500"/>
                                        <p:tgtEl>
                                          <p:spTgt spid="28"/>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500" fill="hold"/>
                                        <p:tgtEl>
                                          <p:spTgt spid="29"/>
                                        </p:tgtEl>
                                        <p:attrNameLst>
                                          <p:attrName>ppt_w</p:attrName>
                                        </p:attrNameLst>
                                      </p:cBhvr>
                                      <p:tavLst>
                                        <p:tav tm="0">
                                          <p:val>
                                            <p:fltVal val="0"/>
                                          </p:val>
                                        </p:tav>
                                        <p:tav tm="100000">
                                          <p:val>
                                            <p:strVal val="#ppt_w"/>
                                          </p:val>
                                        </p:tav>
                                      </p:tavLst>
                                    </p:anim>
                                    <p:anim calcmode="lin" valueType="num">
                                      <p:cBhvr>
                                        <p:cTn id="21" dur="500" fill="hold"/>
                                        <p:tgtEl>
                                          <p:spTgt spid="29"/>
                                        </p:tgtEl>
                                        <p:attrNameLst>
                                          <p:attrName>ppt_h</p:attrName>
                                        </p:attrNameLst>
                                      </p:cBhvr>
                                      <p:tavLst>
                                        <p:tav tm="0">
                                          <p:val>
                                            <p:fltVal val="0"/>
                                          </p:val>
                                        </p:tav>
                                        <p:tav tm="100000">
                                          <p:val>
                                            <p:strVal val="#ppt_h"/>
                                          </p:val>
                                        </p:tav>
                                      </p:tavLst>
                                    </p:anim>
                                    <p:animEffect transition="in" filter="fade">
                                      <p:cBhvr>
                                        <p:cTn id="22" dur="500"/>
                                        <p:tgtEl>
                                          <p:spTgt spid="29"/>
                                        </p:tgtEl>
                                      </p:cBhvr>
                                    </p:animEffect>
                                  </p:childTnLst>
                                </p:cTn>
                              </p:par>
                            </p:childTnLst>
                          </p:cTn>
                        </p:par>
                        <p:par>
                          <p:cTn id="23" fill="hold">
                            <p:stCondLst>
                              <p:cond delay="1000"/>
                            </p:stCondLst>
                            <p:childTnLst>
                              <p:par>
                                <p:cTn id="24" presetID="22" presetClass="entr" presetSubtype="2"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right)">
                                      <p:cBhvr>
                                        <p:cTn id="26" dur="500"/>
                                        <p:tgtEl>
                                          <p:spTgt spid="6"/>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par>
                          <p:cTn id="30" fill="hold">
                            <p:stCondLst>
                              <p:cond delay="1500"/>
                            </p:stCondLst>
                            <p:childTnLst>
                              <p:par>
                                <p:cTn id="31" presetID="45" presetClass="entr" presetSubtype="0"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250"/>
                                        <p:tgtEl>
                                          <p:spTgt spid="13"/>
                                        </p:tgtEl>
                                      </p:cBhvr>
                                    </p:animEffect>
                                    <p:anim calcmode="lin" valueType="num">
                                      <p:cBhvr>
                                        <p:cTn id="34" dur="1250" fill="hold"/>
                                        <p:tgtEl>
                                          <p:spTgt spid="13"/>
                                        </p:tgtEl>
                                        <p:attrNameLst>
                                          <p:attrName>ppt_w</p:attrName>
                                        </p:attrNameLst>
                                      </p:cBhvr>
                                      <p:tavLst>
                                        <p:tav tm="0" fmla="#ppt_w*sin(2.5*pi*$)">
                                          <p:val>
                                            <p:fltVal val="0"/>
                                          </p:val>
                                        </p:tav>
                                        <p:tav tm="100000">
                                          <p:val>
                                            <p:fltVal val="1"/>
                                          </p:val>
                                        </p:tav>
                                      </p:tavLst>
                                    </p:anim>
                                    <p:anim calcmode="lin" valueType="num">
                                      <p:cBhvr>
                                        <p:cTn id="35" dur="1250" fill="hold"/>
                                        <p:tgtEl>
                                          <p:spTgt spid="13"/>
                                        </p:tgtEl>
                                        <p:attrNameLst>
                                          <p:attrName>ppt_h</p:attrName>
                                        </p:attrNameLst>
                                      </p:cBhvr>
                                      <p:tavLst>
                                        <p:tav tm="0">
                                          <p:val>
                                            <p:strVal val="#ppt_h"/>
                                          </p:val>
                                        </p:tav>
                                        <p:tav tm="100000">
                                          <p:val>
                                            <p:strVal val="#ppt_h"/>
                                          </p:val>
                                        </p:tav>
                                      </p:tavLst>
                                    </p:anim>
                                  </p:childTnLst>
                                </p:cTn>
                              </p:par>
                              <p:par>
                                <p:cTn id="36" presetID="45"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250"/>
                                        <p:tgtEl>
                                          <p:spTgt spid="15"/>
                                        </p:tgtEl>
                                      </p:cBhvr>
                                    </p:animEffect>
                                    <p:anim calcmode="lin" valueType="num">
                                      <p:cBhvr>
                                        <p:cTn id="39" dur="1250" fill="hold"/>
                                        <p:tgtEl>
                                          <p:spTgt spid="15"/>
                                        </p:tgtEl>
                                        <p:attrNameLst>
                                          <p:attrName>ppt_w</p:attrName>
                                        </p:attrNameLst>
                                      </p:cBhvr>
                                      <p:tavLst>
                                        <p:tav tm="0" fmla="#ppt_w*sin(2.5*pi*$)">
                                          <p:val>
                                            <p:fltVal val="0"/>
                                          </p:val>
                                        </p:tav>
                                        <p:tav tm="100000">
                                          <p:val>
                                            <p:fltVal val="1"/>
                                          </p:val>
                                        </p:tav>
                                      </p:tavLst>
                                    </p:anim>
                                    <p:anim calcmode="lin" valueType="num">
                                      <p:cBhvr>
                                        <p:cTn id="40" dur="1250" fill="hold"/>
                                        <p:tgtEl>
                                          <p:spTgt spid="15"/>
                                        </p:tgtEl>
                                        <p:attrNameLst>
                                          <p:attrName>ppt_h</p:attrName>
                                        </p:attrNameLst>
                                      </p:cBhvr>
                                      <p:tavLst>
                                        <p:tav tm="0">
                                          <p:val>
                                            <p:strVal val="#ppt_h"/>
                                          </p:val>
                                        </p:tav>
                                        <p:tav tm="100000">
                                          <p:val>
                                            <p:strVal val="#ppt_h"/>
                                          </p:val>
                                        </p:tav>
                                      </p:tavLst>
                                    </p:anim>
                                  </p:childTnLst>
                                </p:cTn>
                              </p:par>
                            </p:childTnLst>
                          </p:cTn>
                        </p:par>
                        <p:par>
                          <p:cTn id="41" fill="hold">
                            <p:stCondLst>
                              <p:cond delay="2750"/>
                            </p:stCondLst>
                            <p:childTnLst>
                              <p:par>
                                <p:cTn id="42" presetID="42" presetClass="entr" presetSubtype="0" fill="hold" grpId="0"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1000"/>
                                        <p:tgtEl>
                                          <p:spTgt spid="21"/>
                                        </p:tgtEl>
                                      </p:cBhvr>
                                    </p:animEffect>
                                    <p:anim calcmode="lin" valueType="num">
                                      <p:cBhvr>
                                        <p:cTn id="45" dur="1000" fill="hold"/>
                                        <p:tgtEl>
                                          <p:spTgt spid="21"/>
                                        </p:tgtEl>
                                        <p:attrNameLst>
                                          <p:attrName>ppt_x</p:attrName>
                                        </p:attrNameLst>
                                      </p:cBhvr>
                                      <p:tavLst>
                                        <p:tav tm="0">
                                          <p:val>
                                            <p:strVal val="#ppt_x"/>
                                          </p:val>
                                        </p:tav>
                                        <p:tav tm="100000">
                                          <p:val>
                                            <p:strVal val="#ppt_x"/>
                                          </p:val>
                                        </p:tav>
                                      </p:tavLst>
                                    </p:anim>
                                    <p:anim calcmode="lin" valueType="num">
                                      <p:cBhvr>
                                        <p:cTn id="46" dur="1000" fill="hold"/>
                                        <p:tgtEl>
                                          <p:spTgt spid="21"/>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1000"/>
                                        <p:tgtEl>
                                          <p:spTgt spid="25"/>
                                        </p:tgtEl>
                                      </p:cBhvr>
                                    </p:animEffect>
                                    <p:anim calcmode="lin" valueType="num">
                                      <p:cBhvr>
                                        <p:cTn id="50" dur="1000" fill="hold"/>
                                        <p:tgtEl>
                                          <p:spTgt spid="25"/>
                                        </p:tgtEl>
                                        <p:attrNameLst>
                                          <p:attrName>ppt_x</p:attrName>
                                        </p:attrNameLst>
                                      </p:cBhvr>
                                      <p:tavLst>
                                        <p:tav tm="0">
                                          <p:val>
                                            <p:strVal val="#ppt_x"/>
                                          </p:val>
                                        </p:tav>
                                        <p:tav tm="100000">
                                          <p:val>
                                            <p:strVal val="#ppt_x"/>
                                          </p:val>
                                        </p:tav>
                                      </p:tavLst>
                                    </p:anim>
                                    <p:anim calcmode="lin" valueType="num">
                                      <p:cBhvr>
                                        <p:cTn id="51" dur="1000" fill="hold"/>
                                        <p:tgtEl>
                                          <p:spTgt spid="25"/>
                                        </p:tgtEl>
                                        <p:attrNameLst>
                                          <p:attrName>ppt_y</p:attrName>
                                        </p:attrNameLst>
                                      </p:cBhvr>
                                      <p:tavLst>
                                        <p:tav tm="0">
                                          <p:val>
                                            <p:strVal val="#ppt_y+.1"/>
                                          </p:val>
                                        </p:tav>
                                        <p:tav tm="100000">
                                          <p:val>
                                            <p:strVal val="#ppt_y"/>
                                          </p:val>
                                        </p:tav>
                                      </p:tavLst>
                                    </p:anim>
                                  </p:childTnLst>
                                </p:cTn>
                              </p:par>
                            </p:childTnLst>
                          </p:cTn>
                        </p:par>
                        <p:par>
                          <p:cTn id="52" fill="hold">
                            <p:stCondLst>
                              <p:cond delay="3750"/>
                            </p:stCondLst>
                            <p:childTnLst>
                              <p:par>
                                <p:cTn id="53" presetID="22" presetClass="entr" presetSubtype="1"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up)">
                                      <p:cBhvr>
                                        <p:cTn id="55" dur="500"/>
                                        <p:tgtEl>
                                          <p:spTgt spid="17"/>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up)">
                                      <p:cBhvr>
                                        <p:cTn id="58" dur="500"/>
                                        <p:tgtEl>
                                          <p:spTgt spid="24"/>
                                        </p:tgtEl>
                                      </p:cBhvr>
                                    </p:animEffect>
                                  </p:childTnLst>
                                </p:cTn>
                              </p:par>
                            </p:childTnLst>
                          </p:cTn>
                        </p:par>
                        <p:par>
                          <p:cTn id="59" fill="hold">
                            <p:stCondLst>
                              <p:cond delay="4250"/>
                            </p:stCondLst>
                            <p:childTnLst>
                              <p:par>
                                <p:cTn id="60" presetID="22" presetClass="entr" presetSubtype="2" fill="hold" grpId="0" nodeType="after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wipe(right)">
                                      <p:cBhvr>
                                        <p:cTn id="62" dur="500"/>
                                        <p:tgtEl>
                                          <p:spTgt spid="7"/>
                                        </p:tgtEl>
                                      </p:cBhvr>
                                    </p:animEffect>
                                  </p:childTnLst>
                                </p:cTn>
                              </p:par>
                              <p:par>
                                <p:cTn id="63" presetID="22" presetClass="entr" presetSubtype="8" fill="hold" grpId="0" nodeType="with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wipe(left)">
                                      <p:cBhvr>
                                        <p:cTn id="65" dur="500"/>
                                        <p:tgtEl>
                                          <p:spTgt spid="9"/>
                                        </p:tgtEl>
                                      </p:cBhvr>
                                    </p:animEffect>
                                  </p:childTnLst>
                                </p:cTn>
                              </p:par>
                            </p:childTnLst>
                          </p:cTn>
                        </p:par>
                        <p:par>
                          <p:cTn id="66" fill="hold">
                            <p:stCondLst>
                              <p:cond delay="4750"/>
                            </p:stCondLst>
                            <p:childTnLst>
                              <p:par>
                                <p:cTn id="67" presetID="45" presetClass="entr" presetSubtype="0" fill="hold" grpId="0" nodeType="after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1250"/>
                                        <p:tgtEl>
                                          <p:spTgt spid="14"/>
                                        </p:tgtEl>
                                      </p:cBhvr>
                                    </p:animEffect>
                                    <p:anim calcmode="lin" valueType="num">
                                      <p:cBhvr>
                                        <p:cTn id="70" dur="1250" fill="hold"/>
                                        <p:tgtEl>
                                          <p:spTgt spid="14"/>
                                        </p:tgtEl>
                                        <p:attrNameLst>
                                          <p:attrName>ppt_w</p:attrName>
                                        </p:attrNameLst>
                                      </p:cBhvr>
                                      <p:tavLst>
                                        <p:tav tm="0" fmla="#ppt_w*sin(2.5*pi*$)">
                                          <p:val>
                                            <p:fltVal val="0"/>
                                          </p:val>
                                        </p:tav>
                                        <p:tav tm="100000">
                                          <p:val>
                                            <p:fltVal val="1"/>
                                          </p:val>
                                        </p:tav>
                                      </p:tavLst>
                                    </p:anim>
                                    <p:anim calcmode="lin" valueType="num">
                                      <p:cBhvr>
                                        <p:cTn id="71" dur="1250" fill="hold"/>
                                        <p:tgtEl>
                                          <p:spTgt spid="14"/>
                                        </p:tgtEl>
                                        <p:attrNameLst>
                                          <p:attrName>ppt_h</p:attrName>
                                        </p:attrNameLst>
                                      </p:cBhvr>
                                      <p:tavLst>
                                        <p:tav tm="0">
                                          <p:val>
                                            <p:strVal val="#ppt_h"/>
                                          </p:val>
                                        </p:tav>
                                        <p:tav tm="100000">
                                          <p:val>
                                            <p:strVal val="#ppt_h"/>
                                          </p:val>
                                        </p:tav>
                                      </p:tavLst>
                                    </p:anim>
                                  </p:childTnLst>
                                </p:cTn>
                              </p:par>
                              <p:par>
                                <p:cTn id="72" presetID="45" presetClass="entr" presetSubtype="0" fill="hold" grpId="0" nodeType="with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1250"/>
                                        <p:tgtEl>
                                          <p:spTgt spid="16"/>
                                        </p:tgtEl>
                                      </p:cBhvr>
                                    </p:animEffect>
                                    <p:anim calcmode="lin" valueType="num">
                                      <p:cBhvr>
                                        <p:cTn id="75" dur="1250" fill="hold"/>
                                        <p:tgtEl>
                                          <p:spTgt spid="16"/>
                                        </p:tgtEl>
                                        <p:attrNameLst>
                                          <p:attrName>ppt_w</p:attrName>
                                        </p:attrNameLst>
                                      </p:cBhvr>
                                      <p:tavLst>
                                        <p:tav tm="0" fmla="#ppt_w*sin(2.5*pi*$)">
                                          <p:val>
                                            <p:fltVal val="0"/>
                                          </p:val>
                                        </p:tav>
                                        <p:tav tm="100000">
                                          <p:val>
                                            <p:fltVal val="1"/>
                                          </p:val>
                                        </p:tav>
                                      </p:tavLst>
                                    </p:anim>
                                    <p:anim calcmode="lin" valueType="num">
                                      <p:cBhvr>
                                        <p:cTn id="76" dur="1250" fill="hold"/>
                                        <p:tgtEl>
                                          <p:spTgt spid="16"/>
                                        </p:tgtEl>
                                        <p:attrNameLst>
                                          <p:attrName>ppt_h</p:attrName>
                                        </p:attrNameLst>
                                      </p:cBhvr>
                                      <p:tavLst>
                                        <p:tav tm="0">
                                          <p:val>
                                            <p:strVal val="#ppt_h"/>
                                          </p:val>
                                        </p:tav>
                                        <p:tav tm="100000">
                                          <p:val>
                                            <p:strVal val="#ppt_h"/>
                                          </p:val>
                                        </p:tav>
                                      </p:tavLst>
                                    </p:anim>
                                  </p:childTnLst>
                                </p:cTn>
                              </p:par>
                            </p:childTnLst>
                          </p:cTn>
                        </p:par>
                        <p:par>
                          <p:cTn id="77" fill="hold">
                            <p:stCondLst>
                              <p:cond delay="6000"/>
                            </p:stCondLst>
                            <p:childTnLst>
                              <p:par>
                                <p:cTn id="78" presetID="42" presetClass="entr" presetSubtype="0" fill="hold" grpId="0" nodeType="after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fade">
                                      <p:cBhvr>
                                        <p:cTn id="80" dur="750"/>
                                        <p:tgtEl>
                                          <p:spTgt spid="23"/>
                                        </p:tgtEl>
                                      </p:cBhvr>
                                    </p:animEffect>
                                    <p:anim calcmode="lin" valueType="num">
                                      <p:cBhvr>
                                        <p:cTn id="81" dur="750" fill="hold"/>
                                        <p:tgtEl>
                                          <p:spTgt spid="23"/>
                                        </p:tgtEl>
                                        <p:attrNameLst>
                                          <p:attrName>ppt_x</p:attrName>
                                        </p:attrNameLst>
                                      </p:cBhvr>
                                      <p:tavLst>
                                        <p:tav tm="0">
                                          <p:val>
                                            <p:strVal val="#ppt_x"/>
                                          </p:val>
                                        </p:tav>
                                        <p:tav tm="100000">
                                          <p:val>
                                            <p:strVal val="#ppt_x"/>
                                          </p:val>
                                        </p:tav>
                                      </p:tavLst>
                                    </p:anim>
                                    <p:anim calcmode="lin" valueType="num">
                                      <p:cBhvr>
                                        <p:cTn id="82" dur="750" fill="hold"/>
                                        <p:tgtEl>
                                          <p:spTgt spid="23"/>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750"/>
                                        <p:tgtEl>
                                          <p:spTgt spid="27"/>
                                        </p:tgtEl>
                                      </p:cBhvr>
                                    </p:animEffect>
                                    <p:anim calcmode="lin" valueType="num">
                                      <p:cBhvr>
                                        <p:cTn id="86" dur="750" fill="hold"/>
                                        <p:tgtEl>
                                          <p:spTgt spid="27"/>
                                        </p:tgtEl>
                                        <p:attrNameLst>
                                          <p:attrName>ppt_x</p:attrName>
                                        </p:attrNameLst>
                                      </p:cBhvr>
                                      <p:tavLst>
                                        <p:tav tm="0">
                                          <p:val>
                                            <p:strVal val="#ppt_x"/>
                                          </p:val>
                                        </p:tav>
                                        <p:tav tm="100000">
                                          <p:val>
                                            <p:strVal val="#ppt_x"/>
                                          </p:val>
                                        </p:tav>
                                      </p:tavLst>
                                    </p:anim>
                                    <p:anim calcmode="lin" valueType="num">
                                      <p:cBhvr>
                                        <p:cTn id="87" dur="750" fill="hold"/>
                                        <p:tgtEl>
                                          <p:spTgt spid="27"/>
                                        </p:tgtEl>
                                        <p:attrNameLst>
                                          <p:attrName>ppt_y</p:attrName>
                                        </p:attrNameLst>
                                      </p:cBhvr>
                                      <p:tavLst>
                                        <p:tav tm="0">
                                          <p:val>
                                            <p:strVal val="#ppt_y+.1"/>
                                          </p:val>
                                        </p:tav>
                                        <p:tav tm="100000">
                                          <p:val>
                                            <p:strVal val="#ppt_y"/>
                                          </p:val>
                                        </p:tav>
                                      </p:tavLst>
                                    </p:anim>
                                  </p:childTnLst>
                                </p:cTn>
                              </p:par>
                            </p:childTnLst>
                          </p:cTn>
                        </p:par>
                        <p:par>
                          <p:cTn id="88" fill="hold">
                            <p:stCondLst>
                              <p:cond delay="6750"/>
                            </p:stCondLst>
                            <p:childTnLst>
                              <p:par>
                                <p:cTn id="89" presetID="22" presetClass="entr" presetSubtype="1" fill="hold" grpId="0" nodeType="after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wipe(up)">
                                      <p:cBhvr>
                                        <p:cTn id="91" dur="500"/>
                                        <p:tgtEl>
                                          <p:spTgt spid="22"/>
                                        </p:tgtEl>
                                      </p:cBhvr>
                                    </p:animEffect>
                                  </p:childTnLst>
                                </p:cTn>
                              </p:par>
                              <p:par>
                                <p:cTn id="92" presetID="22" presetClass="entr" presetSubtype="1" fill="hold" grpId="0" nodeType="withEffect">
                                  <p:stCondLst>
                                    <p:cond delay="0"/>
                                  </p:stCondLst>
                                  <p:childTnLst>
                                    <p:set>
                                      <p:cBhvr>
                                        <p:cTn id="93" dur="1" fill="hold">
                                          <p:stCondLst>
                                            <p:cond delay="0"/>
                                          </p:stCondLst>
                                        </p:cTn>
                                        <p:tgtEl>
                                          <p:spTgt spid="26"/>
                                        </p:tgtEl>
                                        <p:attrNameLst>
                                          <p:attrName>style.visibility</p:attrName>
                                        </p:attrNameLst>
                                      </p:cBhvr>
                                      <p:to>
                                        <p:strVal val="visible"/>
                                      </p:to>
                                    </p:set>
                                    <p:animEffect transition="in" filter="wipe(up)">
                                      <p:cBhvr>
                                        <p:cTn id="9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3" grpId="0" animBg="1"/>
      <p:bldP spid="14" grpId="0" animBg="1"/>
      <p:bldP spid="15" grpId="0" animBg="1"/>
      <p:bldP spid="16" grpId="0" animBg="1"/>
      <p:bldP spid="17" grpId="0"/>
      <p:bldP spid="21" grpId="0"/>
      <p:bldP spid="22" grpId="0"/>
      <p:bldP spid="23" grpId="0"/>
      <p:bldP spid="24" grpId="0"/>
      <p:bldP spid="25" grpId="0"/>
      <p:bldP spid="26" grpId="0"/>
      <p:bldP spid="27" grpId="0"/>
      <p:bldP spid="28" grpId="0" animBg="1"/>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001751" y="-2001752"/>
            <a:ext cx="5140497" cy="9144001"/>
          </a:xfrm>
          <a:prstGeom prst="rect">
            <a:avLst/>
          </a:prstGeom>
        </p:spPr>
      </p:pic>
      <p:sp>
        <p:nvSpPr>
          <p:cNvPr id="18" name="菱形 17"/>
          <p:cNvSpPr/>
          <p:nvPr/>
        </p:nvSpPr>
        <p:spPr>
          <a:xfrm>
            <a:off x="107504" y="195486"/>
            <a:ext cx="432048" cy="432048"/>
          </a:xfrm>
          <a:prstGeom prst="diamond">
            <a:avLst/>
          </a:prstGeom>
          <a:solidFill>
            <a:schemeClr val="bg1">
              <a:lumMod val="9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菱形 18"/>
          <p:cNvSpPr/>
          <p:nvPr/>
        </p:nvSpPr>
        <p:spPr>
          <a:xfrm>
            <a:off x="251520" y="195486"/>
            <a:ext cx="432048" cy="432048"/>
          </a:xfrm>
          <a:prstGeom prst="diamond">
            <a:avLst/>
          </a:prstGeom>
          <a:solidFill>
            <a:srgbClr val="71BDCD"/>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683568" y="255855"/>
            <a:ext cx="2031325" cy="369332"/>
          </a:xfrm>
          <a:prstGeom prst="rect">
            <a:avLst/>
          </a:prstGeom>
          <a:noFill/>
        </p:spPr>
        <p:txBody>
          <a:bodyPr wrap="none" rtlCol="0">
            <a:spAutoFit/>
          </a:bodyPr>
          <a:lstStyle/>
          <a:p>
            <a:r>
              <a:rPr lang="zh-CN" altLang="en-US" sz="1800" b="1" dirty="0" smtClean="0">
                <a:solidFill>
                  <a:schemeClr val="tx1">
                    <a:lumMod val="65000"/>
                    <a:lumOff val="35000"/>
                  </a:schemeClr>
                </a:solidFill>
                <a:latin typeface="微软雅黑" panose="020B0503020204020204" pitchFamily="34" charset="-122"/>
                <a:ea typeface="微软雅黑" panose="020B0503020204020204" pitchFamily="34" charset="-122"/>
              </a:rPr>
              <a:t>单击添加本页标题</a:t>
            </a:r>
            <a:endParaRPr lang="zh-CN" altLang="en-US" sz="1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 name="Freeform 192"/>
          <p:cNvSpPr>
            <a:spLocks noEditPoints="1"/>
          </p:cNvSpPr>
          <p:nvPr/>
        </p:nvSpPr>
        <p:spPr bwMode="auto">
          <a:xfrm>
            <a:off x="687188" y="2221813"/>
            <a:ext cx="864169" cy="2042581"/>
          </a:xfrm>
          <a:custGeom>
            <a:avLst/>
            <a:gdLst>
              <a:gd name="T0" fmla="*/ 625 w 693"/>
              <a:gd name="T1" fmla="*/ 1522 h 1641"/>
              <a:gd name="T2" fmla="*/ 520 w 693"/>
              <a:gd name="T3" fmla="*/ 985 h 1641"/>
              <a:gd name="T4" fmla="*/ 498 w 693"/>
              <a:gd name="T5" fmla="*/ 789 h 1641"/>
              <a:gd name="T6" fmla="*/ 532 w 693"/>
              <a:gd name="T7" fmla="*/ 760 h 1641"/>
              <a:gd name="T8" fmla="*/ 571 w 693"/>
              <a:gd name="T9" fmla="*/ 506 h 1641"/>
              <a:gd name="T10" fmla="*/ 505 w 693"/>
              <a:gd name="T11" fmla="*/ 282 h 1641"/>
              <a:gd name="T12" fmla="*/ 394 w 693"/>
              <a:gd name="T13" fmla="*/ 243 h 1641"/>
              <a:gd name="T14" fmla="*/ 344 w 693"/>
              <a:gd name="T15" fmla="*/ 214 h 1641"/>
              <a:gd name="T16" fmla="*/ 341 w 693"/>
              <a:gd name="T17" fmla="*/ 204 h 1641"/>
              <a:gd name="T18" fmla="*/ 354 w 693"/>
              <a:gd name="T19" fmla="*/ 65 h 1641"/>
              <a:gd name="T20" fmla="*/ 313 w 693"/>
              <a:gd name="T21" fmla="*/ 0 h 1641"/>
              <a:gd name="T22" fmla="*/ 228 w 693"/>
              <a:gd name="T23" fmla="*/ 24 h 1641"/>
              <a:gd name="T24" fmla="*/ 214 w 693"/>
              <a:gd name="T25" fmla="*/ 121 h 1641"/>
              <a:gd name="T26" fmla="*/ 240 w 693"/>
              <a:gd name="T27" fmla="*/ 200 h 1641"/>
              <a:gd name="T28" fmla="*/ 240 w 693"/>
              <a:gd name="T29" fmla="*/ 215 h 1641"/>
              <a:gd name="T30" fmla="*/ 147 w 693"/>
              <a:gd name="T31" fmla="*/ 272 h 1641"/>
              <a:gd name="T32" fmla="*/ 22 w 693"/>
              <a:gd name="T33" fmla="*/ 531 h 1641"/>
              <a:gd name="T34" fmla="*/ 113 w 693"/>
              <a:gd name="T35" fmla="*/ 777 h 1641"/>
              <a:gd name="T36" fmla="*/ 143 w 693"/>
              <a:gd name="T37" fmla="*/ 802 h 1641"/>
              <a:gd name="T38" fmla="*/ 220 w 693"/>
              <a:gd name="T39" fmla="*/ 1183 h 1641"/>
              <a:gd name="T40" fmla="*/ 267 w 693"/>
              <a:gd name="T41" fmla="*/ 1470 h 1641"/>
              <a:gd name="T42" fmla="*/ 231 w 693"/>
              <a:gd name="T43" fmla="*/ 1602 h 1641"/>
              <a:gd name="T44" fmla="*/ 343 w 693"/>
              <a:gd name="T45" fmla="*/ 1595 h 1641"/>
              <a:gd name="T46" fmla="*/ 351 w 693"/>
              <a:gd name="T47" fmla="*/ 1504 h 1641"/>
              <a:gd name="T48" fmla="*/ 342 w 693"/>
              <a:gd name="T49" fmla="*/ 1327 h 1641"/>
              <a:gd name="T50" fmla="*/ 334 w 693"/>
              <a:gd name="T51" fmla="*/ 1168 h 1641"/>
              <a:gd name="T52" fmla="*/ 372 w 693"/>
              <a:gd name="T53" fmla="*/ 991 h 1641"/>
              <a:gd name="T54" fmla="*/ 495 w 693"/>
              <a:gd name="T55" fmla="*/ 1455 h 1641"/>
              <a:gd name="T56" fmla="*/ 553 w 693"/>
              <a:gd name="T57" fmla="*/ 1595 h 1641"/>
              <a:gd name="T58" fmla="*/ 693 w 693"/>
              <a:gd name="T59" fmla="*/ 1628 h 1641"/>
              <a:gd name="T60" fmla="*/ 115 w 693"/>
              <a:gd name="T61" fmla="*/ 608 h 1641"/>
              <a:gd name="T62" fmla="*/ 125 w 693"/>
              <a:gd name="T63" fmla="*/ 524 h 1641"/>
              <a:gd name="T64" fmla="*/ 395 w 693"/>
              <a:gd name="T65" fmla="*/ 690 h 1641"/>
              <a:gd name="T66" fmla="*/ 314 w 693"/>
              <a:gd name="T67" fmla="*/ 307 h 1641"/>
              <a:gd name="T68" fmla="*/ 280 w 693"/>
              <a:gd name="T69" fmla="*/ 291 h 1641"/>
              <a:gd name="T70" fmla="*/ 295 w 693"/>
              <a:gd name="T71" fmla="*/ 485 h 1641"/>
              <a:gd name="T72" fmla="*/ 274 w 693"/>
              <a:gd name="T73" fmla="*/ 687 h 1641"/>
              <a:gd name="T74" fmla="*/ 235 w 693"/>
              <a:gd name="T75" fmla="*/ 542 h 1641"/>
              <a:gd name="T76" fmla="*/ 248 w 693"/>
              <a:gd name="T77" fmla="*/ 225 h 1641"/>
              <a:gd name="T78" fmla="*/ 334 w 693"/>
              <a:gd name="T79" fmla="*/ 227 h 1641"/>
              <a:gd name="T80" fmla="*/ 381 w 693"/>
              <a:gd name="T81" fmla="*/ 413 h 1641"/>
              <a:gd name="T82" fmla="*/ 411 w 693"/>
              <a:gd name="T83" fmla="*/ 689 h 1641"/>
              <a:gd name="T84" fmla="*/ 473 w 693"/>
              <a:gd name="T85" fmla="*/ 485 h 1641"/>
              <a:gd name="T86" fmla="*/ 501 w 693"/>
              <a:gd name="T87" fmla="*/ 57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93" h="1641">
                <a:moveTo>
                  <a:pt x="669" y="1590"/>
                </a:moveTo>
                <a:cubicBezTo>
                  <a:pt x="650" y="1579"/>
                  <a:pt x="636" y="1550"/>
                  <a:pt x="629" y="1542"/>
                </a:cubicBezTo>
                <a:cubicBezTo>
                  <a:pt x="622" y="1535"/>
                  <a:pt x="631" y="1537"/>
                  <a:pt x="625" y="1522"/>
                </a:cubicBezTo>
                <a:cubicBezTo>
                  <a:pt x="619" y="1507"/>
                  <a:pt x="600" y="1419"/>
                  <a:pt x="597" y="1391"/>
                </a:cubicBezTo>
                <a:cubicBezTo>
                  <a:pt x="593" y="1362"/>
                  <a:pt x="595" y="1265"/>
                  <a:pt x="582" y="1219"/>
                </a:cubicBezTo>
                <a:cubicBezTo>
                  <a:pt x="568" y="1173"/>
                  <a:pt x="526" y="1025"/>
                  <a:pt x="520" y="985"/>
                </a:cubicBezTo>
                <a:cubicBezTo>
                  <a:pt x="514" y="944"/>
                  <a:pt x="505" y="903"/>
                  <a:pt x="505" y="881"/>
                </a:cubicBezTo>
                <a:cubicBezTo>
                  <a:pt x="505" y="858"/>
                  <a:pt x="503" y="843"/>
                  <a:pt x="496" y="827"/>
                </a:cubicBezTo>
                <a:cubicBezTo>
                  <a:pt x="490" y="811"/>
                  <a:pt x="498" y="789"/>
                  <a:pt x="498" y="789"/>
                </a:cubicBezTo>
                <a:cubicBezTo>
                  <a:pt x="498" y="789"/>
                  <a:pt x="514" y="801"/>
                  <a:pt x="524" y="810"/>
                </a:cubicBezTo>
                <a:cubicBezTo>
                  <a:pt x="534" y="819"/>
                  <a:pt x="534" y="805"/>
                  <a:pt x="529" y="785"/>
                </a:cubicBezTo>
                <a:cubicBezTo>
                  <a:pt x="524" y="765"/>
                  <a:pt x="527" y="754"/>
                  <a:pt x="532" y="760"/>
                </a:cubicBezTo>
                <a:cubicBezTo>
                  <a:pt x="537" y="767"/>
                  <a:pt x="541" y="728"/>
                  <a:pt x="553" y="705"/>
                </a:cubicBezTo>
                <a:cubicBezTo>
                  <a:pt x="566" y="681"/>
                  <a:pt x="593" y="633"/>
                  <a:pt x="587" y="606"/>
                </a:cubicBezTo>
                <a:cubicBezTo>
                  <a:pt x="581" y="578"/>
                  <a:pt x="578" y="530"/>
                  <a:pt x="571" y="506"/>
                </a:cubicBezTo>
                <a:cubicBezTo>
                  <a:pt x="563" y="483"/>
                  <a:pt x="556" y="441"/>
                  <a:pt x="547" y="415"/>
                </a:cubicBezTo>
                <a:cubicBezTo>
                  <a:pt x="538" y="389"/>
                  <a:pt x="540" y="376"/>
                  <a:pt x="529" y="350"/>
                </a:cubicBezTo>
                <a:cubicBezTo>
                  <a:pt x="517" y="324"/>
                  <a:pt x="505" y="295"/>
                  <a:pt x="505" y="282"/>
                </a:cubicBezTo>
                <a:cubicBezTo>
                  <a:pt x="505" y="275"/>
                  <a:pt x="502" y="269"/>
                  <a:pt x="491" y="265"/>
                </a:cubicBezTo>
                <a:cubicBezTo>
                  <a:pt x="483" y="261"/>
                  <a:pt x="469" y="258"/>
                  <a:pt x="449" y="255"/>
                </a:cubicBezTo>
                <a:cubicBezTo>
                  <a:pt x="428" y="252"/>
                  <a:pt x="409" y="248"/>
                  <a:pt x="394" y="243"/>
                </a:cubicBezTo>
                <a:cubicBezTo>
                  <a:pt x="393" y="243"/>
                  <a:pt x="392" y="242"/>
                  <a:pt x="391" y="242"/>
                </a:cubicBezTo>
                <a:cubicBezTo>
                  <a:pt x="391" y="242"/>
                  <a:pt x="390" y="242"/>
                  <a:pt x="390" y="242"/>
                </a:cubicBezTo>
                <a:cubicBezTo>
                  <a:pt x="370" y="235"/>
                  <a:pt x="344" y="214"/>
                  <a:pt x="344" y="214"/>
                </a:cubicBezTo>
                <a:cubicBezTo>
                  <a:pt x="336" y="225"/>
                  <a:pt x="336" y="225"/>
                  <a:pt x="336" y="225"/>
                </a:cubicBezTo>
                <a:cubicBezTo>
                  <a:pt x="339" y="221"/>
                  <a:pt x="341" y="218"/>
                  <a:pt x="344" y="214"/>
                </a:cubicBezTo>
                <a:cubicBezTo>
                  <a:pt x="341" y="211"/>
                  <a:pt x="336" y="204"/>
                  <a:pt x="341" y="204"/>
                </a:cubicBezTo>
                <a:cubicBezTo>
                  <a:pt x="352" y="203"/>
                  <a:pt x="354" y="159"/>
                  <a:pt x="360" y="146"/>
                </a:cubicBezTo>
                <a:cubicBezTo>
                  <a:pt x="366" y="133"/>
                  <a:pt x="364" y="124"/>
                  <a:pt x="360" y="112"/>
                </a:cubicBezTo>
                <a:cubicBezTo>
                  <a:pt x="356" y="101"/>
                  <a:pt x="364" y="84"/>
                  <a:pt x="354" y="65"/>
                </a:cubicBezTo>
                <a:cubicBezTo>
                  <a:pt x="344" y="47"/>
                  <a:pt x="358" y="24"/>
                  <a:pt x="344" y="22"/>
                </a:cubicBezTo>
                <a:cubicBezTo>
                  <a:pt x="330" y="20"/>
                  <a:pt x="335" y="3"/>
                  <a:pt x="322" y="3"/>
                </a:cubicBezTo>
                <a:cubicBezTo>
                  <a:pt x="318" y="3"/>
                  <a:pt x="315" y="2"/>
                  <a:pt x="313" y="0"/>
                </a:cubicBezTo>
                <a:cubicBezTo>
                  <a:pt x="302" y="21"/>
                  <a:pt x="285" y="14"/>
                  <a:pt x="285" y="14"/>
                </a:cubicBezTo>
                <a:cubicBezTo>
                  <a:pt x="259" y="8"/>
                  <a:pt x="242" y="14"/>
                  <a:pt x="230" y="23"/>
                </a:cubicBezTo>
                <a:cubicBezTo>
                  <a:pt x="230" y="23"/>
                  <a:pt x="229" y="24"/>
                  <a:pt x="228" y="24"/>
                </a:cubicBezTo>
                <a:cubicBezTo>
                  <a:pt x="213" y="38"/>
                  <a:pt x="208" y="57"/>
                  <a:pt x="208" y="58"/>
                </a:cubicBezTo>
                <a:cubicBezTo>
                  <a:pt x="207" y="65"/>
                  <a:pt x="206" y="72"/>
                  <a:pt x="206" y="77"/>
                </a:cubicBezTo>
                <a:cubicBezTo>
                  <a:pt x="208" y="95"/>
                  <a:pt x="213" y="113"/>
                  <a:pt x="214" y="121"/>
                </a:cubicBezTo>
                <a:cubicBezTo>
                  <a:pt x="215" y="128"/>
                  <a:pt x="219" y="158"/>
                  <a:pt x="225" y="158"/>
                </a:cubicBezTo>
                <a:cubicBezTo>
                  <a:pt x="231" y="158"/>
                  <a:pt x="233" y="159"/>
                  <a:pt x="233" y="159"/>
                </a:cubicBezTo>
                <a:cubicBezTo>
                  <a:pt x="233" y="159"/>
                  <a:pt x="240" y="182"/>
                  <a:pt x="240" y="200"/>
                </a:cubicBezTo>
                <a:cubicBezTo>
                  <a:pt x="240" y="208"/>
                  <a:pt x="240" y="212"/>
                  <a:pt x="240" y="215"/>
                </a:cubicBezTo>
                <a:cubicBezTo>
                  <a:pt x="240" y="215"/>
                  <a:pt x="240" y="215"/>
                  <a:pt x="240" y="215"/>
                </a:cubicBezTo>
                <a:cubicBezTo>
                  <a:pt x="240" y="215"/>
                  <a:pt x="240" y="215"/>
                  <a:pt x="240" y="215"/>
                </a:cubicBezTo>
                <a:cubicBezTo>
                  <a:pt x="240" y="215"/>
                  <a:pt x="240" y="215"/>
                  <a:pt x="240" y="215"/>
                </a:cubicBezTo>
                <a:cubicBezTo>
                  <a:pt x="240" y="215"/>
                  <a:pt x="224" y="238"/>
                  <a:pt x="206" y="246"/>
                </a:cubicBezTo>
                <a:cubicBezTo>
                  <a:pt x="188" y="255"/>
                  <a:pt x="162" y="268"/>
                  <a:pt x="147" y="272"/>
                </a:cubicBezTo>
                <a:cubicBezTo>
                  <a:pt x="136" y="275"/>
                  <a:pt x="124" y="279"/>
                  <a:pt x="115" y="285"/>
                </a:cubicBezTo>
                <a:cubicBezTo>
                  <a:pt x="103" y="293"/>
                  <a:pt x="93" y="305"/>
                  <a:pt x="89" y="326"/>
                </a:cubicBezTo>
                <a:cubicBezTo>
                  <a:pt x="82" y="365"/>
                  <a:pt x="42" y="495"/>
                  <a:pt x="22" y="531"/>
                </a:cubicBezTo>
                <a:cubicBezTo>
                  <a:pt x="3" y="567"/>
                  <a:pt x="0" y="616"/>
                  <a:pt x="20" y="646"/>
                </a:cubicBezTo>
                <a:cubicBezTo>
                  <a:pt x="39" y="676"/>
                  <a:pt x="86" y="750"/>
                  <a:pt x="93" y="760"/>
                </a:cubicBezTo>
                <a:cubicBezTo>
                  <a:pt x="100" y="770"/>
                  <a:pt x="102" y="778"/>
                  <a:pt x="113" y="777"/>
                </a:cubicBezTo>
                <a:cubicBezTo>
                  <a:pt x="113" y="777"/>
                  <a:pt x="114" y="776"/>
                  <a:pt x="115" y="776"/>
                </a:cubicBezTo>
                <a:cubicBezTo>
                  <a:pt x="124" y="776"/>
                  <a:pt x="130" y="777"/>
                  <a:pt x="130" y="777"/>
                </a:cubicBezTo>
                <a:cubicBezTo>
                  <a:pt x="130" y="777"/>
                  <a:pt x="135" y="796"/>
                  <a:pt x="143" y="802"/>
                </a:cubicBezTo>
                <a:cubicBezTo>
                  <a:pt x="151" y="808"/>
                  <a:pt x="161" y="828"/>
                  <a:pt x="163" y="821"/>
                </a:cubicBezTo>
                <a:cubicBezTo>
                  <a:pt x="166" y="814"/>
                  <a:pt x="173" y="872"/>
                  <a:pt x="180" y="903"/>
                </a:cubicBezTo>
                <a:cubicBezTo>
                  <a:pt x="187" y="934"/>
                  <a:pt x="220" y="1152"/>
                  <a:pt x="220" y="1183"/>
                </a:cubicBezTo>
                <a:cubicBezTo>
                  <a:pt x="220" y="1214"/>
                  <a:pt x="232" y="1246"/>
                  <a:pt x="231" y="1268"/>
                </a:cubicBezTo>
                <a:cubicBezTo>
                  <a:pt x="230" y="1291"/>
                  <a:pt x="235" y="1349"/>
                  <a:pt x="236" y="1381"/>
                </a:cubicBezTo>
                <a:cubicBezTo>
                  <a:pt x="237" y="1413"/>
                  <a:pt x="267" y="1447"/>
                  <a:pt x="267" y="1470"/>
                </a:cubicBezTo>
                <a:cubicBezTo>
                  <a:pt x="267" y="1494"/>
                  <a:pt x="260" y="1505"/>
                  <a:pt x="263" y="1519"/>
                </a:cubicBezTo>
                <a:cubicBezTo>
                  <a:pt x="267" y="1532"/>
                  <a:pt x="266" y="1542"/>
                  <a:pt x="251" y="1558"/>
                </a:cubicBezTo>
                <a:cubicBezTo>
                  <a:pt x="236" y="1574"/>
                  <a:pt x="230" y="1589"/>
                  <a:pt x="231" y="1602"/>
                </a:cubicBezTo>
                <a:cubicBezTo>
                  <a:pt x="232" y="1614"/>
                  <a:pt x="236" y="1619"/>
                  <a:pt x="266" y="1620"/>
                </a:cubicBezTo>
                <a:cubicBezTo>
                  <a:pt x="296" y="1621"/>
                  <a:pt x="324" y="1613"/>
                  <a:pt x="324" y="1605"/>
                </a:cubicBezTo>
                <a:cubicBezTo>
                  <a:pt x="324" y="1598"/>
                  <a:pt x="334" y="1595"/>
                  <a:pt x="343" y="1595"/>
                </a:cubicBezTo>
                <a:cubicBezTo>
                  <a:pt x="351" y="1595"/>
                  <a:pt x="350" y="1587"/>
                  <a:pt x="346" y="1569"/>
                </a:cubicBezTo>
                <a:cubicBezTo>
                  <a:pt x="343" y="1552"/>
                  <a:pt x="330" y="1528"/>
                  <a:pt x="338" y="1531"/>
                </a:cubicBezTo>
                <a:cubicBezTo>
                  <a:pt x="345" y="1533"/>
                  <a:pt x="351" y="1528"/>
                  <a:pt x="351" y="1504"/>
                </a:cubicBezTo>
                <a:cubicBezTo>
                  <a:pt x="351" y="1479"/>
                  <a:pt x="355" y="1471"/>
                  <a:pt x="344" y="1457"/>
                </a:cubicBezTo>
                <a:cubicBezTo>
                  <a:pt x="333" y="1442"/>
                  <a:pt x="335" y="1415"/>
                  <a:pt x="338" y="1392"/>
                </a:cubicBezTo>
                <a:cubicBezTo>
                  <a:pt x="340" y="1370"/>
                  <a:pt x="348" y="1354"/>
                  <a:pt x="342" y="1327"/>
                </a:cubicBezTo>
                <a:cubicBezTo>
                  <a:pt x="335" y="1299"/>
                  <a:pt x="334" y="1266"/>
                  <a:pt x="338" y="1252"/>
                </a:cubicBezTo>
                <a:cubicBezTo>
                  <a:pt x="342" y="1239"/>
                  <a:pt x="339" y="1222"/>
                  <a:pt x="329" y="1211"/>
                </a:cubicBezTo>
                <a:cubicBezTo>
                  <a:pt x="319" y="1200"/>
                  <a:pt x="334" y="1180"/>
                  <a:pt x="334" y="1168"/>
                </a:cubicBezTo>
                <a:cubicBezTo>
                  <a:pt x="334" y="1156"/>
                  <a:pt x="330" y="1104"/>
                  <a:pt x="337" y="1052"/>
                </a:cubicBezTo>
                <a:cubicBezTo>
                  <a:pt x="343" y="999"/>
                  <a:pt x="344" y="960"/>
                  <a:pt x="345" y="946"/>
                </a:cubicBezTo>
                <a:cubicBezTo>
                  <a:pt x="346" y="933"/>
                  <a:pt x="354" y="939"/>
                  <a:pt x="372" y="991"/>
                </a:cubicBezTo>
                <a:cubicBezTo>
                  <a:pt x="391" y="1043"/>
                  <a:pt x="438" y="1205"/>
                  <a:pt x="447" y="1241"/>
                </a:cubicBezTo>
                <a:cubicBezTo>
                  <a:pt x="454" y="1272"/>
                  <a:pt x="480" y="1385"/>
                  <a:pt x="491" y="1436"/>
                </a:cubicBezTo>
                <a:cubicBezTo>
                  <a:pt x="493" y="1444"/>
                  <a:pt x="494" y="1451"/>
                  <a:pt x="495" y="1455"/>
                </a:cubicBezTo>
                <a:cubicBezTo>
                  <a:pt x="501" y="1486"/>
                  <a:pt x="509" y="1548"/>
                  <a:pt x="517" y="1548"/>
                </a:cubicBezTo>
                <a:cubicBezTo>
                  <a:pt x="526" y="1548"/>
                  <a:pt x="524" y="1554"/>
                  <a:pt x="525" y="1572"/>
                </a:cubicBezTo>
                <a:cubicBezTo>
                  <a:pt x="526" y="1589"/>
                  <a:pt x="543" y="1592"/>
                  <a:pt x="553" y="1595"/>
                </a:cubicBezTo>
                <a:cubicBezTo>
                  <a:pt x="563" y="1599"/>
                  <a:pt x="566" y="1589"/>
                  <a:pt x="566" y="1589"/>
                </a:cubicBezTo>
                <a:cubicBezTo>
                  <a:pt x="566" y="1589"/>
                  <a:pt x="582" y="1623"/>
                  <a:pt x="610" y="1626"/>
                </a:cubicBezTo>
                <a:cubicBezTo>
                  <a:pt x="639" y="1630"/>
                  <a:pt x="693" y="1641"/>
                  <a:pt x="693" y="1628"/>
                </a:cubicBezTo>
                <a:cubicBezTo>
                  <a:pt x="693" y="1614"/>
                  <a:pt x="687" y="1602"/>
                  <a:pt x="669" y="1590"/>
                </a:cubicBezTo>
                <a:close/>
                <a:moveTo>
                  <a:pt x="128" y="644"/>
                </a:moveTo>
                <a:cubicBezTo>
                  <a:pt x="128" y="632"/>
                  <a:pt x="122" y="619"/>
                  <a:pt x="115" y="608"/>
                </a:cubicBezTo>
                <a:cubicBezTo>
                  <a:pt x="105" y="594"/>
                  <a:pt x="95" y="582"/>
                  <a:pt x="99" y="575"/>
                </a:cubicBezTo>
                <a:cubicBezTo>
                  <a:pt x="105" y="563"/>
                  <a:pt x="110" y="563"/>
                  <a:pt x="115" y="554"/>
                </a:cubicBezTo>
                <a:cubicBezTo>
                  <a:pt x="118" y="549"/>
                  <a:pt x="121" y="541"/>
                  <a:pt x="125" y="524"/>
                </a:cubicBezTo>
                <a:cubicBezTo>
                  <a:pt x="124" y="559"/>
                  <a:pt x="136" y="611"/>
                  <a:pt x="128" y="644"/>
                </a:cubicBezTo>
                <a:close/>
                <a:moveTo>
                  <a:pt x="411" y="689"/>
                </a:moveTo>
                <a:cubicBezTo>
                  <a:pt x="407" y="690"/>
                  <a:pt x="402" y="690"/>
                  <a:pt x="395" y="690"/>
                </a:cubicBezTo>
                <a:cubicBezTo>
                  <a:pt x="395" y="685"/>
                  <a:pt x="395" y="680"/>
                  <a:pt x="393" y="674"/>
                </a:cubicBezTo>
                <a:cubicBezTo>
                  <a:pt x="389" y="655"/>
                  <a:pt x="367" y="523"/>
                  <a:pt x="351" y="448"/>
                </a:cubicBezTo>
                <a:cubicBezTo>
                  <a:pt x="335" y="373"/>
                  <a:pt x="318" y="317"/>
                  <a:pt x="314" y="307"/>
                </a:cubicBezTo>
                <a:cubicBezTo>
                  <a:pt x="310" y="297"/>
                  <a:pt x="323" y="293"/>
                  <a:pt x="323" y="293"/>
                </a:cubicBezTo>
                <a:cubicBezTo>
                  <a:pt x="299" y="269"/>
                  <a:pt x="299" y="269"/>
                  <a:pt x="299" y="269"/>
                </a:cubicBezTo>
                <a:cubicBezTo>
                  <a:pt x="288" y="274"/>
                  <a:pt x="280" y="291"/>
                  <a:pt x="280" y="291"/>
                </a:cubicBezTo>
                <a:cubicBezTo>
                  <a:pt x="280" y="291"/>
                  <a:pt x="292" y="299"/>
                  <a:pt x="294" y="307"/>
                </a:cubicBezTo>
                <a:cubicBezTo>
                  <a:pt x="296" y="315"/>
                  <a:pt x="292" y="325"/>
                  <a:pt x="286" y="343"/>
                </a:cubicBezTo>
                <a:cubicBezTo>
                  <a:pt x="281" y="362"/>
                  <a:pt x="288" y="443"/>
                  <a:pt x="295" y="485"/>
                </a:cubicBezTo>
                <a:cubicBezTo>
                  <a:pt x="302" y="527"/>
                  <a:pt x="315" y="621"/>
                  <a:pt x="323" y="669"/>
                </a:cubicBezTo>
                <a:cubicBezTo>
                  <a:pt x="324" y="677"/>
                  <a:pt x="326" y="683"/>
                  <a:pt x="327" y="689"/>
                </a:cubicBezTo>
                <a:cubicBezTo>
                  <a:pt x="308" y="688"/>
                  <a:pt x="289" y="687"/>
                  <a:pt x="274" y="687"/>
                </a:cubicBezTo>
                <a:cubicBezTo>
                  <a:pt x="232" y="687"/>
                  <a:pt x="191" y="692"/>
                  <a:pt x="191" y="692"/>
                </a:cubicBezTo>
                <a:cubicBezTo>
                  <a:pt x="191" y="692"/>
                  <a:pt x="199" y="672"/>
                  <a:pt x="212" y="643"/>
                </a:cubicBezTo>
                <a:cubicBezTo>
                  <a:pt x="224" y="615"/>
                  <a:pt x="226" y="589"/>
                  <a:pt x="235" y="542"/>
                </a:cubicBezTo>
                <a:cubicBezTo>
                  <a:pt x="245" y="495"/>
                  <a:pt x="237" y="463"/>
                  <a:pt x="237" y="406"/>
                </a:cubicBezTo>
                <a:cubicBezTo>
                  <a:pt x="237" y="361"/>
                  <a:pt x="234" y="300"/>
                  <a:pt x="231" y="263"/>
                </a:cubicBezTo>
                <a:cubicBezTo>
                  <a:pt x="231" y="257"/>
                  <a:pt x="231" y="235"/>
                  <a:pt x="248" y="225"/>
                </a:cubicBezTo>
                <a:cubicBezTo>
                  <a:pt x="257" y="236"/>
                  <a:pt x="268" y="248"/>
                  <a:pt x="281" y="257"/>
                </a:cubicBezTo>
                <a:cubicBezTo>
                  <a:pt x="304" y="273"/>
                  <a:pt x="306" y="261"/>
                  <a:pt x="320" y="244"/>
                </a:cubicBezTo>
                <a:cubicBezTo>
                  <a:pt x="326" y="237"/>
                  <a:pt x="330" y="232"/>
                  <a:pt x="334" y="227"/>
                </a:cubicBezTo>
                <a:cubicBezTo>
                  <a:pt x="334" y="227"/>
                  <a:pt x="334" y="227"/>
                  <a:pt x="334" y="227"/>
                </a:cubicBezTo>
                <a:cubicBezTo>
                  <a:pt x="353" y="218"/>
                  <a:pt x="370" y="255"/>
                  <a:pt x="370" y="255"/>
                </a:cubicBezTo>
                <a:cubicBezTo>
                  <a:pt x="382" y="288"/>
                  <a:pt x="381" y="349"/>
                  <a:pt x="381" y="413"/>
                </a:cubicBezTo>
                <a:cubicBezTo>
                  <a:pt x="381" y="478"/>
                  <a:pt x="393" y="542"/>
                  <a:pt x="406" y="589"/>
                </a:cubicBezTo>
                <a:cubicBezTo>
                  <a:pt x="418" y="636"/>
                  <a:pt x="437" y="678"/>
                  <a:pt x="437" y="678"/>
                </a:cubicBezTo>
                <a:cubicBezTo>
                  <a:pt x="437" y="678"/>
                  <a:pt x="426" y="684"/>
                  <a:pt x="411" y="689"/>
                </a:cubicBezTo>
                <a:close/>
                <a:moveTo>
                  <a:pt x="491" y="631"/>
                </a:moveTo>
                <a:cubicBezTo>
                  <a:pt x="489" y="627"/>
                  <a:pt x="490" y="600"/>
                  <a:pt x="484" y="579"/>
                </a:cubicBezTo>
                <a:cubicBezTo>
                  <a:pt x="477" y="556"/>
                  <a:pt x="474" y="524"/>
                  <a:pt x="473" y="485"/>
                </a:cubicBezTo>
                <a:cubicBezTo>
                  <a:pt x="473" y="485"/>
                  <a:pt x="482" y="518"/>
                  <a:pt x="491" y="538"/>
                </a:cubicBezTo>
                <a:cubicBezTo>
                  <a:pt x="495" y="547"/>
                  <a:pt x="498" y="553"/>
                  <a:pt x="501" y="553"/>
                </a:cubicBezTo>
                <a:cubicBezTo>
                  <a:pt x="511" y="556"/>
                  <a:pt x="512" y="570"/>
                  <a:pt x="501" y="576"/>
                </a:cubicBezTo>
                <a:cubicBezTo>
                  <a:pt x="490" y="582"/>
                  <a:pt x="498" y="624"/>
                  <a:pt x="493" y="630"/>
                </a:cubicBezTo>
                <a:cubicBezTo>
                  <a:pt x="492" y="631"/>
                  <a:pt x="491" y="631"/>
                  <a:pt x="491" y="631"/>
                </a:cubicBezTo>
                <a:close/>
              </a:path>
            </a:pathLst>
          </a:custGeom>
          <a:solidFill>
            <a:schemeClr val="tx1"/>
          </a:solidFill>
          <a:ln>
            <a:noFill/>
          </a:ln>
          <a:effectLst/>
        </p:spPr>
        <p:txBody>
          <a:bodyPr lIns="91416" tIns="45708" rIns="91416" bIns="45708"/>
          <a:lstStyle/>
          <a:p>
            <a:pPr>
              <a:defRPr/>
            </a:pPr>
            <a:endParaRPr lang="id-ID" sz="1800">
              <a:solidFill>
                <a:srgbClr val="F6AC19"/>
              </a:solidFill>
            </a:endParaRPr>
          </a:p>
        </p:txBody>
      </p:sp>
      <p:sp>
        <p:nvSpPr>
          <p:cNvPr id="7" name="Oval 12"/>
          <p:cNvSpPr/>
          <p:nvPr/>
        </p:nvSpPr>
        <p:spPr>
          <a:xfrm>
            <a:off x="1469225" y="2442022"/>
            <a:ext cx="164263" cy="164263"/>
          </a:xfrm>
          <a:prstGeom prst="ellipse">
            <a:avLst/>
          </a:prstGeom>
          <a:noFill/>
          <a:ln w="38100">
            <a:solidFill>
              <a:srgbClr val="55735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endParaRPr lang="zh-CN" altLang="zh-CN" sz="1012">
              <a:solidFill>
                <a:srgbClr val="FFFFFF"/>
              </a:solidFill>
            </a:endParaRPr>
          </a:p>
        </p:txBody>
      </p:sp>
      <p:sp>
        <p:nvSpPr>
          <p:cNvPr id="8" name="Oval 13"/>
          <p:cNvSpPr/>
          <p:nvPr/>
        </p:nvSpPr>
        <p:spPr>
          <a:xfrm>
            <a:off x="2523844" y="1805203"/>
            <a:ext cx="163074" cy="164263"/>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endParaRPr lang="zh-CN" altLang="zh-CN" sz="1012">
              <a:solidFill>
                <a:srgbClr val="FFFFFF"/>
              </a:solidFill>
            </a:endParaRPr>
          </a:p>
        </p:txBody>
      </p:sp>
      <p:sp>
        <p:nvSpPr>
          <p:cNvPr id="9" name="Oval 14"/>
          <p:cNvSpPr/>
          <p:nvPr/>
        </p:nvSpPr>
        <p:spPr>
          <a:xfrm>
            <a:off x="3512996" y="2198006"/>
            <a:ext cx="163073" cy="16307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endParaRPr lang="zh-CN" altLang="zh-CN" sz="1012">
              <a:solidFill>
                <a:srgbClr val="FFFFFF"/>
              </a:solidFill>
            </a:endParaRPr>
          </a:p>
        </p:txBody>
      </p:sp>
      <p:sp>
        <p:nvSpPr>
          <p:cNvPr id="10" name="Oval 15"/>
          <p:cNvSpPr/>
          <p:nvPr/>
        </p:nvSpPr>
        <p:spPr>
          <a:xfrm>
            <a:off x="4606895" y="1426682"/>
            <a:ext cx="163074" cy="163074"/>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endParaRPr lang="zh-CN" altLang="zh-CN" sz="1012">
              <a:solidFill>
                <a:srgbClr val="FFFFFF"/>
              </a:solidFill>
            </a:endParaRPr>
          </a:p>
        </p:txBody>
      </p:sp>
      <p:sp>
        <p:nvSpPr>
          <p:cNvPr id="11" name="Oval 16"/>
          <p:cNvSpPr/>
          <p:nvPr/>
        </p:nvSpPr>
        <p:spPr>
          <a:xfrm>
            <a:off x="5585334" y="1471914"/>
            <a:ext cx="163074" cy="16307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endParaRPr lang="zh-CN" altLang="zh-CN" sz="1012">
              <a:solidFill>
                <a:srgbClr val="FFFFFF"/>
              </a:solidFill>
            </a:endParaRPr>
          </a:p>
        </p:txBody>
      </p:sp>
      <p:sp>
        <p:nvSpPr>
          <p:cNvPr id="12" name="Oval 17"/>
          <p:cNvSpPr/>
          <p:nvPr/>
        </p:nvSpPr>
        <p:spPr>
          <a:xfrm>
            <a:off x="6524493" y="2115875"/>
            <a:ext cx="163073" cy="163073"/>
          </a:xfrm>
          <a:prstGeom prst="ellipse">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endParaRPr lang="zh-CN" altLang="zh-CN" sz="1012">
              <a:solidFill>
                <a:srgbClr val="FFFFFF"/>
              </a:solidFill>
            </a:endParaRPr>
          </a:p>
        </p:txBody>
      </p:sp>
      <p:sp>
        <p:nvSpPr>
          <p:cNvPr id="13" name="Oval 18"/>
          <p:cNvSpPr/>
          <p:nvPr/>
        </p:nvSpPr>
        <p:spPr>
          <a:xfrm>
            <a:off x="7957633" y="1262420"/>
            <a:ext cx="163073" cy="164263"/>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endParaRPr lang="zh-CN" altLang="zh-CN" sz="1012">
              <a:solidFill>
                <a:srgbClr val="FFFFFF"/>
              </a:solidFill>
            </a:endParaRPr>
          </a:p>
        </p:txBody>
      </p:sp>
      <p:cxnSp>
        <p:nvCxnSpPr>
          <p:cNvPr id="14" name="Straight Connector 20"/>
          <p:cNvCxnSpPr>
            <a:stCxn id="7" idx="7"/>
            <a:endCxn id="8" idx="3"/>
          </p:cNvCxnSpPr>
          <p:nvPr/>
        </p:nvCxnSpPr>
        <p:spPr>
          <a:xfrm flipV="1">
            <a:off x="1609682" y="1945660"/>
            <a:ext cx="937968" cy="520168"/>
          </a:xfrm>
          <a:prstGeom prst="line">
            <a:avLst/>
          </a:prstGeom>
          <a:ln w="3175">
            <a:solidFill>
              <a:srgbClr val="7F8C8D"/>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23"/>
          <p:cNvCxnSpPr>
            <a:stCxn id="8" idx="5"/>
            <a:endCxn id="9" idx="2"/>
          </p:cNvCxnSpPr>
          <p:nvPr/>
        </p:nvCxnSpPr>
        <p:spPr>
          <a:xfrm>
            <a:off x="2663111" y="1945660"/>
            <a:ext cx="849885" cy="333288"/>
          </a:xfrm>
          <a:prstGeom prst="line">
            <a:avLst/>
          </a:prstGeom>
          <a:ln w="3175">
            <a:solidFill>
              <a:srgbClr val="7F8C8D"/>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25"/>
          <p:cNvCxnSpPr>
            <a:stCxn id="9" idx="7"/>
            <a:endCxn id="10" idx="3"/>
          </p:cNvCxnSpPr>
          <p:nvPr/>
        </p:nvCxnSpPr>
        <p:spPr>
          <a:xfrm flipV="1">
            <a:off x="3652263" y="1565950"/>
            <a:ext cx="978439" cy="655863"/>
          </a:xfrm>
          <a:prstGeom prst="line">
            <a:avLst/>
          </a:prstGeom>
          <a:ln w="3175">
            <a:solidFill>
              <a:srgbClr val="7F8C8D"/>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27"/>
          <p:cNvCxnSpPr>
            <a:stCxn id="10" idx="6"/>
            <a:endCxn id="11" idx="2"/>
          </p:cNvCxnSpPr>
          <p:nvPr/>
        </p:nvCxnSpPr>
        <p:spPr>
          <a:xfrm>
            <a:off x="4769969" y="1507624"/>
            <a:ext cx="815365" cy="45232"/>
          </a:xfrm>
          <a:prstGeom prst="line">
            <a:avLst/>
          </a:prstGeom>
          <a:ln w="3175">
            <a:solidFill>
              <a:srgbClr val="7F8C8D"/>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9"/>
          <p:cNvCxnSpPr>
            <a:stCxn id="11" idx="5"/>
            <a:endCxn id="12" idx="1"/>
          </p:cNvCxnSpPr>
          <p:nvPr/>
        </p:nvCxnSpPr>
        <p:spPr>
          <a:xfrm>
            <a:off x="5724601" y="1611182"/>
            <a:ext cx="823698" cy="528500"/>
          </a:xfrm>
          <a:prstGeom prst="line">
            <a:avLst/>
          </a:prstGeom>
          <a:ln w="3175">
            <a:solidFill>
              <a:srgbClr val="7F8C8D"/>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31"/>
          <p:cNvCxnSpPr>
            <a:stCxn id="12" idx="6"/>
            <a:endCxn id="13" idx="3"/>
          </p:cNvCxnSpPr>
          <p:nvPr/>
        </p:nvCxnSpPr>
        <p:spPr>
          <a:xfrm flipV="1">
            <a:off x="6687566" y="1402876"/>
            <a:ext cx="1293873" cy="795130"/>
          </a:xfrm>
          <a:prstGeom prst="line">
            <a:avLst/>
          </a:prstGeom>
          <a:ln w="3175">
            <a:solidFill>
              <a:srgbClr val="7F8C8D"/>
            </a:solidFill>
            <a:prstDash val="dash"/>
          </a:ln>
        </p:spPr>
        <p:style>
          <a:lnRef idx="1">
            <a:schemeClr val="accent1"/>
          </a:lnRef>
          <a:fillRef idx="0">
            <a:schemeClr val="accent1"/>
          </a:fillRef>
          <a:effectRef idx="0">
            <a:schemeClr val="accent1"/>
          </a:effectRef>
          <a:fontRef idx="minor">
            <a:schemeClr val="tx1"/>
          </a:fontRef>
        </p:style>
      </p:cxnSp>
      <p:sp>
        <p:nvSpPr>
          <p:cNvPr id="23" name="TextBox 45"/>
          <p:cNvSpPr txBox="1"/>
          <p:nvPr/>
        </p:nvSpPr>
        <p:spPr>
          <a:xfrm>
            <a:off x="2277918" y="1574282"/>
            <a:ext cx="723275" cy="253916"/>
          </a:xfrm>
          <a:prstGeom prst="rect">
            <a:avLst/>
          </a:prstGeom>
          <a:noFill/>
        </p:spPr>
        <p:txBody>
          <a:bodyPr wrap="none">
            <a:spAutoFit/>
          </a:bodyPr>
          <a:lstStyle/>
          <a:p>
            <a:r>
              <a:rPr lang="zh-CN" altLang="en-US" sz="1050" b="1" dirty="0">
                <a:solidFill>
                  <a:schemeClr val="tx1">
                    <a:lumMod val="75000"/>
                    <a:lumOff val="25000"/>
                  </a:schemeClr>
                </a:solidFill>
                <a:latin typeface="微软雅黑" panose="020B0503020204020204" pitchFamily="34" charset="-122"/>
                <a:ea typeface="微软雅黑" panose="020B0503020204020204" pitchFamily="34" charset="-122"/>
              </a:rPr>
              <a:t>输入标题</a:t>
            </a:r>
            <a:endParaRPr lang="id-ID" altLang="zh-CN" sz="1050" b="1"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24" name="TextBox 46"/>
          <p:cNvSpPr txBox="1"/>
          <p:nvPr/>
        </p:nvSpPr>
        <p:spPr>
          <a:xfrm>
            <a:off x="1576353" y="2705081"/>
            <a:ext cx="723275" cy="253916"/>
          </a:xfrm>
          <a:prstGeom prst="rect">
            <a:avLst/>
          </a:prstGeom>
          <a:noFill/>
        </p:spPr>
        <p:txBody>
          <a:bodyPr wrap="none">
            <a:spAutoFit/>
          </a:bodyPr>
          <a:lstStyle/>
          <a:p>
            <a:r>
              <a:rPr lang="zh-CN" altLang="en-US" sz="1050" b="1" dirty="0">
                <a:solidFill>
                  <a:schemeClr val="tx1">
                    <a:lumMod val="75000"/>
                    <a:lumOff val="25000"/>
                  </a:schemeClr>
                </a:solidFill>
                <a:latin typeface="微软雅黑" panose="020B0503020204020204" pitchFamily="34" charset="-122"/>
                <a:ea typeface="微软雅黑" panose="020B0503020204020204" pitchFamily="34" charset="-122"/>
              </a:rPr>
              <a:t>输入标题</a:t>
            </a:r>
            <a:endParaRPr lang="id-ID" altLang="zh-CN" sz="1050" b="1"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25" name="TextBox 47"/>
          <p:cNvSpPr txBox="1"/>
          <p:nvPr/>
        </p:nvSpPr>
        <p:spPr>
          <a:xfrm>
            <a:off x="3228511" y="2481302"/>
            <a:ext cx="723275" cy="253916"/>
          </a:xfrm>
          <a:prstGeom prst="rect">
            <a:avLst/>
          </a:prstGeom>
          <a:noFill/>
        </p:spPr>
        <p:txBody>
          <a:bodyPr wrap="none">
            <a:spAutoFit/>
          </a:bodyPr>
          <a:lstStyle/>
          <a:p>
            <a:r>
              <a:rPr lang="zh-CN" altLang="en-US" sz="1050" b="1" dirty="0">
                <a:solidFill>
                  <a:schemeClr val="tx1">
                    <a:lumMod val="75000"/>
                    <a:lumOff val="25000"/>
                  </a:schemeClr>
                </a:solidFill>
                <a:latin typeface="微软雅黑" panose="020B0503020204020204" pitchFamily="34" charset="-122"/>
                <a:ea typeface="微软雅黑" panose="020B0503020204020204" pitchFamily="34" charset="-122"/>
              </a:rPr>
              <a:t>输入标题</a:t>
            </a:r>
            <a:endParaRPr lang="id-ID" altLang="zh-CN" sz="1050" b="1"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26" name="TextBox 48"/>
          <p:cNvSpPr txBox="1"/>
          <p:nvPr/>
        </p:nvSpPr>
        <p:spPr>
          <a:xfrm>
            <a:off x="4352168" y="1166004"/>
            <a:ext cx="723275" cy="253916"/>
          </a:xfrm>
          <a:prstGeom prst="rect">
            <a:avLst/>
          </a:prstGeom>
          <a:noFill/>
        </p:spPr>
        <p:txBody>
          <a:bodyPr wrap="none">
            <a:spAutoFit/>
          </a:bodyPr>
          <a:lstStyle/>
          <a:p>
            <a:r>
              <a:rPr lang="zh-CN" altLang="en-US" sz="1050" b="1" dirty="0">
                <a:solidFill>
                  <a:schemeClr val="tx1">
                    <a:lumMod val="75000"/>
                    <a:lumOff val="25000"/>
                  </a:schemeClr>
                </a:solidFill>
                <a:latin typeface="微软雅黑" panose="020B0503020204020204" pitchFamily="34" charset="-122"/>
                <a:ea typeface="微软雅黑" panose="020B0503020204020204" pitchFamily="34" charset="-122"/>
              </a:rPr>
              <a:t>输入标题</a:t>
            </a:r>
            <a:endParaRPr lang="id-ID" altLang="zh-CN" sz="1050" b="1"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27" name="TextBox 49"/>
          <p:cNvSpPr txBox="1"/>
          <p:nvPr/>
        </p:nvSpPr>
        <p:spPr>
          <a:xfrm>
            <a:off x="5352033" y="1166004"/>
            <a:ext cx="723275" cy="253916"/>
          </a:xfrm>
          <a:prstGeom prst="rect">
            <a:avLst/>
          </a:prstGeom>
          <a:noFill/>
        </p:spPr>
        <p:txBody>
          <a:bodyPr wrap="none">
            <a:spAutoFit/>
          </a:bodyPr>
          <a:lstStyle/>
          <a:p>
            <a:r>
              <a:rPr lang="zh-CN" altLang="en-US" sz="1050" b="1" dirty="0">
                <a:solidFill>
                  <a:schemeClr val="tx1">
                    <a:lumMod val="75000"/>
                    <a:lumOff val="25000"/>
                  </a:schemeClr>
                </a:solidFill>
                <a:latin typeface="微软雅黑" panose="020B0503020204020204" pitchFamily="34" charset="-122"/>
                <a:ea typeface="微软雅黑" panose="020B0503020204020204" pitchFamily="34" charset="-122"/>
              </a:rPr>
              <a:t>输入标题</a:t>
            </a:r>
            <a:endParaRPr lang="id-ID" altLang="zh-CN" sz="1050" b="1"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28" name="TextBox 50"/>
          <p:cNvSpPr txBox="1"/>
          <p:nvPr/>
        </p:nvSpPr>
        <p:spPr>
          <a:xfrm>
            <a:off x="6212631" y="2364651"/>
            <a:ext cx="723275" cy="253916"/>
          </a:xfrm>
          <a:prstGeom prst="rect">
            <a:avLst/>
          </a:prstGeom>
          <a:noFill/>
        </p:spPr>
        <p:txBody>
          <a:bodyPr wrap="none">
            <a:spAutoFit/>
          </a:bodyPr>
          <a:lstStyle/>
          <a:p>
            <a:r>
              <a:rPr lang="zh-CN" altLang="en-US" sz="1050" b="1" dirty="0">
                <a:solidFill>
                  <a:schemeClr val="tx1">
                    <a:lumMod val="75000"/>
                    <a:lumOff val="25000"/>
                  </a:schemeClr>
                </a:solidFill>
                <a:latin typeface="微软雅黑" panose="020B0503020204020204" pitchFamily="34" charset="-122"/>
                <a:ea typeface="微软雅黑" panose="020B0503020204020204" pitchFamily="34" charset="-122"/>
              </a:rPr>
              <a:t>输入标题</a:t>
            </a:r>
            <a:endParaRPr lang="id-ID" altLang="zh-CN" sz="1050" b="1"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29" name="TextBox 51"/>
          <p:cNvSpPr txBox="1"/>
          <p:nvPr/>
        </p:nvSpPr>
        <p:spPr>
          <a:xfrm>
            <a:off x="7058944" y="1250516"/>
            <a:ext cx="723275" cy="253916"/>
          </a:xfrm>
          <a:prstGeom prst="rect">
            <a:avLst/>
          </a:prstGeom>
          <a:noFill/>
        </p:spPr>
        <p:txBody>
          <a:bodyPr wrap="none">
            <a:spAutoFit/>
          </a:bodyPr>
          <a:lstStyle/>
          <a:p>
            <a:r>
              <a:rPr lang="zh-CN" altLang="en-US" sz="1050" b="1" dirty="0">
                <a:solidFill>
                  <a:schemeClr val="tx1">
                    <a:lumMod val="75000"/>
                    <a:lumOff val="25000"/>
                  </a:schemeClr>
                </a:solidFill>
                <a:latin typeface="微软雅黑" panose="020B0503020204020204" pitchFamily="34" charset="-122"/>
                <a:ea typeface="微软雅黑" panose="020B0503020204020204" pitchFamily="34" charset="-122"/>
              </a:rPr>
              <a:t>输入标题</a:t>
            </a:r>
            <a:endParaRPr lang="id-ID" altLang="zh-CN" sz="1050" b="1"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30" name="TextBox 52"/>
          <p:cNvSpPr txBox="1"/>
          <p:nvPr/>
        </p:nvSpPr>
        <p:spPr>
          <a:xfrm>
            <a:off x="2404813" y="2106353"/>
            <a:ext cx="723275" cy="253916"/>
          </a:xfrm>
          <a:prstGeom prst="rect">
            <a:avLst/>
          </a:prstGeom>
          <a:noFill/>
        </p:spPr>
        <p:txBody>
          <a:bodyPr wrap="none">
            <a:spAutoFit/>
          </a:bodyPr>
          <a:lstStyle/>
          <a:p>
            <a:pPr>
              <a:defRPr/>
            </a:pPr>
            <a:r>
              <a:rPr lang="zh-CN" altLang="en-US" sz="1050" b="1" dirty="0">
                <a:solidFill>
                  <a:srgbClr val="631A03"/>
                </a:solidFill>
                <a:latin typeface="微软雅黑" panose="020B0503020204020204" pitchFamily="34" charset="-122"/>
                <a:ea typeface="微软雅黑" panose="020B0503020204020204" pitchFamily="34" charset="-122"/>
                <a:cs typeface="Open Sans" panose="020B0606030504020204" pitchFamily="34" charset="0"/>
              </a:rPr>
              <a:t>广东地区</a:t>
            </a:r>
            <a:endParaRPr lang="en-US" sz="1050" b="1" dirty="0">
              <a:solidFill>
                <a:srgbClr val="631A03"/>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31" name="TextBox 53"/>
          <p:cNvSpPr txBox="1"/>
          <p:nvPr/>
        </p:nvSpPr>
        <p:spPr>
          <a:xfrm>
            <a:off x="3278802" y="1854006"/>
            <a:ext cx="723275" cy="253916"/>
          </a:xfrm>
          <a:prstGeom prst="rect">
            <a:avLst/>
          </a:prstGeom>
          <a:noFill/>
        </p:spPr>
        <p:txBody>
          <a:bodyPr wrap="none">
            <a:spAutoFit/>
          </a:bodyPr>
          <a:lstStyle/>
          <a:p>
            <a:pPr>
              <a:defRPr/>
            </a:pPr>
            <a:r>
              <a:rPr lang="zh-CN" altLang="en-US" sz="1050" b="1" dirty="0">
                <a:solidFill>
                  <a:srgbClr val="631A03"/>
                </a:solidFill>
                <a:latin typeface="微软雅黑" panose="020B0503020204020204" pitchFamily="34" charset="-122"/>
                <a:ea typeface="微软雅黑" panose="020B0503020204020204" pitchFamily="34" charset="-122"/>
                <a:cs typeface="Open Sans" panose="020B0606030504020204" pitchFamily="34" charset="0"/>
              </a:rPr>
              <a:t>广西地区</a:t>
            </a:r>
            <a:endParaRPr lang="en-US" sz="1050" b="1" dirty="0">
              <a:solidFill>
                <a:srgbClr val="631A03"/>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32" name="TextBox 54"/>
          <p:cNvSpPr txBox="1"/>
          <p:nvPr/>
        </p:nvSpPr>
        <p:spPr>
          <a:xfrm>
            <a:off x="4412632" y="1713549"/>
            <a:ext cx="723275" cy="253916"/>
          </a:xfrm>
          <a:prstGeom prst="rect">
            <a:avLst/>
          </a:prstGeom>
          <a:noFill/>
        </p:spPr>
        <p:txBody>
          <a:bodyPr wrap="none">
            <a:spAutoFit/>
          </a:bodyPr>
          <a:lstStyle/>
          <a:p>
            <a:pPr>
              <a:defRPr/>
            </a:pPr>
            <a:r>
              <a:rPr lang="zh-CN" altLang="en-US" sz="1050" b="1" dirty="0">
                <a:solidFill>
                  <a:srgbClr val="631A03"/>
                </a:solidFill>
                <a:latin typeface="微软雅黑" panose="020B0503020204020204" pitchFamily="34" charset="-122"/>
                <a:ea typeface="微软雅黑" panose="020B0503020204020204" pitchFamily="34" charset="-122"/>
                <a:cs typeface="Open Sans" panose="020B0606030504020204" pitchFamily="34" charset="0"/>
              </a:rPr>
              <a:t>湖南地区</a:t>
            </a:r>
            <a:endParaRPr lang="en-US" sz="1050" b="1" dirty="0">
              <a:solidFill>
                <a:srgbClr val="631A03"/>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33" name="TextBox 55"/>
          <p:cNvSpPr txBox="1"/>
          <p:nvPr/>
        </p:nvSpPr>
        <p:spPr>
          <a:xfrm>
            <a:off x="5330495" y="1751639"/>
            <a:ext cx="723275" cy="253916"/>
          </a:xfrm>
          <a:prstGeom prst="rect">
            <a:avLst/>
          </a:prstGeom>
          <a:noFill/>
        </p:spPr>
        <p:txBody>
          <a:bodyPr wrap="none">
            <a:spAutoFit/>
          </a:bodyPr>
          <a:lstStyle/>
          <a:p>
            <a:pPr>
              <a:defRPr/>
            </a:pPr>
            <a:r>
              <a:rPr lang="zh-CN" altLang="en-US" sz="1050" b="1" dirty="0">
                <a:solidFill>
                  <a:srgbClr val="631A03"/>
                </a:solidFill>
                <a:latin typeface="微软雅黑" panose="020B0503020204020204" pitchFamily="34" charset="-122"/>
                <a:ea typeface="微软雅黑" panose="020B0503020204020204" pitchFamily="34" charset="-122"/>
                <a:cs typeface="Open Sans" panose="020B0606030504020204" pitchFamily="34" charset="0"/>
              </a:rPr>
              <a:t>北京地区</a:t>
            </a:r>
            <a:endParaRPr lang="en-US" sz="1050" b="1" dirty="0">
              <a:solidFill>
                <a:srgbClr val="631A03"/>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34" name="TextBox 56"/>
          <p:cNvSpPr txBox="1"/>
          <p:nvPr/>
        </p:nvSpPr>
        <p:spPr>
          <a:xfrm>
            <a:off x="6356342" y="1762351"/>
            <a:ext cx="723275" cy="253916"/>
          </a:xfrm>
          <a:prstGeom prst="rect">
            <a:avLst/>
          </a:prstGeom>
          <a:noFill/>
        </p:spPr>
        <p:txBody>
          <a:bodyPr wrap="none">
            <a:spAutoFit/>
          </a:bodyPr>
          <a:lstStyle/>
          <a:p>
            <a:pPr>
              <a:defRPr/>
            </a:pPr>
            <a:r>
              <a:rPr lang="zh-CN" altLang="en-US" sz="1050" b="1" dirty="0">
                <a:solidFill>
                  <a:srgbClr val="631A03"/>
                </a:solidFill>
                <a:latin typeface="微软雅黑" panose="020B0503020204020204" pitchFamily="34" charset="-122"/>
                <a:ea typeface="微软雅黑" panose="020B0503020204020204" pitchFamily="34" charset="-122"/>
                <a:cs typeface="Open Sans" panose="020B0606030504020204" pitchFamily="34" charset="0"/>
              </a:rPr>
              <a:t>河北地区</a:t>
            </a:r>
            <a:endParaRPr lang="en-US" sz="1050" b="1" dirty="0">
              <a:solidFill>
                <a:srgbClr val="631A03"/>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35" name="TextBox 57"/>
          <p:cNvSpPr txBox="1"/>
          <p:nvPr/>
        </p:nvSpPr>
        <p:spPr>
          <a:xfrm>
            <a:off x="7838601" y="1564759"/>
            <a:ext cx="723275" cy="253916"/>
          </a:xfrm>
          <a:prstGeom prst="rect">
            <a:avLst/>
          </a:prstGeom>
          <a:noFill/>
        </p:spPr>
        <p:txBody>
          <a:bodyPr wrap="none">
            <a:spAutoFit/>
          </a:bodyPr>
          <a:lstStyle/>
          <a:p>
            <a:pPr>
              <a:defRPr/>
            </a:pPr>
            <a:r>
              <a:rPr lang="zh-CN" altLang="en-US" sz="1050" b="1" dirty="0">
                <a:solidFill>
                  <a:srgbClr val="631A03"/>
                </a:solidFill>
                <a:latin typeface="微软雅黑" panose="020B0503020204020204" pitchFamily="34" charset="-122"/>
                <a:ea typeface="微软雅黑" panose="020B0503020204020204" pitchFamily="34" charset="-122"/>
                <a:cs typeface="Open Sans" panose="020B0606030504020204" pitchFamily="34" charset="0"/>
              </a:rPr>
              <a:t>江苏地区</a:t>
            </a:r>
            <a:endParaRPr lang="en-US" sz="1050" b="1" dirty="0">
              <a:solidFill>
                <a:srgbClr val="631A03"/>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36" name="TextBox 58"/>
          <p:cNvSpPr txBox="1"/>
          <p:nvPr/>
        </p:nvSpPr>
        <p:spPr>
          <a:xfrm>
            <a:off x="1350194" y="2082547"/>
            <a:ext cx="723275" cy="253916"/>
          </a:xfrm>
          <a:prstGeom prst="rect">
            <a:avLst/>
          </a:prstGeom>
          <a:noFill/>
        </p:spPr>
        <p:txBody>
          <a:bodyPr wrap="none">
            <a:spAutoFit/>
          </a:bodyPr>
          <a:lstStyle/>
          <a:p>
            <a:pPr>
              <a:defRPr/>
            </a:pPr>
            <a:r>
              <a:rPr lang="zh-CN" altLang="en-US" sz="1050" b="1" dirty="0">
                <a:solidFill>
                  <a:srgbClr val="631A03"/>
                </a:solidFill>
                <a:latin typeface="微软雅黑" panose="020B0503020204020204" pitchFamily="34" charset="-122"/>
                <a:ea typeface="微软雅黑" panose="020B0503020204020204" pitchFamily="34" charset="-122"/>
                <a:cs typeface="Open Sans" panose="020B0606030504020204" pitchFamily="34" charset="0"/>
              </a:rPr>
              <a:t>湖北地区</a:t>
            </a:r>
            <a:endParaRPr lang="en-US" sz="1050" b="1" dirty="0">
              <a:solidFill>
                <a:srgbClr val="631A03"/>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37" name="TextBox 59"/>
          <p:cNvSpPr txBox="1"/>
          <p:nvPr/>
        </p:nvSpPr>
        <p:spPr>
          <a:xfrm>
            <a:off x="3918893" y="3418080"/>
            <a:ext cx="4270850" cy="807913"/>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市场占有率</a:t>
            </a:r>
            <a:endParaRPr lang="id-ID" altLang="zh-CN" sz="1200" b="1" dirty="0">
              <a:solidFill>
                <a:schemeClr val="bg2">
                  <a:lumMod val="50000"/>
                </a:schemeClr>
              </a:solidFill>
              <a:latin typeface="微软雅黑" panose="020B0503020204020204" pitchFamily="34" charset="-122"/>
              <a:ea typeface="微软雅黑" panose="020B0503020204020204" pitchFamily="34" charset="-122"/>
            </a:endParaRPr>
          </a:p>
          <a:p>
            <a:pPr eaLnBrk="1" hangingPunct="1"/>
            <a:endParaRPr lang="en-US" altLang="zh-CN" sz="750" dirty="0">
              <a:solidFill>
                <a:srgbClr val="7F7F7F"/>
              </a:solidFill>
              <a:latin typeface="Open Sans" pitchFamily="34" charset="0"/>
            </a:endParaRPr>
          </a:p>
          <a:p>
            <a:pPr algn="just"/>
            <a:r>
              <a:rPr lang="zh-CN" altLang="en-US" sz="900" dirty="0">
                <a:solidFill>
                  <a:schemeClr val="tx1">
                    <a:lumMod val="50000"/>
                    <a:lumOff val="50000"/>
                  </a:schemeClr>
                </a:solidFill>
                <a:latin typeface="Impact MT Std" pitchFamily="34" charset="0"/>
                <a:ea typeface="微软雅黑" panose="020B0503020204020204" pitchFamily="34" charset="-122"/>
              </a:rPr>
              <a:t>点击输入简要文字解说，解说文字尽量概括精炼，不用多余的文字修饰，简洁精准的 解说所提炼的核心概念。点击输入简要文字解说，解说文字尽量概括精炼，不用多余的文字修饰，简洁精准的 解说所提炼的核心概念。</a:t>
            </a:r>
          </a:p>
        </p:txBody>
      </p:sp>
      <p:sp>
        <p:nvSpPr>
          <p:cNvPr id="38" name="Oval 47"/>
          <p:cNvSpPr/>
          <p:nvPr/>
        </p:nvSpPr>
        <p:spPr>
          <a:xfrm>
            <a:off x="2605976" y="3306190"/>
            <a:ext cx="1055809" cy="1055809"/>
          </a:xfrm>
          <a:prstGeom prst="ellipse">
            <a:avLst/>
          </a:prstGeom>
          <a:noFill/>
          <a:ln w="101600">
            <a:solidFill>
              <a:srgbClr val="B7843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b="1"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90%</a:t>
            </a:r>
            <a:endParaRPr lang="en-US" sz="1800" b="1"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gn="ctr"/>
            <a:r>
              <a:rPr lang="zh-CN" altLang="en-US" sz="600" b="1" dirty="0">
                <a:solidFill>
                  <a:srgbClr val="002060"/>
                </a:solidFill>
                <a:latin typeface="微软雅黑" panose="020B0503020204020204" pitchFamily="34" charset="-122"/>
                <a:ea typeface="微软雅黑" panose="020B0503020204020204" pitchFamily="34" charset="-122"/>
              </a:rPr>
              <a:t> </a:t>
            </a:r>
            <a:r>
              <a:rPr lang="zh-CN" altLang="en-US" sz="1050" b="1" dirty="0">
                <a:solidFill>
                  <a:srgbClr val="002060"/>
                </a:solidFill>
                <a:latin typeface="微软雅黑" panose="020B0503020204020204" pitchFamily="34" charset="-122"/>
                <a:ea typeface="微软雅黑" panose="020B0503020204020204" pitchFamily="34" charset="-122"/>
              </a:rPr>
              <a:t>输入标题</a:t>
            </a:r>
            <a:endParaRPr lang="id-ID" altLang="zh-CN" sz="1050" b="1" dirty="0">
              <a:solidFill>
                <a:srgbClr val="002060"/>
              </a:solidFill>
              <a:latin typeface="微软雅黑" panose="020B0503020204020204" pitchFamily="34" charset="-122"/>
              <a:ea typeface="微软雅黑" panose="020B0503020204020204" pitchFamily="34" charset="-122"/>
            </a:endParaRPr>
          </a:p>
        </p:txBody>
      </p:sp>
      <p:sp>
        <p:nvSpPr>
          <p:cNvPr id="39" name="Arc 48"/>
          <p:cNvSpPr/>
          <p:nvPr/>
        </p:nvSpPr>
        <p:spPr>
          <a:xfrm>
            <a:off x="2605976" y="3306190"/>
            <a:ext cx="1055809" cy="1055809"/>
          </a:xfrm>
          <a:prstGeom prst="arc">
            <a:avLst>
              <a:gd name="adj1" fmla="val 16200000"/>
              <a:gd name="adj2" fmla="val 11287514"/>
            </a:avLst>
          </a:prstGeom>
          <a:ln w="101600" cap="rnd">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012"/>
          </a:p>
        </p:txBody>
      </p:sp>
    </p:spTree>
    <p:extLst>
      <p:ext uri="{BB962C8B-B14F-4D97-AF65-F5344CB8AC3E}">
        <p14:creationId xmlns:p14="http://schemas.microsoft.com/office/powerpoint/2010/main" val="2313790904"/>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53" presetClass="entr" presetSubtype="16" fill="hold" grpId="0" nodeType="withEffect">
                                  <p:stCondLst>
                                    <p:cond delay="50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par>
                                <p:cTn id="19" presetID="53" presetClass="entr" presetSubtype="16" fill="hold" grpId="0" nodeType="withEffect">
                                  <p:stCondLst>
                                    <p:cond delay="50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grpId="0" nodeType="withEffect">
                                  <p:stCondLst>
                                    <p:cond delay="50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par>
                                <p:cTn id="29" presetID="53" presetClass="entr" presetSubtype="16" fill="hold" grpId="0" nodeType="withEffect">
                                  <p:stCondLst>
                                    <p:cond delay="50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par>
                                <p:cTn id="34" presetID="53" presetClass="entr" presetSubtype="16" fill="hold" grpId="0" nodeType="withEffect">
                                  <p:stCondLst>
                                    <p:cond delay="50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Effect transition="in" filter="fade">
                                      <p:cBhvr>
                                        <p:cTn id="38" dur="500"/>
                                        <p:tgtEl>
                                          <p:spTgt spid="12"/>
                                        </p:tgtEl>
                                      </p:cBhvr>
                                    </p:animEffect>
                                  </p:childTnLst>
                                </p:cTn>
                              </p:par>
                              <p:par>
                                <p:cTn id="39" presetID="53" presetClass="entr" presetSubtype="16" fill="hold" grpId="0" nodeType="withEffect">
                                  <p:stCondLst>
                                    <p:cond delay="50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Effect transition="in" filter="fade">
                                      <p:cBhvr>
                                        <p:cTn id="43" dur="500"/>
                                        <p:tgtEl>
                                          <p:spTgt spid="13"/>
                                        </p:tgtEl>
                                      </p:cBhvr>
                                    </p:animEffect>
                                  </p:childTnLst>
                                </p:cTn>
                              </p:par>
                              <p:par>
                                <p:cTn id="44" presetID="22" presetClass="entr" presetSubtype="4" fill="hold" nodeType="withEffect">
                                  <p:stCondLst>
                                    <p:cond delay="100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500"/>
                                        <p:tgtEl>
                                          <p:spTgt spid="14"/>
                                        </p:tgtEl>
                                      </p:cBhvr>
                                    </p:animEffect>
                                  </p:childTnLst>
                                </p:cTn>
                              </p:par>
                              <p:par>
                                <p:cTn id="47" presetID="22" presetClass="entr" presetSubtype="4" fill="hold" nodeType="withEffect">
                                  <p:stCondLst>
                                    <p:cond delay="1000"/>
                                  </p:stCondLst>
                                  <p:childTnLst>
                                    <p:set>
                                      <p:cBhvr>
                                        <p:cTn id="48" dur="1" fill="hold">
                                          <p:stCondLst>
                                            <p:cond delay="0"/>
                                          </p:stCondLst>
                                        </p:cTn>
                                        <p:tgtEl>
                                          <p:spTgt spid="15"/>
                                        </p:tgtEl>
                                        <p:attrNameLst>
                                          <p:attrName>style.visibility</p:attrName>
                                        </p:attrNameLst>
                                      </p:cBhvr>
                                      <p:to>
                                        <p:strVal val="visible"/>
                                      </p:to>
                                    </p:set>
                                    <p:animEffect transition="in" filter="wipe(down)">
                                      <p:cBhvr>
                                        <p:cTn id="49" dur="500"/>
                                        <p:tgtEl>
                                          <p:spTgt spid="15"/>
                                        </p:tgtEl>
                                      </p:cBhvr>
                                    </p:animEffect>
                                  </p:childTnLst>
                                </p:cTn>
                              </p:par>
                              <p:par>
                                <p:cTn id="50" presetID="22" presetClass="entr" presetSubtype="4" fill="hold" nodeType="withEffect">
                                  <p:stCondLst>
                                    <p:cond delay="100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par>
                                <p:cTn id="53" presetID="22" presetClass="entr" presetSubtype="4" fill="hold" nodeType="withEffect">
                                  <p:stCondLst>
                                    <p:cond delay="1000"/>
                                  </p:stCondLst>
                                  <p:childTnLst>
                                    <p:set>
                                      <p:cBhvr>
                                        <p:cTn id="54" dur="1" fill="hold">
                                          <p:stCondLst>
                                            <p:cond delay="0"/>
                                          </p:stCondLst>
                                        </p:cTn>
                                        <p:tgtEl>
                                          <p:spTgt spid="17"/>
                                        </p:tgtEl>
                                        <p:attrNameLst>
                                          <p:attrName>style.visibility</p:attrName>
                                        </p:attrNameLst>
                                      </p:cBhvr>
                                      <p:to>
                                        <p:strVal val="visible"/>
                                      </p:to>
                                    </p:set>
                                    <p:animEffect transition="in" filter="wipe(down)">
                                      <p:cBhvr>
                                        <p:cTn id="55" dur="500"/>
                                        <p:tgtEl>
                                          <p:spTgt spid="17"/>
                                        </p:tgtEl>
                                      </p:cBhvr>
                                    </p:animEffect>
                                  </p:childTnLst>
                                </p:cTn>
                              </p:par>
                              <p:par>
                                <p:cTn id="56" presetID="22" presetClass="entr" presetSubtype="4" fill="hold" nodeType="withEffect">
                                  <p:stCondLst>
                                    <p:cond delay="1000"/>
                                  </p:stCondLst>
                                  <p:childTnLst>
                                    <p:set>
                                      <p:cBhvr>
                                        <p:cTn id="57" dur="1" fill="hold">
                                          <p:stCondLst>
                                            <p:cond delay="0"/>
                                          </p:stCondLst>
                                        </p:cTn>
                                        <p:tgtEl>
                                          <p:spTgt spid="21"/>
                                        </p:tgtEl>
                                        <p:attrNameLst>
                                          <p:attrName>style.visibility</p:attrName>
                                        </p:attrNameLst>
                                      </p:cBhvr>
                                      <p:to>
                                        <p:strVal val="visible"/>
                                      </p:to>
                                    </p:set>
                                    <p:animEffect transition="in" filter="wipe(down)">
                                      <p:cBhvr>
                                        <p:cTn id="58" dur="500"/>
                                        <p:tgtEl>
                                          <p:spTgt spid="21"/>
                                        </p:tgtEl>
                                      </p:cBhvr>
                                    </p:animEffect>
                                  </p:childTnLst>
                                </p:cTn>
                              </p:par>
                              <p:par>
                                <p:cTn id="59" presetID="22" presetClass="entr" presetSubtype="4" fill="hold" nodeType="withEffect">
                                  <p:stCondLst>
                                    <p:cond delay="1000"/>
                                  </p:stCondLst>
                                  <p:childTnLst>
                                    <p:set>
                                      <p:cBhvr>
                                        <p:cTn id="60" dur="1" fill="hold">
                                          <p:stCondLst>
                                            <p:cond delay="0"/>
                                          </p:stCondLst>
                                        </p:cTn>
                                        <p:tgtEl>
                                          <p:spTgt spid="22"/>
                                        </p:tgtEl>
                                        <p:attrNameLst>
                                          <p:attrName>style.visibility</p:attrName>
                                        </p:attrNameLst>
                                      </p:cBhvr>
                                      <p:to>
                                        <p:strVal val="visible"/>
                                      </p:to>
                                    </p:set>
                                    <p:animEffect transition="in" filter="wipe(down)">
                                      <p:cBhvr>
                                        <p:cTn id="61" dur="500"/>
                                        <p:tgtEl>
                                          <p:spTgt spid="22"/>
                                        </p:tgtEl>
                                      </p:cBhvr>
                                    </p:animEffect>
                                  </p:childTnLst>
                                </p:cTn>
                              </p:par>
                              <p:par>
                                <p:cTn id="62" presetID="53" presetClass="entr" presetSubtype="16" fill="hold" grpId="0" nodeType="withEffect">
                                  <p:stCondLst>
                                    <p:cond delay="1500"/>
                                  </p:stCondLst>
                                  <p:childTnLst>
                                    <p:set>
                                      <p:cBhvr>
                                        <p:cTn id="63" dur="1" fill="hold">
                                          <p:stCondLst>
                                            <p:cond delay="0"/>
                                          </p:stCondLst>
                                        </p:cTn>
                                        <p:tgtEl>
                                          <p:spTgt spid="36"/>
                                        </p:tgtEl>
                                        <p:attrNameLst>
                                          <p:attrName>style.visibility</p:attrName>
                                        </p:attrNameLst>
                                      </p:cBhvr>
                                      <p:to>
                                        <p:strVal val="visible"/>
                                      </p:to>
                                    </p:set>
                                    <p:anim calcmode="lin" valueType="num">
                                      <p:cBhvr>
                                        <p:cTn id="64" dur="500" fill="hold"/>
                                        <p:tgtEl>
                                          <p:spTgt spid="36"/>
                                        </p:tgtEl>
                                        <p:attrNameLst>
                                          <p:attrName>ppt_w</p:attrName>
                                        </p:attrNameLst>
                                      </p:cBhvr>
                                      <p:tavLst>
                                        <p:tav tm="0">
                                          <p:val>
                                            <p:fltVal val="0"/>
                                          </p:val>
                                        </p:tav>
                                        <p:tav tm="100000">
                                          <p:val>
                                            <p:strVal val="#ppt_w"/>
                                          </p:val>
                                        </p:tav>
                                      </p:tavLst>
                                    </p:anim>
                                    <p:anim calcmode="lin" valueType="num">
                                      <p:cBhvr>
                                        <p:cTn id="65" dur="500" fill="hold"/>
                                        <p:tgtEl>
                                          <p:spTgt spid="36"/>
                                        </p:tgtEl>
                                        <p:attrNameLst>
                                          <p:attrName>ppt_h</p:attrName>
                                        </p:attrNameLst>
                                      </p:cBhvr>
                                      <p:tavLst>
                                        <p:tav tm="0">
                                          <p:val>
                                            <p:fltVal val="0"/>
                                          </p:val>
                                        </p:tav>
                                        <p:tav tm="100000">
                                          <p:val>
                                            <p:strVal val="#ppt_h"/>
                                          </p:val>
                                        </p:tav>
                                      </p:tavLst>
                                    </p:anim>
                                    <p:animEffect transition="in" filter="fade">
                                      <p:cBhvr>
                                        <p:cTn id="66" dur="500"/>
                                        <p:tgtEl>
                                          <p:spTgt spid="36"/>
                                        </p:tgtEl>
                                      </p:cBhvr>
                                    </p:animEffect>
                                  </p:childTnLst>
                                </p:cTn>
                              </p:par>
                              <p:par>
                                <p:cTn id="67" presetID="53" presetClass="entr" presetSubtype="16" fill="hold" grpId="0" nodeType="withEffect">
                                  <p:stCondLst>
                                    <p:cond delay="1500"/>
                                  </p:stCondLst>
                                  <p:childTnLst>
                                    <p:set>
                                      <p:cBhvr>
                                        <p:cTn id="68" dur="1" fill="hold">
                                          <p:stCondLst>
                                            <p:cond delay="0"/>
                                          </p:stCondLst>
                                        </p:cTn>
                                        <p:tgtEl>
                                          <p:spTgt spid="30"/>
                                        </p:tgtEl>
                                        <p:attrNameLst>
                                          <p:attrName>style.visibility</p:attrName>
                                        </p:attrNameLst>
                                      </p:cBhvr>
                                      <p:to>
                                        <p:strVal val="visible"/>
                                      </p:to>
                                    </p:set>
                                    <p:anim calcmode="lin" valueType="num">
                                      <p:cBhvr>
                                        <p:cTn id="69" dur="500" fill="hold"/>
                                        <p:tgtEl>
                                          <p:spTgt spid="30"/>
                                        </p:tgtEl>
                                        <p:attrNameLst>
                                          <p:attrName>ppt_w</p:attrName>
                                        </p:attrNameLst>
                                      </p:cBhvr>
                                      <p:tavLst>
                                        <p:tav tm="0">
                                          <p:val>
                                            <p:fltVal val="0"/>
                                          </p:val>
                                        </p:tav>
                                        <p:tav tm="100000">
                                          <p:val>
                                            <p:strVal val="#ppt_w"/>
                                          </p:val>
                                        </p:tav>
                                      </p:tavLst>
                                    </p:anim>
                                    <p:anim calcmode="lin" valueType="num">
                                      <p:cBhvr>
                                        <p:cTn id="70" dur="500" fill="hold"/>
                                        <p:tgtEl>
                                          <p:spTgt spid="30"/>
                                        </p:tgtEl>
                                        <p:attrNameLst>
                                          <p:attrName>ppt_h</p:attrName>
                                        </p:attrNameLst>
                                      </p:cBhvr>
                                      <p:tavLst>
                                        <p:tav tm="0">
                                          <p:val>
                                            <p:fltVal val="0"/>
                                          </p:val>
                                        </p:tav>
                                        <p:tav tm="100000">
                                          <p:val>
                                            <p:strVal val="#ppt_h"/>
                                          </p:val>
                                        </p:tav>
                                      </p:tavLst>
                                    </p:anim>
                                    <p:animEffect transition="in" filter="fade">
                                      <p:cBhvr>
                                        <p:cTn id="71" dur="500"/>
                                        <p:tgtEl>
                                          <p:spTgt spid="30"/>
                                        </p:tgtEl>
                                      </p:cBhvr>
                                    </p:animEffect>
                                  </p:childTnLst>
                                </p:cTn>
                              </p:par>
                              <p:par>
                                <p:cTn id="72" presetID="53" presetClass="entr" presetSubtype="16" fill="hold" grpId="0" nodeType="withEffect">
                                  <p:stCondLst>
                                    <p:cond delay="1500"/>
                                  </p:stCondLst>
                                  <p:childTnLst>
                                    <p:set>
                                      <p:cBhvr>
                                        <p:cTn id="73" dur="1" fill="hold">
                                          <p:stCondLst>
                                            <p:cond delay="0"/>
                                          </p:stCondLst>
                                        </p:cTn>
                                        <p:tgtEl>
                                          <p:spTgt spid="31"/>
                                        </p:tgtEl>
                                        <p:attrNameLst>
                                          <p:attrName>style.visibility</p:attrName>
                                        </p:attrNameLst>
                                      </p:cBhvr>
                                      <p:to>
                                        <p:strVal val="visible"/>
                                      </p:to>
                                    </p:set>
                                    <p:anim calcmode="lin" valueType="num">
                                      <p:cBhvr>
                                        <p:cTn id="74" dur="500" fill="hold"/>
                                        <p:tgtEl>
                                          <p:spTgt spid="31"/>
                                        </p:tgtEl>
                                        <p:attrNameLst>
                                          <p:attrName>ppt_w</p:attrName>
                                        </p:attrNameLst>
                                      </p:cBhvr>
                                      <p:tavLst>
                                        <p:tav tm="0">
                                          <p:val>
                                            <p:fltVal val="0"/>
                                          </p:val>
                                        </p:tav>
                                        <p:tav tm="100000">
                                          <p:val>
                                            <p:strVal val="#ppt_w"/>
                                          </p:val>
                                        </p:tav>
                                      </p:tavLst>
                                    </p:anim>
                                    <p:anim calcmode="lin" valueType="num">
                                      <p:cBhvr>
                                        <p:cTn id="75" dur="500" fill="hold"/>
                                        <p:tgtEl>
                                          <p:spTgt spid="31"/>
                                        </p:tgtEl>
                                        <p:attrNameLst>
                                          <p:attrName>ppt_h</p:attrName>
                                        </p:attrNameLst>
                                      </p:cBhvr>
                                      <p:tavLst>
                                        <p:tav tm="0">
                                          <p:val>
                                            <p:fltVal val="0"/>
                                          </p:val>
                                        </p:tav>
                                        <p:tav tm="100000">
                                          <p:val>
                                            <p:strVal val="#ppt_h"/>
                                          </p:val>
                                        </p:tav>
                                      </p:tavLst>
                                    </p:anim>
                                    <p:animEffect transition="in" filter="fade">
                                      <p:cBhvr>
                                        <p:cTn id="76" dur="500"/>
                                        <p:tgtEl>
                                          <p:spTgt spid="31"/>
                                        </p:tgtEl>
                                      </p:cBhvr>
                                    </p:animEffect>
                                  </p:childTnLst>
                                </p:cTn>
                              </p:par>
                              <p:par>
                                <p:cTn id="77" presetID="53" presetClass="entr" presetSubtype="16" fill="hold" grpId="0" nodeType="withEffect">
                                  <p:stCondLst>
                                    <p:cond delay="1500"/>
                                  </p:stCondLst>
                                  <p:childTnLst>
                                    <p:set>
                                      <p:cBhvr>
                                        <p:cTn id="78" dur="1" fill="hold">
                                          <p:stCondLst>
                                            <p:cond delay="0"/>
                                          </p:stCondLst>
                                        </p:cTn>
                                        <p:tgtEl>
                                          <p:spTgt spid="32"/>
                                        </p:tgtEl>
                                        <p:attrNameLst>
                                          <p:attrName>style.visibility</p:attrName>
                                        </p:attrNameLst>
                                      </p:cBhvr>
                                      <p:to>
                                        <p:strVal val="visible"/>
                                      </p:to>
                                    </p:set>
                                    <p:anim calcmode="lin" valueType="num">
                                      <p:cBhvr>
                                        <p:cTn id="79" dur="500" fill="hold"/>
                                        <p:tgtEl>
                                          <p:spTgt spid="32"/>
                                        </p:tgtEl>
                                        <p:attrNameLst>
                                          <p:attrName>ppt_w</p:attrName>
                                        </p:attrNameLst>
                                      </p:cBhvr>
                                      <p:tavLst>
                                        <p:tav tm="0">
                                          <p:val>
                                            <p:fltVal val="0"/>
                                          </p:val>
                                        </p:tav>
                                        <p:tav tm="100000">
                                          <p:val>
                                            <p:strVal val="#ppt_w"/>
                                          </p:val>
                                        </p:tav>
                                      </p:tavLst>
                                    </p:anim>
                                    <p:anim calcmode="lin" valueType="num">
                                      <p:cBhvr>
                                        <p:cTn id="80" dur="500" fill="hold"/>
                                        <p:tgtEl>
                                          <p:spTgt spid="32"/>
                                        </p:tgtEl>
                                        <p:attrNameLst>
                                          <p:attrName>ppt_h</p:attrName>
                                        </p:attrNameLst>
                                      </p:cBhvr>
                                      <p:tavLst>
                                        <p:tav tm="0">
                                          <p:val>
                                            <p:fltVal val="0"/>
                                          </p:val>
                                        </p:tav>
                                        <p:tav tm="100000">
                                          <p:val>
                                            <p:strVal val="#ppt_h"/>
                                          </p:val>
                                        </p:tav>
                                      </p:tavLst>
                                    </p:anim>
                                    <p:animEffect transition="in" filter="fade">
                                      <p:cBhvr>
                                        <p:cTn id="81" dur="500"/>
                                        <p:tgtEl>
                                          <p:spTgt spid="32"/>
                                        </p:tgtEl>
                                      </p:cBhvr>
                                    </p:animEffect>
                                  </p:childTnLst>
                                </p:cTn>
                              </p:par>
                              <p:par>
                                <p:cTn id="82" presetID="53" presetClass="entr" presetSubtype="16" fill="hold" grpId="0" nodeType="withEffect">
                                  <p:stCondLst>
                                    <p:cond delay="1500"/>
                                  </p:stCondLst>
                                  <p:childTnLst>
                                    <p:set>
                                      <p:cBhvr>
                                        <p:cTn id="83" dur="1" fill="hold">
                                          <p:stCondLst>
                                            <p:cond delay="0"/>
                                          </p:stCondLst>
                                        </p:cTn>
                                        <p:tgtEl>
                                          <p:spTgt spid="33"/>
                                        </p:tgtEl>
                                        <p:attrNameLst>
                                          <p:attrName>style.visibility</p:attrName>
                                        </p:attrNameLst>
                                      </p:cBhvr>
                                      <p:to>
                                        <p:strVal val="visible"/>
                                      </p:to>
                                    </p:set>
                                    <p:anim calcmode="lin" valueType="num">
                                      <p:cBhvr>
                                        <p:cTn id="84" dur="500" fill="hold"/>
                                        <p:tgtEl>
                                          <p:spTgt spid="33"/>
                                        </p:tgtEl>
                                        <p:attrNameLst>
                                          <p:attrName>ppt_w</p:attrName>
                                        </p:attrNameLst>
                                      </p:cBhvr>
                                      <p:tavLst>
                                        <p:tav tm="0">
                                          <p:val>
                                            <p:fltVal val="0"/>
                                          </p:val>
                                        </p:tav>
                                        <p:tav tm="100000">
                                          <p:val>
                                            <p:strVal val="#ppt_w"/>
                                          </p:val>
                                        </p:tav>
                                      </p:tavLst>
                                    </p:anim>
                                    <p:anim calcmode="lin" valueType="num">
                                      <p:cBhvr>
                                        <p:cTn id="85" dur="500" fill="hold"/>
                                        <p:tgtEl>
                                          <p:spTgt spid="33"/>
                                        </p:tgtEl>
                                        <p:attrNameLst>
                                          <p:attrName>ppt_h</p:attrName>
                                        </p:attrNameLst>
                                      </p:cBhvr>
                                      <p:tavLst>
                                        <p:tav tm="0">
                                          <p:val>
                                            <p:fltVal val="0"/>
                                          </p:val>
                                        </p:tav>
                                        <p:tav tm="100000">
                                          <p:val>
                                            <p:strVal val="#ppt_h"/>
                                          </p:val>
                                        </p:tav>
                                      </p:tavLst>
                                    </p:anim>
                                    <p:animEffect transition="in" filter="fade">
                                      <p:cBhvr>
                                        <p:cTn id="86" dur="500"/>
                                        <p:tgtEl>
                                          <p:spTgt spid="33"/>
                                        </p:tgtEl>
                                      </p:cBhvr>
                                    </p:animEffect>
                                  </p:childTnLst>
                                </p:cTn>
                              </p:par>
                              <p:par>
                                <p:cTn id="87" presetID="53" presetClass="entr" presetSubtype="16" fill="hold" grpId="0" nodeType="withEffect">
                                  <p:stCondLst>
                                    <p:cond delay="1500"/>
                                  </p:stCondLst>
                                  <p:childTnLst>
                                    <p:set>
                                      <p:cBhvr>
                                        <p:cTn id="88" dur="1" fill="hold">
                                          <p:stCondLst>
                                            <p:cond delay="0"/>
                                          </p:stCondLst>
                                        </p:cTn>
                                        <p:tgtEl>
                                          <p:spTgt spid="34"/>
                                        </p:tgtEl>
                                        <p:attrNameLst>
                                          <p:attrName>style.visibility</p:attrName>
                                        </p:attrNameLst>
                                      </p:cBhvr>
                                      <p:to>
                                        <p:strVal val="visible"/>
                                      </p:to>
                                    </p:set>
                                    <p:anim calcmode="lin" valueType="num">
                                      <p:cBhvr>
                                        <p:cTn id="89" dur="500" fill="hold"/>
                                        <p:tgtEl>
                                          <p:spTgt spid="34"/>
                                        </p:tgtEl>
                                        <p:attrNameLst>
                                          <p:attrName>ppt_w</p:attrName>
                                        </p:attrNameLst>
                                      </p:cBhvr>
                                      <p:tavLst>
                                        <p:tav tm="0">
                                          <p:val>
                                            <p:fltVal val="0"/>
                                          </p:val>
                                        </p:tav>
                                        <p:tav tm="100000">
                                          <p:val>
                                            <p:strVal val="#ppt_w"/>
                                          </p:val>
                                        </p:tav>
                                      </p:tavLst>
                                    </p:anim>
                                    <p:anim calcmode="lin" valueType="num">
                                      <p:cBhvr>
                                        <p:cTn id="90" dur="500" fill="hold"/>
                                        <p:tgtEl>
                                          <p:spTgt spid="34"/>
                                        </p:tgtEl>
                                        <p:attrNameLst>
                                          <p:attrName>ppt_h</p:attrName>
                                        </p:attrNameLst>
                                      </p:cBhvr>
                                      <p:tavLst>
                                        <p:tav tm="0">
                                          <p:val>
                                            <p:fltVal val="0"/>
                                          </p:val>
                                        </p:tav>
                                        <p:tav tm="100000">
                                          <p:val>
                                            <p:strVal val="#ppt_h"/>
                                          </p:val>
                                        </p:tav>
                                      </p:tavLst>
                                    </p:anim>
                                    <p:animEffect transition="in" filter="fade">
                                      <p:cBhvr>
                                        <p:cTn id="91" dur="500"/>
                                        <p:tgtEl>
                                          <p:spTgt spid="34"/>
                                        </p:tgtEl>
                                      </p:cBhvr>
                                    </p:animEffect>
                                  </p:childTnLst>
                                </p:cTn>
                              </p:par>
                              <p:par>
                                <p:cTn id="92" presetID="53" presetClass="entr" presetSubtype="16" fill="hold" grpId="0" nodeType="withEffect">
                                  <p:stCondLst>
                                    <p:cond delay="1500"/>
                                  </p:stCondLst>
                                  <p:childTnLst>
                                    <p:set>
                                      <p:cBhvr>
                                        <p:cTn id="93" dur="1" fill="hold">
                                          <p:stCondLst>
                                            <p:cond delay="0"/>
                                          </p:stCondLst>
                                        </p:cTn>
                                        <p:tgtEl>
                                          <p:spTgt spid="35"/>
                                        </p:tgtEl>
                                        <p:attrNameLst>
                                          <p:attrName>style.visibility</p:attrName>
                                        </p:attrNameLst>
                                      </p:cBhvr>
                                      <p:to>
                                        <p:strVal val="visible"/>
                                      </p:to>
                                    </p:set>
                                    <p:anim calcmode="lin" valueType="num">
                                      <p:cBhvr>
                                        <p:cTn id="94" dur="500" fill="hold"/>
                                        <p:tgtEl>
                                          <p:spTgt spid="35"/>
                                        </p:tgtEl>
                                        <p:attrNameLst>
                                          <p:attrName>ppt_w</p:attrName>
                                        </p:attrNameLst>
                                      </p:cBhvr>
                                      <p:tavLst>
                                        <p:tav tm="0">
                                          <p:val>
                                            <p:fltVal val="0"/>
                                          </p:val>
                                        </p:tav>
                                        <p:tav tm="100000">
                                          <p:val>
                                            <p:strVal val="#ppt_w"/>
                                          </p:val>
                                        </p:tav>
                                      </p:tavLst>
                                    </p:anim>
                                    <p:anim calcmode="lin" valueType="num">
                                      <p:cBhvr>
                                        <p:cTn id="95" dur="500" fill="hold"/>
                                        <p:tgtEl>
                                          <p:spTgt spid="35"/>
                                        </p:tgtEl>
                                        <p:attrNameLst>
                                          <p:attrName>ppt_h</p:attrName>
                                        </p:attrNameLst>
                                      </p:cBhvr>
                                      <p:tavLst>
                                        <p:tav tm="0">
                                          <p:val>
                                            <p:fltVal val="0"/>
                                          </p:val>
                                        </p:tav>
                                        <p:tav tm="100000">
                                          <p:val>
                                            <p:strVal val="#ppt_h"/>
                                          </p:val>
                                        </p:tav>
                                      </p:tavLst>
                                    </p:anim>
                                    <p:animEffect transition="in" filter="fade">
                                      <p:cBhvr>
                                        <p:cTn id="96" dur="500"/>
                                        <p:tgtEl>
                                          <p:spTgt spid="35"/>
                                        </p:tgtEl>
                                      </p:cBhvr>
                                    </p:animEffect>
                                  </p:childTnLst>
                                </p:cTn>
                              </p:par>
                              <p:par>
                                <p:cTn id="97" presetID="2" presetClass="entr" presetSubtype="4" fill="hold" grpId="0" nodeType="withEffect">
                                  <p:stCondLst>
                                    <p:cond delay="2000"/>
                                  </p:stCondLst>
                                  <p:childTnLst>
                                    <p:set>
                                      <p:cBhvr>
                                        <p:cTn id="98" dur="1" fill="hold">
                                          <p:stCondLst>
                                            <p:cond delay="0"/>
                                          </p:stCondLst>
                                        </p:cTn>
                                        <p:tgtEl>
                                          <p:spTgt spid="23"/>
                                        </p:tgtEl>
                                        <p:attrNameLst>
                                          <p:attrName>style.visibility</p:attrName>
                                        </p:attrNameLst>
                                      </p:cBhvr>
                                      <p:to>
                                        <p:strVal val="visible"/>
                                      </p:to>
                                    </p:set>
                                    <p:anim calcmode="lin" valueType="num">
                                      <p:cBhvr additive="base">
                                        <p:cTn id="99" dur="500" fill="hold"/>
                                        <p:tgtEl>
                                          <p:spTgt spid="23"/>
                                        </p:tgtEl>
                                        <p:attrNameLst>
                                          <p:attrName>ppt_x</p:attrName>
                                        </p:attrNameLst>
                                      </p:cBhvr>
                                      <p:tavLst>
                                        <p:tav tm="0">
                                          <p:val>
                                            <p:strVal val="#ppt_x"/>
                                          </p:val>
                                        </p:tav>
                                        <p:tav tm="100000">
                                          <p:val>
                                            <p:strVal val="#ppt_x"/>
                                          </p:val>
                                        </p:tav>
                                      </p:tavLst>
                                    </p:anim>
                                    <p:anim calcmode="lin" valueType="num">
                                      <p:cBhvr additive="base">
                                        <p:cTn id="100" dur="500" fill="hold"/>
                                        <p:tgtEl>
                                          <p:spTgt spid="23"/>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2000"/>
                                  </p:stCondLst>
                                  <p:childTnLst>
                                    <p:set>
                                      <p:cBhvr>
                                        <p:cTn id="102" dur="1" fill="hold">
                                          <p:stCondLst>
                                            <p:cond delay="0"/>
                                          </p:stCondLst>
                                        </p:cTn>
                                        <p:tgtEl>
                                          <p:spTgt spid="24"/>
                                        </p:tgtEl>
                                        <p:attrNameLst>
                                          <p:attrName>style.visibility</p:attrName>
                                        </p:attrNameLst>
                                      </p:cBhvr>
                                      <p:to>
                                        <p:strVal val="visible"/>
                                      </p:to>
                                    </p:set>
                                    <p:anim calcmode="lin" valueType="num">
                                      <p:cBhvr additive="base">
                                        <p:cTn id="103" dur="500" fill="hold"/>
                                        <p:tgtEl>
                                          <p:spTgt spid="24"/>
                                        </p:tgtEl>
                                        <p:attrNameLst>
                                          <p:attrName>ppt_x</p:attrName>
                                        </p:attrNameLst>
                                      </p:cBhvr>
                                      <p:tavLst>
                                        <p:tav tm="0">
                                          <p:val>
                                            <p:strVal val="#ppt_x"/>
                                          </p:val>
                                        </p:tav>
                                        <p:tav tm="100000">
                                          <p:val>
                                            <p:strVal val="#ppt_x"/>
                                          </p:val>
                                        </p:tav>
                                      </p:tavLst>
                                    </p:anim>
                                    <p:anim calcmode="lin" valueType="num">
                                      <p:cBhvr additive="base">
                                        <p:cTn id="104" dur="500" fill="hold"/>
                                        <p:tgtEl>
                                          <p:spTgt spid="24"/>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2000"/>
                                  </p:stCondLst>
                                  <p:childTnLst>
                                    <p:set>
                                      <p:cBhvr>
                                        <p:cTn id="106" dur="1" fill="hold">
                                          <p:stCondLst>
                                            <p:cond delay="0"/>
                                          </p:stCondLst>
                                        </p:cTn>
                                        <p:tgtEl>
                                          <p:spTgt spid="25"/>
                                        </p:tgtEl>
                                        <p:attrNameLst>
                                          <p:attrName>style.visibility</p:attrName>
                                        </p:attrNameLst>
                                      </p:cBhvr>
                                      <p:to>
                                        <p:strVal val="visible"/>
                                      </p:to>
                                    </p:set>
                                    <p:anim calcmode="lin" valueType="num">
                                      <p:cBhvr additive="base">
                                        <p:cTn id="107" dur="500" fill="hold"/>
                                        <p:tgtEl>
                                          <p:spTgt spid="25"/>
                                        </p:tgtEl>
                                        <p:attrNameLst>
                                          <p:attrName>ppt_x</p:attrName>
                                        </p:attrNameLst>
                                      </p:cBhvr>
                                      <p:tavLst>
                                        <p:tav tm="0">
                                          <p:val>
                                            <p:strVal val="#ppt_x"/>
                                          </p:val>
                                        </p:tav>
                                        <p:tav tm="100000">
                                          <p:val>
                                            <p:strVal val="#ppt_x"/>
                                          </p:val>
                                        </p:tav>
                                      </p:tavLst>
                                    </p:anim>
                                    <p:anim calcmode="lin" valueType="num">
                                      <p:cBhvr additive="base">
                                        <p:cTn id="108" dur="500" fill="hold"/>
                                        <p:tgtEl>
                                          <p:spTgt spid="25"/>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2000"/>
                                  </p:stCondLst>
                                  <p:childTnLst>
                                    <p:set>
                                      <p:cBhvr>
                                        <p:cTn id="110" dur="1" fill="hold">
                                          <p:stCondLst>
                                            <p:cond delay="0"/>
                                          </p:stCondLst>
                                        </p:cTn>
                                        <p:tgtEl>
                                          <p:spTgt spid="26"/>
                                        </p:tgtEl>
                                        <p:attrNameLst>
                                          <p:attrName>style.visibility</p:attrName>
                                        </p:attrNameLst>
                                      </p:cBhvr>
                                      <p:to>
                                        <p:strVal val="visible"/>
                                      </p:to>
                                    </p:set>
                                    <p:anim calcmode="lin" valueType="num">
                                      <p:cBhvr additive="base">
                                        <p:cTn id="111" dur="500" fill="hold"/>
                                        <p:tgtEl>
                                          <p:spTgt spid="26"/>
                                        </p:tgtEl>
                                        <p:attrNameLst>
                                          <p:attrName>ppt_x</p:attrName>
                                        </p:attrNameLst>
                                      </p:cBhvr>
                                      <p:tavLst>
                                        <p:tav tm="0">
                                          <p:val>
                                            <p:strVal val="#ppt_x"/>
                                          </p:val>
                                        </p:tav>
                                        <p:tav tm="100000">
                                          <p:val>
                                            <p:strVal val="#ppt_x"/>
                                          </p:val>
                                        </p:tav>
                                      </p:tavLst>
                                    </p:anim>
                                    <p:anim calcmode="lin" valueType="num">
                                      <p:cBhvr additive="base">
                                        <p:cTn id="112" dur="500" fill="hold"/>
                                        <p:tgtEl>
                                          <p:spTgt spid="26"/>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2000"/>
                                  </p:stCondLst>
                                  <p:childTnLst>
                                    <p:set>
                                      <p:cBhvr>
                                        <p:cTn id="114" dur="1" fill="hold">
                                          <p:stCondLst>
                                            <p:cond delay="0"/>
                                          </p:stCondLst>
                                        </p:cTn>
                                        <p:tgtEl>
                                          <p:spTgt spid="27"/>
                                        </p:tgtEl>
                                        <p:attrNameLst>
                                          <p:attrName>style.visibility</p:attrName>
                                        </p:attrNameLst>
                                      </p:cBhvr>
                                      <p:to>
                                        <p:strVal val="visible"/>
                                      </p:to>
                                    </p:set>
                                    <p:anim calcmode="lin" valueType="num">
                                      <p:cBhvr additive="base">
                                        <p:cTn id="115" dur="500" fill="hold"/>
                                        <p:tgtEl>
                                          <p:spTgt spid="27"/>
                                        </p:tgtEl>
                                        <p:attrNameLst>
                                          <p:attrName>ppt_x</p:attrName>
                                        </p:attrNameLst>
                                      </p:cBhvr>
                                      <p:tavLst>
                                        <p:tav tm="0">
                                          <p:val>
                                            <p:strVal val="#ppt_x"/>
                                          </p:val>
                                        </p:tav>
                                        <p:tav tm="100000">
                                          <p:val>
                                            <p:strVal val="#ppt_x"/>
                                          </p:val>
                                        </p:tav>
                                      </p:tavLst>
                                    </p:anim>
                                    <p:anim calcmode="lin" valueType="num">
                                      <p:cBhvr additive="base">
                                        <p:cTn id="116" dur="500" fill="hold"/>
                                        <p:tgtEl>
                                          <p:spTgt spid="27"/>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2000"/>
                                  </p:stCondLst>
                                  <p:childTnLst>
                                    <p:set>
                                      <p:cBhvr>
                                        <p:cTn id="118" dur="1" fill="hold">
                                          <p:stCondLst>
                                            <p:cond delay="0"/>
                                          </p:stCondLst>
                                        </p:cTn>
                                        <p:tgtEl>
                                          <p:spTgt spid="28"/>
                                        </p:tgtEl>
                                        <p:attrNameLst>
                                          <p:attrName>style.visibility</p:attrName>
                                        </p:attrNameLst>
                                      </p:cBhvr>
                                      <p:to>
                                        <p:strVal val="visible"/>
                                      </p:to>
                                    </p:set>
                                    <p:anim calcmode="lin" valueType="num">
                                      <p:cBhvr additive="base">
                                        <p:cTn id="119" dur="500" fill="hold"/>
                                        <p:tgtEl>
                                          <p:spTgt spid="28"/>
                                        </p:tgtEl>
                                        <p:attrNameLst>
                                          <p:attrName>ppt_x</p:attrName>
                                        </p:attrNameLst>
                                      </p:cBhvr>
                                      <p:tavLst>
                                        <p:tav tm="0">
                                          <p:val>
                                            <p:strVal val="#ppt_x"/>
                                          </p:val>
                                        </p:tav>
                                        <p:tav tm="100000">
                                          <p:val>
                                            <p:strVal val="#ppt_x"/>
                                          </p:val>
                                        </p:tav>
                                      </p:tavLst>
                                    </p:anim>
                                    <p:anim calcmode="lin" valueType="num">
                                      <p:cBhvr additive="base">
                                        <p:cTn id="120" dur="500" fill="hold"/>
                                        <p:tgtEl>
                                          <p:spTgt spid="28"/>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2000"/>
                                  </p:stCondLst>
                                  <p:childTnLst>
                                    <p:set>
                                      <p:cBhvr>
                                        <p:cTn id="122" dur="1" fill="hold">
                                          <p:stCondLst>
                                            <p:cond delay="0"/>
                                          </p:stCondLst>
                                        </p:cTn>
                                        <p:tgtEl>
                                          <p:spTgt spid="29"/>
                                        </p:tgtEl>
                                        <p:attrNameLst>
                                          <p:attrName>style.visibility</p:attrName>
                                        </p:attrNameLst>
                                      </p:cBhvr>
                                      <p:to>
                                        <p:strVal val="visible"/>
                                      </p:to>
                                    </p:set>
                                    <p:anim calcmode="lin" valueType="num">
                                      <p:cBhvr additive="base">
                                        <p:cTn id="123" dur="500" fill="hold"/>
                                        <p:tgtEl>
                                          <p:spTgt spid="29"/>
                                        </p:tgtEl>
                                        <p:attrNameLst>
                                          <p:attrName>ppt_x</p:attrName>
                                        </p:attrNameLst>
                                      </p:cBhvr>
                                      <p:tavLst>
                                        <p:tav tm="0">
                                          <p:val>
                                            <p:strVal val="#ppt_x"/>
                                          </p:val>
                                        </p:tav>
                                        <p:tav tm="100000">
                                          <p:val>
                                            <p:strVal val="#ppt_x"/>
                                          </p:val>
                                        </p:tav>
                                      </p:tavLst>
                                    </p:anim>
                                    <p:anim calcmode="lin" valueType="num">
                                      <p:cBhvr additive="base">
                                        <p:cTn id="124" dur="500" fill="hold"/>
                                        <p:tgtEl>
                                          <p:spTgt spid="29"/>
                                        </p:tgtEl>
                                        <p:attrNameLst>
                                          <p:attrName>ppt_y</p:attrName>
                                        </p:attrNameLst>
                                      </p:cBhvr>
                                      <p:tavLst>
                                        <p:tav tm="0">
                                          <p:val>
                                            <p:strVal val="1+#ppt_h/2"/>
                                          </p:val>
                                        </p:tav>
                                        <p:tav tm="100000">
                                          <p:val>
                                            <p:strVal val="#ppt_y"/>
                                          </p:val>
                                        </p:tav>
                                      </p:tavLst>
                                    </p:anim>
                                  </p:childTnLst>
                                </p:cTn>
                              </p:par>
                            </p:childTnLst>
                          </p:cTn>
                        </p:par>
                        <p:par>
                          <p:cTn id="125" fill="hold">
                            <p:stCondLst>
                              <p:cond delay="2500"/>
                            </p:stCondLst>
                            <p:childTnLst>
                              <p:par>
                                <p:cTn id="126" presetID="53" presetClass="entr" presetSubtype="16" fill="hold" grpId="0" nodeType="afterEffect">
                                  <p:stCondLst>
                                    <p:cond delay="0"/>
                                  </p:stCondLst>
                                  <p:childTnLst>
                                    <p:set>
                                      <p:cBhvr>
                                        <p:cTn id="127" dur="1" fill="hold">
                                          <p:stCondLst>
                                            <p:cond delay="0"/>
                                          </p:stCondLst>
                                        </p:cTn>
                                        <p:tgtEl>
                                          <p:spTgt spid="38"/>
                                        </p:tgtEl>
                                        <p:attrNameLst>
                                          <p:attrName>style.visibility</p:attrName>
                                        </p:attrNameLst>
                                      </p:cBhvr>
                                      <p:to>
                                        <p:strVal val="visible"/>
                                      </p:to>
                                    </p:set>
                                    <p:anim calcmode="lin" valueType="num">
                                      <p:cBhvr>
                                        <p:cTn id="128" dur="500" fill="hold"/>
                                        <p:tgtEl>
                                          <p:spTgt spid="38"/>
                                        </p:tgtEl>
                                        <p:attrNameLst>
                                          <p:attrName>ppt_w</p:attrName>
                                        </p:attrNameLst>
                                      </p:cBhvr>
                                      <p:tavLst>
                                        <p:tav tm="0">
                                          <p:val>
                                            <p:fltVal val="0"/>
                                          </p:val>
                                        </p:tav>
                                        <p:tav tm="100000">
                                          <p:val>
                                            <p:strVal val="#ppt_w"/>
                                          </p:val>
                                        </p:tav>
                                      </p:tavLst>
                                    </p:anim>
                                    <p:anim calcmode="lin" valueType="num">
                                      <p:cBhvr>
                                        <p:cTn id="129" dur="500" fill="hold"/>
                                        <p:tgtEl>
                                          <p:spTgt spid="38"/>
                                        </p:tgtEl>
                                        <p:attrNameLst>
                                          <p:attrName>ppt_h</p:attrName>
                                        </p:attrNameLst>
                                      </p:cBhvr>
                                      <p:tavLst>
                                        <p:tav tm="0">
                                          <p:val>
                                            <p:fltVal val="0"/>
                                          </p:val>
                                        </p:tav>
                                        <p:tav tm="100000">
                                          <p:val>
                                            <p:strVal val="#ppt_h"/>
                                          </p:val>
                                        </p:tav>
                                      </p:tavLst>
                                    </p:anim>
                                    <p:animEffect transition="in" filter="fade">
                                      <p:cBhvr>
                                        <p:cTn id="130" dur="500"/>
                                        <p:tgtEl>
                                          <p:spTgt spid="38"/>
                                        </p:tgtEl>
                                      </p:cBhvr>
                                    </p:animEffect>
                                  </p:childTnLst>
                                </p:cTn>
                              </p:par>
                            </p:childTnLst>
                          </p:cTn>
                        </p:par>
                        <p:par>
                          <p:cTn id="131" fill="hold">
                            <p:stCondLst>
                              <p:cond delay="3000"/>
                            </p:stCondLst>
                            <p:childTnLst>
                              <p:par>
                                <p:cTn id="132" presetID="53" presetClass="entr" presetSubtype="16" fill="hold" grpId="0" nodeType="afterEffect">
                                  <p:stCondLst>
                                    <p:cond delay="0"/>
                                  </p:stCondLst>
                                  <p:childTnLst>
                                    <p:set>
                                      <p:cBhvr>
                                        <p:cTn id="133" dur="1" fill="hold">
                                          <p:stCondLst>
                                            <p:cond delay="0"/>
                                          </p:stCondLst>
                                        </p:cTn>
                                        <p:tgtEl>
                                          <p:spTgt spid="39"/>
                                        </p:tgtEl>
                                        <p:attrNameLst>
                                          <p:attrName>style.visibility</p:attrName>
                                        </p:attrNameLst>
                                      </p:cBhvr>
                                      <p:to>
                                        <p:strVal val="visible"/>
                                      </p:to>
                                    </p:set>
                                    <p:anim calcmode="lin" valueType="num">
                                      <p:cBhvr>
                                        <p:cTn id="134" dur="500" fill="hold"/>
                                        <p:tgtEl>
                                          <p:spTgt spid="39"/>
                                        </p:tgtEl>
                                        <p:attrNameLst>
                                          <p:attrName>ppt_w</p:attrName>
                                        </p:attrNameLst>
                                      </p:cBhvr>
                                      <p:tavLst>
                                        <p:tav tm="0">
                                          <p:val>
                                            <p:fltVal val="0"/>
                                          </p:val>
                                        </p:tav>
                                        <p:tav tm="100000">
                                          <p:val>
                                            <p:strVal val="#ppt_w"/>
                                          </p:val>
                                        </p:tav>
                                      </p:tavLst>
                                    </p:anim>
                                    <p:anim calcmode="lin" valueType="num">
                                      <p:cBhvr>
                                        <p:cTn id="135" dur="500" fill="hold"/>
                                        <p:tgtEl>
                                          <p:spTgt spid="39"/>
                                        </p:tgtEl>
                                        <p:attrNameLst>
                                          <p:attrName>ppt_h</p:attrName>
                                        </p:attrNameLst>
                                      </p:cBhvr>
                                      <p:tavLst>
                                        <p:tav tm="0">
                                          <p:val>
                                            <p:fltVal val="0"/>
                                          </p:val>
                                        </p:tav>
                                        <p:tav tm="100000">
                                          <p:val>
                                            <p:strVal val="#ppt_h"/>
                                          </p:val>
                                        </p:tav>
                                      </p:tavLst>
                                    </p:anim>
                                    <p:animEffect transition="in" filter="fade">
                                      <p:cBhvr>
                                        <p:cTn id="136" dur="500"/>
                                        <p:tgtEl>
                                          <p:spTgt spid="39"/>
                                        </p:tgtEl>
                                      </p:cBhvr>
                                    </p:animEffect>
                                  </p:childTnLst>
                                </p:cTn>
                              </p:par>
                            </p:childTnLst>
                          </p:cTn>
                        </p:par>
                        <p:par>
                          <p:cTn id="137" fill="hold">
                            <p:stCondLst>
                              <p:cond delay="3500"/>
                            </p:stCondLst>
                            <p:childTnLst>
                              <p:par>
                                <p:cTn id="138" presetID="42" presetClass="entr" presetSubtype="0" fill="hold" grpId="0" nodeType="afterEffect">
                                  <p:stCondLst>
                                    <p:cond delay="0"/>
                                  </p:stCondLst>
                                  <p:childTnLst>
                                    <p:set>
                                      <p:cBhvr>
                                        <p:cTn id="139" dur="1" fill="hold">
                                          <p:stCondLst>
                                            <p:cond delay="0"/>
                                          </p:stCondLst>
                                        </p:cTn>
                                        <p:tgtEl>
                                          <p:spTgt spid="37"/>
                                        </p:tgtEl>
                                        <p:attrNameLst>
                                          <p:attrName>style.visibility</p:attrName>
                                        </p:attrNameLst>
                                      </p:cBhvr>
                                      <p:to>
                                        <p:strVal val="visible"/>
                                      </p:to>
                                    </p:set>
                                    <p:animEffect transition="in" filter="fade">
                                      <p:cBhvr>
                                        <p:cTn id="140" dur="1000"/>
                                        <p:tgtEl>
                                          <p:spTgt spid="37"/>
                                        </p:tgtEl>
                                      </p:cBhvr>
                                    </p:animEffect>
                                    <p:anim calcmode="lin" valueType="num">
                                      <p:cBhvr>
                                        <p:cTn id="141" dur="1000" fill="hold"/>
                                        <p:tgtEl>
                                          <p:spTgt spid="37"/>
                                        </p:tgtEl>
                                        <p:attrNameLst>
                                          <p:attrName>ppt_x</p:attrName>
                                        </p:attrNameLst>
                                      </p:cBhvr>
                                      <p:tavLst>
                                        <p:tav tm="0">
                                          <p:val>
                                            <p:strVal val="#ppt_x"/>
                                          </p:val>
                                        </p:tav>
                                        <p:tav tm="100000">
                                          <p:val>
                                            <p:strVal val="#ppt_x"/>
                                          </p:val>
                                        </p:tav>
                                      </p:tavLst>
                                    </p:anim>
                                    <p:anim calcmode="lin" valueType="num">
                                      <p:cBhvr>
                                        <p:cTn id="14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animBg="1"/>
      <p:bldP spid="3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8" name="Rectangle 3"/>
          <p:cNvSpPr txBox="1">
            <a:spLocks noChangeArrowheads="1"/>
          </p:cNvSpPr>
          <p:nvPr/>
        </p:nvSpPr>
        <p:spPr bwMode="auto">
          <a:xfrm>
            <a:off x="3933001" y="2171804"/>
            <a:ext cx="3816424" cy="677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r>
              <a:rPr lang="zh-CN" altLang="en-US" sz="2800" b="1" dirty="0" smtClean="0">
                <a:solidFill>
                  <a:srgbClr val="409E2F"/>
                </a:solidFill>
                <a:latin typeface="微软雅黑" panose="020B0503020204020204" pitchFamily="34" charset="-122"/>
                <a:ea typeface="微软雅黑" panose="020B0503020204020204" pitchFamily="34" charset="-122"/>
              </a:rPr>
              <a:t>单击添加过渡页标题</a:t>
            </a:r>
            <a:endParaRPr lang="zh-CN" altLang="en-US" sz="2800" b="1" dirty="0">
              <a:solidFill>
                <a:srgbClr val="409E2F"/>
              </a:solidFill>
              <a:latin typeface="微软雅黑" panose="020B0503020204020204" pitchFamily="34" charset="-122"/>
              <a:ea typeface="微软雅黑" panose="020B0503020204020204" pitchFamily="34" charset="-122"/>
            </a:endParaRPr>
          </a:p>
        </p:txBody>
      </p:sp>
      <p:sp>
        <p:nvSpPr>
          <p:cNvPr id="19" name="Rectangle 3"/>
          <p:cNvSpPr txBox="1">
            <a:spLocks noChangeArrowheads="1"/>
          </p:cNvSpPr>
          <p:nvPr/>
        </p:nvSpPr>
        <p:spPr bwMode="auto">
          <a:xfrm>
            <a:off x="3923427" y="1185307"/>
            <a:ext cx="3134839" cy="1325204"/>
          </a:xfrm>
          <a:prstGeom prst="rect">
            <a:avLst/>
          </a:prstGeom>
          <a:noFill/>
          <a:ln>
            <a:noFill/>
          </a:ln>
          <a:effectLst/>
          <a:extLst/>
        </p:spPr>
        <p:txBody>
          <a:bodyPr vert="horz" wrap="square" lIns="91440" tIns="45720" rIns="91440" bIns="4572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r>
              <a:rPr lang="en-US" altLang="zh-CN" sz="5400" b="1" dirty="0" smtClean="0">
                <a:solidFill>
                  <a:srgbClr val="FF0000"/>
                </a:solidFill>
                <a:latin typeface="Impact" panose="020B0806030902050204" pitchFamily="34" charset="0"/>
              </a:rPr>
              <a:t>PART  04</a:t>
            </a:r>
            <a:endParaRPr lang="zh-CN" altLang="en-US" sz="5400" b="1" dirty="0">
              <a:solidFill>
                <a:srgbClr val="FF0000"/>
              </a:solidFill>
              <a:latin typeface="Impact" panose="020B0806030902050204" pitchFamily="34" charset="0"/>
            </a:endParaRPr>
          </a:p>
        </p:txBody>
      </p:sp>
      <p:sp>
        <p:nvSpPr>
          <p:cNvPr id="20" name="矩形 19"/>
          <p:cNvSpPr/>
          <p:nvPr/>
        </p:nvSpPr>
        <p:spPr>
          <a:xfrm>
            <a:off x="3974178" y="2750456"/>
            <a:ext cx="3384376" cy="577081"/>
          </a:xfrm>
          <a:prstGeom prst="rect">
            <a:avLst/>
          </a:prstGeom>
        </p:spPr>
        <p:txBody>
          <a:bodyPr wrap="square">
            <a:spAutoFit/>
          </a:bodyPr>
          <a:lstStyle/>
          <a:p>
            <a:pPr>
              <a:lnSpc>
                <a:spcPct val="150000"/>
              </a:lnSpc>
            </a:pPr>
            <a:r>
              <a:rPr lang="en-US" altLang="zh-CN" sz="700" dirty="0">
                <a:solidFill>
                  <a:schemeClr val="tx1">
                    <a:lumMod val="50000"/>
                    <a:lumOff val="50000"/>
                  </a:schemeClr>
                </a:solidFill>
                <a:latin typeface="微软雅黑" panose="020B0503020204020204" pitchFamily="34" charset="-122"/>
                <a:ea typeface="微软雅黑" panose="020B0503020204020204" pitchFamily="34" charset="-122"/>
              </a:rPr>
              <a:t>Your content to play here, or through your copy, paste in this box, and select only the text. Your content to play here, or through your copy, paste in this box, and select only the text.</a:t>
            </a:r>
          </a:p>
        </p:txBody>
      </p:sp>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7811" y="1320878"/>
            <a:ext cx="1701852" cy="1701852"/>
          </a:xfrm>
          <a:prstGeom prst="rect">
            <a:avLst/>
          </a:prstGeom>
        </p:spPr>
      </p:pic>
    </p:spTree>
    <p:extLst>
      <p:ext uri="{BB962C8B-B14F-4D97-AF65-F5344CB8AC3E}">
        <p14:creationId xmlns:p14="http://schemas.microsoft.com/office/powerpoint/2010/main" val="2940277153"/>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p:tgtEl>
                                          <p:spTgt spid="21"/>
                                        </p:tgtEl>
                                        <p:attrNameLst>
                                          <p:attrName>ppt_x</p:attrName>
                                        </p:attrNameLst>
                                      </p:cBhvr>
                                      <p:tavLst>
                                        <p:tav tm="0">
                                          <p:val>
                                            <p:strVal val="#ppt_x+#ppt_w*1.125000"/>
                                          </p:val>
                                        </p:tav>
                                        <p:tav tm="100000">
                                          <p:val>
                                            <p:strVal val="#ppt_x"/>
                                          </p:val>
                                        </p:tav>
                                      </p:tavLst>
                                    </p:anim>
                                    <p:animEffect transition="in" filter="wipe(left)">
                                      <p:cBhvr>
                                        <p:cTn id="13" dur="500"/>
                                        <p:tgtEl>
                                          <p:spTgt spid="21"/>
                                        </p:tgtEl>
                                      </p:cBhvr>
                                    </p:animEffect>
                                  </p:childTnLst>
                                </p:cTn>
                              </p:par>
                            </p:childTnLst>
                          </p:cTn>
                        </p:par>
                        <p:par>
                          <p:cTn id="14" fill="hold">
                            <p:stCondLst>
                              <p:cond delay="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9"/>
                                        </p:tgtEl>
                                        <p:attrNameLst>
                                          <p:attrName>ppt_y</p:attrName>
                                        </p:attrNameLst>
                                      </p:cBhvr>
                                      <p:tavLst>
                                        <p:tav tm="0">
                                          <p:val>
                                            <p:strVal val="#ppt_y"/>
                                          </p:val>
                                        </p:tav>
                                        <p:tav tm="100000">
                                          <p:val>
                                            <p:strVal val="#ppt_y"/>
                                          </p:val>
                                        </p:tav>
                                      </p:tavLst>
                                    </p:anim>
                                    <p:anim calcmode="lin" valueType="num">
                                      <p:cBhvr>
                                        <p:cTn id="1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9"/>
                                        </p:tgtEl>
                                      </p:cBhvr>
                                    </p:animEffect>
                                  </p:childTnLst>
                                </p:cTn>
                              </p:par>
                            </p:childTnLst>
                          </p:cTn>
                        </p:par>
                        <p:par>
                          <p:cTn id="22" fill="hold">
                            <p:stCondLst>
                              <p:cond delay="1250"/>
                            </p:stCondLst>
                            <p:childTnLst>
                              <p:par>
                                <p:cTn id="23" presetID="23" presetClass="entr" presetSubtype="528" fill="hold" grpId="0" nodeType="afterEffect">
                                  <p:stCondLst>
                                    <p:cond delay="0"/>
                                  </p:stCondLst>
                                  <p:iterate type="lt">
                                    <p:tmPct val="18000"/>
                                  </p:iterate>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 calcmode="lin" valueType="num">
                                      <p:cBhvr>
                                        <p:cTn id="27" dur="500" fill="hold"/>
                                        <p:tgtEl>
                                          <p:spTgt spid="18"/>
                                        </p:tgtEl>
                                        <p:attrNameLst>
                                          <p:attrName>ppt_x</p:attrName>
                                        </p:attrNameLst>
                                      </p:cBhvr>
                                      <p:tavLst>
                                        <p:tav tm="0">
                                          <p:val>
                                            <p:fltVal val="0.5"/>
                                          </p:val>
                                        </p:tav>
                                        <p:tav tm="100000">
                                          <p:val>
                                            <p:strVal val="#ppt_x"/>
                                          </p:val>
                                        </p:tav>
                                      </p:tavLst>
                                    </p:anim>
                                    <p:anim calcmode="lin" valueType="num">
                                      <p:cBhvr>
                                        <p:cTn id="28" dur="500" fill="hold"/>
                                        <p:tgtEl>
                                          <p:spTgt spid="18"/>
                                        </p:tgtEl>
                                        <p:attrNameLst>
                                          <p:attrName>ppt_y</p:attrName>
                                        </p:attrNameLst>
                                      </p:cBhvr>
                                      <p:tavLst>
                                        <p:tav tm="0">
                                          <p:val>
                                            <p:fltVal val="0.5"/>
                                          </p:val>
                                        </p:tav>
                                        <p:tav tm="100000">
                                          <p:val>
                                            <p:strVal val="#ppt_y"/>
                                          </p:val>
                                        </p:tav>
                                      </p:tavLst>
                                    </p:anim>
                                  </p:childTnLst>
                                </p:cTn>
                              </p:par>
                            </p:childTnLst>
                          </p:cTn>
                        </p:par>
                        <p:par>
                          <p:cTn id="29" fill="hold">
                            <p:stCondLst>
                              <p:cond delay="2470"/>
                            </p:stCondLst>
                            <p:childTnLst>
                              <p:par>
                                <p:cTn id="30" presetID="16" presetClass="entr" presetSubtype="21"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12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001751" y="-2001752"/>
            <a:ext cx="5140497" cy="9144001"/>
          </a:xfrm>
          <a:prstGeom prst="rect">
            <a:avLst/>
          </a:prstGeom>
        </p:spPr>
      </p:pic>
      <p:sp>
        <p:nvSpPr>
          <p:cNvPr id="18" name="菱形 17"/>
          <p:cNvSpPr/>
          <p:nvPr/>
        </p:nvSpPr>
        <p:spPr>
          <a:xfrm>
            <a:off x="107504" y="195486"/>
            <a:ext cx="432048" cy="432048"/>
          </a:xfrm>
          <a:prstGeom prst="diamond">
            <a:avLst/>
          </a:prstGeom>
          <a:solidFill>
            <a:schemeClr val="bg1">
              <a:lumMod val="9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菱形 18"/>
          <p:cNvSpPr/>
          <p:nvPr/>
        </p:nvSpPr>
        <p:spPr>
          <a:xfrm>
            <a:off x="251520" y="195486"/>
            <a:ext cx="432048" cy="432048"/>
          </a:xfrm>
          <a:prstGeom prst="diamond">
            <a:avLst/>
          </a:prstGeom>
          <a:solidFill>
            <a:srgbClr val="71BDCD"/>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683568" y="255855"/>
            <a:ext cx="2031325" cy="369332"/>
          </a:xfrm>
          <a:prstGeom prst="rect">
            <a:avLst/>
          </a:prstGeom>
          <a:noFill/>
        </p:spPr>
        <p:txBody>
          <a:bodyPr wrap="none" rtlCol="0">
            <a:spAutoFit/>
          </a:bodyPr>
          <a:lstStyle/>
          <a:p>
            <a:r>
              <a:rPr lang="zh-CN" altLang="en-US" sz="1800" b="1" dirty="0" smtClean="0">
                <a:solidFill>
                  <a:schemeClr val="tx1">
                    <a:lumMod val="65000"/>
                    <a:lumOff val="35000"/>
                  </a:schemeClr>
                </a:solidFill>
                <a:latin typeface="微软雅黑" panose="020B0503020204020204" pitchFamily="34" charset="-122"/>
                <a:ea typeface="微软雅黑" panose="020B0503020204020204" pitchFamily="34" charset="-122"/>
              </a:rPr>
              <a:t>单击添加本页标题</a:t>
            </a:r>
            <a:endParaRPr lang="zh-CN" altLang="en-US" sz="1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 name="任意多边形 5"/>
          <p:cNvSpPr/>
          <p:nvPr/>
        </p:nvSpPr>
        <p:spPr>
          <a:xfrm>
            <a:off x="3361709" y="2675341"/>
            <a:ext cx="2537460" cy="1226820"/>
          </a:xfrm>
          <a:custGeom>
            <a:avLst/>
            <a:gdLst>
              <a:gd name="connsiteX0" fmla="*/ 0 w 2537460"/>
              <a:gd name="connsiteY0" fmla="*/ 579120 h 1226820"/>
              <a:gd name="connsiteX1" fmla="*/ 1135380 w 2537460"/>
              <a:gd name="connsiteY1" fmla="*/ 1226820 h 1226820"/>
              <a:gd name="connsiteX2" fmla="*/ 2537460 w 2537460"/>
              <a:gd name="connsiteY2" fmla="*/ 457200 h 1226820"/>
              <a:gd name="connsiteX3" fmla="*/ 1424940 w 2537460"/>
              <a:gd name="connsiteY3" fmla="*/ 0 h 1226820"/>
              <a:gd name="connsiteX4" fmla="*/ 0 w 2537460"/>
              <a:gd name="connsiteY4" fmla="*/ 579120 h 122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7460" h="1226820">
                <a:moveTo>
                  <a:pt x="0" y="579120"/>
                </a:moveTo>
                <a:lnTo>
                  <a:pt x="1135380" y="1226820"/>
                </a:lnTo>
                <a:lnTo>
                  <a:pt x="2537460" y="457200"/>
                </a:lnTo>
                <a:lnTo>
                  <a:pt x="1424940" y="0"/>
                </a:lnTo>
                <a:lnTo>
                  <a:pt x="0" y="579120"/>
                </a:lnTo>
                <a:close/>
              </a:path>
            </a:pathLst>
          </a:custGeom>
          <a:solidFill>
            <a:srgbClr val="D42418">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7" name="任意多边形 6"/>
          <p:cNvSpPr/>
          <p:nvPr/>
        </p:nvSpPr>
        <p:spPr>
          <a:xfrm>
            <a:off x="3342277" y="2315301"/>
            <a:ext cx="2537460" cy="1226820"/>
          </a:xfrm>
          <a:custGeom>
            <a:avLst/>
            <a:gdLst>
              <a:gd name="connsiteX0" fmla="*/ 0 w 2537460"/>
              <a:gd name="connsiteY0" fmla="*/ 579120 h 1226820"/>
              <a:gd name="connsiteX1" fmla="*/ 1135380 w 2537460"/>
              <a:gd name="connsiteY1" fmla="*/ 1226820 h 1226820"/>
              <a:gd name="connsiteX2" fmla="*/ 2537460 w 2537460"/>
              <a:gd name="connsiteY2" fmla="*/ 457200 h 1226820"/>
              <a:gd name="connsiteX3" fmla="*/ 1424940 w 2537460"/>
              <a:gd name="connsiteY3" fmla="*/ 0 h 1226820"/>
              <a:gd name="connsiteX4" fmla="*/ 0 w 2537460"/>
              <a:gd name="connsiteY4" fmla="*/ 579120 h 122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7460" h="1226820">
                <a:moveTo>
                  <a:pt x="0" y="579120"/>
                </a:moveTo>
                <a:lnTo>
                  <a:pt x="1135380" y="1226820"/>
                </a:lnTo>
                <a:lnTo>
                  <a:pt x="2537460" y="457200"/>
                </a:lnTo>
                <a:lnTo>
                  <a:pt x="1424940" y="0"/>
                </a:lnTo>
                <a:lnTo>
                  <a:pt x="0" y="579120"/>
                </a:lnTo>
                <a:close/>
              </a:path>
            </a:pathLst>
          </a:custGeom>
          <a:solidFill>
            <a:srgbClr val="71BDC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8" name="任意多边形 7"/>
          <p:cNvSpPr/>
          <p:nvPr/>
        </p:nvSpPr>
        <p:spPr>
          <a:xfrm>
            <a:off x="3361709" y="1936583"/>
            <a:ext cx="2537460" cy="1226820"/>
          </a:xfrm>
          <a:custGeom>
            <a:avLst/>
            <a:gdLst>
              <a:gd name="connsiteX0" fmla="*/ 0 w 2537460"/>
              <a:gd name="connsiteY0" fmla="*/ 579120 h 1226820"/>
              <a:gd name="connsiteX1" fmla="*/ 1135380 w 2537460"/>
              <a:gd name="connsiteY1" fmla="*/ 1226820 h 1226820"/>
              <a:gd name="connsiteX2" fmla="*/ 2537460 w 2537460"/>
              <a:gd name="connsiteY2" fmla="*/ 457200 h 1226820"/>
              <a:gd name="connsiteX3" fmla="*/ 1424940 w 2537460"/>
              <a:gd name="connsiteY3" fmla="*/ 0 h 1226820"/>
              <a:gd name="connsiteX4" fmla="*/ 0 w 2537460"/>
              <a:gd name="connsiteY4" fmla="*/ 579120 h 122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7460" h="1226820">
                <a:moveTo>
                  <a:pt x="0" y="579120"/>
                </a:moveTo>
                <a:lnTo>
                  <a:pt x="1135380" y="1226820"/>
                </a:lnTo>
                <a:lnTo>
                  <a:pt x="2537460" y="457200"/>
                </a:lnTo>
                <a:lnTo>
                  <a:pt x="1424940" y="0"/>
                </a:lnTo>
                <a:lnTo>
                  <a:pt x="0" y="579120"/>
                </a:lnTo>
                <a:close/>
              </a:path>
            </a:pathLst>
          </a:custGeom>
          <a:solidFill>
            <a:srgbClr val="D42418">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任意多边形 8"/>
          <p:cNvSpPr/>
          <p:nvPr/>
        </p:nvSpPr>
        <p:spPr>
          <a:xfrm>
            <a:off x="3381141" y="1595221"/>
            <a:ext cx="2537460" cy="1226820"/>
          </a:xfrm>
          <a:custGeom>
            <a:avLst/>
            <a:gdLst>
              <a:gd name="connsiteX0" fmla="*/ 0 w 2537460"/>
              <a:gd name="connsiteY0" fmla="*/ 579120 h 1226820"/>
              <a:gd name="connsiteX1" fmla="*/ 1135380 w 2537460"/>
              <a:gd name="connsiteY1" fmla="*/ 1226820 h 1226820"/>
              <a:gd name="connsiteX2" fmla="*/ 2537460 w 2537460"/>
              <a:gd name="connsiteY2" fmla="*/ 457200 h 1226820"/>
              <a:gd name="connsiteX3" fmla="*/ 1424940 w 2537460"/>
              <a:gd name="connsiteY3" fmla="*/ 0 h 1226820"/>
              <a:gd name="connsiteX4" fmla="*/ 0 w 2537460"/>
              <a:gd name="connsiteY4" fmla="*/ 579120 h 1226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7460" h="1226820">
                <a:moveTo>
                  <a:pt x="0" y="579120"/>
                </a:moveTo>
                <a:lnTo>
                  <a:pt x="1135380" y="1226820"/>
                </a:lnTo>
                <a:lnTo>
                  <a:pt x="2537460" y="457200"/>
                </a:lnTo>
                <a:lnTo>
                  <a:pt x="1424940" y="0"/>
                </a:lnTo>
                <a:lnTo>
                  <a:pt x="0" y="579120"/>
                </a:lnTo>
                <a:close/>
              </a:path>
            </a:pathLst>
          </a:custGeom>
          <a:solidFill>
            <a:srgbClr val="71BDCD">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任意多边形 9"/>
          <p:cNvSpPr/>
          <p:nvPr/>
        </p:nvSpPr>
        <p:spPr>
          <a:xfrm>
            <a:off x="5209580" y="3467429"/>
            <a:ext cx="1359748" cy="45719"/>
          </a:xfrm>
          <a:custGeom>
            <a:avLst/>
            <a:gdLst>
              <a:gd name="connsiteX0" fmla="*/ 0 w 1524000"/>
              <a:gd name="connsiteY0" fmla="*/ 0 h 0"/>
              <a:gd name="connsiteX1" fmla="*/ 1524000 w 1524000"/>
              <a:gd name="connsiteY1" fmla="*/ 0 h 0"/>
            </a:gdLst>
            <a:ahLst/>
            <a:cxnLst>
              <a:cxn ang="0">
                <a:pos x="connsiteX0" y="connsiteY0"/>
              </a:cxn>
              <a:cxn ang="0">
                <a:pos x="connsiteX1" y="connsiteY1"/>
              </a:cxn>
            </a:cxnLst>
            <a:rect l="l" t="t" r="r" b="b"/>
            <a:pathLst>
              <a:path w="1524000">
                <a:moveTo>
                  <a:pt x="0" y="0"/>
                </a:moveTo>
                <a:lnTo>
                  <a:pt x="1524000" y="0"/>
                </a:lnTo>
              </a:path>
            </a:pathLst>
          </a:custGeom>
          <a:ln>
            <a:headEnd type="oval"/>
            <a:tailEnd type="ova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sz="1800"/>
          </a:p>
        </p:txBody>
      </p:sp>
      <p:sp>
        <p:nvSpPr>
          <p:cNvPr id="11" name="任意多边形 10"/>
          <p:cNvSpPr/>
          <p:nvPr/>
        </p:nvSpPr>
        <p:spPr>
          <a:xfrm>
            <a:off x="5494854" y="2315301"/>
            <a:ext cx="1026235" cy="0"/>
          </a:xfrm>
          <a:custGeom>
            <a:avLst/>
            <a:gdLst>
              <a:gd name="connsiteX0" fmla="*/ 0 w 1524000"/>
              <a:gd name="connsiteY0" fmla="*/ 0 h 0"/>
              <a:gd name="connsiteX1" fmla="*/ 1524000 w 1524000"/>
              <a:gd name="connsiteY1" fmla="*/ 0 h 0"/>
            </a:gdLst>
            <a:ahLst/>
            <a:cxnLst>
              <a:cxn ang="0">
                <a:pos x="connsiteX0" y="connsiteY0"/>
              </a:cxn>
              <a:cxn ang="0">
                <a:pos x="connsiteX1" y="connsiteY1"/>
              </a:cxn>
            </a:cxnLst>
            <a:rect l="l" t="t" r="r" b="b"/>
            <a:pathLst>
              <a:path w="1524000">
                <a:moveTo>
                  <a:pt x="0" y="0"/>
                </a:moveTo>
                <a:lnTo>
                  <a:pt x="1524000" y="0"/>
                </a:lnTo>
              </a:path>
            </a:pathLst>
          </a:custGeom>
          <a:ln>
            <a:headEnd type="oval"/>
            <a:tailEnd type="ova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sz="1800"/>
          </a:p>
        </p:txBody>
      </p:sp>
      <p:sp>
        <p:nvSpPr>
          <p:cNvPr id="12" name="任意多边形 11"/>
          <p:cNvSpPr/>
          <p:nvPr/>
        </p:nvSpPr>
        <p:spPr>
          <a:xfrm flipV="1">
            <a:off x="2999416" y="1739238"/>
            <a:ext cx="1545685" cy="72008"/>
          </a:xfrm>
          <a:custGeom>
            <a:avLst/>
            <a:gdLst>
              <a:gd name="connsiteX0" fmla="*/ 0 w 1524000"/>
              <a:gd name="connsiteY0" fmla="*/ 0 h 0"/>
              <a:gd name="connsiteX1" fmla="*/ 1524000 w 1524000"/>
              <a:gd name="connsiteY1" fmla="*/ 0 h 0"/>
            </a:gdLst>
            <a:ahLst/>
            <a:cxnLst>
              <a:cxn ang="0">
                <a:pos x="connsiteX0" y="connsiteY0"/>
              </a:cxn>
              <a:cxn ang="0">
                <a:pos x="connsiteX1" y="connsiteY1"/>
              </a:cxn>
            </a:cxnLst>
            <a:rect l="l" t="t" r="r" b="b"/>
            <a:pathLst>
              <a:path w="1524000">
                <a:moveTo>
                  <a:pt x="0" y="0"/>
                </a:moveTo>
                <a:lnTo>
                  <a:pt x="1524000" y="0"/>
                </a:lnTo>
              </a:path>
            </a:pathLst>
          </a:custGeom>
          <a:ln>
            <a:headEnd type="oval"/>
            <a:tailEnd type="ova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sz="1800"/>
          </a:p>
        </p:txBody>
      </p:sp>
      <p:sp>
        <p:nvSpPr>
          <p:cNvPr id="13" name="任意多边形 12"/>
          <p:cNvSpPr/>
          <p:nvPr/>
        </p:nvSpPr>
        <p:spPr>
          <a:xfrm flipV="1">
            <a:off x="2999415" y="3035381"/>
            <a:ext cx="1093258" cy="45719"/>
          </a:xfrm>
          <a:custGeom>
            <a:avLst/>
            <a:gdLst>
              <a:gd name="connsiteX0" fmla="*/ 0 w 1524000"/>
              <a:gd name="connsiteY0" fmla="*/ 0 h 0"/>
              <a:gd name="connsiteX1" fmla="*/ 1524000 w 1524000"/>
              <a:gd name="connsiteY1" fmla="*/ 0 h 0"/>
            </a:gdLst>
            <a:ahLst/>
            <a:cxnLst>
              <a:cxn ang="0">
                <a:pos x="connsiteX0" y="connsiteY0"/>
              </a:cxn>
              <a:cxn ang="0">
                <a:pos x="connsiteX1" y="connsiteY1"/>
              </a:cxn>
            </a:cxnLst>
            <a:rect l="l" t="t" r="r" b="b"/>
            <a:pathLst>
              <a:path w="1524000">
                <a:moveTo>
                  <a:pt x="0" y="0"/>
                </a:moveTo>
                <a:lnTo>
                  <a:pt x="1524000" y="0"/>
                </a:lnTo>
              </a:path>
            </a:pathLst>
          </a:custGeom>
          <a:ln>
            <a:headEnd type="oval"/>
            <a:tailEnd type="oval"/>
          </a:ln>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sz="1800"/>
          </a:p>
        </p:txBody>
      </p:sp>
      <p:sp>
        <p:nvSpPr>
          <p:cNvPr id="14" name="TextBox 47"/>
          <p:cNvSpPr txBox="1"/>
          <p:nvPr/>
        </p:nvSpPr>
        <p:spPr>
          <a:xfrm>
            <a:off x="6261462" y="1739239"/>
            <a:ext cx="2342986" cy="507831"/>
          </a:xfrm>
          <a:prstGeom prst="rect">
            <a:avLst/>
          </a:prstGeom>
          <a:noFill/>
        </p:spPr>
        <p:txBody>
          <a:bodyPr wrap="square" lIns="0" tIns="0" rIns="0" bIns="0" rtlCol="0">
            <a:spAutoFit/>
          </a:bodyPr>
          <a:lstStyle/>
          <a:p>
            <a:pPr>
              <a:lnSpc>
                <a:spcPct val="150000"/>
              </a:lnSpc>
            </a:pPr>
            <a:r>
              <a:rPr lang="zh-CN" altLang="en-US" sz="1100" dirty="0">
                <a:solidFill>
                  <a:schemeClr val="tx1">
                    <a:lumMod val="85000"/>
                    <a:lumOff val="15000"/>
                  </a:schemeClr>
                </a:solidFill>
                <a:latin typeface="微软雅黑" panose="020B0503020204020204" charset="-122"/>
                <a:ea typeface="微软雅黑" panose="020B0503020204020204" charset="-122"/>
                <a:sym typeface="+mn-ea"/>
              </a:rPr>
              <a:t>请在这里输入你的文字说明并且文本尽量精简可根据需求拉伸文本框</a:t>
            </a:r>
          </a:p>
        </p:txBody>
      </p:sp>
      <p:sp>
        <p:nvSpPr>
          <p:cNvPr id="15" name="Rectangle 48"/>
          <p:cNvSpPr/>
          <p:nvPr/>
        </p:nvSpPr>
        <p:spPr>
          <a:xfrm>
            <a:off x="6261463" y="1518014"/>
            <a:ext cx="1231107" cy="246221"/>
          </a:xfrm>
          <a:prstGeom prst="rect">
            <a:avLst/>
          </a:prstGeom>
        </p:spPr>
        <p:txBody>
          <a:bodyPr wrap="none" lIns="0" tIns="0" rIns="0" bIns="0">
            <a:spAutoFit/>
          </a:bodyPr>
          <a:lstStyle/>
          <a:p>
            <a:pPr algn="ctr"/>
            <a:r>
              <a:rPr lang="zh-CN" altLang="en-US" sz="1600" b="1" dirty="0">
                <a:solidFill>
                  <a:schemeClr val="tx1">
                    <a:lumMod val="75000"/>
                    <a:lumOff val="25000"/>
                  </a:schemeClr>
                </a:solidFill>
                <a:latin typeface="微软雅黑" panose="020B0503020204020204" charset="-122"/>
                <a:ea typeface="微软雅黑" panose="020B0503020204020204" charset="-122"/>
              </a:rPr>
              <a:t>单击添加标题</a:t>
            </a:r>
          </a:p>
        </p:txBody>
      </p:sp>
      <p:sp>
        <p:nvSpPr>
          <p:cNvPr id="16" name="TextBox 47"/>
          <p:cNvSpPr txBox="1"/>
          <p:nvPr/>
        </p:nvSpPr>
        <p:spPr>
          <a:xfrm>
            <a:off x="6229197" y="3765380"/>
            <a:ext cx="2342986" cy="507831"/>
          </a:xfrm>
          <a:prstGeom prst="rect">
            <a:avLst/>
          </a:prstGeom>
          <a:noFill/>
        </p:spPr>
        <p:txBody>
          <a:bodyPr wrap="square" lIns="0" tIns="0" rIns="0" bIns="0" rtlCol="0">
            <a:spAutoFit/>
          </a:bodyPr>
          <a:lstStyle/>
          <a:p>
            <a:pPr>
              <a:lnSpc>
                <a:spcPct val="150000"/>
              </a:lnSpc>
            </a:pPr>
            <a:r>
              <a:rPr lang="zh-CN" altLang="en-US" sz="1100" dirty="0">
                <a:solidFill>
                  <a:schemeClr val="tx1">
                    <a:lumMod val="85000"/>
                    <a:lumOff val="15000"/>
                  </a:schemeClr>
                </a:solidFill>
                <a:latin typeface="微软雅黑" panose="020B0503020204020204" charset="-122"/>
                <a:ea typeface="微软雅黑" panose="020B0503020204020204" charset="-122"/>
                <a:sym typeface="+mn-ea"/>
              </a:rPr>
              <a:t>请在这里输入你的文字说明并且文本尽量精简可根据需求拉伸文本框</a:t>
            </a:r>
          </a:p>
        </p:txBody>
      </p:sp>
      <p:sp>
        <p:nvSpPr>
          <p:cNvPr id="17" name="Rectangle 48"/>
          <p:cNvSpPr/>
          <p:nvPr/>
        </p:nvSpPr>
        <p:spPr>
          <a:xfrm>
            <a:off x="6229198" y="3544156"/>
            <a:ext cx="1231107" cy="246221"/>
          </a:xfrm>
          <a:prstGeom prst="rect">
            <a:avLst/>
          </a:prstGeom>
        </p:spPr>
        <p:txBody>
          <a:bodyPr wrap="none" lIns="0" tIns="0" rIns="0" bIns="0">
            <a:spAutoFit/>
          </a:bodyPr>
          <a:lstStyle/>
          <a:p>
            <a:pPr algn="ctr"/>
            <a:r>
              <a:rPr lang="zh-CN" altLang="en-US" sz="1600" b="1" dirty="0">
                <a:solidFill>
                  <a:schemeClr val="tx1">
                    <a:lumMod val="75000"/>
                    <a:lumOff val="25000"/>
                  </a:schemeClr>
                </a:solidFill>
                <a:latin typeface="微软雅黑" panose="020B0503020204020204" charset="-122"/>
                <a:ea typeface="微软雅黑" panose="020B0503020204020204" charset="-122"/>
              </a:rPr>
              <a:t>单击添加标题</a:t>
            </a:r>
          </a:p>
        </p:txBody>
      </p:sp>
      <p:sp>
        <p:nvSpPr>
          <p:cNvPr id="21" name="TextBox 47"/>
          <p:cNvSpPr txBox="1"/>
          <p:nvPr/>
        </p:nvSpPr>
        <p:spPr>
          <a:xfrm>
            <a:off x="939334" y="1225193"/>
            <a:ext cx="2270376" cy="507831"/>
          </a:xfrm>
          <a:prstGeom prst="rect">
            <a:avLst/>
          </a:prstGeom>
          <a:noFill/>
        </p:spPr>
        <p:txBody>
          <a:bodyPr wrap="square" lIns="0" tIns="0" rIns="0" bIns="0" rtlCol="0">
            <a:spAutoFit/>
          </a:bodyPr>
          <a:lstStyle/>
          <a:p>
            <a:pPr algn="r">
              <a:lnSpc>
                <a:spcPct val="150000"/>
              </a:lnSpc>
            </a:pPr>
            <a:r>
              <a:rPr lang="zh-CN" altLang="en-US" sz="1100" dirty="0">
                <a:solidFill>
                  <a:schemeClr val="tx1">
                    <a:lumMod val="85000"/>
                    <a:lumOff val="15000"/>
                  </a:schemeClr>
                </a:solidFill>
                <a:latin typeface="微软雅黑" panose="020B0503020204020204" charset="-122"/>
                <a:ea typeface="微软雅黑" panose="020B0503020204020204" charset="-122"/>
                <a:sym typeface="+mn-ea"/>
              </a:rPr>
              <a:t>请在这里输入你的文字说明并且文本尽量精简可根据需求拉伸文本框</a:t>
            </a:r>
          </a:p>
        </p:txBody>
      </p:sp>
      <p:sp>
        <p:nvSpPr>
          <p:cNvPr id="22" name="Rectangle 48"/>
          <p:cNvSpPr/>
          <p:nvPr/>
        </p:nvSpPr>
        <p:spPr>
          <a:xfrm>
            <a:off x="1976442" y="987575"/>
            <a:ext cx="1231107" cy="246221"/>
          </a:xfrm>
          <a:prstGeom prst="rect">
            <a:avLst/>
          </a:prstGeom>
        </p:spPr>
        <p:txBody>
          <a:bodyPr wrap="none" lIns="0" tIns="0" rIns="0" bIns="0">
            <a:spAutoFit/>
          </a:bodyPr>
          <a:lstStyle/>
          <a:p>
            <a:pPr algn="ctr"/>
            <a:r>
              <a:rPr lang="zh-CN" altLang="en-US" sz="1600" b="1" dirty="0">
                <a:solidFill>
                  <a:schemeClr val="tx1">
                    <a:lumMod val="75000"/>
                    <a:lumOff val="25000"/>
                  </a:schemeClr>
                </a:solidFill>
                <a:latin typeface="微软雅黑" panose="020B0503020204020204" charset="-122"/>
                <a:ea typeface="微软雅黑" panose="020B0503020204020204" charset="-122"/>
              </a:rPr>
              <a:t>单击添加标题</a:t>
            </a:r>
          </a:p>
        </p:txBody>
      </p:sp>
      <p:sp>
        <p:nvSpPr>
          <p:cNvPr id="23" name="TextBox 47"/>
          <p:cNvSpPr txBox="1"/>
          <p:nvPr/>
        </p:nvSpPr>
        <p:spPr>
          <a:xfrm>
            <a:off x="969437" y="3441139"/>
            <a:ext cx="2270376" cy="507831"/>
          </a:xfrm>
          <a:prstGeom prst="rect">
            <a:avLst/>
          </a:prstGeom>
          <a:noFill/>
        </p:spPr>
        <p:txBody>
          <a:bodyPr wrap="square" lIns="0" tIns="0" rIns="0" bIns="0" rtlCol="0">
            <a:spAutoFit/>
          </a:bodyPr>
          <a:lstStyle/>
          <a:p>
            <a:pPr algn="r">
              <a:lnSpc>
                <a:spcPct val="150000"/>
              </a:lnSpc>
            </a:pPr>
            <a:r>
              <a:rPr lang="zh-CN" altLang="en-US" sz="1100" dirty="0">
                <a:solidFill>
                  <a:schemeClr val="tx1">
                    <a:lumMod val="85000"/>
                    <a:lumOff val="15000"/>
                  </a:schemeClr>
                </a:solidFill>
                <a:latin typeface="微软雅黑" panose="020B0503020204020204" charset="-122"/>
                <a:ea typeface="微软雅黑" panose="020B0503020204020204" charset="-122"/>
                <a:sym typeface="+mn-ea"/>
              </a:rPr>
              <a:t>请在这里输入你的文字说明并且文本尽量精简可根据需求拉伸文本框</a:t>
            </a:r>
          </a:p>
        </p:txBody>
      </p:sp>
      <p:sp>
        <p:nvSpPr>
          <p:cNvPr id="24" name="Rectangle 48"/>
          <p:cNvSpPr/>
          <p:nvPr/>
        </p:nvSpPr>
        <p:spPr>
          <a:xfrm>
            <a:off x="2006545" y="3203521"/>
            <a:ext cx="1231107" cy="246221"/>
          </a:xfrm>
          <a:prstGeom prst="rect">
            <a:avLst/>
          </a:prstGeom>
        </p:spPr>
        <p:txBody>
          <a:bodyPr wrap="none" lIns="0" tIns="0" rIns="0" bIns="0">
            <a:spAutoFit/>
          </a:bodyPr>
          <a:lstStyle/>
          <a:p>
            <a:pPr algn="ctr"/>
            <a:r>
              <a:rPr lang="zh-CN" altLang="en-US" sz="1600" b="1" dirty="0">
                <a:solidFill>
                  <a:schemeClr val="tx1">
                    <a:lumMod val="75000"/>
                    <a:lumOff val="25000"/>
                  </a:schemeClr>
                </a:solidFill>
                <a:latin typeface="微软雅黑" panose="020B0503020204020204" charset="-122"/>
                <a:ea typeface="微软雅黑" panose="020B0503020204020204" charset="-122"/>
              </a:rPr>
              <a:t>单击添加标题</a:t>
            </a:r>
          </a:p>
        </p:txBody>
      </p:sp>
    </p:spTree>
    <p:extLst>
      <p:ext uri="{BB962C8B-B14F-4D97-AF65-F5344CB8AC3E}">
        <p14:creationId xmlns:p14="http://schemas.microsoft.com/office/powerpoint/2010/main" val="2577152205"/>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 fill="hold"/>
                                        <p:tgtEl>
                                          <p:spTgt spid="6"/>
                                        </p:tgtEl>
                                        <p:attrNameLst>
                                          <p:attrName>ppt_x</p:attrName>
                                        </p:attrNameLst>
                                      </p:cBhvr>
                                      <p:tavLst>
                                        <p:tav tm="0">
                                          <p:val>
                                            <p:strVal val="#ppt_x"/>
                                          </p:val>
                                        </p:tav>
                                        <p:tav tm="100000">
                                          <p:val>
                                            <p:strVal val="#ppt_x"/>
                                          </p:val>
                                        </p:tav>
                                      </p:tavLst>
                                    </p:anim>
                                    <p:anim calcmode="lin" valueType="num">
                                      <p:cBhvr additive="base">
                                        <p:cTn id="8" dur="25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250"/>
                            </p:stCondLst>
                            <p:childTnLst>
                              <p:par>
                                <p:cTn id="10" presetID="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250" fill="hold"/>
                                        <p:tgtEl>
                                          <p:spTgt spid="7"/>
                                        </p:tgtEl>
                                        <p:attrNameLst>
                                          <p:attrName>ppt_x</p:attrName>
                                        </p:attrNameLst>
                                      </p:cBhvr>
                                      <p:tavLst>
                                        <p:tav tm="0">
                                          <p:val>
                                            <p:strVal val="#ppt_x"/>
                                          </p:val>
                                        </p:tav>
                                        <p:tav tm="100000">
                                          <p:val>
                                            <p:strVal val="#ppt_x"/>
                                          </p:val>
                                        </p:tav>
                                      </p:tavLst>
                                    </p:anim>
                                    <p:anim calcmode="lin" valueType="num">
                                      <p:cBhvr additive="base">
                                        <p:cTn id="13" dur="25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2"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250" fill="hold"/>
                                        <p:tgtEl>
                                          <p:spTgt spid="8"/>
                                        </p:tgtEl>
                                        <p:attrNameLst>
                                          <p:attrName>ppt_x</p:attrName>
                                        </p:attrNameLst>
                                      </p:cBhvr>
                                      <p:tavLst>
                                        <p:tav tm="0">
                                          <p:val>
                                            <p:strVal val="#ppt_x"/>
                                          </p:val>
                                        </p:tav>
                                        <p:tav tm="100000">
                                          <p:val>
                                            <p:strVal val="#ppt_x"/>
                                          </p:val>
                                        </p:tav>
                                      </p:tavLst>
                                    </p:anim>
                                    <p:anim calcmode="lin" valueType="num">
                                      <p:cBhvr additive="base">
                                        <p:cTn id="18" dur="250" fill="hold"/>
                                        <p:tgtEl>
                                          <p:spTgt spid="8"/>
                                        </p:tgtEl>
                                        <p:attrNameLst>
                                          <p:attrName>ppt_y</p:attrName>
                                        </p:attrNameLst>
                                      </p:cBhvr>
                                      <p:tavLst>
                                        <p:tav tm="0">
                                          <p:val>
                                            <p:strVal val="0-#ppt_h/2"/>
                                          </p:val>
                                        </p:tav>
                                        <p:tav tm="100000">
                                          <p:val>
                                            <p:strVal val="#ppt_y"/>
                                          </p:val>
                                        </p:tav>
                                      </p:tavLst>
                                    </p:anim>
                                  </p:childTnLst>
                                </p:cTn>
                              </p:par>
                            </p:childTnLst>
                          </p:cTn>
                        </p:par>
                        <p:par>
                          <p:cTn id="19" fill="hold">
                            <p:stCondLst>
                              <p:cond delay="750"/>
                            </p:stCondLst>
                            <p:childTnLst>
                              <p:par>
                                <p:cTn id="20" presetID="2" presetClass="entr" presetSubtype="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250" fill="hold"/>
                                        <p:tgtEl>
                                          <p:spTgt spid="9"/>
                                        </p:tgtEl>
                                        <p:attrNameLst>
                                          <p:attrName>ppt_x</p:attrName>
                                        </p:attrNameLst>
                                      </p:cBhvr>
                                      <p:tavLst>
                                        <p:tav tm="0">
                                          <p:val>
                                            <p:strVal val="#ppt_x"/>
                                          </p:val>
                                        </p:tav>
                                        <p:tav tm="100000">
                                          <p:val>
                                            <p:strVal val="#ppt_x"/>
                                          </p:val>
                                        </p:tav>
                                      </p:tavLst>
                                    </p:anim>
                                    <p:anim calcmode="lin" valueType="num">
                                      <p:cBhvr additive="base">
                                        <p:cTn id="23" dur="250" fill="hold"/>
                                        <p:tgtEl>
                                          <p:spTgt spid="9"/>
                                        </p:tgtEl>
                                        <p:attrNameLst>
                                          <p:attrName>ppt_y</p:attrName>
                                        </p:attrNameLst>
                                      </p:cBhvr>
                                      <p:tavLst>
                                        <p:tav tm="0">
                                          <p:val>
                                            <p:strVal val="0-#ppt_h/2"/>
                                          </p:val>
                                        </p:tav>
                                        <p:tav tm="100000">
                                          <p:val>
                                            <p:strVal val="#ppt_y"/>
                                          </p:val>
                                        </p:tav>
                                      </p:tavLst>
                                    </p:anim>
                                  </p:childTnLst>
                                </p:cTn>
                              </p:par>
                              <p:par>
                                <p:cTn id="24" presetID="22" presetClass="entr" presetSubtype="2" fill="hold" grpId="0" nodeType="withEffect">
                                  <p:stCondLst>
                                    <p:cond delay="500"/>
                                  </p:stCondLst>
                                  <p:childTnLst>
                                    <p:set>
                                      <p:cBhvr>
                                        <p:cTn id="25" dur="1" fill="hold">
                                          <p:stCondLst>
                                            <p:cond delay="0"/>
                                          </p:stCondLst>
                                        </p:cTn>
                                        <p:tgtEl>
                                          <p:spTgt spid="12"/>
                                        </p:tgtEl>
                                        <p:attrNameLst>
                                          <p:attrName>style.visibility</p:attrName>
                                        </p:attrNameLst>
                                      </p:cBhvr>
                                      <p:to>
                                        <p:strVal val="visible"/>
                                      </p:to>
                                    </p:set>
                                    <p:animEffect transition="in" filter="wipe(right)">
                                      <p:cBhvr>
                                        <p:cTn id="26" dur="500"/>
                                        <p:tgtEl>
                                          <p:spTgt spid="12"/>
                                        </p:tgtEl>
                                      </p:cBhvr>
                                    </p:animEffect>
                                  </p:childTnLst>
                                </p:cTn>
                              </p:par>
                              <p:par>
                                <p:cTn id="27" presetID="22" presetClass="entr" presetSubtype="2" fill="hold" grpId="0" nodeType="withEffect">
                                  <p:stCondLst>
                                    <p:cond delay="500"/>
                                  </p:stCondLst>
                                  <p:childTnLst>
                                    <p:set>
                                      <p:cBhvr>
                                        <p:cTn id="28" dur="1" fill="hold">
                                          <p:stCondLst>
                                            <p:cond delay="0"/>
                                          </p:stCondLst>
                                        </p:cTn>
                                        <p:tgtEl>
                                          <p:spTgt spid="13"/>
                                        </p:tgtEl>
                                        <p:attrNameLst>
                                          <p:attrName>style.visibility</p:attrName>
                                        </p:attrNameLst>
                                      </p:cBhvr>
                                      <p:to>
                                        <p:strVal val="visible"/>
                                      </p:to>
                                    </p:set>
                                    <p:animEffect transition="in" filter="wipe(right)">
                                      <p:cBhvr>
                                        <p:cTn id="29" dur="500"/>
                                        <p:tgtEl>
                                          <p:spTgt spid="13"/>
                                        </p:tgtEl>
                                      </p:cBhvr>
                                    </p:animEffect>
                                  </p:childTnLst>
                                </p:cTn>
                              </p:par>
                              <p:par>
                                <p:cTn id="30" presetID="22" presetClass="entr" presetSubtype="8" fill="hold" grpId="0" nodeType="withEffect">
                                  <p:stCondLst>
                                    <p:cond delay="50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par>
                                <p:cTn id="33" presetID="22" presetClass="entr" presetSubtype="8" fill="hold" grpId="0" nodeType="withEffect">
                                  <p:stCondLst>
                                    <p:cond delay="50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22" presetClass="entr" presetSubtype="8" fill="hold" grpId="0" nodeType="withEffect">
                                  <p:stCondLst>
                                    <p:cond delay="100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500"/>
                                        <p:tgtEl>
                                          <p:spTgt spid="15"/>
                                        </p:tgtEl>
                                      </p:cBhvr>
                                    </p:animEffect>
                                  </p:childTnLst>
                                </p:cTn>
                              </p:par>
                              <p:par>
                                <p:cTn id="39" presetID="22" presetClass="entr" presetSubtype="8" fill="hold" grpId="0" nodeType="withEffect">
                                  <p:stCondLst>
                                    <p:cond delay="100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par>
                                <p:cTn id="42" presetID="22" presetClass="entr" presetSubtype="8" fill="hold" grpId="0" nodeType="withEffect">
                                  <p:stCondLst>
                                    <p:cond delay="100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par>
                                <p:cTn id="45" presetID="22" presetClass="entr" presetSubtype="8" fill="hold" grpId="0" nodeType="withEffect">
                                  <p:stCondLst>
                                    <p:cond delay="100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500"/>
                                        <p:tgtEl>
                                          <p:spTgt spid="16"/>
                                        </p:tgtEl>
                                      </p:cBhvr>
                                    </p:animEffect>
                                  </p:childTnLst>
                                </p:cTn>
                              </p:par>
                              <p:par>
                                <p:cTn id="48" presetID="22" presetClass="entr" presetSubtype="2" fill="hold" grpId="0" nodeType="withEffect">
                                  <p:stCondLst>
                                    <p:cond delay="1000"/>
                                  </p:stCondLst>
                                  <p:childTnLst>
                                    <p:set>
                                      <p:cBhvr>
                                        <p:cTn id="49" dur="1" fill="hold">
                                          <p:stCondLst>
                                            <p:cond delay="0"/>
                                          </p:stCondLst>
                                        </p:cTn>
                                        <p:tgtEl>
                                          <p:spTgt spid="22"/>
                                        </p:tgtEl>
                                        <p:attrNameLst>
                                          <p:attrName>style.visibility</p:attrName>
                                        </p:attrNameLst>
                                      </p:cBhvr>
                                      <p:to>
                                        <p:strVal val="visible"/>
                                      </p:to>
                                    </p:set>
                                    <p:animEffect transition="in" filter="wipe(right)">
                                      <p:cBhvr>
                                        <p:cTn id="50" dur="500"/>
                                        <p:tgtEl>
                                          <p:spTgt spid="22"/>
                                        </p:tgtEl>
                                      </p:cBhvr>
                                    </p:animEffect>
                                  </p:childTnLst>
                                </p:cTn>
                              </p:par>
                              <p:par>
                                <p:cTn id="51" presetID="22" presetClass="entr" presetSubtype="2" fill="hold" grpId="0" nodeType="withEffect">
                                  <p:stCondLst>
                                    <p:cond delay="1000"/>
                                  </p:stCondLst>
                                  <p:childTnLst>
                                    <p:set>
                                      <p:cBhvr>
                                        <p:cTn id="52" dur="1" fill="hold">
                                          <p:stCondLst>
                                            <p:cond delay="0"/>
                                          </p:stCondLst>
                                        </p:cTn>
                                        <p:tgtEl>
                                          <p:spTgt spid="21"/>
                                        </p:tgtEl>
                                        <p:attrNameLst>
                                          <p:attrName>style.visibility</p:attrName>
                                        </p:attrNameLst>
                                      </p:cBhvr>
                                      <p:to>
                                        <p:strVal val="visible"/>
                                      </p:to>
                                    </p:set>
                                    <p:animEffect transition="in" filter="wipe(right)">
                                      <p:cBhvr>
                                        <p:cTn id="53" dur="500"/>
                                        <p:tgtEl>
                                          <p:spTgt spid="21"/>
                                        </p:tgtEl>
                                      </p:cBhvr>
                                    </p:animEffect>
                                  </p:childTnLst>
                                </p:cTn>
                              </p:par>
                              <p:par>
                                <p:cTn id="54" presetID="22" presetClass="entr" presetSubtype="2" fill="hold" grpId="0" nodeType="withEffect">
                                  <p:stCondLst>
                                    <p:cond delay="1000"/>
                                  </p:stCondLst>
                                  <p:childTnLst>
                                    <p:set>
                                      <p:cBhvr>
                                        <p:cTn id="55" dur="1" fill="hold">
                                          <p:stCondLst>
                                            <p:cond delay="0"/>
                                          </p:stCondLst>
                                        </p:cTn>
                                        <p:tgtEl>
                                          <p:spTgt spid="24"/>
                                        </p:tgtEl>
                                        <p:attrNameLst>
                                          <p:attrName>style.visibility</p:attrName>
                                        </p:attrNameLst>
                                      </p:cBhvr>
                                      <p:to>
                                        <p:strVal val="visible"/>
                                      </p:to>
                                    </p:set>
                                    <p:animEffect transition="in" filter="wipe(right)">
                                      <p:cBhvr>
                                        <p:cTn id="56" dur="500"/>
                                        <p:tgtEl>
                                          <p:spTgt spid="24"/>
                                        </p:tgtEl>
                                      </p:cBhvr>
                                    </p:animEffect>
                                  </p:childTnLst>
                                </p:cTn>
                              </p:par>
                              <p:par>
                                <p:cTn id="57" presetID="22" presetClass="entr" presetSubtype="2" fill="hold" grpId="0" nodeType="withEffect">
                                  <p:stCondLst>
                                    <p:cond delay="1000"/>
                                  </p:stCondLst>
                                  <p:childTnLst>
                                    <p:set>
                                      <p:cBhvr>
                                        <p:cTn id="58" dur="1" fill="hold">
                                          <p:stCondLst>
                                            <p:cond delay="0"/>
                                          </p:stCondLst>
                                        </p:cTn>
                                        <p:tgtEl>
                                          <p:spTgt spid="23"/>
                                        </p:tgtEl>
                                        <p:attrNameLst>
                                          <p:attrName>style.visibility</p:attrName>
                                        </p:attrNameLst>
                                      </p:cBhvr>
                                      <p:to>
                                        <p:strVal val="visible"/>
                                      </p:to>
                                    </p:set>
                                    <p:animEffect transition="in" filter="wipe(right)">
                                      <p:cBhvr>
                                        <p:cTn id="5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p:bldP spid="15" grpId="0"/>
      <p:bldP spid="16" grpId="0"/>
      <p:bldP spid="17" grpId="0"/>
      <p:bldP spid="21" grpId="0"/>
      <p:bldP spid="22" grpId="0"/>
      <p:bldP spid="23" grpId="0"/>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001751" y="-2001752"/>
            <a:ext cx="5140497" cy="9144001"/>
          </a:xfrm>
          <a:prstGeom prst="rect">
            <a:avLst/>
          </a:prstGeom>
        </p:spPr>
      </p:pic>
      <p:sp>
        <p:nvSpPr>
          <p:cNvPr id="18" name="菱形 17"/>
          <p:cNvSpPr/>
          <p:nvPr/>
        </p:nvSpPr>
        <p:spPr>
          <a:xfrm>
            <a:off x="107504" y="195486"/>
            <a:ext cx="432048" cy="432048"/>
          </a:xfrm>
          <a:prstGeom prst="diamond">
            <a:avLst/>
          </a:prstGeom>
          <a:solidFill>
            <a:schemeClr val="bg1">
              <a:lumMod val="9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菱形 18"/>
          <p:cNvSpPr/>
          <p:nvPr/>
        </p:nvSpPr>
        <p:spPr>
          <a:xfrm>
            <a:off x="251520" y="195486"/>
            <a:ext cx="432048" cy="432048"/>
          </a:xfrm>
          <a:prstGeom prst="diamond">
            <a:avLst/>
          </a:prstGeom>
          <a:solidFill>
            <a:srgbClr val="71BDCD"/>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683568" y="255855"/>
            <a:ext cx="2031325" cy="369332"/>
          </a:xfrm>
          <a:prstGeom prst="rect">
            <a:avLst/>
          </a:prstGeom>
          <a:noFill/>
        </p:spPr>
        <p:txBody>
          <a:bodyPr wrap="none" rtlCol="0">
            <a:spAutoFit/>
          </a:bodyPr>
          <a:lstStyle/>
          <a:p>
            <a:r>
              <a:rPr lang="zh-CN" altLang="en-US" sz="1800" b="1" dirty="0" smtClean="0">
                <a:solidFill>
                  <a:schemeClr val="tx1">
                    <a:lumMod val="65000"/>
                    <a:lumOff val="35000"/>
                  </a:schemeClr>
                </a:solidFill>
                <a:latin typeface="微软雅黑" panose="020B0503020204020204" pitchFamily="34" charset="-122"/>
                <a:ea typeface="微软雅黑" panose="020B0503020204020204" pitchFamily="34" charset="-122"/>
              </a:rPr>
              <a:t>单击添加本页标题</a:t>
            </a:r>
            <a:endParaRPr lang="zh-CN" altLang="en-US" sz="1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 name="矩形 5"/>
          <p:cNvSpPr/>
          <p:nvPr/>
        </p:nvSpPr>
        <p:spPr>
          <a:xfrm>
            <a:off x="4355977" y="1221599"/>
            <a:ext cx="2509397" cy="3379305"/>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7" name="矩形 6"/>
          <p:cNvSpPr/>
          <p:nvPr/>
        </p:nvSpPr>
        <p:spPr>
          <a:xfrm>
            <a:off x="6980759" y="1221597"/>
            <a:ext cx="1729317" cy="1107328"/>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8" name="矩形 7"/>
          <p:cNvSpPr/>
          <p:nvPr/>
        </p:nvSpPr>
        <p:spPr>
          <a:xfrm>
            <a:off x="6980759" y="2356026"/>
            <a:ext cx="1729317" cy="1107328"/>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9" name="矩形 8"/>
          <p:cNvSpPr/>
          <p:nvPr/>
        </p:nvSpPr>
        <p:spPr>
          <a:xfrm>
            <a:off x="6980759" y="3493575"/>
            <a:ext cx="1729317" cy="1107328"/>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0" name="矩形 9"/>
          <p:cNvSpPr/>
          <p:nvPr/>
        </p:nvSpPr>
        <p:spPr>
          <a:xfrm>
            <a:off x="755577" y="1221298"/>
            <a:ext cx="3431477" cy="3379605"/>
          </a:xfrm>
          <a:prstGeom prst="rect">
            <a:avLst/>
          </a:prstGeom>
          <a:solidFill>
            <a:srgbClr val="71B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1" name="TextBox 47"/>
          <p:cNvSpPr txBox="1"/>
          <p:nvPr/>
        </p:nvSpPr>
        <p:spPr>
          <a:xfrm>
            <a:off x="1115965" y="2087754"/>
            <a:ext cx="2710700" cy="2215991"/>
          </a:xfrm>
          <a:prstGeom prst="rect">
            <a:avLst/>
          </a:prstGeom>
          <a:noFill/>
        </p:spPr>
        <p:txBody>
          <a:bodyPr wrap="square" lIns="0" tIns="0" rIns="0" bIns="0" rtlCol="0">
            <a:spAutoFit/>
          </a:bodyPr>
          <a:lstStyle/>
          <a:p>
            <a:pPr>
              <a:lnSpc>
                <a:spcPct val="150000"/>
              </a:lnSpc>
            </a:pPr>
            <a:r>
              <a:rPr lang="zh-CN" altLang="en-US" sz="1200" dirty="0">
                <a:solidFill>
                  <a:schemeClr val="bg1"/>
                </a:solidFill>
                <a:latin typeface="微软雅黑" panose="020B0503020204020204" charset="-122"/>
                <a:ea typeface="微软雅黑" panose="020B0503020204020204" charset="-122"/>
                <a:sym typeface="+mn-ea"/>
              </a:rPr>
              <a:t>请在这里输入你的文字说明并且文本尽量精简可根据需求拉伸文本框请在这里输入你的文字说明并且文本尽量精简可根据需求拉伸文本框请在这里输入你的文字说明并且文本尽量精简可根据需求拉伸文本框请在这里输入你的文字说明并且文本尽量精简可根据需求拉伸文本框</a:t>
            </a:r>
          </a:p>
        </p:txBody>
      </p:sp>
      <p:sp>
        <p:nvSpPr>
          <p:cNvPr id="12" name="Rectangle 48"/>
          <p:cNvSpPr/>
          <p:nvPr/>
        </p:nvSpPr>
        <p:spPr>
          <a:xfrm>
            <a:off x="1372125" y="1599760"/>
            <a:ext cx="1927291" cy="369332"/>
          </a:xfrm>
          <a:prstGeom prst="rect">
            <a:avLst/>
          </a:prstGeom>
        </p:spPr>
        <p:txBody>
          <a:bodyPr wrap="square" lIns="0" tIns="0" rIns="0" bIns="0">
            <a:spAutoFit/>
          </a:bodyPr>
          <a:lstStyle/>
          <a:p>
            <a:r>
              <a:rPr lang="zh-CN" altLang="en-US" sz="2400" b="1" dirty="0">
                <a:solidFill>
                  <a:schemeClr val="bg1"/>
                </a:solidFill>
                <a:latin typeface="微软雅黑" panose="020B0503020204020204" charset="-122"/>
                <a:ea typeface="微软雅黑" panose="020B0503020204020204" charset="-122"/>
              </a:rPr>
              <a:t>单击添加标题</a:t>
            </a:r>
          </a:p>
        </p:txBody>
      </p:sp>
    </p:spTree>
    <p:extLst>
      <p:ext uri="{BB962C8B-B14F-4D97-AF65-F5344CB8AC3E}">
        <p14:creationId xmlns:p14="http://schemas.microsoft.com/office/powerpoint/2010/main" val="2785312423"/>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5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par>
                          <p:cTn id="10" fill="hold">
                            <p:stCondLst>
                              <p:cond delay="1050"/>
                            </p:stCondLst>
                            <p:childTnLst>
                              <p:par>
                                <p:cTn id="11" presetID="1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ppt_x</p:attrName>
                                        </p:attrNameLst>
                                      </p:cBhvr>
                                      <p:tavLst>
                                        <p:tav tm="0">
                                          <p:val>
                                            <p:strVal val="#ppt_x-#ppt_w*1.125000"/>
                                          </p:val>
                                        </p:tav>
                                        <p:tav tm="100000">
                                          <p:val>
                                            <p:strVal val="#ppt_x"/>
                                          </p:val>
                                        </p:tav>
                                      </p:tavLst>
                                    </p:anim>
                                    <p:animEffect transition="in" filter="wipe(right)">
                                      <p:cBhvr>
                                        <p:cTn id="14" dur="500"/>
                                        <p:tgtEl>
                                          <p:spTgt spid="7"/>
                                        </p:tgtEl>
                                      </p:cBhvr>
                                    </p:animEffect>
                                  </p:childTnLst>
                                </p:cTn>
                              </p:par>
                              <p:par>
                                <p:cTn id="15" presetID="1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p:tgtEl>
                                          <p:spTgt spid="8"/>
                                        </p:tgtEl>
                                        <p:attrNameLst>
                                          <p:attrName>ppt_x</p:attrName>
                                        </p:attrNameLst>
                                      </p:cBhvr>
                                      <p:tavLst>
                                        <p:tav tm="0">
                                          <p:val>
                                            <p:strVal val="#ppt_x-#ppt_w*1.125000"/>
                                          </p:val>
                                        </p:tav>
                                        <p:tav tm="100000">
                                          <p:val>
                                            <p:strVal val="#ppt_x"/>
                                          </p:val>
                                        </p:tav>
                                      </p:tavLst>
                                    </p:anim>
                                    <p:animEffect transition="in" filter="wipe(right)">
                                      <p:cBhvr>
                                        <p:cTn id="18" dur="500"/>
                                        <p:tgtEl>
                                          <p:spTgt spid="8"/>
                                        </p:tgtEl>
                                      </p:cBhvr>
                                    </p:animEffect>
                                  </p:childTnLst>
                                </p:cTn>
                              </p:par>
                              <p:par>
                                <p:cTn id="19" presetID="12" presetClass="entr" presetSubtype="8"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p:tgtEl>
                                          <p:spTgt spid="9"/>
                                        </p:tgtEl>
                                        <p:attrNameLst>
                                          <p:attrName>ppt_x</p:attrName>
                                        </p:attrNameLst>
                                      </p:cBhvr>
                                      <p:tavLst>
                                        <p:tav tm="0">
                                          <p:val>
                                            <p:strVal val="#ppt_x-#ppt_w*1.125000"/>
                                          </p:val>
                                        </p:tav>
                                        <p:tav tm="100000">
                                          <p:val>
                                            <p:strVal val="#ppt_x"/>
                                          </p:val>
                                        </p:tav>
                                      </p:tavLst>
                                    </p:anim>
                                    <p:animEffect transition="in" filter="wipe(right)">
                                      <p:cBhvr>
                                        <p:cTn id="22" dur="500"/>
                                        <p:tgtEl>
                                          <p:spTgt spid="9"/>
                                        </p:tgtEl>
                                      </p:cBhvr>
                                    </p:animEffect>
                                  </p:childTnLst>
                                </p:cTn>
                              </p:par>
                            </p:childTnLst>
                          </p:cTn>
                        </p:par>
                        <p:par>
                          <p:cTn id="23" fill="hold">
                            <p:stCondLst>
                              <p:cond delay="1550"/>
                            </p:stCondLst>
                            <p:childTnLst>
                              <p:par>
                                <p:cTn id="24" presetID="42"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par>
                          <p:cTn id="29" fill="hold">
                            <p:stCondLst>
                              <p:cond delay="2550"/>
                            </p:stCondLst>
                            <p:childTnLst>
                              <p:par>
                                <p:cTn id="30" presetID="22" presetClass="entr" presetSubtype="8"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750"/>
                                        <p:tgtEl>
                                          <p:spTgt spid="12"/>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001751" y="-2001752"/>
            <a:ext cx="5140497" cy="9144001"/>
          </a:xfrm>
          <a:prstGeom prst="rect">
            <a:avLst/>
          </a:prstGeom>
        </p:spPr>
      </p:pic>
      <p:sp>
        <p:nvSpPr>
          <p:cNvPr id="18" name="菱形 17"/>
          <p:cNvSpPr/>
          <p:nvPr/>
        </p:nvSpPr>
        <p:spPr>
          <a:xfrm>
            <a:off x="107504" y="195486"/>
            <a:ext cx="432048" cy="432048"/>
          </a:xfrm>
          <a:prstGeom prst="diamond">
            <a:avLst/>
          </a:prstGeom>
          <a:solidFill>
            <a:schemeClr val="bg1">
              <a:lumMod val="9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菱形 18"/>
          <p:cNvSpPr/>
          <p:nvPr/>
        </p:nvSpPr>
        <p:spPr>
          <a:xfrm>
            <a:off x="251520" y="195486"/>
            <a:ext cx="432048" cy="432048"/>
          </a:xfrm>
          <a:prstGeom prst="diamond">
            <a:avLst/>
          </a:prstGeom>
          <a:solidFill>
            <a:srgbClr val="71BDCD"/>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683568" y="255855"/>
            <a:ext cx="2031325" cy="369332"/>
          </a:xfrm>
          <a:prstGeom prst="rect">
            <a:avLst/>
          </a:prstGeom>
          <a:noFill/>
        </p:spPr>
        <p:txBody>
          <a:bodyPr wrap="none" rtlCol="0">
            <a:spAutoFit/>
          </a:bodyPr>
          <a:lstStyle/>
          <a:p>
            <a:r>
              <a:rPr lang="zh-CN" altLang="en-US" sz="1800" b="1" dirty="0" smtClean="0">
                <a:solidFill>
                  <a:schemeClr val="tx1">
                    <a:lumMod val="65000"/>
                    <a:lumOff val="35000"/>
                  </a:schemeClr>
                </a:solidFill>
                <a:latin typeface="微软雅黑" panose="020B0503020204020204" pitchFamily="34" charset="-122"/>
                <a:ea typeface="微软雅黑" panose="020B0503020204020204" pitchFamily="34" charset="-122"/>
              </a:rPr>
              <a:t>单击添加本页标题</a:t>
            </a:r>
            <a:endParaRPr lang="zh-CN" altLang="en-US" sz="1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 name="Shape 2012"/>
          <p:cNvSpPr/>
          <p:nvPr/>
        </p:nvSpPr>
        <p:spPr>
          <a:xfrm>
            <a:off x="5291569" y="1431336"/>
            <a:ext cx="2671029" cy="1264960"/>
          </a:xfrm>
          <a:prstGeom prst="roundRect">
            <a:avLst>
              <a:gd name="adj" fmla="val 6918"/>
            </a:avLst>
          </a:prstGeom>
          <a:noFill/>
          <a:ln w="12700">
            <a:solidFill>
              <a:srgbClr val="A6AAA9"/>
            </a:solidFill>
            <a:miter lim="400000"/>
          </a:ln>
        </p:spPr>
        <p:txBody>
          <a:bodyPr lIns="14288" tIns="14288" rIns="14288" bIns="14288" anchor="ctr"/>
          <a:lstStyle/>
          <a:p>
            <a:pPr lvl="0"/>
            <a:endParaRPr sz="1300"/>
          </a:p>
        </p:txBody>
      </p:sp>
      <p:sp>
        <p:nvSpPr>
          <p:cNvPr id="7" name="Shape 2013"/>
          <p:cNvSpPr/>
          <p:nvPr/>
        </p:nvSpPr>
        <p:spPr>
          <a:xfrm>
            <a:off x="5291569" y="2879193"/>
            <a:ext cx="2671029" cy="1263620"/>
          </a:xfrm>
          <a:prstGeom prst="roundRect">
            <a:avLst>
              <a:gd name="adj" fmla="val 6925"/>
            </a:avLst>
          </a:prstGeom>
          <a:noFill/>
          <a:ln w="12700">
            <a:solidFill>
              <a:srgbClr val="A6AAA9"/>
            </a:solidFill>
            <a:miter lim="400000"/>
          </a:ln>
        </p:spPr>
        <p:txBody>
          <a:bodyPr lIns="14288" tIns="14288" rIns="14288" bIns="14288" anchor="ctr"/>
          <a:lstStyle/>
          <a:p>
            <a:pPr lvl="0"/>
            <a:endParaRPr sz="1300"/>
          </a:p>
        </p:txBody>
      </p:sp>
      <p:sp>
        <p:nvSpPr>
          <p:cNvPr id="8" name="Shape 2014"/>
          <p:cNvSpPr/>
          <p:nvPr/>
        </p:nvSpPr>
        <p:spPr>
          <a:xfrm>
            <a:off x="1186463" y="2878523"/>
            <a:ext cx="2671029" cy="1264959"/>
          </a:xfrm>
          <a:prstGeom prst="roundRect">
            <a:avLst>
              <a:gd name="adj" fmla="val 6918"/>
            </a:avLst>
          </a:prstGeom>
          <a:noFill/>
          <a:ln w="12700">
            <a:solidFill>
              <a:srgbClr val="A6AAA9"/>
            </a:solidFill>
            <a:miter lim="400000"/>
          </a:ln>
        </p:spPr>
        <p:txBody>
          <a:bodyPr lIns="14288" tIns="14288" rIns="14288" bIns="14288" anchor="ctr"/>
          <a:lstStyle/>
          <a:p>
            <a:pPr lvl="0"/>
            <a:endParaRPr sz="1300"/>
          </a:p>
        </p:txBody>
      </p:sp>
      <p:sp>
        <p:nvSpPr>
          <p:cNvPr id="9" name="Shape 2015"/>
          <p:cNvSpPr/>
          <p:nvPr/>
        </p:nvSpPr>
        <p:spPr>
          <a:xfrm>
            <a:off x="1186463" y="1431336"/>
            <a:ext cx="2671029" cy="1264960"/>
          </a:xfrm>
          <a:prstGeom prst="roundRect">
            <a:avLst>
              <a:gd name="adj" fmla="val 6918"/>
            </a:avLst>
          </a:prstGeom>
          <a:noFill/>
          <a:ln w="12700">
            <a:solidFill>
              <a:srgbClr val="A6AAA9"/>
            </a:solidFill>
            <a:miter lim="400000"/>
          </a:ln>
        </p:spPr>
        <p:txBody>
          <a:bodyPr lIns="14288" tIns="14288" rIns="14288" bIns="14288" anchor="ctr"/>
          <a:lstStyle/>
          <a:p>
            <a:pPr lvl="0"/>
            <a:endParaRPr sz="1300"/>
          </a:p>
        </p:txBody>
      </p:sp>
      <p:sp>
        <p:nvSpPr>
          <p:cNvPr id="10" name="Shape 2016"/>
          <p:cNvSpPr/>
          <p:nvPr/>
        </p:nvSpPr>
        <p:spPr>
          <a:xfrm>
            <a:off x="3488946" y="1707066"/>
            <a:ext cx="2165927" cy="216592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42418"/>
          </a:solidFill>
          <a:ln w="12700">
            <a:miter lim="400000"/>
          </a:ln>
        </p:spPr>
        <p:txBody>
          <a:bodyPr lIns="19050" tIns="19050" rIns="19050" bIns="19050" anchor="ctr"/>
          <a:lstStyle/>
          <a:p>
            <a:pPr lvl="0"/>
            <a:endParaRPr sz="1300"/>
          </a:p>
        </p:txBody>
      </p:sp>
      <p:sp>
        <p:nvSpPr>
          <p:cNvPr id="11" name="Shape 2021"/>
          <p:cNvSpPr/>
          <p:nvPr/>
        </p:nvSpPr>
        <p:spPr>
          <a:xfrm>
            <a:off x="1747496" y="1851671"/>
            <a:ext cx="1741450" cy="382439"/>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lnSpc>
                <a:spcPct val="120000"/>
              </a:lnSpc>
              <a:spcBef>
                <a:spcPts val="2500"/>
              </a:spcBef>
              <a:defRPr sz="2000">
                <a:solidFill>
                  <a:srgbClr val="53585F"/>
                </a:solidFill>
              </a:defRPr>
            </a:lvl1pPr>
          </a:lstStyle>
          <a:p>
            <a:pPr algn="just"/>
            <a:r>
              <a:rPr lang="zh-CN" altLang="en-US" sz="1000" dirty="0">
                <a:solidFill>
                  <a:schemeClr val="tx1">
                    <a:lumMod val="75000"/>
                    <a:lumOff val="25000"/>
                  </a:schemeClr>
                </a:solidFill>
                <a:latin typeface="微软雅黑" pitchFamily="34" charset="-122"/>
                <a:ea typeface="微软雅黑" pitchFamily="34" charset="-122"/>
              </a:rPr>
              <a:t>详写内容</a:t>
            </a:r>
            <a:r>
              <a:rPr lang="en-US" altLang="zh-CN" sz="1000" dirty="0">
                <a:solidFill>
                  <a:schemeClr val="tx1">
                    <a:lumMod val="75000"/>
                    <a:lumOff val="25000"/>
                  </a:schemeClr>
                </a:solidFill>
                <a:latin typeface="微软雅黑" pitchFamily="34" charset="-122"/>
                <a:ea typeface="微软雅黑" pitchFamily="34" charset="-122"/>
              </a:rPr>
              <a:t>……</a:t>
            </a:r>
            <a:r>
              <a:rPr lang="zh-CN" altLang="en-US" sz="1000" dirty="0">
                <a:solidFill>
                  <a:schemeClr val="tx1">
                    <a:lumMod val="75000"/>
                    <a:lumOff val="25000"/>
                  </a:schemeClr>
                </a:solidFill>
                <a:latin typeface="微软雅黑" pitchFamily="34" charset="-122"/>
                <a:ea typeface="微软雅黑" pitchFamily="34" charset="-122"/>
              </a:rPr>
              <a:t>点击输入本栏的具体文字，简明扼要的说明分项内容，此为概念图解，请根据您的具体内容酌情修改。</a:t>
            </a:r>
            <a:endParaRPr lang="en-US" altLang="zh-CN" sz="1000" dirty="0">
              <a:solidFill>
                <a:schemeClr val="tx1">
                  <a:lumMod val="75000"/>
                  <a:lumOff val="25000"/>
                </a:schemeClr>
              </a:solidFill>
              <a:latin typeface="微软雅黑" pitchFamily="34" charset="-122"/>
              <a:ea typeface="微软雅黑" pitchFamily="34" charset="-122"/>
            </a:endParaRPr>
          </a:p>
        </p:txBody>
      </p:sp>
      <p:sp>
        <p:nvSpPr>
          <p:cNvPr id="12" name="Shape 2022"/>
          <p:cNvSpPr/>
          <p:nvPr/>
        </p:nvSpPr>
        <p:spPr>
          <a:xfrm>
            <a:off x="1741649" y="1537861"/>
            <a:ext cx="1401999" cy="30121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algn="l">
              <a:lnSpc>
                <a:spcPct val="120000"/>
              </a:lnSpc>
              <a:defRPr sz="3500">
                <a:solidFill>
                  <a:srgbClr val="53585F"/>
                </a:solidFill>
              </a:defRPr>
            </a:lvl1pPr>
          </a:lstStyle>
          <a:p>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点击输入标题文本</a:t>
            </a:r>
          </a:p>
        </p:txBody>
      </p:sp>
      <p:sp>
        <p:nvSpPr>
          <p:cNvPr id="13" name="Shape 2023"/>
          <p:cNvSpPr/>
          <p:nvPr/>
        </p:nvSpPr>
        <p:spPr>
          <a:xfrm>
            <a:off x="1747496" y="3304099"/>
            <a:ext cx="1741450" cy="364164"/>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lnSpc>
                <a:spcPct val="120000"/>
              </a:lnSpc>
              <a:spcBef>
                <a:spcPts val="2500"/>
              </a:spcBef>
              <a:defRPr sz="2000">
                <a:solidFill>
                  <a:srgbClr val="53585F"/>
                </a:solidFill>
              </a:defRPr>
            </a:lvl1pPr>
          </a:lstStyle>
          <a:p>
            <a:pPr algn="just"/>
            <a:r>
              <a:rPr lang="zh-CN" altLang="en-US" sz="1000" dirty="0">
                <a:solidFill>
                  <a:schemeClr val="tx1">
                    <a:lumMod val="75000"/>
                    <a:lumOff val="25000"/>
                  </a:schemeClr>
                </a:solidFill>
                <a:latin typeface="微软雅黑" pitchFamily="34" charset="-122"/>
                <a:ea typeface="微软雅黑" pitchFamily="34" charset="-122"/>
              </a:rPr>
              <a:t>详写内容</a:t>
            </a:r>
            <a:r>
              <a:rPr lang="en-US" altLang="zh-CN" sz="1000" dirty="0">
                <a:solidFill>
                  <a:schemeClr val="tx1">
                    <a:lumMod val="75000"/>
                    <a:lumOff val="25000"/>
                  </a:schemeClr>
                </a:solidFill>
                <a:latin typeface="微软雅黑" pitchFamily="34" charset="-122"/>
                <a:ea typeface="微软雅黑" pitchFamily="34" charset="-122"/>
              </a:rPr>
              <a:t>……</a:t>
            </a:r>
            <a:r>
              <a:rPr lang="zh-CN" altLang="en-US" sz="1000" dirty="0">
                <a:solidFill>
                  <a:schemeClr val="tx1">
                    <a:lumMod val="75000"/>
                    <a:lumOff val="25000"/>
                  </a:schemeClr>
                </a:solidFill>
                <a:latin typeface="微软雅黑" pitchFamily="34" charset="-122"/>
                <a:ea typeface="微软雅黑" pitchFamily="34" charset="-122"/>
              </a:rPr>
              <a:t>点击输入本栏的具体文字，简明扼要的说明分项内容，此为概念图解，请根据您的具体内容酌情修改。</a:t>
            </a:r>
            <a:endParaRPr lang="en-US" altLang="zh-CN" sz="1000" dirty="0">
              <a:solidFill>
                <a:schemeClr val="tx1">
                  <a:lumMod val="75000"/>
                  <a:lumOff val="25000"/>
                </a:schemeClr>
              </a:solidFill>
              <a:latin typeface="微软雅黑" pitchFamily="34" charset="-122"/>
              <a:ea typeface="微软雅黑" pitchFamily="34" charset="-122"/>
            </a:endParaRPr>
          </a:p>
        </p:txBody>
      </p:sp>
      <p:sp>
        <p:nvSpPr>
          <p:cNvPr id="14" name="Shape 2024"/>
          <p:cNvSpPr/>
          <p:nvPr/>
        </p:nvSpPr>
        <p:spPr>
          <a:xfrm>
            <a:off x="1741649" y="3011261"/>
            <a:ext cx="1401999" cy="30121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algn="l">
              <a:lnSpc>
                <a:spcPct val="120000"/>
              </a:lnSpc>
              <a:defRPr sz="3500">
                <a:solidFill>
                  <a:srgbClr val="53585F"/>
                </a:solidFill>
              </a:defRPr>
            </a:lvl1pPr>
          </a:lstStyle>
          <a:p>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点击输入标题文本</a:t>
            </a:r>
          </a:p>
        </p:txBody>
      </p:sp>
      <p:sp>
        <p:nvSpPr>
          <p:cNvPr id="15" name="Shape 2025"/>
          <p:cNvSpPr/>
          <p:nvPr/>
        </p:nvSpPr>
        <p:spPr>
          <a:xfrm>
            <a:off x="5654872" y="1851671"/>
            <a:ext cx="1734500" cy="382439"/>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r">
              <a:lnSpc>
                <a:spcPct val="120000"/>
              </a:lnSpc>
              <a:spcBef>
                <a:spcPts val="4500"/>
              </a:spcBef>
              <a:defRPr sz="2000">
                <a:solidFill>
                  <a:srgbClr val="53585F"/>
                </a:solidFill>
              </a:defRPr>
            </a:lvl1pPr>
          </a:lstStyle>
          <a:p>
            <a:pPr algn="just"/>
            <a:r>
              <a:rPr lang="zh-CN" altLang="en-US" sz="1000" dirty="0">
                <a:solidFill>
                  <a:schemeClr val="tx1">
                    <a:lumMod val="75000"/>
                    <a:lumOff val="25000"/>
                  </a:schemeClr>
                </a:solidFill>
                <a:latin typeface="微软雅黑" pitchFamily="34" charset="-122"/>
                <a:ea typeface="微软雅黑" pitchFamily="34" charset="-122"/>
              </a:rPr>
              <a:t>详写内容</a:t>
            </a:r>
            <a:r>
              <a:rPr lang="en-US" altLang="zh-CN" sz="1000" dirty="0">
                <a:solidFill>
                  <a:schemeClr val="tx1">
                    <a:lumMod val="75000"/>
                    <a:lumOff val="25000"/>
                  </a:schemeClr>
                </a:solidFill>
                <a:latin typeface="微软雅黑" pitchFamily="34" charset="-122"/>
                <a:ea typeface="微软雅黑" pitchFamily="34" charset="-122"/>
              </a:rPr>
              <a:t>……</a:t>
            </a:r>
            <a:r>
              <a:rPr lang="zh-CN" altLang="en-US" sz="1000" dirty="0">
                <a:solidFill>
                  <a:schemeClr val="tx1">
                    <a:lumMod val="75000"/>
                    <a:lumOff val="25000"/>
                  </a:schemeClr>
                </a:solidFill>
                <a:latin typeface="微软雅黑" pitchFamily="34" charset="-122"/>
                <a:ea typeface="微软雅黑" pitchFamily="34" charset="-122"/>
              </a:rPr>
              <a:t>点击输入本栏的具体文字，简明扼要的说明分项内容，此为概念图解，请根据您的具体内容酌情修改。</a:t>
            </a:r>
            <a:endParaRPr lang="en-US" altLang="zh-CN" sz="1000" dirty="0">
              <a:solidFill>
                <a:schemeClr val="tx1">
                  <a:lumMod val="75000"/>
                  <a:lumOff val="25000"/>
                </a:schemeClr>
              </a:solidFill>
              <a:latin typeface="微软雅黑" pitchFamily="34" charset="-122"/>
              <a:ea typeface="微软雅黑" pitchFamily="34" charset="-122"/>
            </a:endParaRPr>
          </a:p>
        </p:txBody>
      </p:sp>
      <p:sp>
        <p:nvSpPr>
          <p:cNvPr id="16" name="Shape 2026"/>
          <p:cNvSpPr/>
          <p:nvPr/>
        </p:nvSpPr>
        <p:spPr>
          <a:xfrm>
            <a:off x="5987765" y="1537861"/>
            <a:ext cx="1401999" cy="30121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algn="r">
              <a:defRPr sz="3500">
                <a:solidFill>
                  <a:srgbClr val="53585F"/>
                </a:solidFill>
              </a:defRPr>
            </a:lvl1pPr>
          </a:lstStyle>
          <a:p>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点击输入标题文本</a:t>
            </a:r>
          </a:p>
        </p:txBody>
      </p:sp>
      <p:sp>
        <p:nvSpPr>
          <p:cNvPr id="17" name="Shape 2027"/>
          <p:cNvSpPr/>
          <p:nvPr/>
        </p:nvSpPr>
        <p:spPr>
          <a:xfrm>
            <a:off x="5654874" y="3304102"/>
            <a:ext cx="1734500" cy="36416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r">
              <a:lnSpc>
                <a:spcPct val="120000"/>
              </a:lnSpc>
              <a:spcBef>
                <a:spcPts val="4500"/>
              </a:spcBef>
              <a:defRPr sz="2000">
                <a:solidFill>
                  <a:srgbClr val="53585F"/>
                </a:solidFill>
              </a:defRPr>
            </a:lvl1pPr>
          </a:lstStyle>
          <a:p>
            <a:pPr algn="just"/>
            <a:r>
              <a:rPr lang="zh-CN" altLang="en-US" sz="1000" dirty="0">
                <a:solidFill>
                  <a:schemeClr val="tx1">
                    <a:lumMod val="75000"/>
                    <a:lumOff val="25000"/>
                  </a:schemeClr>
                </a:solidFill>
                <a:latin typeface="微软雅黑" pitchFamily="34" charset="-122"/>
                <a:ea typeface="微软雅黑" pitchFamily="34" charset="-122"/>
              </a:rPr>
              <a:t>详写内容</a:t>
            </a:r>
            <a:r>
              <a:rPr lang="en-US" altLang="zh-CN" sz="1000" dirty="0">
                <a:solidFill>
                  <a:schemeClr val="tx1">
                    <a:lumMod val="75000"/>
                    <a:lumOff val="25000"/>
                  </a:schemeClr>
                </a:solidFill>
                <a:latin typeface="微软雅黑" pitchFamily="34" charset="-122"/>
                <a:ea typeface="微软雅黑" pitchFamily="34" charset="-122"/>
              </a:rPr>
              <a:t>……</a:t>
            </a:r>
            <a:r>
              <a:rPr lang="zh-CN" altLang="en-US" sz="1000" dirty="0">
                <a:solidFill>
                  <a:schemeClr val="tx1">
                    <a:lumMod val="75000"/>
                    <a:lumOff val="25000"/>
                  </a:schemeClr>
                </a:solidFill>
                <a:latin typeface="微软雅黑" pitchFamily="34" charset="-122"/>
                <a:ea typeface="微软雅黑" pitchFamily="34" charset="-122"/>
              </a:rPr>
              <a:t>点击输入本栏的具体文字，简明扼要的说明分项内容，此为概念图解，请根据您的具体内容酌情修改。</a:t>
            </a:r>
            <a:endParaRPr lang="en-US" altLang="zh-CN" sz="1000" dirty="0">
              <a:solidFill>
                <a:schemeClr val="tx1">
                  <a:lumMod val="75000"/>
                  <a:lumOff val="25000"/>
                </a:schemeClr>
              </a:solidFill>
              <a:latin typeface="微软雅黑" pitchFamily="34" charset="-122"/>
              <a:ea typeface="微软雅黑" pitchFamily="34" charset="-122"/>
            </a:endParaRPr>
          </a:p>
        </p:txBody>
      </p:sp>
      <p:sp>
        <p:nvSpPr>
          <p:cNvPr id="21" name="Shape 2028"/>
          <p:cNvSpPr/>
          <p:nvPr/>
        </p:nvSpPr>
        <p:spPr>
          <a:xfrm>
            <a:off x="5987765" y="3011261"/>
            <a:ext cx="1401999" cy="30121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algn="r">
              <a:defRPr sz="3500">
                <a:solidFill>
                  <a:srgbClr val="53585F"/>
                </a:solidFill>
              </a:defRPr>
            </a:lvl1pPr>
          </a:lstStyle>
          <a:p>
            <a:r>
              <a:rPr lang="zh-CN" altLang="en-US" sz="1200" b="1" dirty="0">
                <a:solidFill>
                  <a:schemeClr val="tx1">
                    <a:lumMod val="75000"/>
                    <a:lumOff val="25000"/>
                  </a:schemeClr>
                </a:solidFill>
                <a:latin typeface="微软雅黑" panose="020B0503020204020204" pitchFamily="34" charset="-122"/>
                <a:ea typeface="微软雅黑" panose="020B0503020204020204" pitchFamily="34" charset="-122"/>
              </a:rPr>
              <a:t>点击输入标题文本</a:t>
            </a:r>
          </a:p>
        </p:txBody>
      </p:sp>
      <p:grpSp>
        <p:nvGrpSpPr>
          <p:cNvPr id="22" name="Group 2031"/>
          <p:cNvGrpSpPr/>
          <p:nvPr/>
        </p:nvGrpSpPr>
        <p:grpSpPr>
          <a:xfrm>
            <a:off x="830481" y="1705509"/>
            <a:ext cx="716614" cy="716614"/>
            <a:chOff x="0" y="0"/>
            <a:chExt cx="1910968" cy="1910968"/>
          </a:xfrm>
        </p:grpSpPr>
        <p:sp>
          <p:nvSpPr>
            <p:cNvPr id="23" name="Shape 2029"/>
            <p:cNvSpPr/>
            <p:nvPr/>
          </p:nvSpPr>
          <p:spPr>
            <a:xfrm>
              <a:off x="0" y="0"/>
              <a:ext cx="1910969" cy="191096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1BDCD"/>
            </a:solidFill>
            <a:ln w="12700" cap="flat">
              <a:noFill/>
              <a:miter lim="400000"/>
            </a:ln>
            <a:effectLst/>
          </p:spPr>
          <p:txBody>
            <a:bodyPr wrap="square" lIns="25400" tIns="25400" rIns="25400" bIns="25400" numCol="1" anchor="ctr">
              <a:noAutofit/>
            </a:bodyPr>
            <a:lstStyle/>
            <a:p>
              <a:pPr lvl="0"/>
              <a:endParaRPr sz="1300"/>
            </a:p>
          </p:txBody>
        </p:sp>
        <p:sp>
          <p:nvSpPr>
            <p:cNvPr id="24" name="Shape 2030"/>
            <p:cNvSpPr/>
            <p:nvPr/>
          </p:nvSpPr>
          <p:spPr>
            <a:xfrm>
              <a:off x="553362" y="560070"/>
              <a:ext cx="804244" cy="706915"/>
            </a:xfrm>
            <a:custGeom>
              <a:avLst/>
              <a:gdLst/>
              <a:ahLst/>
              <a:cxnLst>
                <a:cxn ang="0">
                  <a:pos x="wd2" y="hd2"/>
                </a:cxn>
                <a:cxn ang="5400000">
                  <a:pos x="wd2" y="hd2"/>
                </a:cxn>
                <a:cxn ang="10800000">
                  <a:pos x="wd2" y="hd2"/>
                </a:cxn>
                <a:cxn ang="16200000">
                  <a:pos x="wd2" y="hd2"/>
                </a:cxn>
              </a:cxnLst>
              <a:rect l="0" t="0" r="r" b="b"/>
              <a:pathLst>
                <a:path w="21600" h="21600" extrusionOk="0">
                  <a:moveTo>
                    <a:pt x="8071" y="8035"/>
                  </a:moveTo>
                  <a:lnTo>
                    <a:pt x="11327" y="9235"/>
                  </a:lnTo>
                  <a:lnTo>
                    <a:pt x="14583" y="4904"/>
                  </a:lnTo>
                  <a:lnTo>
                    <a:pt x="15088" y="4330"/>
                  </a:lnTo>
                  <a:lnTo>
                    <a:pt x="17289" y="6157"/>
                  </a:lnTo>
                  <a:lnTo>
                    <a:pt x="17289" y="3078"/>
                  </a:lnTo>
                  <a:lnTo>
                    <a:pt x="17289" y="0"/>
                  </a:lnTo>
                  <a:lnTo>
                    <a:pt x="14583" y="626"/>
                  </a:lnTo>
                  <a:lnTo>
                    <a:pt x="11878" y="1200"/>
                  </a:lnTo>
                  <a:lnTo>
                    <a:pt x="14033" y="3704"/>
                  </a:lnTo>
                  <a:lnTo>
                    <a:pt x="10777" y="7409"/>
                  </a:lnTo>
                  <a:lnTo>
                    <a:pt x="7567" y="6157"/>
                  </a:lnTo>
                  <a:lnTo>
                    <a:pt x="5411" y="10487"/>
                  </a:lnTo>
                  <a:lnTo>
                    <a:pt x="2155" y="9235"/>
                  </a:lnTo>
                  <a:lnTo>
                    <a:pt x="550" y="14817"/>
                  </a:lnTo>
                  <a:lnTo>
                    <a:pt x="0" y="16017"/>
                  </a:lnTo>
                  <a:lnTo>
                    <a:pt x="1055" y="16643"/>
                  </a:lnTo>
                  <a:lnTo>
                    <a:pt x="2706" y="11113"/>
                  </a:lnTo>
                  <a:lnTo>
                    <a:pt x="5916" y="12313"/>
                  </a:lnTo>
                  <a:lnTo>
                    <a:pt x="8071" y="8035"/>
                  </a:lnTo>
                  <a:lnTo>
                    <a:pt x="8071" y="8035"/>
                  </a:lnTo>
                  <a:close/>
                  <a:moveTo>
                    <a:pt x="6466" y="21600"/>
                  </a:moveTo>
                  <a:lnTo>
                    <a:pt x="6466" y="16643"/>
                  </a:lnTo>
                  <a:lnTo>
                    <a:pt x="3761" y="16643"/>
                  </a:lnTo>
                  <a:lnTo>
                    <a:pt x="3761" y="21600"/>
                  </a:lnTo>
                  <a:lnTo>
                    <a:pt x="6466" y="21600"/>
                  </a:lnTo>
                  <a:lnTo>
                    <a:pt x="6466" y="21600"/>
                  </a:lnTo>
                  <a:close/>
                  <a:moveTo>
                    <a:pt x="10227" y="21600"/>
                  </a:moveTo>
                  <a:lnTo>
                    <a:pt x="7567" y="21600"/>
                  </a:lnTo>
                  <a:lnTo>
                    <a:pt x="7567" y="14817"/>
                  </a:lnTo>
                  <a:lnTo>
                    <a:pt x="10227" y="14817"/>
                  </a:lnTo>
                  <a:lnTo>
                    <a:pt x="10227" y="21600"/>
                  </a:lnTo>
                  <a:lnTo>
                    <a:pt x="10227" y="21600"/>
                  </a:lnTo>
                  <a:close/>
                  <a:moveTo>
                    <a:pt x="14033" y="21600"/>
                  </a:moveTo>
                  <a:lnTo>
                    <a:pt x="11327" y="21600"/>
                  </a:lnTo>
                  <a:lnTo>
                    <a:pt x="11327" y="12313"/>
                  </a:lnTo>
                  <a:lnTo>
                    <a:pt x="14033" y="12313"/>
                  </a:lnTo>
                  <a:lnTo>
                    <a:pt x="14033" y="21600"/>
                  </a:lnTo>
                  <a:lnTo>
                    <a:pt x="14033" y="21600"/>
                  </a:lnTo>
                  <a:close/>
                  <a:moveTo>
                    <a:pt x="17794" y="21600"/>
                  </a:moveTo>
                  <a:lnTo>
                    <a:pt x="15088" y="21600"/>
                  </a:lnTo>
                  <a:lnTo>
                    <a:pt x="15088" y="9861"/>
                  </a:lnTo>
                  <a:lnTo>
                    <a:pt x="17794" y="9861"/>
                  </a:lnTo>
                  <a:lnTo>
                    <a:pt x="17794" y="21600"/>
                  </a:lnTo>
                  <a:lnTo>
                    <a:pt x="17794" y="21600"/>
                  </a:lnTo>
                  <a:close/>
                  <a:moveTo>
                    <a:pt x="18894" y="6783"/>
                  </a:moveTo>
                  <a:lnTo>
                    <a:pt x="18894" y="21600"/>
                  </a:lnTo>
                  <a:lnTo>
                    <a:pt x="21600" y="21600"/>
                  </a:lnTo>
                  <a:lnTo>
                    <a:pt x="21600" y="6783"/>
                  </a:lnTo>
                  <a:lnTo>
                    <a:pt x="18894" y="6783"/>
                  </a:lnTo>
                  <a:close/>
                </a:path>
              </a:pathLst>
            </a:custGeom>
            <a:solidFill>
              <a:srgbClr val="FFFFFF"/>
            </a:solidFill>
            <a:ln w="12700" cap="flat">
              <a:noFill/>
              <a:miter lim="400000"/>
            </a:ln>
            <a:effectLst/>
          </p:spPr>
          <p:txBody>
            <a:bodyPr wrap="square" lIns="0" tIns="0" rIns="0" bIns="0" numCol="1" anchor="t">
              <a:noAutofit/>
            </a:bodyPr>
            <a:lstStyle/>
            <a:p>
              <a:pPr lvl="0"/>
              <a:endParaRPr sz="1300"/>
            </a:p>
          </p:txBody>
        </p:sp>
      </p:grpSp>
      <p:grpSp>
        <p:nvGrpSpPr>
          <p:cNvPr id="25" name="Group 2034"/>
          <p:cNvGrpSpPr/>
          <p:nvPr/>
        </p:nvGrpSpPr>
        <p:grpSpPr>
          <a:xfrm>
            <a:off x="832481" y="3154697"/>
            <a:ext cx="712613" cy="712613"/>
            <a:chOff x="0" y="0"/>
            <a:chExt cx="1900299" cy="1900299"/>
          </a:xfrm>
        </p:grpSpPr>
        <p:sp>
          <p:nvSpPr>
            <p:cNvPr id="26" name="Shape 2032"/>
            <p:cNvSpPr/>
            <p:nvPr/>
          </p:nvSpPr>
          <p:spPr>
            <a:xfrm>
              <a:off x="0" y="0"/>
              <a:ext cx="1900300" cy="19003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1BDCD"/>
            </a:solidFill>
            <a:ln w="12700" cap="flat">
              <a:noFill/>
              <a:miter lim="400000"/>
            </a:ln>
            <a:effectLst/>
          </p:spPr>
          <p:txBody>
            <a:bodyPr wrap="square" lIns="25400" tIns="25400" rIns="25400" bIns="25400" numCol="1" anchor="ctr">
              <a:noAutofit/>
            </a:bodyPr>
            <a:lstStyle/>
            <a:p>
              <a:pPr lvl="0"/>
              <a:endParaRPr sz="1300"/>
            </a:p>
          </p:txBody>
        </p:sp>
        <p:sp>
          <p:nvSpPr>
            <p:cNvPr id="27" name="Shape 2033"/>
            <p:cNvSpPr/>
            <p:nvPr/>
          </p:nvSpPr>
          <p:spPr>
            <a:xfrm rot="10800000" flipH="1">
              <a:off x="548028" y="596692"/>
              <a:ext cx="804244" cy="706916"/>
            </a:xfrm>
            <a:custGeom>
              <a:avLst/>
              <a:gdLst/>
              <a:ahLst/>
              <a:cxnLst>
                <a:cxn ang="0">
                  <a:pos x="wd2" y="hd2"/>
                </a:cxn>
                <a:cxn ang="5400000">
                  <a:pos x="wd2" y="hd2"/>
                </a:cxn>
                <a:cxn ang="10800000">
                  <a:pos x="wd2" y="hd2"/>
                </a:cxn>
                <a:cxn ang="16200000">
                  <a:pos x="wd2" y="hd2"/>
                </a:cxn>
              </a:cxnLst>
              <a:rect l="0" t="0" r="r" b="b"/>
              <a:pathLst>
                <a:path w="21600" h="21600" extrusionOk="0">
                  <a:moveTo>
                    <a:pt x="8071" y="8035"/>
                  </a:moveTo>
                  <a:lnTo>
                    <a:pt x="11327" y="9235"/>
                  </a:lnTo>
                  <a:lnTo>
                    <a:pt x="14583" y="4904"/>
                  </a:lnTo>
                  <a:lnTo>
                    <a:pt x="15088" y="4330"/>
                  </a:lnTo>
                  <a:lnTo>
                    <a:pt x="17289" y="6157"/>
                  </a:lnTo>
                  <a:lnTo>
                    <a:pt x="17289" y="3078"/>
                  </a:lnTo>
                  <a:lnTo>
                    <a:pt x="17289" y="0"/>
                  </a:lnTo>
                  <a:lnTo>
                    <a:pt x="14583" y="626"/>
                  </a:lnTo>
                  <a:lnTo>
                    <a:pt x="11878" y="1200"/>
                  </a:lnTo>
                  <a:lnTo>
                    <a:pt x="14033" y="3704"/>
                  </a:lnTo>
                  <a:lnTo>
                    <a:pt x="10777" y="7409"/>
                  </a:lnTo>
                  <a:lnTo>
                    <a:pt x="7567" y="6157"/>
                  </a:lnTo>
                  <a:lnTo>
                    <a:pt x="5411" y="10487"/>
                  </a:lnTo>
                  <a:lnTo>
                    <a:pt x="2155" y="9235"/>
                  </a:lnTo>
                  <a:lnTo>
                    <a:pt x="550" y="14817"/>
                  </a:lnTo>
                  <a:lnTo>
                    <a:pt x="0" y="16017"/>
                  </a:lnTo>
                  <a:lnTo>
                    <a:pt x="1055" y="16643"/>
                  </a:lnTo>
                  <a:lnTo>
                    <a:pt x="2706" y="11113"/>
                  </a:lnTo>
                  <a:lnTo>
                    <a:pt x="5916" y="12313"/>
                  </a:lnTo>
                  <a:lnTo>
                    <a:pt x="8071" y="8035"/>
                  </a:lnTo>
                  <a:lnTo>
                    <a:pt x="8071" y="8035"/>
                  </a:lnTo>
                  <a:close/>
                  <a:moveTo>
                    <a:pt x="6466" y="21600"/>
                  </a:moveTo>
                  <a:lnTo>
                    <a:pt x="6466" y="16643"/>
                  </a:lnTo>
                  <a:lnTo>
                    <a:pt x="3761" y="16643"/>
                  </a:lnTo>
                  <a:lnTo>
                    <a:pt x="3761" y="21600"/>
                  </a:lnTo>
                  <a:lnTo>
                    <a:pt x="6466" y="21600"/>
                  </a:lnTo>
                  <a:lnTo>
                    <a:pt x="6466" y="21600"/>
                  </a:lnTo>
                  <a:close/>
                  <a:moveTo>
                    <a:pt x="10227" y="21600"/>
                  </a:moveTo>
                  <a:lnTo>
                    <a:pt x="7567" y="21600"/>
                  </a:lnTo>
                  <a:lnTo>
                    <a:pt x="7567" y="14817"/>
                  </a:lnTo>
                  <a:lnTo>
                    <a:pt x="10227" y="14817"/>
                  </a:lnTo>
                  <a:lnTo>
                    <a:pt x="10227" y="21600"/>
                  </a:lnTo>
                  <a:lnTo>
                    <a:pt x="10227" y="21600"/>
                  </a:lnTo>
                  <a:close/>
                  <a:moveTo>
                    <a:pt x="14033" y="21600"/>
                  </a:moveTo>
                  <a:lnTo>
                    <a:pt x="11327" y="21600"/>
                  </a:lnTo>
                  <a:lnTo>
                    <a:pt x="11327" y="12313"/>
                  </a:lnTo>
                  <a:lnTo>
                    <a:pt x="14033" y="12313"/>
                  </a:lnTo>
                  <a:lnTo>
                    <a:pt x="14033" y="21600"/>
                  </a:lnTo>
                  <a:lnTo>
                    <a:pt x="14033" y="21600"/>
                  </a:lnTo>
                  <a:close/>
                  <a:moveTo>
                    <a:pt x="17794" y="21600"/>
                  </a:moveTo>
                  <a:lnTo>
                    <a:pt x="15088" y="21600"/>
                  </a:lnTo>
                  <a:lnTo>
                    <a:pt x="15088" y="9861"/>
                  </a:lnTo>
                  <a:lnTo>
                    <a:pt x="17794" y="9861"/>
                  </a:lnTo>
                  <a:lnTo>
                    <a:pt x="17794" y="21600"/>
                  </a:lnTo>
                  <a:lnTo>
                    <a:pt x="17794" y="21600"/>
                  </a:lnTo>
                  <a:close/>
                  <a:moveTo>
                    <a:pt x="18894" y="6783"/>
                  </a:moveTo>
                  <a:lnTo>
                    <a:pt x="18894" y="21600"/>
                  </a:lnTo>
                  <a:lnTo>
                    <a:pt x="21600" y="21600"/>
                  </a:lnTo>
                  <a:lnTo>
                    <a:pt x="21600" y="6783"/>
                  </a:lnTo>
                  <a:lnTo>
                    <a:pt x="18894" y="6783"/>
                  </a:lnTo>
                  <a:close/>
                </a:path>
              </a:pathLst>
            </a:custGeom>
            <a:solidFill>
              <a:srgbClr val="FFFFFF"/>
            </a:solidFill>
            <a:ln w="12700" cap="flat">
              <a:noFill/>
              <a:miter lim="400000"/>
            </a:ln>
            <a:effectLst/>
          </p:spPr>
          <p:txBody>
            <a:bodyPr wrap="square" lIns="0" tIns="0" rIns="0" bIns="0" numCol="1" anchor="t">
              <a:noAutofit/>
            </a:bodyPr>
            <a:lstStyle/>
            <a:p>
              <a:pPr lvl="0"/>
              <a:endParaRPr sz="1300"/>
            </a:p>
          </p:txBody>
        </p:sp>
      </p:grpSp>
      <p:sp>
        <p:nvSpPr>
          <p:cNvPr id="28" name="Shape 2035"/>
          <p:cNvSpPr/>
          <p:nvPr/>
        </p:nvSpPr>
        <p:spPr>
          <a:xfrm>
            <a:off x="7602706" y="3154695"/>
            <a:ext cx="712614" cy="71261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1BDCD"/>
          </a:solidFill>
          <a:ln w="12700" cap="flat">
            <a:noFill/>
            <a:miter lim="400000"/>
          </a:ln>
          <a:effectLst/>
        </p:spPr>
        <p:txBody>
          <a:bodyPr wrap="square" lIns="19050" tIns="19050" rIns="19050" bIns="19050" numCol="1" anchor="ctr">
            <a:noAutofit/>
          </a:bodyPr>
          <a:lstStyle/>
          <a:p>
            <a:pPr lvl="0"/>
            <a:endParaRPr sz="1300"/>
          </a:p>
        </p:txBody>
      </p:sp>
      <p:grpSp>
        <p:nvGrpSpPr>
          <p:cNvPr id="29" name="Group 2040"/>
          <p:cNvGrpSpPr/>
          <p:nvPr/>
        </p:nvGrpSpPr>
        <p:grpSpPr>
          <a:xfrm>
            <a:off x="7598726" y="1705509"/>
            <a:ext cx="716614" cy="716614"/>
            <a:chOff x="0" y="0"/>
            <a:chExt cx="1910968" cy="1910968"/>
          </a:xfrm>
        </p:grpSpPr>
        <p:sp>
          <p:nvSpPr>
            <p:cNvPr id="30" name="Shape 2038"/>
            <p:cNvSpPr/>
            <p:nvPr/>
          </p:nvSpPr>
          <p:spPr>
            <a:xfrm>
              <a:off x="0" y="0"/>
              <a:ext cx="1910969" cy="191096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1BDCD"/>
            </a:solidFill>
            <a:ln w="12700" cap="flat">
              <a:noFill/>
              <a:miter lim="400000"/>
            </a:ln>
            <a:effectLst/>
          </p:spPr>
          <p:txBody>
            <a:bodyPr wrap="square" lIns="25400" tIns="25400" rIns="25400" bIns="25400" numCol="1" anchor="ctr">
              <a:noAutofit/>
            </a:bodyPr>
            <a:lstStyle/>
            <a:p>
              <a:pPr lvl="0"/>
              <a:endParaRPr sz="1300"/>
            </a:p>
          </p:txBody>
        </p:sp>
        <p:sp>
          <p:nvSpPr>
            <p:cNvPr id="31" name="Shape 2039"/>
            <p:cNvSpPr/>
            <p:nvPr/>
          </p:nvSpPr>
          <p:spPr>
            <a:xfrm>
              <a:off x="657404" y="557107"/>
              <a:ext cx="596161" cy="749014"/>
            </a:xfrm>
            <a:custGeom>
              <a:avLst/>
              <a:gdLst/>
              <a:ahLst/>
              <a:cxnLst>
                <a:cxn ang="0">
                  <a:pos x="wd2" y="hd2"/>
                </a:cxn>
                <a:cxn ang="5400000">
                  <a:pos x="wd2" y="hd2"/>
                </a:cxn>
                <a:cxn ang="10800000">
                  <a:pos x="wd2" y="hd2"/>
                </a:cxn>
                <a:cxn ang="16200000">
                  <a:pos x="wd2" y="hd2"/>
                </a:cxn>
              </a:cxnLst>
              <a:rect l="0" t="0" r="r" b="b"/>
              <a:pathLst>
                <a:path w="21015" h="21072" extrusionOk="0">
                  <a:moveTo>
                    <a:pt x="17468" y="6506"/>
                  </a:moveTo>
                  <a:cubicBezTo>
                    <a:pt x="16410" y="7763"/>
                    <a:pt x="15333" y="6878"/>
                    <a:pt x="13824" y="5996"/>
                  </a:cubicBezTo>
                  <a:cubicBezTo>
                    <a:pt x="12317" y="5116"/>
                    <a:pt x="10950" y="4575"/>
                    <a:pt x="12006" y="3318"/>
                  </a:cubicBezTo>
                  <a:cubicBezTo>
                    <a:pt x="13062" y="2059"/>
                    <a:pt x="15140" y="1754"/>
                    <a:pt x="16648" y="2634"/>
                  </a:cubicBezTo>
                  <a:cubicBezTo>
                    <a:pt x="18155" y="3515"/>
                    <a:pt x="18522" y="5248"/>
                    <a:pt x="17468" y="6506"/>
                  </a:cubicBezTo>
                  <a:close/>
                  <a:moveTo>
                    <a:pt x="20868" y="4865"/>
                  </a:moveTo>
                  <a:cubicBezTo>
                    <a:pt x="20191" y="1663"/>
                    <a:pt x="16530" y="-474"/>
                    <a:pt x="12691" y="90"/>
                  </a:cubicBezTo>
                  <a:cubicBezTo>
                    <a:pt x="8853" y="655"/>
                    <a:pt x="5613" y="3118"/>
                    <a:pt x="6290" y="6320"/>
                  </a:cubicBezTo>
                  <a:cubicBezTo>
                    <a:pt x="6436" y="7009"/>
                    <a:pt x="6840" y="8088"/>
                    <a:pt x="7318" y="8862"/>
                  </a:cubicBezTo>
                  <a:lnTo>
                    <a:pt x="346" y="17166"/>
                  </a:lnTo>
                  <a:cubicBezTo>
                    <a:pt x="90" y="17473"/>
                    <a:pt x="-56" y="18024"/>
                    <a:pt x="20" y="18392"/>
                  </a:cubicBezTo>
                  <a:lnTo>
                    <a:pt x="470" y="20511"/>
                  </a:lnTo>
                  <a:cubicBezTo>
                    <a:pt x="547" y="20879"/>
                    <a:pt x="971" y="21126"/>
                    <a:pt x="1412" y="21061"/>
                  </a:cubicBezTo>
                  <a:lnTo>
                    <a:pt x="3454" y="20761"/>
                  </a:lnTo>
                  <a:cubicBezTo>
                    <a:pt x="3895" y="20696"/>
                    <a:pt x="4457" y="20387"/>
                    <a:pt x="4700" y="20072"/>
                  </a:cubicBezTo>
                  <a:lnTo>
                    <a:pt x="7456" y="16513"/>
                  </a:lnTo>
                  <a:lnTo>
                    <a:pt x="7480" y="16490"/>
                  </a:lnTo>
                  <a:lnTo>
                    <a:pt x="9346" y="16216"/>
                  </a:lnTo>
                  <a:lnTo>
                    <a:pt x="12566" y="12046"/>
                  </a:lnTo>
                  <a:cubicBezTo>
                    <a:pt x="13623" y="12195"/>
                    <a:pt x="15142" y="12146"/>
                    <a:pt x="16039" y="12013"/>
                  </a:cubicBezTo>
                  <a:cubicBezTo>
                    <a:pt x="19878" y="11449"/>
                    <a:pt x="21544" y="8068"/>
                    <a:pt x="20868" y="4865"/>
                  </a:cubicBezTo>
                  <a:close/>
                </a:path>
              </a:pathLst>
            </a:custGeom>
            <a:solidFill>
              <a:srgbClr val="FFFFFF"/>
            </a:solidFill>
            <a:ln w="12700" cap="flat">
              <a:noFill/>
              <a:miter lim="400000"/>
            </a:ln>
            <a:effectLst/>
          </p:spPr>
          <p:txBody>
            <a:bodyPr wrap="square" lIns="0" tIns="0" rIns="0" bIns="0" numCol="1" anchor="ctr">
              <a:noAutofit/>
            </a:bodyPr>
            <a:lstStyle/>
            <a:p>
              <a:pPr lvl="0"/>
              <a:endParaRPr sz="1300"/>
            </a:p>
          </p:txBody>
        </p:sp>
      </p:grpSp>
      <p:sp>
        <p:nvSpPr>
          <p:cNvPr id="32" name="Text Placeholder 5"/>
          <p:cNvSpPr txBox="1">
            <a:spLocks/>
          </p:cNvSpPr>
          <p:nvPr/>
        </p:nvSpPr>
        <p:spPr>
          <a:xfrm>
            <a:off x="3995936" y="2535972"/>
            <a:ext cx="1151616" cy="475289"/>
          </a:xfrm>
          <a:prstGeom prst="rect">
            <a:avLst/>
          </a:prstGeom>
        </p:spPr>
        <p:txBody>
          <a:bodyPr vert="horz" lIns="0" tIns="0" rIns="0" bIns="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7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zh-CN" altLang="en-US" sz="2000" b="1" dirty="0">
                <a:solidFill>
                  <a:schemeClr val="bg1"/>
                </a:solidFill>
                <a:latin typeface="微软雅黑" panose="020B0503020204020204" pitchFamily="34" charset="-122"/>
                <a:ea typeface="微软雅黑" panose="020B0503020204020204" pitchFamily="34" charset="-122"/>
              </a:rPr>
              <a:t>点击输入标题内容</a:t>
            </a:r>
            <a:endParaRPr lang="en-GB" altLang="zh-CN" sz="2000" b="1" dirty="0">
              <a:solidFill>
                <a:schemeClr val="bg1"/>
              </a:solidFill>
              <a:latin typeface="微软雅黑" panose="020B0503020204020204" pitchFamily="34" charset="-122"/>
              <a:ea typeface="微软雅黑" panose="020B0503020204020204" pitchFamily="34" charset="-122"/>
            </a:endParaRPr>
          </a:p>
        </p:txBody>
      </p:sp>
      <p:sp>
        <p:nvSpPr>
          <p:cNvPr id="33" name="Shape 2036"/>
          <p:cNvSpPr/>
          <p:nvPr/>
        </p:nvSpPr>
        <p:spPr>
          <a:xfrm>
            <a:off x="7808218" y="3350151"/>
            <a:ext cx="301592" cy="321704"/>
          </a:xfrm>
          <a:custGeom>
            <a:avLst/>
            <a:gdLst/>
            <a:ahLst/>
            <a:cxnLst>
              <a:cxn ang="0">
                <a:pos x="wd2" y="hd2"/>
              </a:cxn>
              <a:cxn ang="5400000">
                <a:pos x="wd2" y="hd2"/>
              </a:cxn>
              <a:cxn ang="10800000">
                <a:pos x="wd2" y="hd2"/>
              </a:cxn>
              <a:cxn ang="16200000">
                <a:pos x="wd2" y="hd2"/>
              </a:cxn>
            </a:cxnLst>
            <a:rect l="0" t="0" r="r" b="b"/>
            <a:pathLst>
              <a:path w="21153" h="21260" extrusionOk="0">
                <a:moveTo>
                  <a:pt x="11752" y="11733"/>
                </a:moveTo>
                <a:lnTo>
                  <a:pt x="9401" y="11733"/>
                </a:lnTo>
                <a:lnTo>
                  <a:pt x="9401" y="5975"/>
                </a:lnTo>
                <a:lnTo>
                  <a:pt x="11752" y="5975"/>
                </a:lnTo>
                <a:cubicBezTo>
                  <a:pt x="11752" y="5975"/>
                  <a:pt x="11752" y="11733"/>
                  <a:pt x="11752" y="11733"/>
                </a:cubicBezTo>
                <a:close/>
                <a:moveTo>
                  <a:pt x="11752" y="15276"/>
                </a:moveTo>
                <a:lnTo>
                  <a:pt x="9401" y="15276"/>
                </a:lnTo>
                <a:lnTo>
                  <a:pt x="9401" y="12951"/>
                </a:lnTo>
                <a:lnTo>
                  <a:pt x="11752" y="12951"/>
                </a:lnTo>
                <a:cubicBezTo>
                  <a:pt x="11752" y="12951"/>
                  <a:pt x="11752" y="15276"/>
                  <a:pt x="11752" y="15276"/>
                </a:cubicBezTo>
                <a:close/>
                <a:moveTo>
                  <a:pt x="20789" y="13227"/>
                </a:moveTo>
                <a:lnTo>
                  <a:pt x="18761" y="11523"/>
                </a:lnTo>
                <a:cubicBezTo>
                  <a:pt x="18172" y="11029"/>
                  <a:pt x="18172" y="10223"/>
                  <a:pt x="18761" y="9729"/>
                </a:cubicBezTo>
                <a:lnTo>
                  <a:pt x="20789" y="8025"/>
                </a:lnTo>
                <a:cubicBezTo>
                  <a:pt x="21376" y="7532"/>
                  <a:pt x="21220" y="7072"/>
                  <a:pt x="20441" y="7001"/>
                </a:cubicBezTo>
                <a:lnTo>
                  <a:pt x="17751" y="6761"/>
                </a:lnTo>
                <a:cubicBezTo>
                  <a:pt x="16971" y="6692"/>
                  <a:pt x="16552" y="6061"/>
                  <a:pt x="16819" y="5360"/>
                </a:cubicBezTo>
                <a:lnTo>
                  <a:pt x="18247" y="1615"/>
                </a:lnTo>
                <a:cubicBezTo>
                  <a:pt x="18515" y="912"/>
                  <a:pt x="18188" y="656"/>
                  <a:pt x="17520" y="1047"/>
                </a:cubicBezTo>
                <a:lnTo>
                  <a:pt x="14346" y="2896"/>
                </a:lnTo>
                <a:cubicBezTo>
                  <a:pt x="13678" y="3285"/>
                  <a:pt x="12815" y="3072"/>
                  <a:pt x="12430" y="2423"/>
                </a:cubicBezTo>
                <a:lnTo>
                  <a:pt x="11279" y="489"/>
                </a:lnTo>
                <a:cubicBezTo>
                  <a:pt x="10893" y="-160"/>
                  <a:pt x="10255" y="-164"/>
                  <a:pt x="9860" y="481"/>
                </a:cubicBezTo>
                <a:lnTo>
                  <a:pt x="8793" y="2232"/>
                </a:lnTo>
                <a:cubicBezTo>
                  <a:pt x="8398" y="2877"/>
                  <a:pt x="7493" y="3153"/>
                  <a:pt x="6781" y="2844"/>
                </a:cubicBezTo>
                <a:lnTo>
                  <a:pt x="4900" y="2031"/>
                </a:lnTo>
                <a:cubicBezTo>
                  <a:pt x="4188" y="1723"/>
                  <a:pt x="3639" y="2080"/>
                  <a:pt x="3682" y="2825"/>
                </a:cubicBezTo>
                <a:lnTo>
                  <a:pt x="3784" y="4615"/>
                </a:lnTo>
                <a:cubicBezTo>
                  <a:pt x="3826" y="5360"/>
                  <a:pt x="3242" y="6128"/>
                  <a:pt x="2486" y="6320"/>
                </a:cubicBezTo>
                <a:lnTo>
                  <a:pt x="670" y="6780"/>
                </a:lnTo>
                <a:cubicBezTo>
                  <a:pt x="-85" y="6972"/>
                  <a:pt x="-224" y="7532"/>
                  <a:pt x="365" y="8025"/>
                </a:cubicBezTo>
                <a:lnTo>
                  <a:pt x="2394" y="9729"/>
                </a:lnTo>
                <a:cubicBezTo>
                  <a:pt x="2981" y="10223"/>
                  <a:pt x="2981" y="11029"/>
                  <a:pt x="2394" y="11523"/>
                </a:cubicBezTo>
                <a:lnTo>
                  <a:pt x="365" y="13225"/>
                </a:lnTo>
                <a:cubicBezTo>
                  <a:pt x="-224" y="13720"/>
                  <a:pt x="-68" y="14196"/>
                  <a:pt x="709" y="14285"/>
                </a:cubicBezTo>
                <a:lnTo>
                  <a:pt x="3171" y="14567"/>
                </a:lnTo>
                <a:cubicBezTo>
                  <a:pt x="3948" y="14656"/>
                  <a:pt x="4381" y="15309"/>
                  <a:pt x="4133" y="16017"/>
                </a:cubicBezTo>
                <a:lnTo>
                  <a:pt x="2869" y="19625"/>
                </a:lnTo>
                <a:cubicBezTo>
                  <a:pt x="2622" y="20333"/>
                  <a:pt x="2976" y="20609"/>
                  <a:pt x="3655" y="20240"/>
                </a:cubicBezTo>
                <a:lnTo>
                  <a:pt x="6549" y="18661"/>
                </a:lnTo>
                <a:cubicBezTo>
                  <a:pt x="7229" y="18291"/>
                  <a:pt x="8143" y="18495"/>
                  <a:pt x="8581" y="19113"/>
                </a:cubicBezTo>
                <a:lnTo>
                  <a:pt x="9782" y="20816"/>
                </a:lnTo>
                <a:cubicBezTo>
                  <a:pt x="10219" y="21436"/>
                  <a:pt x="10875" y="21403"/>
                  <a:pt x="11240" y="20741"/>
                </a:cubicBezTo>
                <a:lnTo>
                  <a:pt x="12297" y="18823"/>
                </a:lnTo>
                <a:cubicBezTo>
                  <a:pt x="12660" y="18160"/>
                  <a:pt x="13532" y="17891"/>
                  <a:pt x="14234" y="18221"/>
                </a:cubicBezTo>
                <a:lnTo>
                  <a:pt x="16272" y="19181"/>
                </a:lnTo>
                <a:cubicBezTo>
                  <a:pt x="16974" y="19511"/>
                  <a:pt x="17514" y="19172"/>
                  <a:pt x="17472" y="18427"/>
                </a:cubicBezTo>
                <a:lnTo>
                  <a:pt x="17370" y="16637"/>
                </a:lnTo>
                <a:cubicBezTo>
                  <a:pt x="17327" y="15891"/>
                  <a:pt x="17912" y="15124"/>
                  <a:pt x="18668" y="14932"/>
                </a:cubicBezTo>
                <a:lnTo>
                  <a:pt x="20482" y="14472"/>
                </a:lnTo>
                <a:cubicBezTo>
                  <a:pt x="21239" y="14280"/>
                  <a:pt x="21376" y="13720"/>
                  <a:pt x="20789" y="13227"/>
                </a:cubicBezTo>
                <a:close/>
              </a:path>
            </a:pathLst>
          </a:custGeom>
          <a:solidFill>
            <a:srgbClr val="FFFFFF"/>
          </a:solidFill>
          <a:ln w="12700" cap="flat">
            <a:noFill/>
            <a:miter lim="400000"/>
          </a:ln>
          <a:effectLst/>
        </p:spPr>
        <p:txBody>
          <a:bodyPr wrap="square" lIns="0" tIns="0" rIns="0" bIns="0" numCol="1" anchor="ctr">
            <a:noAutofit/>
          </a:bodyPr>
          <a:lstStyle/>
          <a:p>
            <a:pPr lvl="0"/>
            <a:endParaRPr sz="1300"/>
          </a:p>
        </p:txBody>
      </p:sp>
    </p:spTree>
    <p:extLst>
      <p:ext uri="{BB962C8B-B14F-4D97-AF65-F5344CB8AC3E}">
        <p14:creationId xmlns:p14="http://schemas.microsoft.com/office/powerpoint/2010/main" val="190256139"/>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ppt_w</p:attrName>
                                        </p:attrNameLst>
                                      </p:cBhvr>
                                      <p:tavLst>
                                        <p:tav tm="0">
                                          <p:val>
                                            <p:fltVal val="0"/>
                                          </p:val>
                                        </p:tav>
                                        <p:tav tm="100000">
                                          <p:val>
                                            <p:strVal val="#ppt_w"/>
                                          </p:val>
                                        </p:tav>
                                      </p:tavLst>
                                    </p:anim>
                                    <p:anim calcmode="lin" valueType="num">
                                      <p:cBhvr>
                                        <p:cTn id="24" dur="500" fill="hold"/>
                                        <p:tgtEl>
                                          <p:spTgt spid="22"/>
                                        </p:tgtEl>
                                        <p:attrNameLst>
                                          <p:attrName>ppt_h</p:attrName>
                                        </p:attrNameLst>
                                      </p:cBhvr>
                                      <p:tavLst>
                                        <p:tav tm="0">
                                          <p:val>
                                            <p:fltVal val="0"/>
                                          </p:val>
                                        </p:tav>
                                        <p:tav tm="100000">
                                          <p:val>
                                            <p:strVal val="#ppt_h"/>
                                          </p:val>
                                        </p:tav>
                                      </p:tavLst>
                                    </p:anim>
                                    <p:animEffect transition="in" filter="fade">
                                      <p:cBhvr>
                                        <p:cTn id="25" dur="500"/>
                                        <p:tgtEl>
                                          <p:spTgt spid="22"/>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par>
                          <p:cTn id="33" fill="hold">
                            <p:stCondLst>
                              <p:cond delay="2500"/>
                            </p:stCondLst>
                            <p:childTnLst>
                              <p:par>
                                <p:cTn id="34" presetID="53" presetClass="entr" presetSubtype="16"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childTnLst>
                          </p:cTn>
                        </p:par>
                        <p:par>
                          <p:cTn id="39" fill="hold">
                            <p:stCondLst>
                              <p:cond delay="3000"/>
                            </p:stCondLst>
                            <p:childTnLst>
                              <p:par>
                                <p:cTn id="40" presetID="53" presetClass="entr" presetSubtype="16" fill="hold" nodeType="after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500" fill="hold"/>
                                        <p:tgtEl>
                                          <p:spTgt spid="25"/>
                                        </p:tgtEl>
                                        <p:attrNameLst>
                                          <p:attrName>ppt_w</p:attrName>
                                        </p:attrNameLst>
                                      </p:cBhvr>
                                      <p:tavLst>
                                        <p:tav tm="0">
                                          <p:val>
                                            <p:fltVal val="0"/>
                                          </p:val>
                                        </p:tav>
                                        <p:tav tm="100000">
                                          <p:val>
                                            <p:strVal val="#ppt_w"/>
                                          </p:val>
                                        </p:tav>
                                      </p:tavLst>
                                    </p:anim>
                                    <p:anim calcmode="lin" valueType="num">
                                      <p:cBhvr>
                                        <p:cTn id="43" dur="500" fill="hold"/>
                                        <p:tgtEl>
                                          <p:spTgt spid="25"/>
                                        </p:tgtEl>
                                        <p:attrNameLst>
                                          <p:attrName>ppt_h</p:attrName>
                                        </p:attrNameLst>
                                      </p:cBhvr>
                                      <p:tavLst>
                                        <p:tav tm="0">
                                          <p:val>
                                            <p:fltVal val="0"/>
                                          </p:val>
                                        </p:tav>
                                        <p:tav tm="100000">
                                          <p:val>
                                            <p:strVal val="#ppt_h"/>
                                          </p:val>
                                        </p:tav>
                                      </p:tavLst>
                                    </p:anim>
                                    <p:animEffect transition="in" filter="fade">
                                      <p:cBhvr>
                                        <p:cTn id="44" dur="500"/>
                                        <p:tgtEl>
                                          <p:spTgt spid="25"/>
                                        </p:tgtEl>
                                      </p:cBhvr>
                                    </p:animEffect>
                                  </p:childTnLst>
                                </p:cTn>
                              </p:par>
                            </p:childTnLst>
                          </p:cTn>
                        </p:par>
                        <p:par>
                          <p:cTn id="45" fill="hold">
                            <p:stCondLst>
                              <p:cond delay="3500"/>
                            </p:stCondLst>
                            <p:childTnLst>
                              <p:par>
                                <p:cTn id="46" presetID="10" presetClass="entr" presetSubtype="0"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p:cTn id="55" dur="500" fill="hold"/>
                                        <p:tgtEl>
                                          <p:spTgt spid="6"/>
                                        </p:tgtEl>
                                        <p:attrNameLst>
                                          <p:attrName>ppt_w</p:attrName>
                                        </p:attrNameLst>
                                      </p:cBhvr>
                                      <p:tavLst>
                                        <p:tav tm="0">
                                          <p:val>
                                            <p:fltVal val="0"/>
                                          </p:val>
                                        </p:tav>
                                        <p:tav tm="100000">
                                          <p:val>
                                            <p:strVal val="#ppt_w"/>
                                          </p:val>
                                        </p:tav>
                                      </p:tavLst>
                                    </p:anim>
                                    <p:anim calcmode="lin" valueType="num">
                                      <p:cBhvr>
                                        <p:cTn id="56" dur="500" fill="hold"/>
                                        <p:tgtEl>
                                          <p:spTgt spid="6"/>
                                        </p:tgtEl>
                                        <p:attrNameLst>
                                          <p:attrName>ppt_h</p:attrName>
                                        </p:attrNameLst>
                                      </p:cBhvr>
                                      <p:tavLst>
                                        <p:tav tm="0">
                                          <p:val>
                                            <p:fltVal val="0"/>
                                          </p:val>
                                        </p:tav>
                                        <p:tav tm="100000">
                                          <p:val>
                                            <p:strVal val="#ppt_h"/>
                                          </p:val>
                                        </p:tav>
                                      </p:tavLst>
                                    </p:anim>
                                    <p:animEffect transition="in" filter="fade">
                                      <p:cBhvr>
                                        <p:cTn id="57" dur="500"/>
                                        <p:tgtEl>
                                          <p:spTgt spid="6"/>
                                        </p:tgtEl>
                                      </p:cBhvr>
                                    </p:animEffect>
                                  </p:childTnLst>
                                </p:cTn>
                              </p:par>
                            </p:childTnLst>
                          </p:cTn>
                        </p:par>
                        <p:par>
                          <p:cTn id="58" fill="hold">
                            <p:stCondLst>
                              <p:cond delay="4500"/>
                            </p:stCondLst>
                            <p:childTnLst>
                              <p:par>
                                <p:cTn id="59" presetID="53" presetClass="entr" presetSubtype="16" fill="hold" nodeType="after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p:cTn id="61" dur="500" fill="hold"/>
                                        <p:tgtEl>
                                          <p:spTgt spid="29"/>
                                        </p:tgtEl>
                                        <p:attrNameLst>
                                          <p:attrName>ppt_w</p:attrName>
                                        </p:attrNameLst>
                                      </p:cBhvr>
                                      <p:tavLst>
                                        <p:tav tm="0">
                                          <p:val>
                                            <p:fltVal val="0"/>
                                          </p:val>
                                        </p:tav>
                                        <p:tav tm="100000">
                                          <p:val>
                                            <p:strVal val="#ppt_w"/>
                                          </p:val>
                                        </p:tav>
                                      </p:tavLst>
                                    </p:anim>
                                    <p:anim calcmode="lin" valueType="num">
                                      <p:cBhvr>
                                        <p:cTn id="62" dur="500" fill="hold"/>
                                        <p:tgtEl>
                                          <p:spTgt spid="29"/>
                                        </p:tgtEl>
                                        <p:attrNameLst>
                                          <p:attrName>ppt_h</p:attrName>
                                        </p:attrNameLst>
                                      </p:cBhvr>
                                      <p:tavLst>
                                        <p:tav tm="0">
                                          <p:val>
                                            <p:fltVal val="0"/>
                                          </p:val>
                                        </p:tav>
                                        <p:tav tm="100000">
                                          <p:val>
                                            <p:strVal val="#ppt_h"/>
                                          </p:val>
                                        </p:tav>
                                      </p:tavLst>
                                    </p:anim>
                                    <p:animEffect transition="in" filter="fade">
                                      <p:cBhvr>
                                        <p:cTn id="63" dur="500"/>
                                        <p:tgtEl>
                                          <p:spTgt spid="29"/>
                                        </p:tgtEl>
                                      </p:cBhvr>
                                    </p:animEffect>
                                  </p:childTnLst>
                                </p:cTn>
                              </p:par>
                            </p:childTnLst>
                          </p:cTn>
                        </p:par>
                        <p:par>
                          <p:cTn id="64" fill="hold">
                            <p:stCondLst>
                              <p:cond delay="5000"/>
                            </p:stCondLst>
                            <p:childTnLst>
                              <p:par>
                                <p:cTn id="65" presetID="10" presetClass="entr" presetSubtype="0" fill="hold" grpId="0" nodeType="after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500"/>
                                        <p:tgtEl>
                                          <p:spTgt spid="15"/>
                                        </p:tgtEl>
                                      </p:cBhvr>
                                    </p:animEffect>
                                  </p:childTnLst>
                                </p:cTn>
                              </p:par>
                            </p:childTnLst>
                          </p:cTn>
                        </p:par>
                        <p:par>
                          <p:cTn id="71" fill="hold">
                            <p:stCondLst>
                              <p:cond delay="5500"/>
                            </p:stCondLst>
                            <p:childTnLst>
                              <p:par>
                                <p:cTn id="72" presetID="53" presetClass="entr" presetSubtype="16" fill="hold" grpId="0" nodeType="afterEffect">
                                  <p:stCondLst>
                                    <p:cond delay="0"/>
                                  </p:stCondLst>
                                  <p:childTnLst>
                                    <p:set>
                                      <p:cBhvr>
                                        <p:cTn id="73" dur="1" fill="hold">
                                          <p:stCondLst>
                                            <p:cond delay="0"/>
                                          </p:stCondLst>
                                        </p:cTn>
                                        <p:tgtEl>
                                          <p:spTgt spid="7"/>
                                        </p:tgtEl>
                                        <p:attrNameLst>
                                          <p:attrName>style.visibility</p:attrName>
                                        </p:attrNameLst>
                                      </p:cBhvr>
                                      <p:to>
                                        <p:strVal val="visible"/>
                                      </p:to>
                                    </p:set>
                                    <p:anim calcmode="lin" valueType="num">
                                      <p:cBhvr>
                                        <p:cTn id="74" dur="500" fill="hold"/>
                                        <p:tgtEl>
                                          <p:spTgt spid="7"/>
                                        </p:tgtEl>
                                        <p:attrNameLst>
                                          <p:attrName>ppt_w</p:attrName>
                                        </p:attrNameLst>
                                      </p:cBhvr>
                                      <p:tavLst>
                                        <p:tav tm="0">
                                          <p:val>
                                            <p:fltVal val="0"/>
                                          </p:val>
                                        </p:tav>
                                        <p:tav tm="100000">
                                          <p:val>
                                            <p:strVal val="#ppt_w"/>
                                          </p:val>
                                        </p:tav>
                                      </p:tavLst>
                                    </p:anim>
                                    <p:anim calcmode="lin" valueType="num">
                                      <p:cBhvr>
                                        <p:cTn id="75" dur="500" fill="hold"/>
                                        <p:tgtEl>
                                          <p:spTgt spid="7"/>
                                        </p:tgtEl>
                                        <p:attrNameLst>
                                          <p:attrName>ppt_h</p:attrName>
                                        </p:attrNameLst>
                                      </p:cBhvr>
                                      <p:tavLst>
                                        <p:tav tm="0">
                                          <p:val>
                                            <p:fltVal val="0"/>
                                          </p:val>
                                        </p:tav>
                                        <p:tav tm="100000">
                                          <p:val>
                                            <p:strVal val="#ppt_h"/>
                                          </p:val>
                                        </p:tav>
                                      </p:tavLst>
                                    </p:anim>
                                    <p:animEffect transition="in" filter="fade">
                                      <p:cBhvr>
                                        <p:cTn id="76" dur="500"/>
                                        <p:tgtEl>
                                          <p:spTgt spid="7"/>
                                        </p:tgtEl>
                                      </p:cBhvr>
                                    </p:animEffect>
                                  </p:childTnLst>
                                </p:cTn>
                              </p:par>
                            </p:childTnLst>
                          </p:cTn>
                        </p:par>
                        <p:par>
                          <p:cTn id="77" fill="hold">
                            <p:stCondLst>
                              <p:cond delay="6000"/>
                            </p:stCondLst>
                            <p:childTnLst>
                              <p:par>
                                <p:cTn id="78" presetID="53" presetClass="entr" presetSubtype="16" fill="hold" grpId="0" nodeType="afterEffect">
                                  <p:stCondLst>
                                    <p:cond delay="0"/>
                                  </p:stCondLst>
                                  <p:childTnLst>
                                    <p:set>
                                      <p:cBhvr>
                                        <p:cTn id="79" dur="1" fill="hold">
                                          <p:stCondLst>
                                            <p:cond delay="0"/>
                                          </p:stCondLst>
                                        </p:cTn>
                                        <p:tgtEl>
                                          <p:spTgt spid="28"/>
                                        </p:tgtEl>
                                        <p:attrNameLst>
                                          <p:attrName>style.visibility</p:attrName>
                                        </p:attrNameLst>
                                      </p:cBhvr>
                                      <p:to>
                                        <p:strVal val="visible"/>
                                      </p:to>
                                    </p:set>
                                    <p:anim calcmode="lin" valueType="num">
                                      <p:cBhvr>
                                        <p:cTn id="80" dur="500" fill="hold"/>
                                        <p:tgtEl>
                                          <p:spTgt spid="28"/>
                                        </p:tgtEl>
                                        <p:attrNameLst>
                                          <p:attrName>ppt_w</p:attrName>
                                        </p:attrNameLst>
                                      </p:cBhvr>
                                      <p:tavLst>
                                        <p:tav tm="0">
                                          <p:val>
                                            <p:fltVal val="0"/>
                                          </p:val>
                                        </p:tav>
                                        <p:tav tm="100000">
                                          <p:val>
                                            <p:strVal val="#ppt_w"/>
                                          </p:val>
                                        </p:tav>
                                      </p:tavLst>
                                    </p:anim>
                                    <p:anim calcmode="lin" valueType="num">
                                      <p:cBhvr>
                                        <p:cTn id="81" dur="500" fill="hold"/>
                                        <p:tgtEl>
                                          <p:spTgt spid="28"/>
                                        </p:tgtEl>
                                        <p:attrNameLst>
                                          <p:attrName>ppt_h</p:attrName>
                                        </p:attrNameLst>
                                      </p:cBhvr>
                                      <p:tavLst>
                                        <p:tav tm="0">
                                          <p:val>
                                            <p:fltVal val="0"/>
                                          </p:val>
                                        </p:tav>
                                        <p:tav tm="100000">
                                          <p:val>
                                            <p:strVal val="#ppt_h"/>
                                          </p:val>
                                        </p:tav>
                                      </p:tavLst>
                                    </p:anim>
                                    <p:animEffect transition="in" filter="fade">
                                      <p:cBhvr>
                                        <p:cTn id="82" dur="500"/>
                                        <p:tgtEl>
                                          <p:spTgt spid="28"/>
                                        </p:tgtEl>
                                      </p:cBhvr>
                                    </p:animEffect>
                                  </p:childTnLst>
                                </p:cTn>
                              </p:par>
                            </p:childTnLst>
                          </p:cTn>
                        </p:par>
                        <p:par>
                          <p:cTn id="83" fill="hold">
                            <p:stCondLst>
                              <p:cond delay="6500"/>
                            </p:stCondLst>
                            <p:childTnLst>
                              <p:par>
                                <p:cTn id="84" presetID="10" presetClass="entr" presetSubtype="0" fill="hold" grpId="0" nodeType="afterEffect">
                                  <p:stCondLst>
                                    <p:cond delay="0"/>
                                  </p:stCondLst>
                                  <p:childTnLst>
                                    <p:set>
                                      <p:cBhvr>
                                        <p:cTn id="85" dur="1" fill="hold">
                                          <p:stCondLst>
                                            <p:cond delay="0"/>
                                          </p:stCondLst>
                                        </p:cTn>
                                        <p:tgtEl>
                                          <p:spTgt spid="33"/>
                                        </p:tgtEl>
                                        <p:attrNameLst>
                                          <p:attrName>style.visibility</p:attrName>
                                        </p:attrNameLst>
                                      </p:cBhvr>
                                      <p:to>
                                        <p:strVal val="visible"/>
                                      </p:to>
                                    </p:set>
                                    <p:animEffect transition="in" filter="fade">
                                      <p:cBhvr>
                                        <p:cTn id="86" dur="500"/>
                                        <p:tgtEl>
                                          <p:spTgt spid="33"/>
                                        </p:tgtEl>
                                      </p:cBhvr>
                                    </p:animEffect>
                                  </p:childTnLst>
                                </p:cTn>
                              </p:par>
                            </p:childTnLst>
                          </p:cTn>
                        </p:par>
                        <p:par>
                          <p:cTn id="87" fill="hold">
                            <p:stCondLst>
                              <p:cond delay="7000"/>
                            </p:stCondLst>
                            <p:childTnLst>
                              <p:par>
                                <p:cTn id="88" presetID="10" presetClass="entr" presetSubtype="0" fill="hold" grpId="0" nodeType="after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fade">
                                      <p:cBhvr>
                                        <p:cTn id="90" dur="500"/>
                                        <p:tgtEl>
                                          <p:spTgt spid="21"/>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7"/>
                                        </p:tgtEl>
                                        <p:attrNameLst>
                                          <p:attrName>style.visibility</p:attrName>
                                        </p:attrNameLst>
                                      </p:cBhvr>
                                      <p:to>
                                        <p:strVal val="visible"/>
                                      </p:to>
                                    </p:set>
                                    <p:animEffect transition="in" filter="fade">
                                      <p:cBhvr>
                                        <p:cTn id="9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21" grpId="0" animBg="1"/>
      <p:bldP spid="28" grpId="0" animBg="1"/>
      <p:bldP spid="32" grpId="0"/>
      <p:bldP spid="3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001751" y="-2001752"/>
            <a:ext cx="5140497" cy="9144001"/>
          </a:xfrm>
          <a:prstGeom prst="rect">
            <a:avLst/>
          </a:prstGeom>
        </p:spPr>
      </p:pic>
      <p:sp>
        <p:nvSpPr>
          <p:cNvPr id="18" name="菱形 17"/>
          <p:cNvSpPr/>
          <p:nvPr/>
        </p:nvSpPr>
        <p:spPr>
          <a:xfrm>
            <a:off x="107504" y="195486"/>
            <a:ext cx="432048" cy="432048"/>
          </a:xfrm>
          <a:prstGeom prst="diamond">
            <a:avLst/>
          </a:prstGeom>
          <a:solidFill>
            <a:schemeClr val="bg1">
              <a:lumMod val="9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菱形 18"/>
          <p:cNvSpPr/>
          <p:nvPr/>
        </p:nvSpPr>
        <p:spPr>
          <a:xfrm>
            <a:off x="251520" y="195486"/>
            <a:ext cx="432048" cy="432048"/>
          </a:xfrm>
          <a:prstGeom prst="diamond">
            <a:avLst/>
          </a:prstGeom>
          <a:solidFill>
            <a:srgbClr val="71BDCD"/>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683568" y="255855"/>
            <a:ext cx="2031325" cy="369332"/>
          </a:xfrm>
          <a:prstGeom prst="rect">
            <a:avLst/>
          </a:prstGeom>
          <a:noFill/>
        </p:spPr>
        <p:txBody>
          <a:bodyPr wrap="none" rtlCol="0">
            <a:spAutoFit/>
          </a:bodyPr>
          <a:lstStyle/>
          <a:p>
            <a:r>
              <a:rPr lang="zh-CN" altLang="en-US" sz="1800" b="1" dirty="0" smtClean="0">
                <a:solidFill>
                  <a:schemeClr val="tx1">
                    <a:lumMod val="65000"/>
                    <a:lumOff val="35000"/>
                  </a:schemeClr>
                </a:solidFill>
                <a:latin typeface="微软雅黑" panose="020B0503020204020204" pitchFamily="34" charset="-122"/>
                <a:ea typeface="微软雅黑" panose="020B0503020204020204" pitchFamily="34" charset="-122"/>
              </a:rPr>
              <a:t>单击添加本页标题</a:t>
            </a:r>
            <a:endParaRPr lang="zh-CN" altLang="en-US" sz="1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 name="燕尾形 5"/>
          <p:cNvSpPr/>
          <p:nvPr/>
        </p:nvSpPr>
        <p:spPr>
          <a:xfrm rot="5400000">
            <a:off x="1234181" y="1751312"/>
            <a:ext cx="269960" cy="431936"/>
          </a:xfrm>
          <a:prstGeom prst="chevron">
            <a:avLst/>
          </a:prstGeom>
          <a:solidFill>
            <a:srgbClr val="71B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a:solidFill>
                <a:schemeClr val="tx1"/>
              </a:solidFill>
            </a:endParaRPr>
          </a:p>
        </p:txBody>
      </p:sp>
      <p:cxnSp>
        <p:nvCxnSpPr>
          <p:cNvPr id="7" name="直接连接符 6"/>
          <p:cNvCxnSpPr/>
          <p:nvPr/>
        </p:nvCxnSpPr>
        <p:spPr>
          <a:xfrm>
            <a:off x="1369161" y="2183248"/>
            <a:ext cx="2726593"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8" name="矩形 7"/>
          <p:cNvSpPr/>
          <p:nvPr/>
        </p:nvSpPr>
        <p:spPr>
          <a:xfrm>
            <a:off x="1621844" y="1361360"/>
            <a:ext cx="1408027" cy="323141"/>
          </a:xfrm>
          <a:prstGeom prst="rect">
            <a:avLst/>
          </a:prstGeom>
        </p:spPr>
        <p:txBody>
          <a:bodyPr wrap="none" lIns="68555" tIns="34278" rIns="68555" bIns="34278">
            <a:spAutoFit/>
          </a:bodyPr>
          <a:lstStyle/>
          <a:p>
            <a:r>
              <a:rPr lang="zh-CN" altLang="en-US" sz="1650" b="1" dirty="0">
                <a:solidFill>
                  <a:schemeClr val="tx1">
                    <a:lumMod val="75000"/>
                    <a:lumOff val="25000"/>
                  </a:schemeClr>
                </a:solidFill>
                <a:latin typeface="微软雅黑" pitchFamily="34" charset="-122"/>
                <a:ea typeface="微软雅黑" pitchFamily="34" charset="-122"/>
              </a:rPr>
              <a:t>微信品牌营销</a:t>
            </a:r>
            <a:endParaRPr lang="en-US" altLang="zh-CN" sz="1650" b="1" dirty="0">
              <a:solidFill>
                <a:schemeClr val="tx1">
                  <a:lumMod val="75000"/>
                  <a:lumOff val="25000"/>
                </a:schemeClr>
              </a:solidFill>
              <a:latin typeface="微软雅黑" pitchFamily="34" charset="-122"/>
              <a:ea typeface="微软雅黑" pitchFamily="34" charset="-122"/>
            </a:endParaRPr>
          </a:p>
        </p:txBody>
      </p:sp>
      <p:sp>
        <p:nvSpPr>
          <p:cNvPr id="9" name="矩形 47"/>
          <p:cNvSpPr>
            <a:spLocks noChangeArrowheads="1"/>
          </p:cNvSpPr>
          <p:nvPr/>
        </p:nvSpPr>
        <p:spPr bwMode="auto">
          <a:xfrm>
            <a:off x="1612125" y="1672332"/>
            <a:ext cx="2483629" cy="457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050" dirty="0">
                <a:solidFill>
                  <a:srgbClr val="333333"/>
                </a:solidFill>
                <a:sym typeface="微软雅黑" pitchFamily="34" charset="-122"/>
              </a:rPr>
              <a:t>在此录入上述图表的综合描述说明，在此录入上述图表的综合描述说明。</a:t>
            </a:r>
          </a:p>
        </p:txBody>
      </p:sp>
      <p:sp>
        <p:nvSpPr>
          <p:cNvPr id="10" name="燕尾形 9"/>
          <p:cNvSpPr/>
          <p:nvPr/>
        </p:nvSpPr>
        <p:spPr>
          <a:xfrm rot="5400000">
            <a:off x="1234181" y="2777159"/>
            <a:ext cx="269960" cy="431936"/>
          </a:xfrm>
          <a:prstGeom prst="chevron">
            <a:avLst/>
          </a:prstGeom>
          <a:solidFill>
            <a:srgbClr val="71B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a:solidFill>
                <a:schemeClr val="tx1"/>
              </a:solidFill>
            </a:endParaRPr>
          </a:p>
        </p:txBody>
      </p:sp>
      <p:cxnSp>
        <p:nvCxnSpPr>
          <p:cNvPr id="11" name="直接连接符 10"/>
          <p:cNvCxnSpPr/>
          <p:nvPr/>
        </p:nvCxnSpPr>
        <p:spPr>
          <a:xfrm>
            <a:off x="1369161" y="3209095"/>
            <a:ext cx="2726593"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1621844" y="2387207"/>
            <a:ext cx="1196431" cy="323141"/>
          </a:xfrm>
          <a:prstGeom prst="rect">
            <a:avLst/>
          </a:prstGeom>
        </p:spPr>
        <p:txBody>
          <a:bodyPr wrap="none" lIns="68555" tIns="34278" rIns="68555" bIns="34278">
            <a:spAutoFit/>
          </a:bodyPr>
          <a:lstStyle/>
          <a:p>
            <a:r>
              <a:rPr lang="zh-CN" altLang="en-US" sz="1650" b="1" dirty="0">
                <a:solidFill>
                  <a:schemeClr val="tx1">
                    <a:lumMod val="75000"/>
                    <a:lumOff val="25000"/>
                  </a:schemeClr>
                </a:solidFill>
                <a:latin typeface="微软雅黑" pitchFamily="34" charset="-122"/>
                <a:ea typeface="微软雅黑" pitchFamily="34" charset="-122"/>
              </a:rPr>
              <a:t>朋友圈推广</a:t>
            </a:r>
            <a:endParaRPr lang="en-US" altLang="zh-CN" sz="1650" b="1" dirty="0">
              <a:solidFill>
                <a:schemeClr val="tx1">
                  <a:lumMod val="75000"/>
                  <a:lumOff val="25000"/>
                </a:schemeClr>
              </a:solidFill>
              <a:latin typeface="微软雅黑" pitchFamily="34" charset="-122"/>
              <a:ea typeface="微软雅黑" pitchFamily="34" charset="-122"/>
            </a:endParaRPr>
          </a:p>
        </p:txBody>
      </p:sp>
      <p:sp>
        <p:nvSpPr>
          <p:cNvPr id="13" name="矩形 47"/>
          <p:cNvSpPr>
            <a:spLocks noChangeArrowheads="1"/>
          </p:cNvSpPr>
          <p:nvPr/>
        </p:nvSpPr>
        <p:spPr bwMode="auto">
          <a:xfrm>
            <a:off x="1612125" y="2698179"/>
            <a:ext cx="2483629" cy="457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050" dirty="0">
                <a:solidFill>
                  <a:srgbClr val="333333"/>
                </a:solidFill>
                <a:sym typeface="微软雅黑" pitchFamily="34" charset="-122"/>
              </a:rPr>
              <a:t>在此录入上述图表的综合描述说明，在此录入上述图表的综合描述说明。</a:t>
            </a:r>
          </a:p>
        </p:txBody>
      </p:sp>
      <p:sp>
        <p:nvSpPr>
          <p:cNvPr id="14" name="燕尾形 13"/>
          <p:cNvSpPr/>
          <p:nvPr/>
        </p:nvSpPr>
        <p:spPr>
          <a:xfrm rot="5400000">
            <a:off x="1234181" y="3856998"/>
            <a:ext cx="269960" cy="431936"/>
          </a:xfrm>
          <a:prstGeom prst="chevron">
            <a:avLst/>
          </a:prstGeom>
          <a:solidFill>
            <a:srgbClr val="71B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a:solidFill>
                <a:schemeClr val="tx1"/>
              </a:solidFill>
            </a:endParaRPr>
          </a:p>
        </p:txBody>
      </p:sp>
      <p:cxnSp>
        <p:nvCxnSpPr>
          <p:cNvPr id="15" name="直接连接符 14"/>
          <p:cNvCxnSpPr/>
          <p:nvPr/>
        </p:nvCxnSpPr>
        <p:spPr>
          <a:xfrm>
            <a:off x="1369161" y="4288933"/>
            <a:ext cx="2726593"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1621844" y="3467046"/>
            <a:ext cx="1619624" cy="323141"/>
          </a:xfrm>
          <a:prstGeom prst="rect">
            <a:avLst/>
          </a:prstGeom>
        </p:spPr>
        <p:txBody>
          <a:bodyPr wrap="none" lIns="68555" tIns="34278" rIns="68555" bIns="34278">
            <a:spAutoFit/>
          </a:bodyPr>
          <a:lstStyle/>
          <a:p>
            <a:r>
              <a:rPr lang="zh-CN" altLang="en-US" sz="1650" b="1" dirty="0">
                <a:solidFill>
                  <a:schemeClr val="tx1">
                    <a:lumMod val="75000"/>
                    <a:lumOff val="25000"/>
                  </a:schemeClr>
                </a:solidFill>
                <a:latin typeface="微软雅黑" pitchFamily="34" charset="-122"/>
                <a:ea typeface="微软雅黑" pitchFamily="34" charset="-122"/>
              </a:rPr>
              <a:t>企业群定制内容</a:t>
            </a:r>
            <a:endParaRPr lang="en-US" altLang="zh-CN" sz="1650" b="1" dirty="0">
              <a:solidFill>
                <a:schemeClr val="tx1">
                  <a:lumMod val="75000"/>
                  <a:lumOff val="25000"/>
                </a:schemeClr>
              </a:solidFill>
              <a:latin typeface="微软雅黑" pitchFamily="34" charset="-122"/>
              <a:ea typeface="微软雅黑" pitchFamily="34" charset="-122"/>
            </a:endParaRPr>
          </a:p>
        </p:txBody>
      </p:sp>
      <p:sp>
        <p:nvSpPr>
          <p:cNvPr id="17" name="矩形 47"/>
          <p:cNvSpPr>
            <a:spLocks noChangeArrowheads="1"/>
          </p:cNvSpPr>
          <p:nvPr/>
        </p:nvSpPr>
        <p:spPr bwMode="auto">
          <a:xfrm>
            <a:off x="1612125" y="3778018"/>
            <a:ext cx="2483629" cy="457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050" dirty="0">
                <a:solidFill>
                  <a:srgbClr val="333333"/>
                </a:solidFill>
                <a:sym typeface="微软雅黑" pitchFamily="34" charset="-122"/>
              </a:rPr>
              <a:t>在此录入上述图表的综合描述说明，在此录入上述图表的综合描述说明。</a:t>
            </a:r>
          </a:p>
        </p:txBody>
      </p:sp>
      <p:sp>
        <p:nvSpPr>
          <p:cNvPr id="21" name="燕尾形 20"/>
          <p:cNvSpPr/>
          <p:nvPr/>
        </p:nvSpPr>
        <p:spPr>
          <a:xfrm rot="5400000">
            <a:off x="4770653" y="1751312"/>
            <a:ext cx="269960" cy="431936"/>
          </a:xfrm>
          <a:prstGeom prst="chevron">
            <a:avLst/>
          </a:prstGeom>
          <a:solidFill>
            <a:srgbClr val="71B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a:solidFill>
                <a:schemeClr val="tx1"/>
              </a:solidFill>
            </a:endParaRPr>
          </a:p>
        </p:txBody>
      </p:sp>
      <p:cxnSp>
        <p:nvCxnSpPr>
          <p:cNvPr id="22" name="直接连接符 21"/>
          <p:cNvCxnSpPr/>
          <p:nvPr/>
        </p:nvCxnSpPr>
        <p:spPr>
          <a:xfrm>
            <a:off x="4905633" y="2183248"/>
            <a:ext cx="2726593"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5158316" y="1361360"/>
            <a:ext cx="1408027" cy="323141"/>
          </a:xfrm>
          <a:prstGeom prst="rect">
            <a:avLst/>
          </a:prstGeom>
        </p:spPr>
        <p:txBody>
          <a:bodyPr wrap="none" lIns="68555" tIns="34278" rIns="68555" bIns="34278">
            <a:spAutoFit/>
          </a:bodyPr>
          <a:lstStyle/>
          <a:p>
            <a:r>
              <a:rPr lang="zh-CN" altLang="en-US" sz="1650" b="1" dirty="0">
                <a:solidFill>
                  <a:schemeClr val="tx1">
                    <a:lumMod val="75000"/>
                    <a:lumOff val="25000"/>
                  </a:schemeClr>
                </a:solidFill>
                <a:latin typeface="微软雅黑" pitchFamily="34" charset="-122"/>
                <a:ea typeface="微软雅黑" pitchFamily="34" charset="-122"/>
              </a:rPr>
              <a:t>微站导航营销</a:t>
            </a:r>
            <a:endParaRPr lang="en-US" altLang="zh-CN" sz="1650" b="1" dirty="0">
              <a:solidFill>
                <a:schemeClr val="tx1">
                  <a:lumMod val="75000"/>
                  <a:lumOff val="25000"/>
                </a:schemeClr>
              </a:solidFill>
              <a:latin typeface="微软雅黑" pitchFamily="34" charset="-122"/>
              <a:ea typeface="微软雅黑" pitchFamily="34" charset="-122"/>
            </a:endParaRPr>
          </a:p>
        </p:txBody>
      </p:sp>
      <p:sp>
        <p:nvSpPr>
          <p:cNvPr id="24" name="矩形 47"/>
          <p:cNvSpPr>
            <a:spLocks noChangeArrowheads="1"/>
          </p:cNvSpPr>
          <p:nvPr/>
        </p:nvSpPr>
        <p:spPr bwMode="auto">
          <a:xfrm>
            <a:off x="5148597" y="1672332"/>
            <a:ext cx="2483629" cy="457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050" dirty="0">
                <a:solidFill>
                  <a:srgbClr val="333333"/>
                </a:solidFill>
                <a:sym typeface="微软雅黑" pitchFamily="34" charset="-122"/>
              </a:rPr>
              <a:t>在此录入上述图表的综合描述说明，在此录入上述图表的综合描述说明。</a:t>
            </a:r>
          </a:p>
        </p:txBody>
      </p:sp>
      <p:sp>
        <p:nvSpPr>
          <p:cNvPr id="25" name="燕尾形 24"/>
          <p:cNvSpPr/>
          <p:nvPr/>
        </p:nvSpPr>
        <p:spPr>
          <a:xfrm rot="5400000">
            <a:off x="4770653" y="2777159"/>
            <a:ext cx="269960" cy="431936"/>
          </a:xfrm>
          <a:prstGeom prst="chevron">
            <a:avLst/>
          </a:prstGeom>
          <a:solidFill>
            <a:srgbClr val="71B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a:solidFill>
                <a:schemeClr val="tx1"/>
              </a:solidFill>
            </a:endParaRPr>
          </a:p>
        </p:txBody>
      </p:sp>
      <p:cxnSp>
        <p:nvCxnSpPr>
          <p:cNvPr id="26" name="直接连接符 25"/>
          <p:cNvCxnSpPr/>
          <p:nvPr/>
        </p:nvCxnSpPr>
        <p:spPr>
          <a:xfrm>
            <a:off x="4905633" y="3209095"/>
            <a:ext cx="2726593"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7" name="矩形 26"/>
          <p:cNvSpPr/>
          <p:nvPr/>
        </p:nvSpPr>
        <p:spPr>
          <a:xfrm>
            <a:off x="5158316" y="2387207"/>
            <a:ext cx="1408027" cy="323141"/>
          </a:xfrm>
          <a:prstGeom prst="rect">
            <a:avLst/>
          </a:prstGeom>
        </p:spPr>
        <p:txBody>
          <a:bodyPr wrap="none" lIns="68555" tIns="34278" rIns="68555" bIns="34278">
            <a:spAutoFit/>
          </a:bodyPr>
          <a:lstStyle/>
          <a:p>
            <a:r>
              <a:rPr lang="zh-CN" altLang="en-US" sz="1650" b="1" dirty="0">
                <a:solidFill>
                  <a:schemeClr val="tx1">
                    <a:lumMod val="75000"/>
                    <a:lumOff val="25000"/>
                  </a:schemeClr>
                </a:solidFill>
                <a:latin typeface="微软雅黑" pitchFamily="34" charset="-122"/>
                <a:ea typeface="微软雅黑" pitchFamily="34" charset="-122"/>
              </a:rPr>
              <a:t>微博口碑营销</a:t>
            </a:r>
            <a:endParaRPr lang="en-US" altLang="zh-CN" sz="1650" b="1" dirty="0">
              <a:solidFill>
                <a:schemeClr val="tx1">
                  <a:lumMod val="75000"/>
                  <a:lumOff val="25000"/>
                </a:schemeClr>
              </a:solidFill>
              <a:latin typeface="微软雅黑" pitchFamily="34" charset="-122"/>
              <a:ea typeface="微软雅黑" pitchFamily="34" charset="-122"/>
            </a:endParaRPr>
          </a:p>
        </p:txBody>
      </p:sp>
      <p:sp>
        <p:nvSpPr>
          <p:cNvPr id="28" name="矩形 47"/>
          <p:cNvSpPr>
            <a:spLocks noChangeArrowheads="1"/>
          </p:cNvSpPr>
          <p:nvPr/>
        </p:nvSpPr>
        <p:spPr bwMode="auto">
          <a:xfrm>
            <a:off x="5148597" y="2698179"/>
            <a:ext cx="2483629" cy="457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050" dirty="0">
                <a:solidFill>
                  <a:srgbClr val="333333"/>
                </a:solidFill>
                <a:sym typeface="微软雅黑" pitchFamily="34" charset="-122"/>
              </a:rPr>
              <a:t>在此录入上述图表的综合描述说明，在此录入上述图表的综合描述说明。</a:t>
            </a:r>
          </a:p>
        </p:txBody>
      </p:sp>
      <p:sp>
        <p:nvSpPr>
          <p:cNvPr id="29" name="燕尾形 28"/>
          <p:cNvSpPr/>
          <p:nvPr/>
        </p:nvSpPr>
        <p:spPr>
          <a:xfrm rot="5400000">
            <a:off x="4770653" y="3856998"/>
            <a:ext cx="269960" cy="431936"/>
          </a:xfrm>
          <a:prstGeom prst="chevron">
            <a:avLst/>
          </a:prstGeom>
          <a:solidFill>
            <a:srgbClr val="71B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2">
              <a:solidFill>
                <a:schemeClr val="tx1"/>
              </a:solidFill>
            </a:endParaRPr>
          </a:p>
        </p:txBody>
      </p:sp>
      <p:cxnSp>
        <p:nvCxnSpPr>
          <p:cNvPr id="30" name="直接连接符 29"/>
          <p:cNvCxnSpPr/>
          <p:nvPr/>
        </p:nvCxnSpPr>
        <p:spPr>
          <a:xfrm>
            <a:off x="4905633" y="4288933"/>
            <a:ext cx="2726593" cy="0"/>
          </a:xfrm>
          <a:prstGeom prst="line">
            <a:avLst/>
          </a:prstGeom>
          <a:ln>
            <a:solidFill>
              <a:schemeClr val="bg1">
                <a:lumMod val="50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1" name="矩形 30"/>
          <p:cNvSpPr/>
          <p:nvPr/>
        </p:nvSpPr>
        <p:spPr>
          <a:xfrm>
            <a:off x="5158316" y="3467046"/>
            <a:ext cx="1408027" cy="323141"/>
          </a:xfrm>
          <a:prstGeom prst="rect">
            <a:avLst/>
          </a:prstGeom>
        </p:spPr>
        <p:txBody>
          <a:bodyPr wrap="none" lIns="68555" tIns="34278" rIns="68555" bIns="34278">
            <a:spAutoFit/>
          </a:bodyPr>
          <a:lstStyle/>
          <a:p>
            <a:r>
              <a:rPr lang="zh-CN" altLang="en-US" sz="1650" b="1" dirty="0">
                <a:solidFill>
                  <a:schemeClr val="tx1">
                    <a:lumMod val="75000"/>
                    <a:lumOff val="25000"/>
                  </a:schemeClr>
                </a:solidFill>
                <a:latin typeface="微软雅黑" pitchFamily="34" charset="-122"/>
                <a:ea typeface="微软雅黑" pitchFamily="34" charset="-122"/>
              </a:rPr>
              <a:t>腾讯社区网站</a:t>
            </a:r>
            <a:endParaRPr lang="en-US" altLang="zh-CN" sz="1650" b="1" dirty="0">
              <a:solidFill>
                <a:schemeClr val="tx1">
                  <a:lumMod val="75000"/>
                  <a:lumOff val="25000"/>
                </a:schemeClr>
              </a:solidFill>
              <a:latin typeface="微软雅黑" pitchFamily="34" charset="-122"/>
              <a:ea typeface="微软雅黑" pitchFamily="34" charset="-122"/>
            </a:endParaRPr>
          </a:p>
        </p:txBody>
      </p:sp>
      <p:sp>
        <p:nvSpPr>
          <p:cNvPr id="32" name="矩形 47"/>
          <p:cNvSpPr>
            <a:spLocks noChangeArrowheads="1"/>
          </p:cNvSpPr>
          <p:nvPr/>
        </p:nvSpPr>
        <p:spPr bwMode="auto">
          <a:xfrm>
            <a:off x="5148597" y="3778018"/>
            <a:ext cx="2483629" cy="457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55" tIns="34278" rIns="68555" bIns="34278">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050" dirty="0">
                <a:solidFill>
                  <a:srgbClr val="333333"/>
                </a:solidFill>
                <a:sym typeface="微软雅黑" pitchFamily="34" charset="-122"/>
              </a:rPr>
              <a:t>在此录入上述图表的综合描述说明，在此录入上述图表的综合描述说明。</a:t>
            </a:r>
          </a:p>
        </p:txBody>
      </p:sp>
    </p:spTree>
    <p:extLst>
      <p:ext uri="{BB962C8B-B14F-4D97-AF65-F5344CB8AC3E}">
        <p14:creationId xmlns:p14="http://schemas.microsoft.com/office/powerpoint/2010/main" val="3141897306"/>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par>
                          <p:cTn id="21" fill="hold">
                            <p:stCondLst>
                              <p:cond delay="2000"/>
                            </p:stCondLst>
                            <p:childTnLst>
                              <p:par>
                                <p:cTn id="22" presetID="47"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22" presetClass="entr" presetSubtype="8"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childTnLst>
                          </p:cTn>
                        </p:par>
                        <p:par>
                          <p:cTn id="31" fill="hold">
                            <p:stCondLst>
                              <p:cond delay="3500"/>
                            </p:stCondLst>
                            <p:childTnLst>
                              <p:par>
                                <p:cTn id="32" presetID="22" presetClass="entr" presetSubtype="8"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par>
                          <p:cTn id="38" fill="hold">
                            <p:stCondLst>
                              <p:cond delay="4000"/>
                            </p:stCondLst>
                            <p:childTnLst>
                              <p:par>
                                <p:cTn id="39" presetID="47" presetClass="entr" presetSubtype="0"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left)">
                                      <p:cBhvr>
                                        <p:cTn id="54" dur="500"/>
                                        <p:tgtEl>
                                          <p:spTgt spid="17"/>
                                        </p:tgtEl>
                                      </p:cBhvr>
                                    </p:animEffect>
                                  </p:childTnLst>
                                </p:cTn>
                              </p:par>
                            </p:childTnLst>
                          </p:cTn>
                        </p:par>
                        <p:par>
                          <p:cTn id="55" fill="hold">
                            <p:stCondLst>
                              <p:cond delay="6000"/>
                            </p:stCondLst>
                            <p:childTnLst>
                              <p:par>
                                <p:cTn id="56" presetID="47" presetClass="entr" presetSubtype="0" fill="hold" grpId="0" nodeType="after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1000"/>
                                        <p:tgtEl>
                                          <p:spTgt spid="21"/>
                                        </p:tgtEl>
                                      </p:cBhvr>
                                    </p:animEffect>
                                    <p:anim calcmode="lin" valueType="num">
                                      <p:cBhvr>
                                        <p:cTn id="59" dur="1000" fill="hold"/>
                                        <p:tgtEl>
                                          <p:spTgt spid="21"/>
                                        </p:tgtEl>
                                        <p:attrNameLst>
                                          <p:attrName>ppt_x</p:attrName>
                                        </p:attrNameLst>
                                      </p:cBhvr>
                                      <p:tavLst>
                                        <p:tav tm="0">
                                          <p:val>
                                            <p:strVal val="#ppt_x"/>
                                          </p:val>
                                        </p:tav>
                                        <p:tav tm="100000">
                                          <p:val>
                                            <p:strVal val="#ppt_x"/>
                                          </p:val>
                                        </p:tav>
                                      </p:tavLst>
                                    </p:anim>
                                    <p:anim calcmode="lin" valueType="num">
                                      <p:cBhvr>
                                        <p:cTn id="60" dur="1000" fill="hold"/>
                                        <p:tgtEl>
                                          <p:spTgt spid="21"/>
                                        </p:tgtEl>
                                        <p:attrNameLst>
                                          <p:attrName>ppt_y</p:attrName>
                                        </p:attrNameLst>
                                      </p:cBhvr>
                                      <p:tavLst>
                                        <p:tav tm="0">
                                          <p:val>
                                            <p:strVal val="#ppt_y-.1"/>
                                          </p:val>
                                        </p:tav>
                                        <p:tav tm="100000">
                                          <p:val>
                                            <p:strVal val="#ppt_y"/>
                                          </p:val>
                                        </p:tav>
                                      </p:tavLst>
                                    </p:anim>
                                  </p:childTnLst>
                                </p:cTn>
                              </p:par>
                            </p:childTnLst>
                          </p:cTn>
                        </p:par>
                        <p:par>
                          <p:cTn id="61" fill="hold">
                            <p:stCondLst>
                              <p:cond delay="7000"/>
                            </p:stCondLst>
                            <p:childTnLst>
                              <p:par>
                                <p:cTn id="62" presetID="22" presetClass="entr" presetSubtype="8" fill="hold" nodeType="after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left)">
                                      <p:cBhvr>
                                        <p:cTn id="64" dur="500"/>
                                        <p:tgtEl>
                                          <p:spTgt spid="22"/>
                                        </p:tgtEl>
                                      </p:cBhvr>
                                    </p:animEffect>
                                  </p:childTnLst>
                                </p:cTn>
                              </p:par>
                            </p:childTnLst>
                          </p:cTn>
                        </p:par>
                        <p:par>
                          <p:cTn id="65" fill="hold">
                            <p:stCondLst>
                              <p:cond delay="7500"/>
                            </p:stCondLst>
                            <p:childTnLst>
                              <p:par>
                                <p:cTn id="66" presetID="22" presetClass="entr" presetSubtype="8" fill="hold" grpId="0" nodeType="after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wipe(left)">
                                      <p:cBhvr>
                                        <p:cTn id="68" dur="500"/>
                                        <p:tgtEl>
                                          <p:spTgt spid="23"/>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wipe(left)">
                                      <p:cBhvr>
                                        <p:cTn id="71" dur="500"/>
                                        <p:tgtEl>
                                          <p:spTgt spid="24"/>
                                        </p:tgtEl>
                                      </p:cBhvr>
                                    </p:animEffect>
                                  </p:childTnLst>
                                </p:cTn>
                              </p:par>
                            </p:childTnLst>
                          </p:cTn>
                        </p:par>
                        <p:par>
                          <p:cTn id="72" fill="hold">
                            <p:stCondLst>
                              <p:cond delay="8000"/>
                            </p:stCondLst>
                            <p:childTnLst>
                              <p:par>
                                <p:cTn id="73" presetID="47" presetClass="entr" presetSubtype="0" fill="hold" grpId="0" nodeType="after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1000"/>
                                        <p:tgtEl>
                                          <p:spTgt spid="25"/>
                                        </p:tgtEl>
                                      </p:cBhvr>
                                    </p:animEffect>
                                    <p:anim calcmode="lin" valueType="num">
                                      <p:cBhvr>
                                        <p:cTn id="76" dur="1000" fill="hold"/>
                                        <p:tgtEl>
                                          <p:spTgt spid="25"/>
                                        </p:tgtEl>
                                        <p:attrNameLst>
                                          <p:attrName>ppt_x</p:attrName>
                                        </p:attrNameLst>
                                      </p:cBhvr>
                                      <p:tavLst>
                                        <p:tav tm="0">
                                          <p:val>
                                            <p:strVal val="#ppt_x"/>
                                          </p:val>
                                        </p:tav>
                                        <p:tav tm="100000">
                                          <p:val>
                                            <p:strVal val="#ppt_x"/>
                                          </p:val>
                                        </p:tav>
                                      </p:tavLst>
                                    </p:anim>
                                    <p:anim calcmode="lin" valueType="num">
                                      <p:cBhvr>
                                        <p:cTn id="77" dur="1000" fill="hold"/>
                                        <p:tgtEl>
                                          <p:spTgt spid="25"/>
                                        </p:tgtEl>
                                        <p:attrNameLst>
                                          <p:attrName>ppt_y</p:attrName>
                                        </p:attrNameLst>
                                      </p:cBhvr>
                                      <p:tavLst>
                                        <p:tav tm="0">
                                          <p:val>
                                            <p:strVal val="#ppt_y-.1"/>
                                          </p:val>
                                        </p:tav>
                                        <p:tav tm="100000">
                                          <p:val>
                                            <p:strVal val="#ppt_y"/>
                                          </p:val>
                                        </p:tav>
                                      </p:tavLst>
                                    </p:anim>
                                  </p:childTnLst>
                                </p:cTn>
                              </p:par>
                            </p:childTnLst>
                          </p:cTn>
                        </p:par>
                        <p:par>
                          <p:cTn id="78" fill="hold">
                            <p:stCondLst>
                              <p:cond delay="9000"/>
                            </p:stCondLst>
                            <p:childTnLst>
                              <p:par>
                                <p:cTn id="79" presetID="22" presetClass="entr" presetSubtype="8" fill="hold" nodeType="after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wipe(left)">
                                      <p:cBhvr>
                                        <p:cTn id="81" dur="500"/>
                                        <p:tgtEl>
                                          <p:spTgt spid="26"/>
                                        </p:tgtEl>
                                      </p:cBhvr>
                                    </p:animEffect>
                                  </p:childTnLst>
                                </p:cTn>
                              </p:par>
                            </p:childTnLst>
                          </p:cTn>
                        </p:par>
                        <p:par>
                          <p:cTn id="82" fill="hold">
                            <p:stCondLst>
                              <p:cond delay="9500"/>
                            </p:stCondLst>
                            <p:childTnLst>
                              <p:par>
                                <p:cTn id="83" presetID="22" presetClass="entr" presetSubtype="8" fill="hold" grpId="0" nodeType="after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wipe(left)">
                                      <p:cBhvr>
                                        <p:cTn id="85" dur="500"/>
                                        <p:tgtEl>
                                          <p:spTgt spid="27"/>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wipe(left)">
                                      <p:cBhvr>
                                        <p:cTn id="88" dur="500"/>
                                        <p:tgtEl>
                                          <p:spTgt spid="28"/>
                                        </p:tgtEl>
                                      </p:cBhvr>
                                    </p:animEffect>
                                  </p:childTnLst>
                                </p:cTn>
                              </p:par>
                            </p:childTnLst>
                          </p:cTn>
                        </p:par>
                        <p:par>
                          <p:cTn id="89" fill="hold">
                            <p:stCondLst>
                              <p:cond delay="10000"/>
                            </p:stCondLst>
                            <p:childTnLst>
                              <p:par>
                                <p:cTn id="90" presetID="47" presetClass="entr" presetSubtype="0" fill="hold" grpId="0" nodeType="after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fade">
                                      <p:cBhvr>
                                        <p:cTn id="92" dur="1000"/>
                                        <p:tgtEl>
                                          <p:spTgt spid="29"/>
                                        </p:tgtEl>
                                      </p:cBhvr>
                                    </p:animEffect>
                                    <p:anim calcmode="lin" valueType="num">
                                      <p:cBhvr>
                                        <p:cTn id="93" dur="1000" fill="hold"/>
                                        <p:tgtEl>
                                          <p:spTgt spid="29"/>
                                        </p:tgtEl>
                                        <p:attrNameLst>
                                          <p:attrName>ppt_x</p:attrName>
                                        </p:attrNameLst>
                                      </p:cBhvr>
                                      <p:tavLst>
                                        <p:tav tm="0">
                                          <p:val>
                                            <p:strVal val="#ppt_x"/>
                                          </p:val>
                                        </p:tav>
                                        <p:tav tm="100000">
                                          <p:val>
                                            <p:strVal val="#ppt_x"/>
                                          </p:val>
                                        </p:tav>
                                      </p:tavLst>
                                    </p:anim>
                                    <p:anim calcmode="lin" valueType="num">
                                      <p:cBhvr>
                                        <p:cTn id="94" dur="1000" fill="hold"/>
                                        <p:tgtEl>
                                          <p:spTgt spid="29"/>
                                        </p:tgtEl>
                                        <p:attrNameLst>
                                          <p:attrName>ppt_y</p:attrName>
                                        </p:attrNameLst>
                                      </p:cBhvr>
                                      <p:tavLst>
                                        <p:tav tm="0">
                                          <p:val>
                                            <p:strVal val="#ppt_y-.1"/>
                                          </p:val>
                                        </p:tav>
                                        <p:tav tm="100000">
                                          <p:val>
                                            <p:strVal val="#ppt_y"/>
                                          </p:val>
                                        </p:tav>
                                      </p:tavLst>
                                    </p:anim>
                                  </p:childTnLst>
                                </p:cTn>
                              </p:par>
                            </p:childTnLst>
                          </p:cTn>
                        </p:par>
                        <p:par>
                          <p:cTn id="95" fill="hold">
                            <p:stCondLst>
                              <p:cond delay="11000"/>
                            </p:stCondLst>
                            <p:childTnLst>
                              <p:par>
                                <p:cTn id="96" presetID="22" presetClass="entr" presetSubtype="8" fill="hold" nodeType="afterEffect">
                                  <p:stCondLst>
                                    <p:cond delay="0"/>
                                  </p:stCondLst>
                                  <p:childTnLst>
                                    <p:set>
                                      <p:cBhvr>
                                        <p:cTn id="97" dur="1" fill="hold">
                                          <p:stCondLst>
                                            <p:cond delay="0"/>
                                          </p:stCondLst>
                                        </p:cTn>
                                        <p:tgtEl>
                                          <p:spTgt spid="30"/>
                                        </p:tgtEl>
                                        <p:attrNameLst>
                                          <p:attrName>style.visibility</p:attrName>
                                        </p:attrNameLst>
                                      </p:cBhvr>
                                      <p:to>
                                        <p:strVal val="visible"/>
                                      </p:to>
                                    </p:set>
                                    <p:animEffect transition="in" filter="wipe(left)">
                                      <p:cBhvr>
                                        <p:cTn id="98" dur="500"/>
                                        <p:tgtEl>
                                          <p:spTgt spid="30"/>
                                        </p:tgtEl>
                                      </p:cBhvr>
                                    </p:animEffect>
                                  </p:childTnLst>
                                </p:cTn>
                              </p:par>
                            </p:childTnLst>
                          </p:cTn>
                        </p:par>
                        <p:par>
                          <p:cTn id="99" fill="hold">
                            <p:stCondLst>
                              <p:cond delay="11500"/>
                            </p:stCondLst>
                            <p:childTnLst>
                              <p:par>
                                <p:cTn id="100" presetID="22" presetClass="entr" presetSubtype="8" fill="hold" grpId="0" nodeType="afterEffect">
                                  <p:stCondLst>
                                    <p:cond delay="0"/>
                                  </p:stCondLst>
                                  <p:childTnLst>
                                    <p:set>
                                      <p:cBhvr>
                                        <p:cTn id="101" dur="1" fill="hold">
                                          <p:stCondLst>
                                            <p:cond delay="0"/>
                                          </p:stCondLst>
                                        </p:cTn>
                                        <p:tgtEl>
                                          <p:spTgt spid="31"/>
                                        </p:tgtEl>
                                        <p:attrNameLst>
                                          <p:attrName>style.visibility</p:attrName>
                                        </p:attrNameLst>
                                      </p:cBhvr>
                                      <p:to>
                                        <p:strVal val="visible"/>
                                      </p:to>
                                    </p:set>
                                    <p:animEffect transition="in" filter="wipe(left)">
                                      <p:cBhvr>
                                        <p:cTn id="102" dur="500"/>
                                        <p:tgtEl>
                                          <p:spTgt spid="31"/>
                                        </p:tgtEl>
                                      </p:cBhvr>
                                    </p:animEffect>
                                  </p:childTnLst>
                                </p:cTn>
                              </p:par>
                              <p:par>
                                <p:cTn id="103" presetID="22" presetClass="entr" presetSubtype="8" fill="hold" grpId="0" nodeType="withEffect">
                                  <p:stCondLst>
                                    <p:cond delay="0"/>
                                  </p:stCondLst>
                                  <p:childTnLst>
                                    <p:set>
                                      <p:cBhvr>
                                        <p:cTn id="104" dur="1" fill="hold">
                                          <p:stCondLst>
                                            <p:cond delay="0"/>
                                          </p:stCondLst>
                                        </p:cTn>
                                        <p:tgtEl>
                                          <p:spTgt spid="32"/>
                                        </p:tgtEl>
                                        <p:attrNameLst>
                                          <p:attrName>style.visibility</p:attrName>
                                        </p:attrNameLst>
                                      </p:cBhvr>
                                      <p:to>
                                        <p:strVal val="visible"/>
                                      </p:to>
                                    </p:set>
                                    <p:animEffect transition="in" filter="wipe(left)">
                                      <p:cBhvr>
                                        <p:cTn id="10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p:bldP spid="10" grpId="0" animBg="1"/>
      <p:bldP spid="12" grpId="0"/>
      <p:bldP spid="13" grpId="0"/>
      <p:bldP spid="14" grpId="0" animBg="1"/>
      <p:bldP spid="16" grpId="0"/>
      <p:bldP spid="17" grpId="0"/>
      <p:bldP spid="21" grpId="0" animBg="1"/>
      <p:bldP spid="23" grpId="0"/>
      <p:bldP spid="24" grpId="0"/>
      <p:bldP spid="25" grpId="0" animBg="1"/>
      <p:bldP spid="27" grpId="0"/>
      <p:bldP spid="28" grpId="0"/>
      <p:bldP spid="29" grpId="0" animBg="1"/>
      <p:bldP spid="31" grpId="0"/>
      <p:bldP spid="3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001751" y="-2001752"/>
            <a:ext cx="5140497" cy="9144001"/>
          </a:xfrm>
          <a:prstGeom prst="rect">
            <a:avLst/>
          </a:prstGeom>
        </p:spPr>
      </p:pic>
      <p:sp>
        <p:nvSpPr>
          <p:cNvPr id="18" name="菱形 17"/>
          <p:cNvSpPr/>
          <p:nvPr/>
        </p:nvSpPr>
        <p:spPr>
          <a:xfrm>
            <a:off x="107504" y="195486"/>
            <a:ext cx="432048" cy="432048"/>
          </a:xfrm>
          <a:prstGeom prst="diamond">
            <a:avLst/>
          </a:prstGeom>
          <a:solidFill>
            <a:schemeClr val="bg1">
              <a:lumMod val="9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菱形 18"/>
          <p:cNvSpPr/>
          <p:nvPr/>
        </p:nvSpPr>
        <p:spPr>
          <a:xfrm>
            <a:off x="251520" y="195486"/>
            <a:ext cx="432048" cy="432048"/>
          </a:xfrm>
          <a:prstGeom prst="diamond">
            <a:avLst/>
          </a:prstGeom>
          <a:solidFill>
            <a:srgbClr val="71BDCD"/>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683568" y="255855"/>
            <a:ext cx="2031325" cy="369332"/>
          </a:xfrm>
          <a:prstGeom prst="rect">
            <a:avLst/>
          </a:prstGeom>
          <a:noFill/>
        </p:spPr>
        <p:txBody>
          <a:bodyPr wrap="none" rtlCol="0">
            <a:spAutoFit/>
          </a:bodyPr>
          <a:lstStyle/>
          <a:p>
            <a:r>
              <a:rPr lang="zh-CN" altLang="en-US" sz="1800" b="1" dirty="0" smtClean="0">
                <a:solidFill>
                  <a:schemeClr val="tx1">
                    <a:lumMod val="65000"/>
                    <a:lumOff val="35000"/>
                  </a:schemeClr>
                </a:solidFill>
                <a:latin typeface="微软雅黑" panose="020B0503020204020204" pitchFamily="34" charset="-122"/>
                <a:ea typeface="微软雅黑" panose="020B0503020204020204" pitchFamily="34" charset="-122"/>
              </a:rPr>
              <a:t>单击添加本页标题</a:t>
            </a:r>
            <a:endParaRPr lang="zh-CN" altLang="en-US" sz="1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 name="菱形 5"/>
          <p:cNvSpPr/>
          <p:nvPr/>
        </p:nvSpPr>
        <p:spPr>
          <a:xfrm>
            <a:off x="436245" y="1092717"/>
            <a:ext cx="2295525" cy="2295525"/>
          </a:xfrm>
          <a:prstGeom prst="diamond">
            <a:avLst/>
          </a:prstGeom>
          <a:solidFill>
            <a:srgbClr val="71B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菱形 6"/>
          <p:cNvSpPr/>
          <p:nvPr/>
        </p:nvSpPr>
        <p:spPr>
          <a:xfrm>
            <a:off x="2369820" y="1092717"/>
            <a:ext cx="2295525" cy="2295525"/>
          </a:xfrm>
          <a:prstGeom prst="diamond">
            <a:avLst/>
          </a:prstGeom>
          <a:solidFill>
            <a:srgbClr val="D42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1"/>
          <p:cNvSpPr txBox="1">
            <a:spLocks noChangeArrowheads="1"/>
          </p:cNvSpPr>
          <p:nvPr/>
        </p:nvSpPr>
        <p:spPr bwMode="auto">
          <a:xfrm>
            <a:off x="703351" y="2056266"/>
            <a:ext cx="17613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z="1800" b="1" dirty="0">
                <a:solidFill>
                  <a:schemeClr val="bg1"/>
                </a:solidFill>
                <a:latin typeface="微软雅黑" pitchFamily="34" charset="-122"/>
                <a:ea typeface="微软雅黑" pitchFamily="34" charset="-122"/>
              </a:rPr>
              <a:t>单击</a:t>
            </a:r>
            <a:r>
              <a:rPr lang="zh-CN" altLang="en-US" sz="1800" b="1" dirty="0" smtClean="0">
                <a:solidFill>
                  <a:schemeClr val="bg1"/>
                </a:solidFill>
                <a:latin typeface="微软雅黑" pitchFamily="34" charset="-122"/>
                <a:ea typeface="微软雅黑" pitchFamily="34" charset="-122"/>
              </a:rPr>
              <a:t>添加标题</a:t>
            </a:r>
            <a:endParaRPr lang="zh-CN" altLang="en-US" sz="1800" b="1" dirty="0">
              <a:solidFill>
                <a:schemeClr val="bg1"/>
              </a:solidFill>
              <a:latin typeface="微软雅黑" pitchFamily="34" charset="-122"/>
              <a:ea typeface="微软雅黑" pitchFamily="34" charset="-122"/>
            </a:endParaRPr>
          </a:p>
        </p:txBody>
      </p:sp>
      <p:sp>
        <p:nvSpPr>
          <p:cNvPr id="9" name="文本框 1"/>
          <p:cNvSpPr txBox="1">
            <a:spLocks noChangeArrowheads="1"/>
          </p:cNvSpPr>
          <p:nvPr/>
        </p:nvSpPr>
        <p:spPr bwMode="auto">
          <a:xfrm>
            <a:off x="2731769" y="2056266"/>
            <a:ext cx="17613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z="1800" b="1" dirty="0">
                <a:solidFill>
                  <a:schemeClr val="bg1"/>
                </a:solidFill>
                <a:latin typeface="微软雅黑" pitchFamily="34" charset="-122"/>
                <a:ea typeface="微软雅黑" pitchFamily="34" charset="-122"/>
              </a:rPr>
              <a:t>单击</a:t>
            </a:r>
            <a:r>
              <a:rPr lang="zh-CN" altLang="en-US" sz="1800" b="1" dirty="0" smtClean="0">
                <a:solidFill>
                  <a:schemeClr val="bg1"/>
                </a:solidFill>
                <a:latin typeface="微软雅黑" pitchFamily="34" charset="-122"/>
                <a:ea typeface="微软雅黑" pitchFamily="34" charset="-122"/>
              </a:rPr>
              <a:t>添加标题</a:t>
            </a:r>
            <a:endParaRPr lang="zh-CN" altLang="en-US" sz="1800" b="1" dirty="0">
              <a:solidFill>
                <a:schemeClr val="bg1"/>
              </a:solidFill>
              <a:latin typeface="微软雅黑" pitchFamily="34" charset="-122"/>
              <a:ea typeface="微软雅黑" pitchFamily="34" charset="-122"/>
            </a:endParaRPr>
          </a:p>
        </p:txBody>
      </p:sp>
      <p:sp>
        <p:nvSpPr>
          <p:cNvPr id="10" name="矩形 9"/>
          <p:cNvSpPr/>
          <p:nvPr/>
        </p:nvSpPr>
        <p:spPr>
          <a:xfrm>
            <a:off x="4907280" y="991257"/>
            <a:ext cx="3634740" cy="1972923"/>
          </a:xfrm>
          <a:prstGeom prst="rect">
            <a:avLst/>
          </a:prstGeom>
          <a:solidFill>
            <a:srgbClr val="71B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4907280" y="3018178"/>
            <a:ext cx="3634740" cy="1362536"/>
          </a:xfrm>
          <a:prstGeom prst="rect">
            <a:avLst/>
          </a:prstGeom>
          <a:solidFill>
            <a:srgbClr val="D42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4996312" y="1478895"/>
            <a:ext cx="3456675" cy="1361911"/>
          </a:xfrm>
          <a:prstGeom prst="rect">
            <a:avLst/>
          </a:prstGeom>
        </p:spPr>
        <p:txBody>
          <a:bodyPr wrap="square">
            <a:spAutoFit/>
          </a:bodyPr>
          <a:lstStyle/>
          <a:p>
            <a:pPr algn="just">
              <a:lnSpc>
                <a:spcPct val="150000"/>
              </a:lnSpc>
              <a:spcBef>
                <a:spcPct val="20000"/>
              </a:spcBef>
            </a:pPr>
            <a:r>
              <a:rPr lang="zh-CN" altLang="en-US" sz="1100" dirty="0" smtClean="0">
                <a:solidFill>
                  <a:schemeClr val="bg1"/>
                </a:solidFill>
                <a:latin typeface="微软雅黑" panose="020B0503020204020204" pitchFamily="34" charset="-122"/>
                <a:ea typeface="微软雅黑" panose="020B0503020204020204" pitchFamily="34" charset="-122"/>
              </a:rPr>
              <a:t>请在这里输入你的文字说明并且文本尽量精简，可根据你的需求随意拉伸文本框请在这里输入你的文字说明并且文本尽量精简可根据你的需求随意拉伸文本框请在这里输入你的文字说明并且文本尽量精简，可根据你的需求随</a:t>
            </a:r>
            <a:endParaRPr lang="en-US" altLang="zh-CN" sz="1100" dirty="0" smtClean="0">
              <a:solidFill>
                <a:schemeClr val="bg1"/>
              </a:solidFill>
              <a:latin typeface="Arial" pitchFamily="34" charset="0"/>
              <a:ea typeface="微软雅黑" pitchFamily="34" charset="-122"/>
              <a:sym typeface="Arial" pitchFamily="34" charset="0"/>
            </a:endParaRPr>
          </a:p>
        </p:txBody>
      </p:sp>
      <p:sp>
        <p:nvSpPr>
          <p:cNvPr id="13" name="文本框 1"/>
          <p:cNvSpPr txBox="1">
            <a:spLocks noChangeArrowheads="1"/>
          </p:cNvSpPr>
          <p:nvPr/>
        </p:nvSpPr>
        <p:spPr bwMode="auto">
          <a:xfrm>
            <a:off x="5552928" y="1113342"/>
            <a:ext cx="202547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z="1600" b="1" dirty="0" smtClean="0">
                <a:solidFill>
                  <a:schemeClr val="bg1"/>
                </a:solidFill>
                <a:latin typeface="微软雅黑" pitchFamily="34" charset="-122"/>
                <a:ea typeface="微软雅黑" pitchFamily="34" charset="-122"/>
              </a:rPr>
              <a:t>请单击这里添加标题</a:t>
            </a:r>
            <a:endParaRPr lang="zh-CN" altLang="en-US" sz="1600" b="1" dirty="0">
              <a:solidFill>
                <a:schemeClr val="bg1"/>
              </a:solidFill>
              <a:latin typeface="微软雅黑" pitchFamily="34" charset="-122"/>
              <a:ea typeface="微软雅黑" pitchFamily="34" charset="-122"/>
            </a:endParaRPr>
          </a:p>
        </p:txBody>
      </p:sp>
      <p:sp>
        <p:nvSpPr>
          <p:cNvPr id="14" name="矩形 13"/>
          <p:cNvSpPr/>
          <p:nvPr/>
        </p:nvSpPr>
        <p:spPr>
          <a:xfrm>
            <a:off x="4996311" y="3145448"/>
            <a:ext cx="3456675" cy="1107996"/>
          </a:xfrm>
          <a:prstGeom prst="rect">
            <a:avLst/>
          </a:prstGeom>
        </p:spPr>
        <p:txBody>
          <a:bodyPr wrap="square">
            <a:spAutoFit/>
          </a:bodyPr>
          <a:lstStyle/>
          <a:p>
            <a:pPr algn="just">
              <a:lnSpc>
                <a:spcPct val="150000"/>
              </a:lnSpc>
              <a:spcBef>
                <a:spcPct val="20000"/>
              </a:spcBef>
            </a:pPr>
            <a:r>
              <a:rPr lang="zh-CN" altLang="en-US" sz="1100" dirty="0" smtClean="0">
                <a:solidFill>
                  <a:schemeClr val="bg1"/>
                </a:solidFill>
                <a:latin typeface="微软雅黑" panose="020B0503020204020204" pitchFamily="34" charset="-122"/>
                <a:ea typeface="微软雅黑" panose="020B0503020204020204" pitchFamily="34" charset="-122"/>
              </a:rPr>
              <a:t>请在这里输入你的文字说明并且文本尽量精简，可根据你的需求随意拉伸文本框请在这里输入你的文字说明并且文本尽量精简可根据你的需求随意拉伸文本框请在这里输入你的文字说明并且文本尽量精简</a:t>
            </a:r>
            <a:endParaRPr lang="en-US" altLang="zh-CN" sz="1100" dirty="0" smtClean="0">
              <a:solidFill>
                <a:schemeClr val="bg1"/>
              </a:solidFill>
              <a:latin typeface="Arial" pitchFamily="34" charset="0"/>
              <a:ea typeface="微软雅黑" pitchFamily="34" charset="-122"/>
              <a:sym typeface="Arial" pitchFamily="34" charset="0"/>
            </a:endParaRPr>
          </a:p>
        </p:txBody>
      </p:sp>
      <p:pic>
        <p:nvPicPr>
          <p:cNvPr id="15" name="Picture 6" descr="D:\360data\重要数据\桌面\未标题-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2754" y="2056266"/>
            <a:ext cx="1346706" cy="3227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346590"/>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14" presetClass="entr" presetSubtype="1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randombar(horizontal)">
                                      <p:cBhvr>
                                        <p:cTn id="33" dur="500"/>
                                        <p:tgtEl>
                                          <p:spTgt spid="10"/>
                                        </p:tgtEl>
                                      </p:cBhvr>
                                    </p:animEffect>
                                  </p:childTnLst>
                                </p:cTn>
                              </p:par>
                            </p:childTnLst>
                          </p:cTn>
                        </p:par>
                        <p:par>
                          <p:cTn id="34" fill="hold">
                            <p:stCondLst>
                              <p:cond delay="1500"/>
                            </p:stCondLst>
                            <p:childTnLst>
                              <p:par>
                                <p:cTn id="35" presetID="14" presetClass="entr" presetSubtype="1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par>
                          <p:cTn id="38" fill="hold">
                            <p:stCondLst>
                              <p:cond delay="2000"/>
                            </p:stCondLst>
                            <p:childTnLst>
                              <p:par>
                                <p:cTn id="39" presetID="22" presetClass="entr" presetSubtype="1"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wipe(up)">
                                      <p:cBhvr>
                                        <p:cTn id="41" dur="500"/>
                                        <p:tgtEl>
                                          <p:spTgt spid="13"/>
                                        </p:tgtEl>
                                      </p:cBhvr>
                                    </p:animEffect>
                                  </p:childTnLst>
                                </p:cTn>
                              </p:par>
                            </p:childTnLst>
                          </p:cTn>
                        </p:par>
                        <p:par>
                          <p:cTn id="42" fill="hold">
                            <p:stCondLst>
                              <p:cond delay="2500"/>
                            </p:stCondLst>
                            <p:childTnLst>
                              <p:par>
                                <p:cTn id="43" presetID="22" presetClass="entr" presetSubtype="1" fill="hold" grpId="0" nodeType="afterEffect">
                                  <p:stCondLst>
                                    <p:cond delay="0"/>
                                  </p:stCondLst>
                                  <p:iterate type="lt">
                                    <p:tmPct val="2000"/>
                                  </p:iterate>
                                  <p:childTnLst>
                                    <p:set>
                                      <p:cBhvr>
                                        <p:cTn id="44" dur="1" fill="hold">
                                          <p:stCondLst>
                                            <p:cond delay="0"/>
                                          </p:stCondLst>
                                        </p:cTn>
                                        <p:tgtEl>
                                          <p:spTgt spid="12"/>
                                        </p:tgtEl>
                                        <p:attrNameLst>
                                          <p:attrName>style.visibility</p:attrName>
                                        </p:attrNameLst>
                                      </p:cBhvr>
                                      <p:to>
                                        <p:strVal val="visible"/>
                                      </p:to>
                                    </p:set>
                                    <p:animEffect transition="in" filter="wipe(up)">
                                      <p:cBhvr>
                                        <p:cTn id="45" dur="250"/>
                                        <p:tgtEl>
                                          <p:spTgt spid="12"/>
                                        </p:tgtEl>
                                      </p:cBhvr>
                                    </p:animEffect>
                                  </p:childTnLst>
                                </p:cTn>
                              </p:par>
                            </p:childTnLst>
                          </p:cTn>
                        </p:par>
                        <p:par>
                          <p:cTn id="46" fill="hold">
                            <p:stCondLst>
                              <p:cond delay="3235"/>
                            </p:stCondLst>
                            <p:childTnLst>
                              <p:par>
                                <p:cTn id="47" presetID="22" presetClass="entr" presetSubtype="1" fill="hold" grpId="0" nodeType="afterEffect">
                                  <p:stCondLst>
                                    <p:cond delay="0"/>
                                  </p:stCondLst>
                                  <p:iterate type="lt">
                                    <p:tmPct val="2000"/>
                                  </p:iterate>
                                  <p:childTnLst>
                                    <p:set>
                                      <p:cBhvr>
                                        <p:cTn id="48" dur="1" fill="hold">
                                          <p:stCondLst>
                                            <p:cond delay="0"/>
                                          </p:stCondLst>
                                        </p:cTn>
                                        <p:tgtEl>
                                          <p:spTgt spid="14"/>
                                        </p:tgtEl>
                                        <p:attrNameLst>
                                          <p:attrName>style.visibility</p:attrName>
                                        </p:attrNameLst>
                                      </p:cBhvr>
                                      <p:to>
                                        <p:strVal val="visible"/>
                                      </p:to>
                                    </p:set>
                                    <p:animEffect transition="in" filter="wipe(up)">
                                      <p:cBhvr>
                                        <p:cTn id="49"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P spid="10" grpId="0" animBg="1"/>
      <p:bldP spid="11" grpId="0" animBg="1"/>
      <p:bldP spid="12"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圆角矩形 3"/>
          <p:cNvSpPr/>
          <p:nvPr/>
        </p:nvSpPr>
        <p:spPr>
          <a:xfrm>
            <a:off x="4350964" y="1574865"/>
            <a:ext cx="3374954" cy="459940"/>
          </a:xfrm>
          <a:custGeom>
            <a:avLst/>
            <a:gdLst/>
            <a:ahLst/>
            <a:cxnLst/>
            <a:rect l="l" t="t" r="r" b="b"/>
            <a:pathLst>
              <a:path w="3374954" h="511044">
                <a:moveTo>
                  <a:pt x="0" y="0"/>
                </a:moveTo>
                <a:lnTo>
                  <a:pt x="3312637" y="0"/>
                </a:lnTo>
                <a:cubicBezTo>
                  <a:pt x="3347054" y="0"/>
                  <a:pt x="3374954" y="27900"/>
                  <a:pt x="3374954" y="62317"/>
                </a:cubicBezTo>
                <a:lnTo>
                  <a:pt x="3374954" y="448727"/>
                </a:lnTo>
                <a:cubicBezTo>
                  <a:pt x="3374954" y="483144"/>
                  <a:pt x="3347054" y="511044"/>
                  <a:pt x="3312637" y="511044"/>
                </a:cubicBezTo>
                <a:lnTo>
                  <a:pt x="0" y="511044"/>
                </a:lnTo>
                <a:lnTo>
                  <a:pt x="255522" y="255522"/>
                </a:lnTo>
                <a:close/>
              </a:path>
            </a:pathLst>
          </a:custGeom>
          <a:solidFill>
            <a:srgbClr val="71BDCD"/>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9834" tIns="49917" rIns="99834" bIns="49917" rtlCol="0" anchor="ctr"/>
          <a:lstStyle/>
          <a:p>
            <a:pPr algn="ctr"/>
            <a:r>
              <a:rPr lang="zh-CN" altLang="en-US" sz="1700" dirty="0" smtClean="0">
                <a:solidFill>
                  <a:schemeClr val="bg1"/>
                </a:solidFill>
                <a:latin typeface="微软雅黑" pitchFamily="34" charset="-122"/>
                <a:ea typeface="微软雅黑" pitchFamily="34" charset="-122"/>
              </a:rPr>
              <a:t>安全用电 人人有责</a:t>
            </a:r>
            <a:endParaRPr lang="en-US" altLang="zh-CN" sz="1700" dirty="0">
              <a:solidFill>
                <a:schemeClr val="bg1"/>
              </a:solidFill>
              <a:latin typeface="微软雅黑" pitchFamily="34" charset="-122"/>
              <a:ea typeface="微软雅黑" pitchFamily="34" charset="-122"/>
            </a:endParaRPr>
          </a:p>
        </p:txBody>
      </p:sp>
      <p:sp>
        <p:nvSpPr>
          <p:cNvPr id="9" name="圆角矩形 1"/>
          <p:cNvSpPr/>
          <p:nvPr/>
        </p:nvSpPr>
        <p:spPr>
          <a:xfrm>
            <a:off x="3486868" y="1574865"/>
            <a:ext cx="1008112" cy="459940"/>
          </a:xfrm>
          <a:custGeom>
            <a:avLst/>
            <a:gdLst/>
            <a:ahLst/>
            <a:cxnLst/>
            <a:rect l="l" t="t" r="r" b="b"/>
            <a:pathLst>
              <a:path w="1008112" h="511044">
                <a:moveTo>
                  <a:pt x="62317" y="0"/>
                </a:moveTo>
                <a:lnTo>
                  <a:pt x="432048" y="0"/>
                </a:lnTo>
                <a:lnTo>
                  <a:pt x="576064" y="0"/>
                </a:lnTo>
                <a:lnTo>
                  <a:pt x="752590" y="0"/>
                </a:lnTo>
                <a:lnTo>
                  <a:pt x="1008112" y="255522"/>
                </a:lnTo>
                <a:lnTo>
                  <a:pt x="752590" y="511044"/>
                </a:lnTo>
                <a:lnTo>
                  <a:pt x="576064" y="511044"/>
                </a:lnTo>
                <a:lnTo>
                  <a:pt x="432048" y="511044"/>
                </a:lnTo>
                <a:lnTo>
                  <a:pt x="62317" y="511044"/>
                </a:lnTo>
                <a:cubicBezTo>
                  <a:pt x="27900" y="511044"/>
                  <a:pt x="0" y="483144"/>
                  <a:pt x="0" y="448727"/>
                </a:cubicBezTo>
                <a:lnTo>
                  <a:pt x="0" y="62317"/>
                </a:lnTo>
                <a:cubicBezTo>
                  <a:pt x="0" y="27900"/>
                  <a:pt x="27900" y="0"/>
                  <a:pt x="62317" y="0"/>
                </a:cubicBezTo>
                <a:close/>
              </a:path>
            </a:pathLst>
          </a:custGeom>
          <a:solidFill>
            <a:srgbClr val="D42418"/>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9834" tIns="49917" rIns="324000" bIns="49917" rtlCol="0" anchor="ctr"/>
          <a:lstStyle/>
          <a:p>
            <a:pPr algn="ctr"/>
            <a:r>
              <a:rPr lang="en-US" altLang="zh-CN" sz="2000" b="1" dirty="0" smtClean="0">
                <a:solidFill>
                  <a:schemeClr val="bg1"/>
                </a:solidFill>
                <a:latin typeface="微软雅黑" pitchFamily="34" charset="-122"/>
                <a:ea typeface="微软雅黑" pitchFamily="34" charset="-122"/>
              </a:rPr>
              <a:t>01</a:t>
            </a:r>
            <a:endParaRPr lang="en-US" altLang="zh-CN" sz="2000" b="1" dirty="0">
              <a:solidFill>
                <a:schemeClr val="bg1"/>
              </a:solidFill>
              <a:latin typeface="微软雅黑" pitchFamily="34" charset="-122"/>
              <a:ea typeface="微软雅黑" pitchFamily="34" charset="-122"/>
            </a:endParaRPr>
          </a:p>
        </p:txBody>
      </p:sp>
      <p:sp>
        <p:nvSpPr>
          <p:cNvPr id="10" name="圆角矩形 3"/>
          <p:cNvSpPr/>
          <p:nvPr/>
        </p:nvSpPr>
        <p:spPr>
          <a:xfrm>
            <a:off x="4350964" y="2311443"/>
            <a:ext cx="3374954" cy="459940"/>
          </a:xfrm>
          <a:custGeom>
            <a:avLst/>
            <a:gdLst/>
            <a:ahLst/>
            <a:cxnLst/>
            <a:rect l="l" t="t" r="r" b="b"/>
            <a:pathLst>
              <a:path w="3374954" h="511044">
                <a:moveTo>
                  <a:pt x="0" y="0"/>
                </a:moveTo>
                <a:lnTo>
                  <a:pt x="3312637" y="0"/>
                </a:lnTo>
                <a:cubicBezTo>
                  <a:pt x="3347054" y="0"/>
                  <a:pt x="3374954" y="27900"/>
                  <a:pt x="3374954" y="62317"/>
                </a:cubicBezTo>
                <a:lnTo>
                  <a:pt x="3374954" y="448727"/>
                </a:lnTo>
                <a:cubicBezTo>
                  <a:pt x="3374954" y="483144"/>
                  <a:pt x="3347054" y="511044"/>
                  <a:pt x="3312637" y="511044"/>
                </a:cubicBezTo>
                <a:lnTo>
                  <a:pt x="0" y="511044"/>
                </a:lnTo>
                <a:lnTo>
                  <a:pt x="255522" y="255522"/>
                </a:lnTo>
                <a:close/>
              </a:path>
            </a:pathLst>
          </a:custGeom>
          <a:solidFill>
            <a:srgbClr val="71BDCD"/>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9834" tIns="49917" rIns="99834" bIns="49917" rtlCol="0" anchor="ctr"/>
          <a:lstStyle/>
          <a:p>
            <a:pPr algn="ctr"/>
            <a:r>
              <a:rPr lang="zh-CN" altLang="en-US" sz="1700" dirty="0" smtClean="0">
                <a:solidFill>
                  <a:schemeClr val="bg1"/>
                </a:solidFill>
                <a:latin typeface="微软雅黑" pitchFamily="34" charset="-122"/>
                <a:ea typeface="微软雅黑" pitchFamily="34" charset="-122"/>
              </a:rPr>
              <a:t>安全用电 人人有责</a:t>
            </a:r>
            <a:endParaRPr lang="en-US" altLang="zh-CN" sz="1700" dirty="0">
              <a:solidFill>
                <a:schemeClr val="bg1"/>
              </a:solidFill>
              <a:latin typeface="微软雅黑" pitchFamily="34" charset="-122"/>
              <a:ea typeface="微软雅黑" pitchFamily="34" charset="-122"/>
            </a:endParaRPr>
          </a:p>
        </p:txBody>
      </p:sp>
      <p:sp>
        <p:nvSpPr>
          <p:cNvPr id="11" name="圆角矩形 1"/>
          <p:cNvSpPr/>
          <p:nvPr/>
        </p:nvSpPr>
        <p:spPr>
          <a:xfrm>
            <a:off x="3486868" y="2311443"/>
            <a:ext cx="1008112" cy="459940"/>
          </a:xfrm>
          <a:custGeom>
            <a:avLst/>
            <a:gdLst/>
            <a:ahLst/>
            <a:cxnLst/>
            <a:rect l="l" t="t" r="r" b="b"/>
            <a:pathLst>
              <a:path w="1008112" h="511044">
                <a:moveTo>
                  <a:pt x="62317" y="0"/>
                </a:moveTo>
                <a:lnTo>
                  <a:pt x="432048" y="0"/>
                </a:lnTo>
                <a:lnTo>
                  <a:pt x="576064" y="0"/>
                </a:lnTo>
                <a:lnTo>
                  <a:pt x="752590" y="0"/>
                </a:lnTo>
                <a:lnTo>
                  <a:pt x="1008112" y="255522"/>
                </a:lnTo>
                <a:lnTo>
                  <a:pt x="752590" y="511044"/>
                </a:lnTo>
                <a:lnTo>
                  <a:pt x="576064" y="511044"/>
                </a:lnTo>
                <a:lnTo>
                  <a:pt x="432048" y="511044"/>
                </a:lnTo>
                <a:lnTo>
                  <a:pt x="62317" y="511044"/>
                </a:lnTo>
                <a:cubicBezTo>
                  <a:pt x="27900" y="511044"/>
                  <a:pt x="0" y="483144"/>
                  <a:pt x="0" y="448727"/>
                </a:cubicBezTo>
                <a:lnTo>
                  <a:pt x="0" y="62317"/>
                </a:lnTo>
                <a:cubicBezTo>
                  <a:pt x="0" y="27900"/>
                  <a:pt x="27900" y="0"/>
                  <a:pt x="62317" y="0"/>
                </a:cubicBezTo>
                <a:close/>
              </a:path>
            </a:pathLst>
          </a:custGeom>
          <a:solidFill>
            <a:srgbClr val="D42418"/>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9834" tIns="49917" rIns="324000" bIns="49917" rtlCol="0" anchor="ctr"/>
          <a:lstStyle/>
          <a:p>
            <a:pPr algn="ctr"/>
            <a:r>
              <a:rPr lang="en-US" altLang="zh-CN" sz="2000" b="1" dirty="0" smtClean="0">
                <a:solidFill>
                  <a:schemeClr val="bg1"/>
                </a:solidFill>
                <a:latin typeface="微软雅黑" pitchFamily="34" charset="-122"/>
                <a:ea typeface="微软雅黑" pitchFamily="34" charset="-122"/>
              </a:rPr>
              <a:t>02</a:t>
            </a:r>
            <a:endParaRPr lang="en-US" altLang="zh-CN" sz="2000" b="1" dirty="0">
              <a:solidFill>
                <a:schemeClr val="bg1"/>
              </a:solidFill>
              <a:latin typeface="微软雅黑" pitchFamily="34" charset="-122"/>
              <a:ea typeface="微软雅黑" pitchFamily="34" charset="-122"/>
            </a:endParaRPr>
          </a:p>
        </p:txBody>
      </p:sp>
      <p:sp>
        <p:nvSpPr>
          <p:cNvPr id="12" name="圆角矩形 3"/>
          <p:cNvSpPr/>
          <p:nvPr/>
        </p:nvSpPr>
        <p:spPr>
          <a:xfrm>
            <a:off x="4350964" y="3048021"/>
            <a:ext cx="3374954" cy="459940"/>
          </a:xfrm>
          <a:custGeom>
            <a:avLst/>
            <a:gdLst/>
            <a:ahLst/>
            <a:cxnLst/>
            <a:rect l="l" t="t" r="r" b="b"/>
            <a:pathLst>
              <a:path w="3374954" h="511044">
                <a:moveTo>
                  <a:pt x="0" y="0"/>
                </a:moveTo>
                <a:lnTo>
                  <a:pt x="3312637" y="0"/>
                </a:lnTo>
                <a:cubicBezTo>
                  <a:pt x="3347054" y="0"/>
                  <a:pt x="3374954" y="27900"/>
                  <a:pt x="3374954" y="62317"/>
                </a:cubicBezTo>
                <a:lnTo>
                  <a:pt x="3374954" y="448727"/>
                </a:lnTo>
                <a:cubicBezTo>
                  <a:pt x="3374954" y="483144"/>
                  <a:pt x="3347054" y="511044"/>
                  <a:pt x="3312637" y="511044"/>
                </a:cubicBezTo>
                <a:lnTo>
                  <a:pt x="0" y="511044"/>
                </a:lnTo>
                <a:lnTo>
                  <a:pt x="255522" y="255522"/>
                </a:lnTo>
                <a:close/>
              </a:path>
            </a:pathLst>
          </a:custGeom>
          <a:solidFill>
            <a:srgbClr val="71BDCD"/>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9834" tIns="49917" rIns="99834" bIns="49917" rtlCol="0" anchor="ctr"/>
          <a:lstStyle/>
          <a:p>
            <a:pPr algn="ctr"/>
            <a:r>
              <a:rPr lang="zh-CN" altLang="en-US" sz="1700" dirty="0" smtClean="0">
                <a:solidFill>
                  <a:schemeClr val="bg1"/>
                </a:solidFill>
                <a:latin typeface="微软雅黑" pitchFamily="34" charset="-122"/>
                <a:ea typeface="微软雅黑" pitchFamily="34" charset="-122"/>
              </a:rPr>
              <a:t>安全用电 人人有责</a:t>
            </a:r>
            <a:endParaRPr lang="en-US" altLang="zh-CN" sz="1700" dirty="0">
              <a:solidFill>
                <a:schemeClr val="bg1"/>
              </a:solidFill>
              <a:latin typeface="微软雅黑" pitchFamily="34" charset="-122"/>
              <a:ea typeface="微软雅黑" pitchFamily="34" charset="-122"/>
            </a:endParaRPr>
          </a:p>
        </p:txBody>
      </p:sp>
      <p:sp>
        <p:nvSpPr>
          <p:cNvPr id="13" name="圆角矩形 1"/>
          <p:cNvSpPr/>
          <p:nvPr/>
        </p:nvSpPr>
        <p:spPr>
          <a:xfrm>
            <a:off x="3486868" y="3048021"/>
            <a:ext cx="1008112" cy="459940"/>
          </a:xfrm>
          <a:custGeom>
            <a:avLst/>
            <a:gdLst/>
            <a:ahLst/>
            <a:cxnLst/>
            <a:rect l="l" t="t" r="r" b="b"/>
            <a:pathLst>
              <a:path w="1008112" h="511044">
                <a:moveTo>
                  <a:pt x="62317" y="0"/>
                </a:moveTo>
                <a:lnTo>
                  <a:pt x="432048" y="0"/>
                </a:lnTo>
                <a:lnTo>
                  <a:pt x="576064" y="0"/>
                </a:lnTo>
                <a:lnTo>
                  <a:pt x="752590" y="0"/>
                </a:lnTo>
                <a:lnTo>
                  <a:pt x="1008112" y="255522"/>
                </a:lnTo>
                <a:lnTo>
                  <a:pt x="752590" y="511044"/>
                </a:lnTo>
                <a:lnTo>
                  <a:pt x="576064" y="511044"/>
                </a:lnTo>
                <a:lnTo>
                  <a:pt x="432048" y="511044"/>
                </a:lnTo>
                <a:lnTo>
                  <a:pt x="62317" y="511044"/>
                </a:lnTo>
                <a:cubicBezTo>
                  <a:pt x="27900" y="511044"/>
                  <a:pt x="0" y="483144"/>
                  <a:pt x="0" y="448727"/>
                </a:cubicBezTo>
                <a:lnTo>
                  <a:pt x="0" y="62317"/>
                </a:lnTo>
                <a:cubicBezTo>
                  <a:pt x="0" y="27900"/>
                  <a:pt x="27900" y="0"/>
                  <a:pt x="62317" y="0"/>
                </a:cubicBezTo>
                <a:close/>
              </a:path>
            </a:pathLst>
          </a:custGeom>
          <a:solidFill>
            <a:srgbClr val="D42418"/>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9834" tIns="49917" rIns="324000" bIns="49917" rtlCol="0" anchor="ctr"/>
          <a:lstStyle/>
          <a:p>
            <a:pPr algn="ctr"/>
            <a:r>
              <a:rPr lang="en-US" altLang="zh-CN" sz="2000" b="1" dirty="0" smtClean="0">
                <a:solidFill>
                  <a:schemeClr val="bg1"/>
                </a:solidFill>
                <a:latin typeface="微软雅黑" pitchFamily="34" charset="-122"/>
                <a:ea typeface="微软雅黑" pitchFamily="34" charset="-122"/>
              </a:rPr>
              <a:t>03</a:t>
            </a:r>
            <a:endParaRPr lang="en-US" altLang="zh-CN" sz="2000" b="1" dirty="0">
              <a:solidFill>
                <a:schemeClr val="bg1"/>
              </a:solidFill>
              <a:latin typeface="微软雅黑" pitchFamily="34" charset="-122"/>
              <a:ea typeface="微软雅黑" pitchFamily="34" charset="-122"/>
            </a:endParaRPr>
          </a:p>
        </p:txBody>
      </p:sp>
      <p:sp>
        <p:nvSpPr>
          <p:cNvPr id="14" name="圆角矩形 3"/>
          <p:cNvSpPr/>
          <p:nvPr/>
        </p:nvSpPr>
        <p:spPr>
          <a:xfrm>
            <a:off x="4350964" y="3784599"/>
            <a:ext cx="3374954" cy="459940"/>
          </a:xfrm>
          <a:custGeom>
            <a:avLst/>
            <a:gdLst/>
            <a:ahLst/>
            <a:cxnLst/>
            <a:rect l="l" t="t" r="r" b="b"/>
            <a:pathLst>
              <a:path w="3374954" h="511044">
                <a:moveTo>
                  <a:pt x="0" y="0"/>
                </a:moveTo>
                <a:lnTo>
                  <a:pt x="3312637" y="0"/>
                </a:lnTo>
                <a:cubicBezTo>
                  <a:pt x="3347054" y="0"/>
                  <a:pt x="3374954" y="27900"/>
                  <a:pt x="3374954" y="62317"/>
                </a:cubicBezTo>
                <a:lnTo>
                  <a:pt x="3374954" y="448727"/>
                </a:lnTo>
                <a:cubicBezTo>
                  <a:pt x="3374954" y="483144"/>
                  <a:pt x="3347054" y="511044"/>
                  <a:pt x="3312637" y="511044"/>
                </a:cubicBezTo>
                <a:lnTo>
                  <a:pt x="0" y="511044"/>
                </a:lnTo>
                <a:lnTo>
                  <a:pt x="255522" y="255522"/>
                </a:lnTo>
                <a:close/>
              </a:path>
            </a:pathLst>
          </a:custGeom>
          <a:solidFill>
            <a:srgbClr val="71BDCD"/>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9834" tIns="49917" rIns="99834" bIns="49917" rtlCol="0" anchor="ctr"/>
          <a:lstStyle/>
          <a:p>
            <a:pPr algn="ctr"/>
            <a:r>
              <a:rPr lang="zh-CN" altLang="en-US" sz="1700" dirty="0" smtClean="0">
                <a:solidFill>
                  <a:schemeClr val="bg1"/>
                </a:solidFill>
                <a:latin typeface="微软雅黑" pitchFamily="34" charset="-122"/>
                <a:ea typeface="微软雅黑" pitchFamily="34" charset="-122"/>
              </a:rPr>
              <a:t>安全用电 人人有责</a:t>
            </a:r>
            <a:endParaRPr lang="en-US" altLang="zh-CN" sz="1700" dirty="0">
              <a:solidFill>
                <a:schemeClr val="bg1"/>
              </a:solidFill>
              <a:latin typeface="微软雅黑" pitchFamily="34" charset="-122"/>
              <a:ea typeface="微软雅黑" pitchFamily="34" charset="-122"/>
            </a:endParaRPr>
          </a:p>
        </p:txBody>
      </p:sp>
      <p:sp>
        <p:nvSpPr>
          <p:cNvPr id="15" name="圆角矩形 1"/>
          <p:cNvSpPr/>
          <p:nvPr/>
        </p:nvSpPr>
        <p:spPr>
          <a:xfrm>
            <a:off x="3486868" y="3784599"/>
            <a:ext cx="1008112" cy="459940"/>
          </a:xfrm>
          <a:custGeom>
            <a:avLst/>
            <a:gdLst/>
            <a:ahLst/>
            <a:cxnLst/>
            <a:rect l="l" t="t" r="r" b="b"/>
            <a:pathLst>
              <a:path w="1008112" h="511044">
                <a:moveTo>
                  <a:pt x="62317" y="0"/>
                </a:moveTo>
                <a:lnTo>
                  <a:pt x="432048" y="0"/>
                </a:lnTo>
                <a:lnTo>
                  <a:pt x="576064" y="0"/>
                </a:lnTo>
                <a:lnTo>
                  <a:pt x="752590" y="0"/>
                </a:lnTo>
                <a:lnTo>
                  <a:pt x="1008112" y="255522"/>
                </a:lnTo>
                <a:lnTo>
                  <a:pt x="752590" y="511044"/>
                </a:lnTo>
                <a:lnTo>
                  <a:pt x="576064" y="511044"/>
                </a:lnTo>
                <a:lnTo>
                  <a:pt x="432048" y="511044"/>
                </a:lnTo>
                <a:lnTo>
                  <a:pt x="62317" y="511044"/>
                </a:lnTo>
                <a:cubicBezTo>
                  <a:pt x="27900" y="511044"/>
                  <a:pt x="0" y="483144"/>
                  <a:pt x="0" y="448727"/>
                </a:cubicBezTo>
                <a:lnTo>
                  <a:pt x="0" y="62317"/>
                </a:lnTo>
                <a:cubicBezTo>
                  <a:pt x="0" y="27900"/>
                  <a:pt x="27900" y="0"/>
                  <a:pt x="62317" y="0"/>
                </a:cubicBezTo>
                <a:close/>
              </a:path>
            </a:pathLst>
          </a:custGeom>
          <a:solidFill>
            <a:srgbClr val="D42418"/>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9834" tIns="49917" rIns="324000" bIns="49917" rtlCol="0" anchor="ctr"/>
          <a:lstStyle/>
          <a:p>
            <a:pPr algn="ctr"/>
            <a:r>
              <a:rPr lang="en-US" altLang="zh-CN" sz="2000" b="1" dirty="0" smtClean="0">
                <a:solidFill>
                  <a:schemeClr val="bg1"/>
                </a:solidFill>
                <a:latin typeface="微软雅黑" pitchFamily="34" charset="-122"/>
                <a:ea typeface="微软雅黑" pitchFamily="34" charset="-122"/>
              </a:rPr>
              <a:t>04</a:t>
            </a:r>
            <a:endParaRPr lang="en-US" altLang="zh-CN" sz="2000" b="1" dirty="0">
              <a:solidFill>
                <a:schemeClr val="bg1"/>
              </a:solidFill>
              <a:latin typeface="微软雅黑" pitchFamily="34" charset="-122"/>
              <a:ea typeface="微软雅黑" pitchFamily="34" charset="-122"/>
            </a:endParaRPr>
          </a:p>
        </p:txBody>
      </p:sp>
      <p:sp>
        <p:nvSpPr>
          <p:cNvPr id="16" name="矩形 15"/>
          <p:cNvSpPr/>
          <p:nvPr/>
        </p:nvSpPr>
        <p:spPr>
          <a:xfrm>
            <a:off x="3030520" y="429323"/>
            <a:ext cx="3082960" cy="523220"/>
          </a:xfrm>
          <a:prstGeom prst="rect">
            <a:avLst/>
          </a:prstGeom>
        </p:spPr>
        <p:txBody>
          <a:bodyPr wrap="none">
            <a:spAutoFit/>
          </a:bodyPr>
          <a:lstStyle/>
          <a:p>
            <a:r>
              <a:rPr lang="zh-CN" altLang="en-US" sz="2800" b="1" dirty="0" smtClean="0">
                <a:solidFill>
                  <a:srgbClr val="33261C"/>
                </a:solidFill>
                <a:latin typeface="微软雅黑" pitchFamily="34" charset="-122"/>
                <a:ea typeface="微软雅黑" pitchFamily="34" charset="-122"/>
              </a:rPr>
              <a:t>目录</a:t>
            </a:r>
            <a:r>
              <a:rPr lang="en-US" altLang="zh-CN" sz="2800" b="1" dirty="0" smtClean="0">
                <a:solidFill>
                  <a:srgbClr val="33261C"/>
                </a:solidFill>
                <a:latin typeface="微软雅黑" pitchFamily="34" charset="-122"/>
                <a:ea typeface="微软雅黑" pitchFamily="34" charset="-122"/>
              </a:rPr>
              <a:t>/CONTENTS</a:t>
            </a:r>
            <a:endParaRPr lang="zh-CN" altLang="en-US" sz="2800" dirty="0">
              <a:solidFill>
                <a:srgbClr val="33261C"/>
              </a:solidFill>
              <a:latin typeface="微软雅黑" pitchFamily="34" charset="-122"/>
              <a:ea typeface="微软雅黑" pitchFamily="34" charset="-122"/>
            </a:endParaRPr>
          </a:p>
        </p:txBody>
      </p:sp>
      <p:sp>
        <p:nvSpPr>
          <p:cNvPr id="17" name="矩形 16"/>
          <p:cNvSpPr/>
          <p:nvPr/>
        </p:nvSpPr>
        <p:spPr>
          <a:xfrm>
            <a:off x="3213025" y="859849"/>
            <a:ext cx="2503128" cy="369332"/>
          </a:xfrm>
          <a:prstGeom prst="rect">
            <a:avLst/>
          </a:prstGeom>
        </p:spPr>
        <p:txBody>
          <a:bodyPr wrap="square">
            <a:spAutoFit/>
          </a:bodyPr>
          <a:lstStyle/>
          <a:p>
            <a:pPr algn="dist"/>
            <a:r>
              <a:rPr lang="en-US" altLang="zh-CN" sz="900" dirty="0" smtClean="0">
                <a:solidFill>
                  <a:srgbClr val="33261C"/>
                </a:solidFill>
              </a:rPr>
              <a:t>·PLEASE ENTER YOUR TEXT HERE AND AS FAR AS POSSIBLE CONCISE TEXT·</a:t>
            </a:r>
            <a:endParaRPr lang="zh-CN" altLang="en-US" sz="900" dirty="0" smtClean="0">
              <a:solidFill>
                <a:srgbClr val="33261C"/>
              </a:solidFill>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062" y="1804835"/>
            <a:ext cx="2303033" cy="2295357"/>
          </a:xfrm>
          <a:prstGeom prst="rect">
            <a:avLst/>
          </a:prstGeom>
        </p:spPr>
      </p:pic>
    </p:spTree>
    <p:extLst>
      <p:ext uri="{BB962C8B-B14F-4D97-AF65-F5344CB8AC3E}">
        <p14:creationId xmlns:p14="http://schemas.microsoft.com/office/powerpoint/2010/main" val="1032330110"/>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childTnLst>
                          </p:cTn>
                        </p:par>
                        <p:par>
                          <p:cTn id="22" fill="hold">
                            <p:stCondLst>
                              <p:cond delay="1500"/>
                            </p:stCondLst>
                            <p:childTnLst>
                              <p:par>
                                <p:cTn id="23" presetID="2" presetClass="entr" presetSubtype="8"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par>
                          <p:cTn id="31" fill="hold">
                            <p:stCondLst>
                              <p:cond delay="2500"/>
                            </p:stCondLst>
                            <p:childTnLst>
                              <p:par>
                                <p:cTn id="32" presetID="2" presetClass="entr" presetSubtype="8"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0-#ppt_w/2"/>
                                          </p:val>
                                        </p:tav>
                                        <p:tav tm="100000">
                                          <p:val>
                                            <p:strVal val="#ppt_x"/>
                                          </p:val>
                                        </p:tav>
                                      </p:tavLst>
                                    </p:anim>
                                    <p:anim calcmode="lin" valueType="num">
                                      <p:cBhvr additive="base">
                                        <p:cTn id="35" dur="500" fill="hold"/>
                                        <p:tgtEl>
                                          <p:spTgt spid="11"/>
                                        </p:tgtEl>
                                        <p:attrNameLst>
                                          <p:attrName>ppt_y</p:attrName>
                                        </p:attrNameLst>
                                      </p:cBhvr>
                                      <p:tavLst>
                                        <p:tav tm="0">
                                          <p:val>
                                            <p:strVal val="#ppt_y"/>
                                          </p:val>
                                        </p:tav>
                                        <p:tav tm="100000">
                                          <p:val>
                                            <p:strVal val="#ppt_y"/>
                                          </p:val>
                                        </p:tav>
                                      </p:tavLst>
                                    </p:anim>
                                  </p:childTnLst>
                                </p:cTn>
                              </p:par>
                            </p:childTnLst>
                          </p:cTn>
                        </p:par>
                        <p:par>
                          <p:cTn id="36" fill="hold">
                            <p:stCondLst>
                              <p:cond delay="3000"/>
                            </p:stCondLst>
                            <p:childTnLst>
                              <p:par>
                                <p:cTn id="37" presetID="22" presetClass="entr" presetSubtype="8"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par>
                          <p:cTn id="40" fill="hold">
                            <p:stCondLst>
                              <p:cond delay="3500"/>
                            </p:stCondLst>
                            <p:childTnLst>
                              <p:par>
                                <p:cTn id="41" presetID="2" presetClass="entr" presetSubtype="8"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0-#ppt_w/2"/>
                                          </p:val>
                                        </p:tav>
                                        <p:tav tm="100000">
                                          <p:val>
                                            <p:strVal val="#ppt_x"/>
                                          </p:val>
                                        </p:tav>
                                      </p:tavLst>
                                    </p:anim>
                                    <p:anim calcmode="lin" valueType="num">
                                      <p:cBhvr additive="base">
                                        <p:cTn id="44" dur="500" fill="hold"/>
                                        <p:tgtEl>
                                          <p:spTgt spid="13"/>
                                        </p:tgtEl>
                                        <p:attrNameLst>
                                          <p:attrName>ppt_y</p:attrName>
                                        </p:attrNameLst>
                                      </p:cBhvr>
                                      <p:tavLst>
                                        <p:tav tm="0">
                                          <p:val>
                                            <p:strVal val="#ppt_y"/>
                                          </p:val>
                                        </p:tav>
                                        <p:tav tm="100000">
                                          <p:val>
                                            <p:strVal val="#ppt_y"/>
                                          </p:val>
                                        </p:tav>
                                      </p:tavLst>
                                    </p:anim>
                                  </p:childTnLst>
                                </p:cTn>
                              </p:par>
                            </p:childTnLst>
                          </p:cTn>
                        </p:par>
                        <p:par>
                          <p:cTn id="45" fill="hold">
                            <p:stCondLst>
                              <p:cond delay="4000"/>
                            </p:stCondLst>
                            <p:childTnLst>
                              <p:par>
                                <p:cTn id="46" presetID="22" presetClass="entr" presetSubtype="8"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500"/>
                                        <p:tgtEl>
                                          <p:spTgt spid="12"/>
                                        </p:tgtEl>
                                      </p:cBhvr>
                                    </p:animEffect>
                                  </p:childTnLst>
                                </p:cTn>
                              </p:par>
                            </p:childTnLst>
                          </p:cTn>
                        </p:par>
                        <p:par>
                          <p:cTn id="49" fill="hold">
                            <p:stCondLst>
                              <p:cond delay="4500"/>
                            </p:stCondLst>
                            <p:childTnLst>
                              <p:par>
                                <p:cTn id="50" presetID="2" presetClass="entr" presetSubtype="8"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0-#ppt_w/2"/>
                                          </p:val>
                                        </p:tav>
                                        <p:tav tm="100000">
                                          <p:val>
                                            <p:strVal val="#ppt_x"/>
                                          </p:val>
                                        </p:tav>
                                      </p:tavLst>
                                    </p:anim>
                                    <p:anim calcmode="lin" valueType="num">
                                      <p:cBhvr additive="base">
                                        <p:cTn id="53" dur="500" fill="hold"/>
                                        <p:tgtEl>
                                          <p:spTgt spid="15"/>
                                        </p:tgtEl>
                                        <p:attrNameLst>
                                          <p:attrName>ppt_y</p:attrName>
                                        </p:attrNameLst>
                                      </p:cBhvr>
                                      <p:tavLst>
                                        <p:tav tm="0">
                                          <p:val>
                                            <p:strVal val="#ppt_y"/>
                                          </p:val>
                                        </p:tav>
                                        <p:tav tm="100000">
                                          <p:val>
                                            <p:strVal val="#ppt_y"/>
                                          </p:val>
                                        </p:tav>
                                      </p:tavLst>
                                    </p:anim>
                                  </p:childTnLst>
                                </p:cTn>
                              </p:par>
                            </p:childTnLst>
                          </p:cTn>
                        </p:par>
                        <p:par>
                          <p:cTn id="54" fill="hold">
                            <p:stCondLst>
                              <p:cond delay="5000"/>
                            </p:stCondLst>
                            <p:childTnLst>
                              <p:par>
                                <p:cTn id="55" presetID="22" presetClass="entr" presetSubtype="8"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left)">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图片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001751" y="-2001752"/>
            <a:ext cx="5140497" cy="9144001"/>
          </a:xfrm>
          <a:prstGeom prst="rect">
            <a:avLst/>
          </a:prstGeom>
        </p:spPr>
      </p:pic>
      <p:sp>
        <p:nvSpPr>
          <p:cNvPr id="18" name="菱形 17"/>
          <p:cNvSpPr/>
          <p:nvPr/>
        </p:nvSpPr>
        <p:spPr>
          <a:xfrm>
            <a:off x="107504" y="195486"/>
            <a:ext cx="432048" cy="432048"/>
          </a:xfrm>
          <a:prstGeom prst="diamond">
            <a:avLst/>
          </a:prstGeom>
          <a:solidFill>
            <a:schemeClr val="bg1">
              <a:lumMod val="9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菱形 18"/>
          <p:cNvSpPr/>
          <p:nvPr/>
        </p:nvSpPr>
        <p:spPr>
          <a:xfrm>
            <a:off x="251520" y="195486"/>
            <a:ext cx="432048" cy="432048"/>
          </a:xfrm>
          <a:prstGeom prst="diamond">
            <a:avLst/>
          </a:prstGeom>
          <a:solidFill>
            <a:srgbClr val="71BDCD"/>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683568" y="255855"/>
            <a:ext cx="2031325" cy="369332"/>
          </a:xfrm>
          <a:prstGeom prst="rect">
            <a:avLst/>
          </a:prstGeom>
          <a:noFill/>
        </p:spPr>
        <p:txBody>
          <a:bodyPr wrap="none" rtlCol="0">
            <a:spAutoFit/>
          </a:bodyPr>
          <a:lstStyle/>
          <a:p>
            <a:r>
              <a:rPr lang="zh-CN" altLang="en-US" sz="1800" b="1" dirty="0" smtClean="0">
                <a:solidFill>
                  <a:schemeClr val="tx1">
                    <a:lumMod val="65000"/>
                    <a:lumOff val="35000"/>
                  </a:schemeClr>
                </a:solidFill>
                <a:latin typeface="微软雅黑" panose="020B0503020204020204" pitchFamily="34" charset="-122"/>
                <a:ea typeface="微软雅黑" panose="020B0503020204020204" pitchFamily="34" charset="-122"/>
              </a:rPr>
              <a:t>单击添加本页标题</a:t>
            </a:r>
            <a:endParaRPr lang="zh-CN" altLang="en-US" sz="1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a:off x="619050" y="1956900"/>
            <a:ext cx="4244795" cy="2203200"/>
            <a:chOff x="619050" y="1956900"/>
            <a:chExt cx="4244795" cy="2203200"/>
          </a:xfrm>
        </p:grpSpPr>
        <p:sp>
          <p:nvSpPr>
            <p:cNvPr id="7" name="任意多边形 6"/>
            <p:cNvSpPr/>
            <p:nvPr/>
          </p:nvSpPr>
          <p:spPr>
            <a:xfrm>
              <a:off x="619050" y="4160100"/>
              <a:ext cx="4244795" cy="0"/>
            </a:xfrm>
            <a:custGeom>
              <a:avLst/>
              <a:gdLst>
                <a:gd name="connsiteX0" fmla="*/ 0 w 4709160"/>
                <a:gd name="connsiteY0" fmla="*/ 0 h 0"/>
                <a:gd name="connsiteX1" fmla="*/ 4709160 w 4709160"/>
                <a:gd name="connsiteY1" fmla="*/ 0 h 0"/>
              </a:gdLst>
              <a:ahLst/>
              <a:cxnLst>
                <a:cxn ang="0">
                  <a:pos x="connsiteX0" y="connsiteY0"/>
                </a:cxn>
                <a:cxn ang="0">
                  <a:pos x="connsiteX1" y="connsiteY1"/>
                </a:cxn>
              </a:cxnLst>
              <a:rect l="l" t="t" r="r" b="b"/>
              <a:pathLst>
                <a:path w="4709160">
                  <a:moveTo>
                    <a:pt x="0" y="0"/>
                  </a:moveTo>
                  <a:lnTo>
                    <a:pt x="4709160" y="0"/>
                  </a:ln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8" name="任意多边形 7"/>
            <p:cNvSpPr/>
            <p:nvPr/>
          </p:nvSpPr>
          <p:spPr>
            <a:xfrm>
              <a:off x="619051" y="3771300"/>
              <a:ext cx="4232361" cy="0"/>
            </a:xfrm>
            <a:custGeom>
              <a:avLst/>
              <a:gdLst>
                <a:gd name="connsiteX0" fmla="*/ 0 w 4709160"/>
                <a:gd name="connsiteY0" fmla="*/ 0 h 0"/>
                <a:gd name="connsiteX1" fmla="*/ 4709160 w 4709160"/>
                <a:gd name="connsiteY1" fmla="*/ 0 h 0"/>
              </a:gdLst>
              <a:ahLst/>
              <a:cxnLst>
                <a:cxn ang="0">
                  <a:pos x="connsiteX0" y="connsiteY0"/>
                </a:cxn>
                <a:cxn ang="0">
                  <a:pos x="connsiteX1" y="connsiteY1"/>
                </a:cxn>
              </a:cxnLst>
              <a:rect l="l" t="t" r="r" b="b"/>
              <a:pathLst>
                <a:path w="4709160">
                  <a:moveTo>
                    <a:pt x="0" y="0"/>
                  </a:moveTo>
                  <a:lnTo>
                    <a:pt x="4709160" y="0"/>
                  </a:lnTo>
                </a:path>
              </a:pathLst>
            </a:custGeom>
            <a:noFill/>
            <a:ln>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8"/>
            <p:cNvSpPr/>
            <p:nvPr/>
          </p:nvSpPr>
          <p:spPr>
            <a:xfrm>
              <a:off x="619051" y="3425700"/>
              <a:ext cx="4232361" cy="0"/>
            </a:xfrm>
            <a:custGeom>
              <a:avLst/>
              <a:gdLst>
                <a:gd name="connsiteX0" fmla="*/ 0 w 4709160"/>
                <a:gd name="connsiteY0" fmla="*/ 0 h 0"/>
                <a:gd name="connsiteX1" fmla="*/ 4709160 w 4709160"/>
                <a:gd name="connsiteY1" fmla="*/ 0 h 0"/>
              </a:gdLst>
              <a:ahLst/>
              <a:cxnLst>
                <a:cxn ang="0">
                  <a:pos x="connsiteX0" y="connsiteY0"/>
                </a:cxn>
                <a:cxn ang="0">
                  <a:pos x="connsiteX1" y="connsiteY1"/>
                </a:cxn>
              </a:cxnLst>
              <a:rect l="l" t="t" r="r" b="b"/>
              <a:pathLst>
                <a:path w="4709160">
                  <a:moveTo>
                    <a:pt x="0" y="0"/>
                  </a:moveTo>
                  <a:lnTo>
                    <a:pt x="4709160" y="0"/>
                  </a:lnTo>
                </a:path>
              </a:pathLst>
            </a:custGeom>
            <a:noFill/>
            <a:ln>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619051" y="3087300"/>
              <a:ext cx="4232361" cy="0"/>
            </a:xfrm>
            <a:custGeom>
              <a:avLst/>
              <a:gdLst>
                <a:gd name="connsiteX0" fmla="*/ 0 w 4709160"/>
                <a:gd name="connsiteY0" fmla="*/ 0 h 0"/>
                <a:gd name="connsiteX1" fmla="*/ 4709160 w 4709160"/>
                <a:gd name="connsiteY1" fmla="*/ 0 h 0"/>
              </a:gdLst>
              <a:ahLst/>
              <a:cxnLst>
                <a:cxn ang="0">
                  <a:pos x="connsiteX0" y="connsiteY0"/>
                </a:cxn>
                <a:cxn ang="0">
                  <a:pos x="connsiteX1" y="connsiteY1"/>
                </a:cxn>
              </a:cxnLst>
              <a:rect l="l" t="t" r="r" b="b"/>
              <a:pathLst>
                <a:path w="4709160">
                  <a:moveTo>
                    <a:pt x="0" y="0"/>
                  </a:moveTo>
                  <a:lnTo>
                    <a:pt x="4709160" y="0"/>
                  </a:lnTo>
                </a:path>
              </a:pathLst>
            </a:custGeom>
            <a:noFill/>
            <a:ln>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a:off x="619051" y="2705700"/>
              <a:ext cx="4232361" cy="0"/>
            </a:xfrm>
            <a:custGeom>
              <a:avLst/>
              <a:gdLst>
                <a:gd name="connsiteX0" fmla="*/ 0 w 4709160"/>
                <a:gd name="connsiteY0" fmla="*/ 0 h 0"/>
                <a:gd name="connsiteX1" fmla="*/ 4709160 w 4709160"/>
                <a:gd name="connsiteY1" fmla="*/ 0 h 0"/>
              </a:gdLst>
              <a:ahLst/>
              <a:cxnLst>
                <a:cxn ang="0">
                  <a:pos x="connsiteX0" y="connsiteY0"/>
                </a:cxn>
                <a:cxn ang="0">
                  <a:pos x="connsiteX1" y="connsiteY1"/>
                </a:cxn>
              </a:cxnLst>
              <a:rect l="l" t="t" r="r" b="b"/>
              <a:pathLst>
                <a:path w="4709160">
                  <a:moveTo>
                    <a:pt x="0" y="0"/>
                  </a:moveTo>
                  <a:lnTo>
                    <a:pt x="4709160" y="0"/>
                  </a:lnTo>
                </a:path>
              </a:pathLst>
            </a:custGeom>
            <a:noFill/>
            <a:ln>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11"/>
            <p:cNvSpPr/>
            <p:nvPr/>
          </p:nvSpPr>
          <p:spPr>
            <a:xfrm>
              <a:off x="619051" y="2345700"/>
              <a:ext cx="4232361" cy="0"/>
            </a:xfrm>
            <a:custGeom>
              <a:avLst/>
              <a:gdLst>
                <a:gd name="connsiteX0" fmla="*/ 0 w 4709160"/>
                <a:gd name="connsiteY0" fmla="*/ 0 h 0"/>
                <a:gd name="connsiteX1" fmla="*/ 4709160 w 4709160"/>
                <a:gd name="connsiteY1" fmla="*/ 0 h 0"/>
              </a:gdLst>
              <a:ahLst/>
              <a:cxnLst>
                <a:cxn ang="0">
                  <a:pos x="connsiteX0" y="connsiteY0"/>
                </a:cxn>
                <a:cxn ang="0">
                  <a:pos x="connsiteX1" y="connsiteY1"/>
                </a:cxn>
              </a:cxnLst>
              <a:rect l="l" t="t" r="r" b="b"/>
              <a:pathLst>
                <a:path w="4709160">
                  <a:moveTo>
                    <a:pt x="0" y="0"/>
                  </a:moveTo>
                  <a:lnTo>
                    <a:pt x="4709160" y="0"/>
                  </a:lnTo>
                </a:path>
              </a:pathLst>
            </a:custGeom>
            <a:noFill/>
            <a:ln>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12"/>
            <p:cNvSpPr/>
            <p:nvPr/>
          </p:nvSpPr>
          <p:spPr>
            <a:xfrm>
              <a:off x="619051" y="1956900"/>
              <a:ext cx="4232361" cy="0"/>
            </a:xfrm>
            <a:custGeom>
              <a:avLst/>
              <a:gdLst>
                <a:gd name="connsiteX0" fmla="*/ 0 w 4709160"/>
                <a:gd name="connsiteY0" fmla="*/ 0 h 0"/>
                <a:gd name="connsiteX1" fmla="*/ 4709160 w 4709160"/>
                <a:gd name="connsiteY1" fmla="*/ 0 h 0"/>
              </a:gdLst>
              <a:ahLst/>
              <a:cxnLst>
                <a:cxn ang="0">
                  <a:pos x="connsiteX0" y="connsiteY0"/>
                </a:cxn>
                <a:cxn ang="0">
                  <a:pos x="connsiteX1" y="connsiteY1"/>
                </a:cxn>
              </a:cxnLst>
              <a:rect l="l" t="t" r="r" b="b"/>
              <a:pathLst>
                <a:path w="4709160">
                  <a:moveTo>
                    <a:pt x="0" y="0"/>
                  </a:moveTo>
                  <a:lnTo>
                    <a:pt x="4709160" y="0"/>
                  </a:lnTo>
                </a:path>
              </a:pathLst>
            </a:custGeom>
            <a:noFill/>
            <a:ln>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任意多边形 13"/>
          <p:cNvSpPr/>
          <p:nvPr/>
        </p:nvSpPr>
        <p:spPr>
          <a:xfrm>
            <a:off x="796158" y="2041086"/>
            <a:ext cx="4058162" cy="2103129"/>
          </a:xfrm>
          <a:custGeom>
            <a:avLst/>
            <a:gdLst>
              <a:gd name="connsiteX0" fmla="*/ 0 w 1825625"/>
              <a:gd name="connsiteY0" fmla="*/ 860425 h 860425"/>
              <a:gd name="connsiteX1" fmla="*/ 463550 w 1825625"/>
              <a:gd name="connsiteY1" fmla="*/ 409575 h 860425"/>
              <a:gd name="connsiteX2" fmla="*/ 879475 w 1825625"/>
              <a:gd name="connsiteY2" fmla="*/ 504825 h 860425"/>
              <a:gd name="connsiteX3" fmla="*/ 1069975 w 1825625"/>
              <a:gd name="connsiteY3" fmla="*/ 250825 h 860425"/>
              <a:gd name="connsiteX4" fmla="*/ 1381125 w 1825625"/>
              <a:gd name="connsiteY4" fmla="*/ 0 h 860425"/>
              <a:gd name="connsiteX5" fmla="*/ 1825625 w 1825625"/>
              <a:gd name="connsiteY5" fmla="*/ 260350 h 860425"/>
              <a:gd name="connsiteX6" fmla="*/ 1816100 w 1825625"/>
              <a:gd name="connsiteY6" fmla="*/ 854075 h 860425"/>
              <a:gd name="connsiteX7" fmla="*/ 0 w 1825625"/>
              <a:gd name="connsiteY7" fmla="*/ 860425 h 860425"/>
              <a:gd name="connsiteX0" fmla="*/ 0 w 1821350"/>
              <a:gd name="connsiteY0" fmla="*/ 860425 h 860425"/>
              <a:gd name="connsiteX1" fmla="*/ 463550 w 1821350"/>
              <a:gd name="connsiteY1" fmla="*/ 409575 h 860425"/>
              <a:gd name="connsiteX2" fmla="*/ 879475 w 1821350"/>
              <a:gd name="connsiteY2" fmla="*/ 504825 h 860425"/>
              <a:gd name="connsiteX3" fmla="*/ 1069975 w 1821350"/>
              <a:gd name="connsiteY3" fmla="*/ 250825 h 860425"/>
              <a:gd name="connsiteX4" fmla="*/ 1381125 w 1821350"/>
              <a:gd name="connsiteY4" fmla="*/ 0 h 860425"/>
              <a:gd name="connsiteX5" fmla="*/ 1821350 w 1821350"/>
              <a:gd name="connsiteY5" fmla="*/ 260350 h 860425"/>
              <a:gd name="connsiteX6" fmla="*/ 1816100 w 1821350"/>
              <a:gd name="connsiteY6" fmla="*/ 854075 h 860425"/>
              <a:gd name="connsiteX7" fmla="*/ 0 w 1821350"/>
              <a:gd name="connsiteY7" fmla="*/ 860425 h 86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1350" h="860425">
                <a:moveTo>
                  <a:pt x="0" y="860425"/>
                </a:moveTo>
                <a:lnTo>
                  <a:pt x="463550" y="409575"/>
                </a:lnTo>
                <a:lnTo>
                  <a:pt x="879475" y="504825"/>
                </a:lnTo>
                <a:lnTo>
                  <a:pt x="1069975" y="250825"/>
                </a:lnTo>
                <a:lnTo>
                  <a:pt x="1381125" y="0"/>
                </a:lnTo>
                <a:lnTo>
                  <a:pt x="1821350" y="260350"/>
                </a:lnTo>
                <a:lnTo>
                  <a:pt x="1816100" y="854075"/>
                </a:lnTo>
                <a:lnTo>
                  <a:pt x="0" y="860425"/>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14"/>
          <p:cNvSpPr/>
          <p:nvPr/>
        </p:nvSpPr>
        <p:spPr>
          <a:xfrm>
            <a:off x="789083" y="2420235"/>
            <a:ext cx="4062854" cy="1722858"/>
          </a:xfrm>
          <a:custGeom>
            <a:avLst/>
            <a:gdLst>
              <a:gd name="connsiteX0" fmla="*/ 0 w 1828800"/>
              <a:gd name="connsiteY0" fmla="*/ 704850 h 704850"/>
              <a:gd name="connsiteX1" fmla="*/ 473075 w 1828800"/>
              <a:gd name="connsiteY1" fmla="*/ 339725 h 704850"/>
              <a:gd name="connsiteX2" fmla="*/ 638175 w 1828800"/>
              <a:gd name="connsiteY2" fmla="*/ 361950 h 704850"/>
              <a:gd name="connsiteX3" fmla="*/ 1038225 w 1828800"/>
              <a:gd name="connsiteY3" fmla="*/ 384175 h 704850"/>
              <a:gd name="connsiteX4" fmla="*/ 1181100 w 1828800"/>
              <a:gd name="connsiteY4" fmla="*/ 117475 h 704850"/>
              <a:gd name="connsiteX5" fmla="*/ 1377950 w 1828800"/>
              <a:gd name="connsiteY5" fmla="*/ 0 h 704850"/>
              <a:gd name="connsiteX6" fmla="*/ 1749425 w 1828800"/>
              <a:gd name="connsiteY6" fmla="*/ 244475 h 704850"/>
              <a:gd name="connsiteX7" fmla="*/ 1828800 w 1828800"/>
              <a:gd name="connsiteY7" fmla="*/ 225425 h 704850"/>
              <a:gd name="connsiteX8" fmla="*/ 1816100 w 1828800"/>
              <a:gd name="connsiteY8" fmla="*/ 698500 h 704850"/>
              <a:gd name="connsiteX9" fmla="*/ 0 w 1828800"/>
              <a:gd name="connsiteY9" fmla="*/ 704850 h 704850"/>
              <a:gd name="connsiteX0" fmla="*/ 0 w 1823456"/>
              <a:gd name="connsiteY0" fmla="*/ 704850 h 704850"/>
              <a:gd name="connsiteX1" fmla="*/ 473075 w 1823456"/>
              <a:gd name="connsiteY1" fmla="*/ 339725 h 704850"/>
              <a:gd name="connsiteX2" fmla="*/ 638175 w 1823456"/>
              <a:gd name="connsiteY2" fmla="*/ 361950 h 704850"/>
              <a:gd name="connsiteX3" fmla="*/ 1038225 w 1823456"/>
              <a:gd name="connsiteY3" fmla="*/ 384175 h 704850"/>
              <a:gd name="connsiteX4" fmla="*/ 1181100 w 1823456"/>
              <a:gd name="connsiteY4" fmla="*/ 117475 h 704850"/>
              <a:gd name="connsiteX5" fmla="*/ 1377950 w 1823456"/>
              <a:gd name="connsiteY5" fmla="*/ 0 h 704850"/>
              <a:gd name="connsiteX6" fmla="*/ 1749425 w 1823456"/>
              <a:gd name="connsiteY6" fmla="*/ 244475 h 704850"/>
              <a:gd name="connsiteX7" fmla="*/ 1823456 w 1823456"/>
              <a:gd name="connsiteY7" fmla="*/ 225425 h 704850"/>
              <a:gd name="connsiteX8" fmla="*/ 1816100 w 1823456"/>
              <a:gd name="connsiteY8" fmla="*/ 698500 h 704850"/>
              <a:gd name="connsiteX9" fmla="*/ 0 w 1823456"/>
              <a:gd name="connsiteY9" fmla="*/ 704850 h 704850"/>
              <a:gd name="connsiteX0" fmla="*/ 0 w 1823456"/>
              <a:gd name="connsiteY0" fmla="*/ 704850 h 704850"/>
              <a:gd name="connsiteX1" fmla="*/ 473075 w 1823456"/>
              <a:gd name="connsiteY1" fmla="*/ 339725 h 704850"/>
              <a:gd name="connsiteX2" fmla="*/ 638175 w 1823456"/>
              <a:gd name="connsiteY2" fmla="*/ 361950 h 704850"/>
              <a:gd name="connsiteX3" fmla="*/ 1038225 w 1823456"/>
              <a:gd name="connsiteY3" fmla="*/ 384175 h 704850"/>
              <a:gd name="connsiteX4" fmla="*/ 1181100 w 1823456"/>
              <a:gd name="connsiteY4" fmla="*/ 117475 h 704850"/>
              <a:gd name="connsiteX5" fmla="*/ 1377950 w 1823456"/>
              <a:gd name="connsiteY5" fmla="*/ 0 h 704850"/>
              <a:gd name="connsiteX6" fmla="*/ 1749425 w 1823456"/>
              <a:gd name="connsiteY6" fmla="*/ 244475 h 704850"/>
              <a:gd name="connsiteX7" fmla="*/ 1823456 w 1823456"/>
              <a:gd name="connsiteY7" fmla="*/ 225425 h 704850"/>
              <a:gd name="connsiteX8" fmla="*/ 1821800 w 1823456"/>
              <a:gd name="connsiteY8" fmla="*/ 699799 h 704850"/>
              <a:gd name="connsiteX9" fmla="*/ 0 w 1823456"/>
              <a:gd name="connsiteY9" fmla="*/ 704850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3456" h="704850">
                <a:moveTo>
                  <a:pt x="0" y="704850"/>
                </a:moveTo>
                <a:lnTo>
                  <a:pt x="473075" y="339725"/>
                </a:lnTo>
                <a:lnTo>
                  <a:pt x="638175" y="361950"/>
                </a:lnTo>
                <a:lnTo>
                  <a:pt x="1038225" y="384175"/>
                </a:lnTo>
                <a:lnTo>
                  <a:pt x="1181100" y="117475"/>
                </a:lnTo>
                <a:lnTo>
                  <a:pt x="1377950" y="0"/>
                </a:lnTo>
                <a:lnTo>
                  <a:pt x="1749425" y="244475"/>
                </a:lnTo>
                <a:lnTo>
                  <a:pt x="1823456" y="225425"/>
                </a:lnTo>
                <a:lnTo>
                  <a:pt x="1821800" y="699799"/>
                </a:lnTo>
                <a:lnTo>
                  <a:pt x="0" y="704850"/>
                </a:lnTo>
                <a:close/>
              </a:path>
            </a:pathLst>
          </a:custGeom>
          <a:solidFill>
            <a:srgbClr val="D42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15"/>
          <p:cNvSpPr/>
          <p:nvPr/>
        </p:nvSpPr>
        <p:spPr>
          <a:xfrm>
            <a:off x="810433" y="2885872"/>
            <a:ext cx="4040979" cy="1257221"/>
          </a:xfrm>
          <a:custGeom>
            <a:avLst/>
            <a:gdLst>
              <a:gd name="connsiteX0" fmla="*/ 0 w 1812925"/>
              <a:gd name="connsiteY0" fmla="*/ 514350 h 514350"/>
              <a:gd name="connsiteX1" fmla="*/ 438150 w 1812925"/>
              <a:gd name="connsiteY1" fmla="*/ 238125 h 514350"/>
              <a:gd name="connsiteX2" fmla="*/ 622300 w 1812925"/>
              <a:gd name="connsiteY2" fmla="*/ 311150 h 514350"/>
              <a:gd name="connsiteX3" fmla="*/ 825500 w 1812925"/>
              <a:gd name="connsiteY3" fmla="*/ 215900 h 514350"/>
              <a:gd name="connsiteX4" fmla="*/ 1190625 w 1812925"/>
              <a:gd name="connsiteY4" fmla="*/ 276225 h 514350"/>
              <a:gd name="connsiteX5" fmla="*/ 1381125 w 1812925"/>
              <a:gd name="connsiteY5" fmla="*/ 0 h 514350"/>
              <a:gd name="connsiteX6" fmla="*/ 1752600 w 1812925"/>
              <a:gd name="connsiteY6" fmla="*/ 212725 h 514350"/>
              <a:gd name="connsiteX7" fmla="*/ 1812925 w 1812925"/>
              <a:gd name="connsiteY7" fmla="*/ 184150 h 514350"/>
              <a:gd name="connsiteX8" fmla="*/ 1812925 w 1812925"/>
              <a:gd name="connsiteY8" fmla="*/ 511175 h 514350"/>
              <a:gd name="connsiteX9" fmla="*/ 0 w 1812925"/>
              <a:gd name="connsiteY9" fmla="*/ 514350 h 514350"/>
              <a:gd name="connsiteX0" fmla="*/ 0 w 1815775"/>
              <a:gd name="connsiteY0" fmla="*/ 514350 h 514350"/>
              <a:gd name="connsiteX1" fmla="*/ 438150 w 1815775"/>
              <a:gd name="connsiteY1" fmla="*/ 238125 h 514350"/>
              <a:gd name="connsiteX2" fmla="*/ 622300 w 1815775"/>
              <a:gd name="connsiteY2" fmla="*/ 311150 h 514350"/>
              <a:gd name="connsiteX3" fmla="*/ 825500 w 1815775"/>
              <a:gd name="connsiteY3" fmla="*/ 215900 h 514350"/>
              <a:gd name="connsiteX4" fmla="*/ 1190625 w 1815775"/>
              <a:gd name="connsiteY4" fmla="*/ 276225 h 514350"/>
              <a:gd name="connsiteX5" fmla="*/ 1381125 w 1815775"/>
              <a:gd name="connsiteY5" fmla="*/ 0 h 514350"/>
              <a:gd name="connsiteX6" fmla="*/ 1752600 w 1815775"/>
              <a:gd name="connsiteY6" fmla="*/ 212725 h 514350"/>
              <a:gd name="connsiteX7" fmla="*/ 1815775 w 1815775"/>
              <a:gd name="connsiteY7" fmla="*/ 184150 h 514350"/>
              <a:gd name="connsiteX8" fmla="*/ 1812925 w 1815775"/>
              <a:gd name="connsiteY8" fmla="*/ 511175 h 514350"/>
              <a:gd name="connsiteX9" fmla="*/ 0 w 1815775"/>
              <a:gd name="connsiteY9" fmla="*/ 514350 h 514350"/>
              <a:gd name="connsiteX0" fmla="*/ 0 w 1813638"/>
              <a:gd name="connsiteY0" fmla="*/ 514350 h 514350"/>
              <a:gd name="connsiteX1" fmla="*/ 438150 w 1813638"/>
              <a:gd name="connsiteY1" fmla="*/ 238125 h 514350"/>
              <a:gd name="connsiteX2" fmla="*/ 622300 w 1813638"/>
              <a:gd name="connsiteY2" fmla="*/ 311150 h 514350"/>
              <a:gd name="connsiteX3" fmla="*/ 825500 w 1813638"/>
              <a:gd name="connsiteY3" fmla="*/ 215900 h 514350"/>
              <a:gd name="connsiteX4" fmla="*/ 1190625 w 1813638"/>
              <a:gd name="connsiteY4" fmla="*/ 276225 h 514350"/>
              <a:gd name="connsiteX5" fmla="*/ 1381125 w 1813638"/>
              <a:gd name="connsiteY5" fmla="*/ 0 h 514350"/>
              <a:gd name="connsiteX6" fmla="*/ 1752600 w 1813638"/>
              <a:gd name="connsiteY6" fmla="*/ 212725 h 514350"/>
              <a:gd name="connsiteX7" fmla="*/ 1813638 w 1813638"/>
              <a:gd name="connsiteY7" fmla="*/ 185124 h 514350"/>
              <a:gd name="connsiteX8" fmla="*/ 1812925 w 1813638"/>
              <a:gd name="connsiteY8" fmla="*/ 511175 h 514350"/>
              <a:gd name="connsiteX9" fmla="*/ 0 w 1813638"/>
              <a:gd name="connsiteY9" fmla="*/ 514350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3638" h="514350">
                <a:moveTo>
                  <a:pt x="0" y="514350"/>
                </a:moveTo>
                <a:lnTo>
                  <a:pt x="438150" y="238125"/>
                </a:lnTo>
                <a:lnTo>
                  <a:pt x="622300" y="311150"/>
                </a:lnTo>
                <a:lnTo>
                  <a:pt x="825500" y="215900"/>
                </a:lnTo>
                <a:lnTo>
                  <a:pt x="1190625" y="276225"/>
                </a:lnTo>
                <a:lnTo>
                  <a:pt x="1381125" y="0"/>
                </a:lnTo>
                <a:lnTo>
                  <a:pt x="1752600" y="212725"/>
                </a:lnTo>
                <a:lnTo>
                  <a:pt x="1813638" y="185124"/>
                </a:lnTo>
                <a:cubicBezTo>
                  <a:pt x="1813400" y="293808"/>
                  <a:pt x="1813163" y="402491"/>
                  <a:pt x="1812925" y="511175"/>
                </a:cubicBezTo>
                <a:lnTo>
                  <a:pt x="0" y="514350"/>
                </a:lnTo>
                <a:close/>
              </a:path>
            </a:pathLst>
          </a:custGeom>
          <a:solidFill>
            <a:srgbClr val="631A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a:off x="852752" y="3599289"/>
            <a:ext cx="4003535" cy="551004"/>
          </a:xfrm>
          <a:custGeom>
            <a:avLst/>
            <a:gdLst>
              <a:gd name="connsiteX0" fmla="*/ 0 w 1806575"/>
              <a:gd name="connsiteY0" fmla="*/ 225425 h 225425"/>
              <a:gd name="connsiteX1" fmla="*/ 269875 w 1806575"/>
              <a:gd name="connsiteY1" fmla="*/ 73025 h 225425"/>
              <a:gd name="connsiteX2" fmla="*/ 609600 w 1806575"/>
              <a:gd name="connsiteY2" fmla="*/ 142875 h 225425"/>
              <a:gd name="connsiteX3" fmla="*/ 879475 w 1806575"/>
              <a:gd name="connsiteY3" fmla="*/ 0 h 225425"/>
              <a:gd name="connsiteX4" fmla="*/ 1323975 w 1806575"/>
              <a:gd name="connsiteY4" fmla="*/ 130175 h 225425"/>
              <a:gd name="connsiteX5" fmla="*/ 1806575 w 1806575"/>
              <a:gd name="connsiteY5" fmla="*/ 9525 h 225425"/>
              <a:gd name="connsiteX6" fmla="*/ 1793875 w 1806575"/>
              <a:gd name="connsiteY6" fmla="*/ 222250 h 225425"/>
              <a:gd name="connsiteX7" fmla="*/ 0 w 1806575"/>
              <a:gd name="connsiteY7" fmla="*/ 225425 h 225425"/>
              <a:gd name="connsiteX0" fmla="*/ 0 w 1796833"/>
              <a:gd name="connsiteY0" fmla="*/ 225425 h 225425"/>
              <a:gd name="connsiteX1" fmla="*/ 269875 w 1796833"/>
              <a:gd name="connsiteY1" fmla="*/ 73025 h 225425"/>
              <a:gd name="connsiteX2" fmla="*/ 609600 w 1796833"/>
              <a:gd name="connsiteY2" fmla="*/ 142875 h 225425"/>
              <a:gd name="connsiteX3" fmla="*/ 879475 w 1796833"/>
              <a:gd name="connsiteY3" fmla="*/ 0 h 225425"/>
              <a:gd name="connsiteX4" fmla="*/ 1323975 w 1796833"/>
              <a:gd name="connsiteY4" fmla="*/ 130175 h 225425"/>
              <a:gd name="connsiteX5" fmla="*/ 1796833 w 1796833"/>
              <a:gd name="connsiteY5" fmla="*/ 9525 h 225425"/>
              <a:gd name="connsiteX6" fmla="*/ 1793875 w 1796833"/>
              <a:gd name="connsiteY6" fmla="*/ 222250 h 225425"/>
              <a:gd name="connsiteX7" fmla="*/ 0 w 1796833"/>
              <a:gd name="connsiteY7" fmla="*/ 225425 h 225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6833" h="225425">
                <a:moveTo>
                  <a:pt x="0" y="225425"/>
                </a:moveTo>
                <a:lnTo>
                  <a:pt x="269875" y="73025"/>
                </a:lnTo>
                <a:lnTo>
                  <a:pt x="609600" y="142875"/>
                </a:lnTo>
                <a:lnTo>
                  <a:pt x="879475" y="0"/>
                </a:lnTo>
                <a:lnTo>
                  <a:pt x="1323975" y="130175"/>
                </a:lnTo>
                <a:lnTo>
                  <a:pt x="1796833" y="9525"/>
                </a:lnTo>
                <a:lnTo>
                  <a:pt x="1793875" y="222250"/>
                </a:lnTo>
                <a:lnTo>
                  <a:pt x="0" y="225425"/>
                </a:lnTo>
                <a:close/>
              </a:path>
            </a:pathLst>
          </a:custGeom>
          <a:solidFill>
            <a:schemeClr val="bg1">
              <a:lumMod val="8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790493" y="4132337"/>
            <a:ext cx="41675" cy="45719"/>
          </a:xfrm>
          <a:prstGeom prst="ellipse">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latin typeface="微软雅黑" panose="020B0503020204020204" pitchFamily="34" charset="-122"/>
              <a:ea typeface="微软雅黑" panose="020B0503020204020204" pitchFamily="34" charset="-122"/>
            </a:endParaRPr>
          </a:p>
        </p:txBody>
      </p:sp>
      <p:sp>
        <p:nvSpPr>
          <p:cNvPr id="22" name="椭圆 21"/>
          <p:cNvSpPr/>
          <p:nvPr/>
        </p:nvSpPr>
        <p:spPr>
          <a:xfrm>
            <a:off x="1456045" y="4132337"/>
            <a:ext cx="41675" cy="45719"/>
          </a:xfrm>
          <a:prstGeom prst="ellipse">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3" name="椭圆 22"/>
          <p:cNvSpPr/>
          <p:nvPr/>
        </p:nvSpPr>
        <p:spPr>
          <a:xfrm>
            <a:off x="2017051" y="4132337"/>
            <a:ext cx="41675" cy="45719"/>
          </a:xfrm>
          <a:prstGeom prst="ellipse">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4" name="椭圆 23"/>
          <p:cNvSpPr/>
          <p:nvPr/>
        </p:nvSpPr>
        <p:spPr>
          <a:xfrm>
            <a:off x="2679321" y="4132337"/>
            <a:ext cx="41675" cy="45719"/>
          </a:xfrm>
          <a:prstGeom prst="ellipse">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5" name="椭圆 24"/>
          <p:cNvSpPr/>
          <p:nvPr/>
        </p:nvSpPr>
        <p:spPr>
          <a:xfrm>
            <a:off x="3291209" y="4132337"/>
            <a:ext cx="41675" cy="45719"/>
          </a:xfrm>
          <a:prstGeom prst="ellipse">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6" name="椭圆 25"/>
          <p:cNvSpPr/>
          <p:nvPr/>
        </p:nvSpPr>
        <p:spPr>
          <a:xfrm>
            <a:off x="3972024" y="4144923"/>
            <a:ext cx="41675" cy="45719"/>
          </a:xfrm>
          <a:prstGeom prst="ellipse">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27" name="组合 26"/>
          <p:cNvGrpSpPr/>
          <p:nvPr/>
        </p:nvGrpSpPr>
        <p:grpSpPr>
          <a:xfrm>
            <a:off x="610772" y="4129290"/>
            <a:ext cx="4376361" cy="273404"/>
            <a:chOff x="610772" y="4129290"/>
            <a:chExt cx="4376361" cy="273404"/>
          </a:xfrm>
        </p:grpSpPr>
        <p:sp>
          <p:nvSpPr>
            <p:cNvPr id="28" name="文本框 27"/>
            <p:cNvSpPr txBox="1"/>
            <p:nvPr/>
          </p:nvSpPr>
          <p:spPr>
            <a:xfrm>
              <a:off x="610772" y="4143093"/>
              <a:ext cx="518091" cy="253916"/>
            </a:xfrm>
            <a:prstGeom prst="rect">
              <a:avLst/>
            </a:prstGeom>
            <a:noFill/>
          </p:spPr>
          <p:txBody>
            <a:bodyPr wrap="none" rtlCol="0">
              <a:spAutoFit/>
            </a:bodyPr>
            <a:lstStyle/>
            <a:p>
              <a:r>
                <a:rPr lang="en-US" altLang="zh-CN" sz="1050" dirty="0" smtClean="0">
                  <a:latin typeface="微软雅黑" panose="020B0503020204020204" pitchFamily="34" charset="-122"/>
                  <a:ea typeface="微软雅黑" panose="020B0503020204020204" pitchFamily="34" charset="-122"/>
                </a:rPr>
                <a:t>2010</a:t>
              </a:r>
              <a:endParaRPr lang="zh-CN" altLang="en-US" sz="1050" dirty="0">
                <a:latin typeface="微软雅黑" panose="020B0503020204020204" pitchFamily="34" charset="-122"/>
                <a:ea typeface="微软雅黑" panose="020B0503020204020204" pitchFamily="34" charset="-122"/>
              </a:endParaRPr>
            </a:p>
          </p:txBody>
        </p:sp>
        <p:sp>
          <p:nvSpPr>
            <p:cNvPr id="29" name="文本框 28"/>
            <p:cNvSpPr txBox="1"/>
            <p:nvPr/>
          </p:nvSpPr>
          <p:spPr>
            <a:xfrm>
              <a:off x="1241432" y="4129290"/>
              <a:ext cx="518091" cy="253916"/>
            </a:xfrm>
            <a:prstGeom prst="rect">
              <a:avLst/>
            </a:prstGeom>
            <a:noFill/>
          </p:spPr>
          <p:txBody>
            <a:bodyPr wrap="none" rtlCol="0">
              <a:spAutoFit/>
            </a:bodyPr>
            <a:lstStyle/>
            <a:p>
              <a:r>
                <a:rPr lang="en-US" altLang="zh-CN" sz="1050" dirty="0" smtClean="0">
                  <a:latin typeface="微软雅黑" panose="020B0503020204020204" pitchFamily="34" charset="-122"/>
                  <a:ea typeface="微软雅黑" panose="020B0503020204020204" pitchFamily="34" charset="-122"/>
                </a:rPr>
                <a:t>2011</a:t>
              </a:r>
              <a:endParaRPr lang="zh-CN" altLang="en-US" sz="1050" dirty="0">
                <a:latin typeface="微软雅黑" panose="020B0503020204020204" pitchFamily="34" charset="-122"/>
                <a:ea typeface="微软雅黑" panose="020B0503020204020204" pitchFamily="34" charset="-122"/>
              </a:endParaRPr>
            </a:p>
          </p:txBody>
        </p:sp>
        <p:sp>
          <p:nvSpPr>
            <p:cNvPr id="30" name="文本框 29"/>
            <p:cNvSpPr txBox="1"/>
            <p:nvPr/>
          </p:nvSpPr>
          <p:spPr>
            <a:xfrm>
              <a:off x="1802439" y="4129290"/>
              <a:ext cx="518091" cy="253916"/>
            </a:xfrm>
            <a:prstGeom prst="rect">
              <a:avLst/>
            </a:prstGeom>
            <a:noFill/>
          </p:spPr>
          <p:txBody>
            <a:bodyPr wrap="none" rtlCol="0">
              <a:spAutoFit/>
            </a:bodyPr>
            <a:lstStyle/>
            <a:p>
              <a:r>
                <a:rPr lang="en-US" altLang="zh-CN" sz="1050" dirty="0" smtClean="0">
                  <a:latin typeface="微软雅黑" panose="020B0503020204020204" pitchFamily="34" charset="-122"/>
                  <a:ea typeface="微软雅黑" panose="020B0503020204020204" pitchFamily="34" charset="-122"/>
                </a:rPr>
                <a:t>2012</a:t>
              </a:r>
            </a:p>
          </p:txBody>
        </p:sp>
        <p:sp>
          <p:nvSpPr>
            <p:cNvPr id="31" name="文本框 30"/>
            <p:cNvSpPr txBox="1"/>
            <p:nvPr/>
          </p:nvSpPr>
          <p:spPr>
            <a:xfrm>
              <a:off x="2464709" y="4129290"/>
              <a:ext cx="518091" cy="253916"/>
            </a:xfrm>
            <a:prstGeom prst="rect">
              <a:avLst/>
            </a:prstGeom>
            <a:noFill/>
          </p:spPr>
          <p:txBody>
            <a:bodyPr wrap="none" rtlCol="0">
              <a:spAutoFit/>
            </a:bodyPr>
            <a:lstStyle/>
            <a:p>
              <a:r>
                <a:rPr lang="en-US" altLang="zh-CN" sz="1050" dirty="0" smtClean="0">
                  <a:latin typeface="微软雅黑" panose="020B0503020204020204" pitchFamily="34" charset="-122"/>
                  <a:ea typeface="微软雅黑" panose="020B0503020204020204" pitchFamily="34" charset="-122"/>
                </a:rPr>
                <a:t>2013</a:t>
              </a:r>
              <a:endParaRPr lang="zh-CN" altLang="en-US" sz="1050" dirty="0">
                <a:latin typeface="微软雅黑" panose="020B0503020204020204" pitchFamily="34" charset="-122"/>
                <a:ea typeface="微软雅黑" panose="020B0503020204020204" pitchFamily="34" charset="-122"/>
              </a:endParaRPr>
            </a:p>
          </p:txBody>
        </p:sp>
        <p:sp>
          <p:nvSpPr>
            <p:cNvPr id="32" name="文本框 31"/>
            <p:cNvSpPr txBox="1"/>
            <p:nvPr/>
          </p:nvSpPr>
          <p:spPr>
            <a:xfrm>
              <a:off x="3076597" y="4129290"/>
              <a:ext cx="518091" cy="253916"/>
            </a:xfrm>
            <a:prstGeom prst="rect">
              <a:avLst/>
            </a:prstGeom>
            <a:noFill/>
          </p:spPr>
          <p:txBody>
            <a:bodyPr wrap="none" rtlCol="0">
              <a:spAutoFit/>
            </a:bodyPr>
            <a:lstStyle/>
            <a:p>
              <a:r>
                <a:rPr lang="en-US" altLang="zh-CN" sz="1050" dirty="0" smtClean="0">
                  <a:latin typeface="微软雅黑" panose="020B0503020204020204" pitchFamily="34" charset="-122"/>
                  <a:ea typeface="微软雅黑" panose="020B0503020204020204" pitchFamily="34" charset="-122"/>
                </a:rPr>
                <a:t>2014</a:t>
              </a:r>
              <a:endParaRPr lang="zh-CN" altLang="en-US" sz="1050" dirty="0">
                <a:latin typeface="微软雅黑" panose="020B0503020204020204" pitchFamily="34" charset="-122"/>
                <a:ea typeface="微软雅黑" panose="020B0503020204020204" pitchFamily="34" charset="-122"/>
              </a:endParaRPr>
            </a:p>
          </p:txBody>
        </p:sp>
        <p:sp>
          <p:nvSpPr>
            <p:cNvPr id="33" name="文本框 32"/>
            <p:cNvSpPr txBox="1"/>
            <p:nvPr/>
          </p:nvSpPr>
          <p:spPr>
            <a:xfrm>
              <a:off x="3757412" y="4141876"/>
              <a:ext cx="518091" cy="253916"/>
            </a:xfrm>
            <a:prstGeom prst="rect">
              <a:avLst/>
            </a:prstGeom>
            <a:noFill/>
          </p:spPr>
          <p:txBody>
            <a:bodyPr wrap="none" rtlCol="0">
              <a:spAutoFit/>
            </a:bodyPr>
            <a:lstStyle/>
            <a:p>
              <a:r>
                <a:rPr lang="en-US" altLang="zh-CN" sz="1050" dirty="0" smtClean="0">
                  <a:latin typeface="微软雅黑" panose="020B0503020204020204" pitchFamily="34" charset="-122"/>
                  <a:ea typeface="微软雅黑" panose="020B0503020204020204" pitchFamily="34" charset="-122"/>
                </a:rPr>
                <a:t>2015</a:t>
              </a:r>
              <a:endParaRPr lang="zh-CN" altLang="en-US" sz="1050" dirty="0">
                <a:latin typeface="微软雅黑" panose="020B0503020204020204" pitchFamily="34" charset="-122"/>
                <a:ea typeface="微软雅黑" panose="020B0503020204020204" pitchFamily="34" charset="-122"/>
              </a:endParaRPr>
            </a:p>
          </p:txBody>
        </p:sp>
        <p:sp>
          <p:nvSpPr>
            <p:cNvPr id="34" name="文本框 33"/>
            <p:cNvSpPr txBox="1"/>
            <p:nvPr/>
          </p:nvSpPr>
          <p:spPr>
            <a:xfrm>
              <a:off x="4469042" y="4148778"/>
              <a:ext cx="518091" cy="253916"/>
            </a:xfrm>
            <a:prstGeom prst="rect">
              <a:avLst/>
            </a:prstGeom>
            <a:noFill/>
          </p:spPr>
          <p:txBody>
            <a:bodyPr wrap="none" rtlCol="0">
              <a:spAutoFit/>
            </a:bodyPr>
            <a:lstStyle/>
            <a:p>
              <a:r>
                <a:rPr lang="en-US" altLang="zh-CN" sz="1050" dirty="0" smtClean="0">
                  <a:latin typeface="微软雅黑" panose="020B0503020204020204" pitchFamily="34" charset="-122"/>
                  <a:ea typeface="微软雅黑" panose="020B0503020204020204" pitchFamily="34" charset="-122"/>
                </a:rPr>
                <a:t>2016</a:t>
              </a:r>
              <a:endParaRPr lang="zh-CN" altLang="en-US" sz="1050" dirty="0">
                <a:latin typeface="微软雅黑" panose="020B0503020204020204" pitchFamily="34" charset="-122"/>
                <a:ea typeface="微软雅黑" panose="020B0503020204020204" pitchFamily="34" charset="-122"/>
              </a:endParaRPr>
            </a:p>
          </p:txBody>
        </p:sp>
      </p:grpSp>
      <p:sp>
        <p:nvSpPr>
          <p:cNvPr id="35" name="椭圆 34"/>
          <p:cNvSpPr/>
          <p:nvPr/>
        </p:nvSpPr>
        <p:spPr>
          <a:xfrm>
            <a:off x="4683654" y="4151825"/>
            <a:ext cx="41675" cy="45719"/>
          </a:xfrm>
          <a:prstGeom prst="ellipse">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6" name="文本框 35"/>
          <p:cNvSpPr txBox="1"/>
          <p:nvPr/>
        </p:nvSpPr>
        <p:spPr>
          <a:xfrm>
            <a:off x="288430" y="4016482"/>
            <a:ext cx="385042" cy="261610"/>
          </a:xfrm>
          <a:prstGeom prst="rect">
            <a:avLst/>
          </a:prstGeom>
          <a:noFill/>
        </p:spPr>
        <p:txBody>
          <a:bodyPr wrap="none" rtlCol="0">
            <a:spAutoFit/>
          </a:bodyPr>
          <a:lstStyle/>
          <a:p>
            <a:r>
              <a:rPr lang="en-US" altLang="zh-CN" sz="1100" dirty="0" smtClean="0">
                <a:latin typeface="微软雅黑" panose="020B0503020204020204" pitchFamily="34" charset="-122"/>
                <a:ea typeface="微软雅黑" panose="020B0503020204020204" pitchFamily="34" charset="-122"/>
              </a:rPr>
              <a:t>1.0</a:t>
            </a:r>
            <a:endParaRPr lang="zh-CN" altLang="en-US" sz="1100" dirty="0">
              <a:latin typeface="微软雅黑" panose="020B0503020204020204" pitchFamily="34" charset="-122"/>
              <a:ea typeface="微软雅黑" panose="020B0503020204020204" pitchFamily="34" charset="-122"/>
            </a:endParaRPr>
          </a:p>
        </p:txBody>
      </p:sp>
      <p:sp>
        <p:nvSpPr>
          <p:cNvPr id="37" name="文本框 36"/>
          <p:cNvSpPr txBox="1"/>
          <p:nvPr/>
        </p:nvSpPr>
        <p:spPr>
          <a:xfrm>
            <a:off x="300001" y="3644065"/>
            <a:ext cx="385042" cy="261610"/>
          </a:xfrm>
          <a:prstGeom prst="rect">
            <a:avLst/>
          </a:prstGeom>
          <a:noFill/>
        </p:spPr>
        <p:txBody>
          <a:bodyPr wrap="none" rtlCol="0">
            <a:spAutoFit/>
          </a:bodyPr>
          <a:lstStyle/>
          <a:p>
            <a:r>
              <a:rPr lang="en-US" altLang="zh-CN" sz="1100" dirty="0" smtClean="0">
                <a:latin typeface="微软雅黑" panose="020B0503020204020204" pitchFamily="34" charset="-122"/>
                <a:ea typeface="微软雅黑" panose="020B0503020204020204" pitchFamily="34" charset="-122"/>
              </a:rPr>
              <a:t>1.5</a:t>
            </a:r>
            <a:endParaRPr lang="zh-CN" altLang="en-US" sz="1100" dirty="0">
              <a:latin typeface="微软雅黑" panose="020B0503020204020204" pitchFamily="34" charset="-122"/>
              <a:ea typeface="微软雅黑" panose="020B0503020204020204" pitchFamily="34" charset="-122"/>
            </a:endParaRPr>
          </a:p>
        </p:txBody>
      </p:sp>
      <p:sp>
        <p:nvSpPr>
          <p:cNvPr id="38" name="文本框 37"/>
          <p:cNvSpPr txBox="1"/>
          <p:nvPr/>
        </p:nvSpPr>
        <p:spPr>
          <a:xfrm>
            <a:off x="300001" y="3298790"/>
            <a:ext cx="385042" cy="261610"/>
          </a:xfrm>
          <a:prstGeom prst="rect">
            <a:avLst/>
          </a:prstGeom>
          <a:noFill/>
        </p:spPr>
        <p:txBody>
          <a:bodyPr wrap="none" rtlCol="0">
            <a:spAutoFit/>
          </a:bodyPr>
          <a:lstStyle/>
          <a:p>
            <a:r>
              <a:rPr lang="en-US" altLang="zh-CN" sz="1100" dirty="0" smtClean="0">
                <a:latin typeface="微软雅黑" panose="020B0503020204020204" pitchFamily="34" charset="-122"/>
                <a:ea typeface="微软雅黑" panose="020B0503020204020204" pitchFamily="34" charset="-122"/>
              </a:rPr>
              <a:t>2.0</a:t>
            </a:r>
            <a:endParaRPr lang="zh-CN" altLang="en-US" sz="1100" dirty="0">
              <a:latin typeface="微软雅黑" panose="020B0503020204020204" pitchFamily="34" charset="-122"/>
              <a:ea typeface="微软雅黑" panose="020B0503020204020204" pitchFamily="34" charset="-122"/>
            </a:endParaRPr>
          </a:p>
        </p:txBody>
      </p:sp>
      <p:sp>
        <p:nvSpPr>
          <p:cNvPr id="39" name="文本框 38"/>
          <p:cNvSpPr txBox="1"/>
          <p:nvPr/>
        </p:nvSpPr>
        <p:spPr>
          <a:xfrm>
            <a:off x="300001" y="2962247"/>
            <a:ext cx="385042" cy="261610"/>
          </a:xfrm>
          <a:prstGeom prst="rect">
            <a:avLst/>
          </a:prstGeom>
          <a:noFill/>
        </p:spPr>
        <p:txBody>
          <a:bodyPr wrap="none" rtlCol="0">
            <a:spAutoFit/>
          </a:bodyPr>
          <a:lstStyle/>
          <a:p>
            <a:r>
              <a:rPr lang="en-US" altLang="zh-CN" sz="1100" dirty="0" smtClean="0">
                <a:latin typeface="微软雅黑" panose="020B0503020204020204" pitchFamily="34" charset="-122"/>
                <a:ea typeface="微软雅黑" panose="020B0503020204020204" pitchFamily="34" charset="-122"/>
              </a:rPr>
              <a:t>2.5</a:t>
            </a:r>
            <a:endParaRPr lang="zh-CN" altLang="en-US" sz="1100" dirty="0">
              <a:latin typeface="微软雅黑" panose="020B0503020204020204" pitchFamily="34" charset="-122"/>
              <a:ea typeface="微软雅黑" panose="020B0503020204020204" pitchFamily="34" charset="-122"/>
            </a:endParaRPr>
          </a:p>
        </p:txBody>
      </p:sp>
      <p:sp>
        <p:nvSpPr>
          <p:cNvPr id="40" name="文本框 39"/>
          <p:cNvSpPr txBox="1"/>
          <p:nvPr/>
        </p:nvSpPr>
        <p:spPr>
          <a:xfrm>
            <a:off x="300001" y="2573447"/>
            <a:ext cx="385042" cy="261610"/>
          </a:xfrm>
          <a:prstGeom prst="rect">
            <a:avLst/>
          </a:prstGeom>
          <a:noFill/>
        </p:spPr>
        <p:txBody>
          <a:bodyPr wrap="none" rtlCol="0">
            <a:spAutoFit/>
          </a:bodyPr>
          <a:lstStyle/>
          <a:p>
            <a:r>
              <a:rPr lang="en-US" altLang="zh-CN" sz="1100" dirty="0" smtClean="0">
                <a:latin typeface="微软雅黑" panose="020B0503020204020204" pitchFamily="34" charset="-122"/>
                <a:ea typeface="微软雅黑" panose="020B0503020204020204" pitchFamily="34" charset="-122"/>
              </a:rPr>
              <a:t>3.0</a:t>
            </a:r>
            <a:endParaRPr lang="zh-CN" altLang="en-US" sz="1100" dirty="0">
              <a:latin typeface="微软雅黑" panose="020B0503020204020204" pitchFamily="34" charset="-122"/>
              <a:ea typeface="微软雅黑" panose="020B0503020204020204" pitchFamily="34" charset="-122"/>
            </a:endParaRPr>
          </a:p>
        </p:txBody>
      </p:sp>
      <p:sp>
        <p:nvSpPr>
          <p:cNvPr id="41" name="文本框 40"/>
          <p:cNvSpPr txBox="1"/>
          <p:nvPr/>
        </p:nvSpPr>
        <p:spPr>
          <a:xfrm>
            <a:off x="288430" y="2227848"/>
            <a:ext cx="385042" cy="261610"/>
          </a:xfrm>
          <a:prstGeom prst="rect">
            <a:avLst/>
          </a:prstGeom>
          <a:noFill/>
        </p:spPr>
        <p:txBody>
          <a:bodyPr wrap="none" rtlCol="0">
            <a:spAutoFit/>
          </a:bodyPr>
          <a:lstStyle/>
          <a:p>
            <a:r>
              <a:rPr lang="en-US" altLang="zh-CN" sz="1100" dirty="0" smtClean="0">
                <a:latin typeface="微软雅黑" panose="020B0503020204020204" pitchFamily="34" charset="-122"/>
                <a:ea typeface="微软雅黑" panose="020B0503020204020204" pitchFamily="34" charset="-122"/>
              </a:rPr>
              <a:t>3.5</a:t>
            </a:r>
            <a:endParaRPr lang="zh-CN" altLang="en-US" sz="1100" dirty="0">
              <a:latin typeface="微软雅黑" panose="020B0503020204020204" pitchFamily="34" charset="-122"/>
              <a:ea typeface="微软雅黑" panose="020B0503020204020204" pitchFamily="34" charset="-122"/>
            </a:endParaRPr>
          </a:p>
        </p:txBody>
      </p:sp>
      <p:sp>
        <p:nvSpPr>
          <p:cNvPr id="42" name="文本框 41"/>
          <p:cNvSpPr txBox="1"/>
          <p:nvPr/>
        </p:nvSpPr>
        <p:spPr>
          <a:xfrm>
            <a:off x="288430" y="1823663"/>
            <a:ext cx="385042" cy="261610"/>
          </a:xfrm>
          <a:prstGeom prst="rect">
            <a:avLst/>
          </a:prstGeom>
          <a:noFill/>
        </p:spPr>
        <p:txBody>
          <a:bodyPr wrap="none" rtlCol="0">
            <a:spAutoFit/>
          </a:bodyPr>
          <a:lstStyle/>
          <a:p>
            <a:r>
              <a:rPr lang="en-US" altLang="zh-CN" sz="1100" dirty="0" smtClean="0">
                <a:latin typeface="微软雅黑" panose="020B0503020204020204" pitchFamily="34" charset="-122"/>
                <a:ea typeface="微软雅黑" panose="020B0503020204020204" pitchFamily="34" charset="-122"/>
              </a:rPr>
              <a:t>4.0</a:t>
            </a:r>
            <a:endParaRPr lang="zh-CN" altLang="en-US" sz="1100" dirty="0">
              <a:latin typeface="微软雅黑" panose="020B0503020204020204" pitchFamily="34" charset="-122"/>
              <a:ea typeface="微软雅黑" panose="020B0503020204020204" pitchFamily="34" charset="-122"/>
            </a:endParaRPr>
          </a:p>
        </p:txBody>
      </p:sp>
      <p:sp>
        <p:nvSpPr>
          <p:cNvPr id="43" name="文本框 1"/>
          <p:cNvSpPr txBox="1">
            <a:spLocks noChangeArrowheads="1"/>
          </p:cNvSpPr>
          <p:nvPr/>
        </p:nvSpPr>
        <p:spPr bwMode="auto">
          <a:xfrm>
            <a:off x="5083959" y="1285790"/>
            <a:ext cx="23058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z="1600" b="1" dirty="0">
                <a:solidFill>
                  <a:schemeClr val="tx1">
                    <a:lumMod val="65000"/>
                    <a:lumOff val="35000"/>
                  </a:schemeClr>
                </a:solidFill>
                <a:latin typeface="微软雅黑" pitchFamily="34" charset="-122"/>
                <a:ea typeface="微软雅黑" pitchFamily="34" charset="-122"/>
              </a:rPr>
              <a:t>单击这里添加标题内容</a:t>
            </a:r>
          </a:p>
        </p:txBody>
      </p:sp>
      <p:sp>
        <p:nvSpPr>
          <p:cNvPr id="44" name="TextBox 53"/>
          <p:cNvSpPr txBox="1"/>
          <p:nvPr/>
        </p:nvSpPr>
        <p:spPr>
          <a:xfrm>
            <a:off x="5097896" y="1554830"/>
            <a:ext cx="3511385" cy="842538"/>
          </a:xfrm>
          <a:prstGeom prst="rect">
            <a:avLst/>
          </a:prstGeom>
          <a:noFill/>
          <a:ln w="12700">
            <a:noFill/>
          </a:ln>
        </p:spPr>
        <p:txBody>
          <a:bodyPr wrap="square" rtlCol="0">
            <a:spAutoFit/>
          </a:bodyPr>
          <a:lstStyle/>
          <a:p>
            <a:pPr algn="just">
              <a:lnSpc>
                <a:spcPct val="150000"/>
              </a:lnSpc>
              <a:spcBef>
                <a:spcPct val="20000"/>
              </a:spcBef>
            </a:pPr>
            <a:r>
              <a:rPr lang="zh-CN" altLang="en-US" sz="1100" dirty="0" smtClean="0">
                <a:solidFill>
                  <a:schemeClr val="bg1">
                    <a:lumMod val="50000"/>
                  </a:schemeClr>
                </a:solidFill>
                <a:latin typeface="微软雅黑" panose="020B0503020204020204" pitchFamily="34" charset="-122"/>
                <a:ea typeface="微软雅黑" panose="020B0503020204020204" pitchFamily="34" charset="-122"/>
              </a:rPr>
              <a:t>请在这里输入你的文字说明并且文本尽量精简，可根据你的需求随意拉伸文本框</a:t>
            </a:r>
            <a:r>
              <a:rPr lang="zh-CN" altLang="en-US" sz="1050" dirty="0" smtClean="0">
                <a:solidFill>
                  <a:schemeClr val="bg1">
                    <a:lumMod val="50000"/>
                  </a:schemeClr>
                </a:solidFill>
                <a:latin typeface="微软雅黑" panose="020B0503020204020204" pitchFamily="34" charset="-122"/>
                <a:ea typeface="微软雅黑" panose="020B0503020204020204" pitchFamily="34" charset="-122"/>
              </a:rPr>
              <a:t>请在这里输入你的文字说明并且文本尽量精简，可根据你的需求随意拉伸文本框</a:t>
            </a:r>
            <a:endParaRPr lang="en-US" altLang="zh-CN" sz="1000" dirty="0" smtClean="0">
              <a:solidFill>
                <a:schemeClr val="bg1">
                  <a:lumMod val="50000"/>
                </a:schemeClr>
              </a:solidFill>
              <a:latin typeface="Arial" pitchFamily="34" charset="0"/>
              <a:ea typeface="微软雅黑" pitchFamily="34" charset="-122"/>
              <a:sym typeface="Arial" pitchFamily="34" charset="0"/>
            </a:endParaRPr>
          </a:p>
        </p:txBody>
      </p:sp>
      <p:sp>
        <p:nvSpPr>
          <p:cNvPr id="45" name="圆角矩形 44"/>
          <p:cNvSpPr/>
          <p:nvPr/>
        </p:nvSpPr>
        <p:spPr>
          <a:xfrm>
            <a:off x="5328000" y="2511207"/>
            <a:ext cx="329850" cy="308193"/>
          </a:xfrm>
          <a:prstGeom prst="roundRect">
            <a:avLst/>
          </a:prstGeom>
          <a:solidFill>
            <a:srgbClr val="631A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6" name="组合 45"/>
          <p:cNvGrpSpPr/>
          <p:nvPr/>
        </p:nvGrpSpPr>
        <p:grpSpPr>
          <a:xfrm>
            <a:off x="5607094" y="2434762"/>
            <a:ext cx="2492990" cy="452524"/>
            <a:chOff x="5607094" y="2434762"/>
            <a:chExt cx="2492990" cy="452524"/>
          </a:xfrm>
        </p:grpSpPr>
        <p:sp>
          <p:nvSpPr>
            <p:cNvPr id="47" name="文本框 1"/>
            <p:cNvSpPr txBox="1">
              <a:spLocks noChangeArrowheads="1"/>
            </p:cNvSpPr>
            <p:nvPr/>
          </p:nvSpPr>
          <p:spPr bwMode="auto">
            <a:xfrm>
              <a:off x="5607094" y="2434762"/>
              <a:ext cx="1116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z="1200" dirty="0" smtClean="0">
                  <a:solidFill>
                    <a:schemeClr val="tx1">
                      <a:lumMod val="65000"/>
                      <a:lumOff val="35000"/>
                    </a:schemeClr>
                  </a:solidFill>
                  <a:latin typeface="微软雅黑" pitchFamily="34" charset="-122"/>
                  <a:ea typeface="微软雅黑" pitchFamily="34" charset="-122"/>
                </a:rPr>
                <a:t>添加</a:t>
              </a:r>
              <a:r>
                <a:rPr lang="zh-CN" altLang="en-US" sz="1200" dirty="0">
                  <a:solidFill>
                    <a:schemeClr val="tx1">
                      <a:lumMod val="65000"/>
                      <a:lumOff val="35000"/>
                    </a:schemeClr>
                  </a:solidFill>
                  <a:latin typeface="微软雅黑" pitchFamily="34" charset="-122"/>
                  <a:ea typeface="微软雅黑" pitchFamily="34" charset="-122"/>
                </a:rPr>
                <a:t>标题内容</a:t>
              </a:r>
            </a:p>
          </p:txBody>
        </p:sp>
        <p:sp>
          <p:nvSpPr>
            <p:cNvPr id="48" name="矩形 47"/>
            <p:cNvSpPr/>
            <p:nvPr/>
          </p:nvSpPr>
          <p:spPr>
            <a:xfrm>
              <a:off x="5607094" y="2656454"/>
              <a:ext cx="2492990" cy="230832"/>
            </a:xfrm>
            <a:prstGeom prst="rect">
              <a:avLst/>
            </a:prstGeom>
          </p:spPr>
          <p:txBody>
            <a:bodyPr wrap="none">
              <a:spAutoFit/>
            </a:bodyPr>
            <a:lstStyle/>
            <a:p>
              <a:r>
                <a:rPr lang="zh-CN" altLang="en-US" sz="900" dirty="0" smtClean="0">
                  <a:solidFill>
                    <a:schemeClr val="bg1">
                      <a:lumMod val="50000"/>
                    </a:schemeClr>
                  </a:solidFill>
                  <a:latin typeface="微软雅黑" panose="020B0503020204020204" pitchFamily="34" charset="-122"/>
                  <a:ea typeface="微软雅黑" panose="020B0503020204020204" pitchFamily="34" charset="-122"/>
                </a:rPr>
                <a:t>请在这里输入你的文字说明并且文本尽量精简</a:t>
              </a:r>
              <a:endParaRPr lang="zh-CN" altLang="en-US" sz="900" dirty="0"/>
            </a:p>
          </p:txBody>
        </p:sp>
      </p:grpSp>
      <p:sp>
        <p:nvSpPr>
          <p:cNvPr id="49" name="圆角矩形 48"/>
          <p:cNvSpPr/>
          <p:nvPr/>
        </p:nvSpPr>
        <p:spPr>
          <a:xfrm>
            <a:off x="5328000" y="2991056"/>
            <a:ext cx="329850" cy="308193"/>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0" name="组合 49"/>
          <p:cNvGrpSpPr/>
          <p:nvPr/>
        </p:nvGrpSpPr>
        <p:grpSpPr>
          <a:xfrm>
            <a:off x="5607094" y="2914611"/>
            <a:ext cx="2492990" cy="452524"/>
            <a:chOff x="5607094" y="2914611"/>
            <a:chExt cx="2492990" cy="452524"/>
          </a:xfrm>
        </p:grpSpPr>
        <p:sp>
          <p:nvSpPr>
            <p:cNvPr id="51" name="文本框 1"/>
            <p:cNvSpPr txBox="1">
              <a:spLocks noChangeArrowheads="1"/>
            </p:cNvSpPr>
            <p:nvPr/>
          </p:nvSpPr>
          <p:spPr bwMode="auto">
            <a:xfrm>
              <a:off x="5607094" y="2914611"/>
              <a:ext cx="1116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z="1200" dirty="0" smtClean="0">
                  <a:solidFill>
                    <a:schemeClr val="tx1">
                      <a:lumMod val="65000"/>
                      <a:lumOff val="35000"/>
                    </a:schemeClr>
                  </a:solidFill>
                  <a:latin typeface="微软雅黑" pitchFamily="34" charset="-122"/>
                  <a:ea typeface="微软雅黑" pitchFamily="34" charset="-122"/>
                </a:rPr>
                <a:t>添加</a:t>
              </a:r>
              <a:r>
                <a:rPr lang="zh-CN" altLang="en-US" sz="1200" dirty="0">
                  <a:solidFill>
                    <a:schemeClr val="tx1">
                      <a:lumMod val="65000"/>
                      <a:lumOff val="35000"/>
                    </a:schemeClr>
                  </a:solidFill>
                  <a:latin typeface="微软雅黑" pitchFamily="34" charset="-122"/>
                  <a:ea typeface="微软雅黑" pitchFamily="34" charset="-122"/>
                </a:rPr>
                <a:t>标题内容</a:t>
              </a:r>
            </a:p>
          </p:txBody>
        </p:sp>
        <p:sp>
          <p:nvSpPr>
            <p:cNvPr id="52" name="矩形 51"/>
            <p:cNvSpPr/>
            <p:nvPr/>
          </p:nvSpPr>
          <p:spPr>
            <a:xfrm>
              <a:off x="5607094" y="3136303"/>
              <a:ext cx="2492990" cy="230832"/>
            </a:xfrm>
            <a:prstGeom prst="rect">
              <a:avLst/>
            </a:prstGeom>
          </p:spPr>
          <p:txBody>
            <a:bodyPr wrap="none">
              <a:spAutoFit/>
            </a:bodyPr>
            <a:lstStyle/>
            <a:p>
              <a:r>
                <a:rPr lang="zh-CN" altLang="en-US" sz="900" dirty="0" smtClean="0">
                  <a:solidFill>
                    <a:schemeClr val="bg1">
                      <a:lumMod val="50000"/>
                    </a:schemeClr>
                  </a:solidFill>
                  <a:latin typeface="微软雅黑" panose="020B0503020204020204" pitchFamily="34" charset="-122"/>
                  <a:ea typeface="微软雅黑" panose="020B0503020204020204" pitchFamily="34" charset="-122"/>
                </a:rPr>
                <a:t>请在这里输入你的文字说明并且文本尽量精简</a:t>
              </a:r>
              <a:endParaRPr lang="zh-CN" altLang="en-US" sz="900" dirty="0"/>
            </a:p>
          </p:txBody>
        </p:sp>
      </p:grpSp>
      <p:sp>
        <p:nvSpPr>
          <p:cNvPr id="53" name="圆角矩形 52"/>
          <p:cNvSpPr/>
          <p:nvPr/>
        </p:nvSpPr>
        <p:spPr>
          <a:xfrm>
            <a:off x="5328000" y="3421414"/>
            <a:ext cx="329850" cy="308193"/>
          </a:xfrm>
          <a:prstGeom prst="round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4" name="组合 53"/>
          <p:cNvGrpSpPr/>
          <p:nvPr/>
        </p:nvGrpSpPr>
        <p:grpSpPr>
          <a:xfrm>
            <a:off x="5607094" y="3344969"/>
            <a:ext cx="2492990" cy="452524"/>
            <a:chOff x="5607094" y="3344969"/>
            <a:chExt cx="2492990" cy="452524"/>
          </a:xfrm>
        </p:grpSpPr>
        <p:sp>
          <p:nvSpPr>
            <p:cNvPr id="55" name="文本框 1"/>
            <p:cNvSpPr txBox="1">
              <a:spLocks noChangeArrowheads="1"/>
            </p:cNvSpPr>
            <p:nvPr/>
          </p:nvSpPr>
          <p:spPr bwMode="auto">
            <a:xfrm>
              <a:off x="5607094" y="3344969"/>
              <a:ext cx="1116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z="1200" dirty="0" smtClean="0">
                  <a:solidFill>
                    <a:schemeClr val="tx1">
                      <a:lumMod val="65000"/>
                      <a:lumOff val="35000"/>
                    </a:schemeClr>
                  </a:solidFill>
                  <a:latin typeface="微软雅黑" pitchFamily="34" charset="-122"/>
                  <a:ea typeface="微软雅黑" pitchFamily="34" charset="-122"/>
                </a:rPr>
                <a:t>添加</a:t>
              </a:r>
              <a:r>
                <a:rPr lang="zh-CN" altLang="en-US" sz="1200" dirty="0">
                  <a:solidFill>
                    <a:schemeClr val="tx1">
                      <a:lumMod val="65000"/>
                      <a:lumOff val="35000"/>
                    </a:schemeClr>
                  </a:solidFill>
                  <a:latin typeface="微软雅黑" pitchFamily="34" charset="-122"/>
                  <a:ea typeface="微软雅黑" pitchFamily="34" charset="-122"/>
                </a:rPr>
                <a:t>标题内容</a:t>
              </a:r>
            </a:p>
          </p:txBody>
        </p:sp>
        <p:sp>
          <p:nvSpPr>
            <p:cNvPr id="56" name="矩形 55"/>
            <p:cNvSpPr/>
            <p:nvPr/>
          </p:nvSpPr>
          <p:spPr>
            <a:xfrm>
              <a:off x="5607094" y="3566661"/>
              <a:ext cx="2492990" cy="230832"/>
            </a:xfrm>
            <a:prstGeom prst="rect">
              <a:avLst/>
            </a:prstGeom>
          </p:spPr>
          <p:txBody>
            <a:bodyPr wrap="none">
              <a:spAutoFit/>
            </a:bodyPr>
            <a:lstStyle/>
            <a:p>
              <a:r>
                <a:rPr lang="zh-CN" altLang="en-US" sz="900" dirty="0" smtClean="0">
                  <a:solidFill>
                    <a:schemeClr val="bg1">
                      <a:lumMod val="50000"/>
                    </a:schemeClr>
                  </a:solidFill>
                  <a:latin typeface="微软雅黑" panose="020B0503020204020204" pitchFamily="34" charset="-122"/>
                  <a:ea typeface="微软雅黑" panose="020B0503020204020204" pitchFamily="34" charset="-122"/>
                </a:rPr>
                <a:t>请在这里输入你的文字说明并且文本尽量精简</a:t>
              </a:r>
              <a:endParaRPr lang="zh-CN" altLang="en-US" sz="900" dirty="0"/>
            </a:p>
          </p:txBody>
        </p:sp>
      </p:grpSp>
      <p:sp>
        <p:nvSpPr>
          <p:cNvPr id="57" name="圆角矩形 56"/>
          <p:cNvSpPr/>
          <p:nvPr/>
        </p:nvSpPr>
        <p:spPr>
          <a:xfrm>
            <a:off x="5328000" y="3869935"/>
            <a:ext cx="329850" cy="308193"/>
          </a:xfrm>
          <a:prstGeom prst="roundRect">
            <a:avLst/>
          </a:prstGeom>
          <a:solidFill>
            <a:srgbClr val="D42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8" name="组合 57"/>
          <p:cNvGrpSpPr/>
          <p:nvPr/>
        </p:nvGrpSpPr>
        <p:grpSpPr>
          <a:xfrm>
            <a:off x="5607094" y="3793490"/>
            <a:ext cx="2492990" cy="452524"/>
            <a:chOff x="5607094" y="3793490"/>
            <a:chExt cx="2492990" cy="452524"/>
          </a:xfrm>
        </p:grpSpPr>
        <p:sp>
          <p:nvSpPr>
            <p:cNvPr id="59" name="文本框 1"/>
            <p:cNvSpPr txBox="1">
              <a:spLocks noChangeArrowheads="1"/>
            </p:cNvSpPr>
            <p:nvPr/>
          </p:nvSpPr>
          <p:spPr bwMode="auto">
            <a:xfrm>
              <a:off x="5607094" y="3793490"/>
              <a:ext cx="11160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Calibri" pitchFamily="34" charset="0"/>
                  <a:ea typeface="宋体" pitchFamily="2" charset="-122"/>
                </a:defRPr>
              </a:lvl9pPr>
            </a:lstStyle>
            <a:p>
              <a:pPr eaLnBrk="1" hangingPunct="1"/>
              <a:r>
                <a:rPr lang="zh-CN" altLang="en-US" sz="1200" dirty="0" smtClean="0">
                  <a:solidFill>
                    <a:schemeClr val="tx1">
                      <a:lumMod val="65000"/>
                      <a:lumOff val="35000"/>
                    </a:schemeClr>
                  </a:solidFill>
                  <a:latin typeface="微软雅黑" pitchFamily="34" charset="-122"/>
                  <a:ea typeface="微软雅黑" pitchFamily="34" charset="-122"/>
                </a:rPr>
                <a:t>添加</a:t>
              </a:r>
              <a:r>
                <a:rPr lang="zh-CN" altLang="en-US" sz="1200" dirty="0">
                  <a:solidFill>
                    <a:schemeClr val="tx1">
                      <a:lumMod val="65000"/>
                      <a:lumOff val="35000"/>
                    </a:schemeClr>
                  </a:solidFill>
                  <a:latin typeface="微软雅黑" pitchFamily="34" charset="-122"/>
                  <a:ea typeface="微软雅黑" pitchFamily="34" charset="-122"/>
                </a:rPr>
                <a:t>标题内容</a:t>
              </a:r>
            </a:p>
          </p:txBody>
        </p:sp>
        <p:sp>
          <p:nvSpPr>
            <p:cNvPr id="60" name="矩形 59"/>
            <p:cNvSpPr/>
            <p:nvPr/>
          </p:nvSpPr>
          <p:spPr>
            <a:xfrm>
              <a:off x="5607094" y="4015182"/>
              <a:ext cx="2492990" cy="230832"/>
            </a:xfrm>
            <a:prstGeom prst="rect">
              <a:avLst/>
            </a:prstGeom>
          </p:spPr>
          <p:txBody>
            <a:bodyPr wrap="none">
              <a:spAutoFit/>
            </a:bodyPr>
            <a:lstStyle/>
            <a:p>
              <a:r>
                <a:rPr lang="zh-CN" altLang="en-US" sz="900" dirty="0" smtClean="0">
                  <a:solidFill>
                    <a:schemeClr val="bg1">
                      <a:lumMod val="50000"/>
                    </a:schemeClr>
                  </a:solidFill>
                  <a:latin typeface="微软雅黑" panose="020B0503020204020204" pitchFamily="34" charset="-122"/>
                  <a:ea typeface="微软雅黑" panose="020B0503020204020204" pitchFamily="34" charset="-122"/>
                </a:rPr>
                <a:t>请在这里输入你的文字说明并且文本尽量精简</a:t>
              </a:r>
              <a:endParaRPr lang="zh-CN" altLang="en-US" sz="900" dirty="0"/>
            </a:p>
          </p:txBody>
        </p:sp>
      </p:grpSp>
    </p:spTree>
    <p:extLst>
      <p:ext uri="{BB962C8B-B14F-4D97-AF65-F5344CB8AC3E}">
        <p14:creationId xmlns:p14="http://schemas.microsoft.com/office/powerpoint/2010/main" val="1992232201"/>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250" fill="hold"/>
                                        <p:tgtEl>
                                          <p:spTgt spid="36"/>
                                        </p:tgtEl>
                                        <p:attrNameLst>
                                          <p:attrName>ppt_x</p:attrName>
                                        </p:attrNameLst>
                                      </p:cBhvr>
                                      <p:tavLst>
                                        <p:tav tm="0">
                                          <p:val>
                                            <p:strVal val="#ppt_x"/>
                                          </p:val>
                                        </p:tav>
                                        <p:tav tm="100000">
                                          <p:val>
                                            <p:strVal val="#ppt_x"/>
                                          </p:val>
                                        </p:tav>
                                      </p:tavLst>
                                    </p:anim>
                                    <p:anim calcmode="lin" valueType="num">
                                      <p:cBhvr additive="base">
                                        <p:cTn id="12" dur="250" fill="hold"/>
                                        <p:tgtEl>
                                          <p:spTgt spid="36"/>
                                        </p:tgtEl>
                                        <p:attrNameLst>
                                          <p:attrName>ppt_y</p:attrName>
                                        </p:attrNameLst>
                                      </p:cBhvr>
                                      <p:tavLst>
                                        <p:tav tm="0">
                                          <p:val>
                                            <p:strVal val="0-#ppt_h/2"/>
                                          </p:val>
                                        </p:tav>
                                        <p:tav tm="100000">
                                          <p:val>
                                            <p:strVal val="#ppt_y"/>
                                          </p:val>
                                        </p:tav>
                                      </p:tavLst>
                                    </p:anim>
                                  </p:childTnLst>
                                </p:cTn>
                              </p:par>
                            </p:childTnLst>
                          </p:cTn>
                        </p:par>
                        <p:par>
                          <p:cTn id="13" fill="hold">
                            <p:stCondLst>
                              <p:cond delay="750"/>
                            </p:stCondLst>
                            <p:childTnLst>
                              <p:par>
                                <p:cTn id="14" presetID="2" presetClass="entr" presetSubtype="1"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ppt_x"/>
                                          </p:val>
                                        </p:tav>
                                        <p:tav tm="100000">
                                          <p:val>
                                            <p:strVal val="#ppt_x"/>
                                          </p:val>
                                        </p:tav>
                                      </p:tavLst>
                                    </p:anim>
                                    <p:anim calcmode="lin" valueType="num">
                                      <p:cBhvr additive="base">
                                        <p:cTn id="17" dur="250" fill="hold"/>
                                        <p:tgtEl>
                                          <p:spTgt spid="37"/>
                                        </p:tgtEl>
                                        <p:attrNameLst>
                                          <p:attrName>ppt_y</p:attrName>
                                        </p:attrNameLst>
                                      </p:cBhvr>
                                      <p:tavLst>
                                        <p:tav tm="0">
                                          <p:val>
                                            <p:strVal val="0-#ppt_h/2"/>
                                          </p:val>
                                        </p:tav>
                                        <p:tav tm="100000">
                                          <p:val>
                                            <p:strVal val="#ppt_y"/>
                                          </p:val>
                                        </p:tav>
                                      </p:tavLst>
                                    </p:anim>
                                  </p:childTnLst>
                                </p:cTn>
                              </p:par>
                            </p:childTnLst>
                          </p:cTn>
                        </p:par>
                        <p:par>
                          <p:cTn id="18" fill="hold">
                            <p:stCondLst>
                              <p:cond delay="1000"/>
                            </p:stCondLst>
                            <p:childTnLst>
                              <p:par>
                                <p:cTn id="19" presetID="2" presetClass="entr" presetSubtype="1" fill="hold" grpId="0" nodeType="afterEffect">
                                  <p:stCondLst>
                                    <p:cond delay="0"/>
                                  </p:stCondLst>
                                  <p:childTnLst>
                                    <p:set>
                                      <p:cBhvr>
                                        <p:cTn id="20" dur="1" fill="hold">
                                          <p:stCondLst>
                                            <p:cond delay="0"/>
                                          </p:stCondLst>
                                        </p:cTn>
                                        <p:tgtEl>
                                          <p:spTgt spid="38"/>
                                        </p:tgtEl>
                                        <p:attrNameLst>
                                          <p:attrName>style.visibility</p:attrName>
                                        </p:attrNameLst>
                                      </p:cBhvr>
                                      <p:to>
                                        <p:strVal val="visible"/>
                                      </p:to>
                                    </p:set>
                                    <p:anim calcmode="lin" valueType="num">
                                      <p:cBhvr additive="base">
                                        <p:cTn id="21" dur="250" fill="hold"/>
                                        <p:tgtEl>
                                          <p:spTgt spid="38"/>
                                        </p:tgtEl>
                                        <p:attrNameLst>
                                          <p:attrName>ppt_x</p:attrName>
                                        </p:attrNameLst>
                                      </p:cBhvr>
                                      <p:tavLst>
                                        <p:tav tm="0">
                                          <p:val>
                                            <p:strVal val="#ppt_x"/>
                                          </p:val>
                                        </p:tav>
                                        <p:tav tm="100000">
                                          <p:val>
                                            <p:strVal val="#ppt_x"/>
                                          </p:val>
                                        </p:tav>
                                      </p:tavLst>
                                    </p:anim>
                                    <p:anim calcmode="lin" valueType="num">
                                      <p:cBhvr additive="base">
                                        <p:cTn id="22" dur="250" fill="hold"/>
                                        <p:tgtEl>
                                          <p:spTgt spid="38"/>
                                        </p:tgtEl>
                                        <p:attrNameLst>
                                          <p:attrName>ppt_y</p:attrName>
                                        </p:attrNameLst>
                                      </p:cBhvr>
                                      <p:tavLst>
                                        <p:tav tm="0">
                                          <p:val>
                                            <p:strVal val="0-#ppt_h/2"/>
                                          </p:val>
                                        </p:tav>
                                        <p:tav tm="100000">
                                          <p:val>
                                            <p:strVal val="#ppt_y"/>
                                          </p:val>
                                        </p:tav>
                                      </p:tavLst>
                                    </p:anim>
                                  </p:childTnLst>
                                </p:cTn>
                              </p:par>
                            </p:childTnLst>
                          </p:cTn>
                        </p:par>
                        <p:par>
                          <p:cTn id="23" fill="hold">
                            <p:stCondLst>
                              <p:cond delay="1250"/>
                            </p:stCondLst>
                            <p:childTnLst>
                              <p:par>
                                <p:cTn id="24" presetID="2" presetClass="entr" presetSubtype="1" fill="hold" grpId="0" nodeType="after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additive="base">
                                        <p:cTn id="26" dur="250" fill="hold"/>
                                        <p:tgtEl>
                                          <p:spTgt spid="39"/>
                                        </p:tgtEl>
                                        <p:attrNameLst>
                                          <p:attrName>ppt_x</p:attrName>
                                        </p:attrNameLst>
                                      </p:cBhvr>
                                      <p:tavLst>
                                        <p:tav tm="0">
                                          <p:val>
                                            <p:strVal val="#ppt_x"/>
                                          </p:val>
                                        </p:tav>
                                        <p:tav tm="100000">
                                          <p:val>
                                            <p:strVal val="#ppt_x"/>
                                          </p:val>
                                        </p:tav>
                                      </p:tavLst>
                                    </p:anim>
                                    <p:anim calcmode="lin" valueType="num">
                                      <p:cBhvr additive="base">
                                        <p:cTn id="27" dur="250" fill="hold"/>
                                        <p:tgtEl>
                                          <p:spTgt spid="39"/>
                                        </p:tgtEl>
                                        <p:attrNameLst>
                                          <p:attrName>ppt_y</p:attrName>
                                        </p:attrNameLst>
                                      </p:cBhvr>
                                      <p:tavLst>
                                        <p:tav tm="0">
                                          <p:val>
                                            <p:strVal val="0-#ppt_h/2"/>
                                          </p:val>
                                        </p:tav>
                                        <p:tav tm="100000">
                                          <p:val>
                                            <p:strVal val="#ppt_y"/>
                                          </p:val>
                                        </p:tav>
                                      </p:tavLst>
                                    </p:anim>
                                  </p:childTnLst>
                                </p:cTn>
                              </p:par>
                            </p:childTnLst>
                          </p:cTn>
                        </p:par>
                        <p:par>
                          <p:cTn id="28" fill="hold">
                            <p:stCondLst>
                              <p:cond delay="1500"/>
                            </p:stCondLst>
                            <p:childTnLst>
                              <p:par>
                                <p:cTn id="29" presetID="2" presetClass="entr" presetSubtype="1" fill="hold" grpId="0" nodeType="afterEffect">
                                  <p:stCondLst>
                                    <p:cond delay="0"/>
                                  </p:stCondLst>
                                  <p:childTnLst>
                                    <p:set>
                                      <p:cBhvr>
                                        <p:cTn id="30" dur="1" fill="hold">
                                          <p:stCondLst>
                                            <p:cond delay="0"/>
                                          </p:stCondLst>
                                        </p:cTn>
                                        <p:tgtEl>
                                          <p:spTgt spid="40"/>
                                        </p:tgtEl>
                                        <p:attrNameLst>
                                          <p:attrName>style.visibility</p:attrName>
                                        </p:attrNameLst>
                                      </p:cBhvr>
                                      <p:to>
                                        <p:strVal val="visible"/>
                                      </p:to>
                                    </p:set>
                                    <p:anim calcmode="lin" valueType="num">
                                      <p:cBhvr additive="base">
                                        <p:cTn id="31" dur="250" fill="hold"/>
                                        <p:tgtEl>
                                          <p:spTgt spid="40"/>
                                        </p:tgtEl>
                                        <p:attrNameLst>
                                          <p:attrName>ppt_x</p:attrName>
                                        </p:attrNameLst>
                                      </p:cBhvr>
                                      <p:tavLst>
                                        <p:tav tm="0">
                                          <p:val>
                                            <p:strVal val="#ppt_x"/>
                                          </p:val>
                                        </p:tav>
                                        <p:tav tm="100000">
                                          <p:val>
                                            <p:strVal val="#ppt_x"/>
                                          </p:val>
                                        </p:tav>
                                      </p:tavLst>
                                    </p:anim>
                                    <p:anim calcmode="lin" valueType="num">
                                      <p:cBhvr additive="base">
                                        <p:cTn id="32" dur="250" fill="hold"/>
                                        <p:tgtEl>
                                          <p:spTgt spid="40"/>
                                        </p:tgtEl>
                                        <p:attrNameLst>
                                          <p:attrName>ppt_y</p:attrName>
                                        </p:attrNameLst>
                                      </p:cBhvr>
                                      <p:tavLst>
                                        <p:tav tm="0">
                                          <p:val>
                                            <p:strVal val="0-#ppt_h/2"/>
                                          </p:val>
                                        </p:tav>
                                        <p:tav tm="100000">
                                          <p:val>
                                            <p:strVal val="#ppt_y"/>
                                          </p:val>
                                        </p:tav>
                                      </p:tavLst>
                                    </p:anim>
                                  </p:childTnLst>
                                </p:cTn>
                              </p:par>
                            </p:childTnLst>
                          </p:cTn>
                        </p:par>
                        <p:par>
                          <p:cTn id="33" fill="hold">
                            <p:stCondLst>
                              <p:cond delay="1750"/>
                            </p:stCondLst>
                            <p:childTnLst>
                              <p:par>
                                <p:cTn id="34" presetID="2" presetClass="entr" presetSubtype="1" fill="hold" grpId="0" nodeType="afterEffect">
                                  <p:stCondLst>
                                    <p:cond delay="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250" fill="hold"/>
                                        <p:tgtEl>
                                          <p:spTgt spid="41"/>
                                        </p:tgtEl>
                                        <p:attrNameLst>
                                          <p:attrName>ppt_x</p:attrName>
                                        </p:attrNameLst>
                                      </p:cBhvr>
                                      <p:tavLst>
                                        <p:tav tm="0">
                                          <p:val>
                                            <p:strVal val="#ppt_x"/>
                                          </p:val>
                                        </p:tav>
                                        <p:tav tm="100000">
                                          <p:val>
                                            <p:strVal val="#ppt_x"/>
                                          </p:val>
                                        </p:tav>
                                      </p:tavLst>
                                    </p:anim>
                                    <p:anim calcmode="lin" valueType="num">
                                      <p:cBhvr additive="base">
                                        <p:cTn id="37" dur="250" fill="hold"/>
                                        <p:tgtEl>
                                          <p:spTgt spid="41"/>
                                        </p:tgtEl>
                                        <p:attrNameLst>
                                          <p:attrName>ppt_y</p:attrName>
                                        </p:attrNameLst>
                                      </p:cBhvr>
                                      <p:tavLst>
                                        <p:tav tm="0">
                                          <p:val>
                                            <p:strVal val="0-#ppt_h/2"/>
                                          </p:val>
                                        </p:tav>
                                        <p:tav tm="100000">
                                          <p:val>
                                            <p:strVal val="#ppt_y"/>
                                          </p:val>
                                        </p:tav>
                                      </p:tavLst>
                                    </p:anim>
                                  </p:childTnLst>
                                </p:cTn>
                              </p:par>
                            </p:childTnLst>
                          </p:cTn>
                        </p:par>
                        <p:par>
                          <p:cTn id="38" fill="hold">
                            <p:stCondLst>
                              <p:cond delay="2000"/>
                            </p:stCondLst>
                            <p:childTnLst>
                              <p:par>
                                <p:cTn id="39" presetID="2" presetClass="entr" presetSubtype="1" fill="hold" grpId="0" nodeType="afterEffect">
                                  <p:stCondLst>
                                    <p:cond delay="0"/>
                                  </p:stCondLst>
                                  <p:childTnLst>
                                    <p:set>
                                      <p:cBhvr>
                                        <p:cTn id="40" dur="1" fill="hold">
                                          <p:stCondLst>
                                            <p:cond delay="0"/>
                                          </p:stCondLst>
                                        </p:cTn>
                                        <p:tgtEl>
                                          <p:spTgt spid="42"/>
                                        </p:tgtEl>
                                        <p:attrNameLst>
                                          <p:attrName>style.visibility</p:attrName>
                                        </p:attrNameLst>
                                      </p:cBhvr>
                                      <p:to>
                                        <p:strVal val="visible"/>
                                      </p:to>
                                    </p:set>
                                    <p:anim calcmode="lin" valueType="num">
                                      <p:cBhvr additive="base">
                                        <p:cTn id="41" dur="250" fill="hold"/>
                                        <p:tgtEl>
                                          <p:spTgt spid="42"/>
                                        </p:tgtEl>
                                        <p:attrNameLst>
                                          <p:attrName>ppt_x</p:attrName>
                                        </p:attrNameLst>
                                      </p:cBhvr>
                                      <p:tavLst>
                                        <p:tav tm="0">
                                          <p:val>
                                            <p:strVal val="#ppt_x"/>
                                          </p:val>
                                        </p:tav>
                                        <p:tav tm="100000">
                                          <p:val>
                                            <p:strVal val="#ppt_x"/>
                                          </p:val>
                                        </p:tav>
                                      </p:tavLst>
                                    </p:anim>
                                    <p:anim calcmode="lin" valueType="num">
                                      <p:cBhvr additive="base">
                                        <p:cTn id="42" dur="250" fill="hold"/>
                                        <p:tgtEl>
                                          <p:spTgt spid="42"/>
                                        </p:tgtEl>
                                        <p:attrNameLst>
                                          <p:attrName>ppt_y</p:attrName>
                                        </p:attrNameLst>
                                      </p:cBhvr>
                                      <p:tavLst>
                                        <p:tav tm="0">
                                          <p:val>
                                            <p:strVal val="0-#ppt_h/2"/>
                                          </p:val>
                                        </p:tav>
                                        <p:tav tm="100000">
                                          <p:val>
                                            <p:strVal val="#ppt_y"/>
                                          </p:val>
                                        </p:tav>
                                      </p:tavLst>
                                    </p:anim>
                                  </p:childTnLst>
                                </p:cTn>
                              </p:par>
                            </p:childTnLst>
                          </p:cTn>
                        </p:par>
                        <p:par>
                          <p:cTn id="43" fill="hold">
                            <p:stCondLst>
                              <p:cond delay="2250"/>
                            </p:stCondLst>
                            <p:childTnLst>
                              <p:par>
                                <p:cTn id="44" presetID="42" presetClass="entr" presetSubtype="0" fill="hold" grpId="0" nodeType="after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250"/>
                                        <p:tgtEl>
                                          <p:spTgt spid="21"/>
                                        </p:tgtEl>
                                      </p:cBhvr>
                                    </p:animEffect>
                                    <p:anim calcmode="lin" valueType="num">
                                      <p:cBhvr>
                                        <p:cTn id="47" dur="250" fill="hold"/>
                                        <p:tgtEl>
                                          <p:spTgt spid="21"/>
                                        </p:tgtEl>
                                        <p:attrNameLst>
                                          <p:attrName>ppt_x</p:attrName>
                                        </p:attrNameLst>
                                      </p:cBhvr>
                                      <p:tavLst>
                                        <p:tav tm="0">
                                          <p:val>
                                            <p:strVal val="#ppt_x"/>
                                          </p:val>
                                        </p:tav>
                                        <p:tav tm="100000">
                                          <p:val>
                                            <p:strVal val="#ppt_x"/>
                                          </p:val>
                                        </p:tav>
                                      </p:tavLst>
                                    </p:anim>
                                    <p:anim calcmode="lin" valueType="num">
                                      <p:cBhvr>
                                        <p:cTn id="48" dur="250" fill="hold"/>
                                        <p:tgtEl>
                                          <p:spTgt spid="21"/>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250"/>
                                        <p:tgtEl>
                                          <p:spTgt spid="22"/>
                                        </p:tgtEl>
                                      </p:cBhvr>
                                    </p:animEffect>
                                    <p:anim calcmode="lin" valueType="num">
                                      <p:cBhvr>
                                        <p:cTn id="52" dur="250" fill="hold"/>
                                        <p:tgtEl>
                                          <p:spTgt spid="22"/>
                                        </p:tgtEl>
                                        <p:attrNameLst>
                                          <p:attrName>ppt_x</p:attrName>
                                        </p:attrNameLst>
                                      </p:cBhvr>
                                      <p:tavLst>
                                        <p:tav tm="0">
                                          <p:val>
                                            <p:strVal val="#ppt_x"/>
                                          </p:val>
                                        </p:tav>
                                        <p:tav tm="100000">
                                          <p:val>
                                            <p:strVal val="#ppt_x"/>
                                          </p:val>
                                        </p:tav>
                                      </p:tavLst>
                                    </p:anim>
                                    <p:anim calcmode="lin" valueType="num">
                                      <p:cBhvr>
                                        <p:cTn id="53" dur="250" fill="hold"/>
                                        <p:tgtEl>
                                          <p:spTgt spid="22"/>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250"/>
                                        <p:tgtEl>
                                          <p:spTgt spid="23"/>
                                        </p:tgtEl>
                                      </p:cBhvr>
                                    </p:animEffect>
                                    <p:anim calcmode="lin" valueType="num">
                                      <p:cBhvr>
                                        <p:cTn id="57" dur="250" fill="hold"/>
                                        <p:tgtEl>
                                          <p:spTgt spid="23"/>
                                        </p:tgtEl>
                                        <p:attrNameLst>
                                          <p:attrName>ppt_x</p:attrName>
                                        </p:attrNameLst>
                                      </p:cBhvr>
                                      <p:tavLst>
                                        <p:tav tm="0">
                                          <p:val>
                                            <p:strVal val="#ppt_x"/>
                                          </p:val>
                                        </p:tav>
                                        <p:tav tm="100000">
                                          <p:val>
                                            <p:strVal val="#ppt_x"/>
                                          </p:val>
                                        </p:tav>
                                      </p:tavLst>
                                    </p:anim>
                                    <p:anim calcmode="lin" valueType="num">
                                      <p:cBhvr>
                                        <p:cTn id="58" dur="250" fill="hold"/>
                                        <p:tgtEl>
                                          <p:spTgt spid="23"/>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250"/>
                                        <p:tgtEl>
                                          <p:spTgt spid="24"/>
                                        </p:tgtEl>
                                      </p:cBhvr>
                                    </p:animEffect>
                                    <p:anim calcmode="lin" valueType="num">
                                      <p:cBhvr>
                                        <p:cTn id="62" dur="250" fill="hold"/>
                                        <p:tgtEl>
                                          <p:spTgt spid="24"/>
                                        </p:tgtEl>
                                        <p:attrNameLst>
                                          <p:attrName>ppt_x</p:attrName>
                                        </p:attrNameLst>
                                      </p:cBhvr>
                                      <p:tavLst>
                                        <p:tav tm="0">
                                          <p:val>
                                            <p:strVal val="#ppt_x"/>
                                          </p:val>
                                        </p:tav>
                                        <p:tav tm="100000">
                                          <p:val>
                                            <p:strVal val="#ppt_x"/>
                                          </p:val>
                                        </p:tav>
                                      </p:tavLst>
                                    </p:anim>
                                    <p:anim calcmode="lin" valueType="num">
                                      <p:cBhvr>
                                        <p:cTn id="63" dur="250" fill="hold"/>
                                        <p:tgtEl>
                                          <p:spTgt spid="24"/>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250"/>
                                        <p:tgtEl>
                                          <p:spTgt spid="25"/>
                                        </p:tgtEl>
                                      </p:cBhvr>
                                    </p:animEffect>
                                    <p:anim calcmode="lin" valueType="num">
                                      <p:cBhvr>
                                        <p:cTn id="67" dur="250" fill="hold"/>
                                        <p:tgtEl>
                                          <p:spTgt spid="25"/>
                                        </p:tgtEl>
                                        <p:attrNameLst>
                                          <p:attrName>ppt_x</p:attrName>
                                        </p:attrNameLst>
                                      </p:cBhvr>
                                      <p:tavLst>
                                        <p:tav tm="0">
                                          <p:val>
                                            <p:strVal val="#ppt_x"/>
                                          </p:val>
                                        </p:tav>
                                        <p:tav tm="100000">
                                          <p:val>
                                            <p:strVal val="#ppt_x"/>
                                          </p:val>
                                        </p:tav>
                                      </p:tavLst>
                                    </p:anim>
                                    <p:anim calcmode="lin" valueType="num">
                                      <p:cBhvr>
                                        <p:cTn id="68" dur="250" fill="hold"/>
                                        <p:tgtEl>
                                          <p:spTgt spid="25"/>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250"/>
                                        <p:tgtEl>
                                          <p:spTgt spid="26"/>
                                        </p:tgtEl>
                                      </p:cBhvr>
                                    </p:animEffect>
                                    <p:anim calcmode="lin" valueType="num">
                                      <p:cBhvr>
                                        <p:cTn id="72" dur="250" fill="hold"/>
                                        <p:tgtEl>
                                          <p:spTgt spid="26"/>
                                        </p:tgtEl>
                                        <p:attrNameLst>
                                          <p:attrName>ppt_x</p:attrName>
                                        </p:attrNameLst>
                                      </p:cBhvr>
                                      <p:tavLst>
                                        <p:tav tm="0">
                                          <p:val>
                                            <p:strVal val="#ppt_x"/>
                                          </p:val>
                                        </p:tav>
                                        <p:tav tm="100000">
                                          <p:val>
                                            <p:strVal val="#ppt_x"/>
                                          </p:val>
                                        </p:tav>
                                      </p:tavLst>
                                    </p:anim>
                                    <p:anim calcmode="lin" valueType="num">
                                      <p:cBhvr>
                                        <p:cTn id="73" dur="250" fill="hold"/>
                                        <p:tgtEl>
                                          <p:spTgt spid="26"/>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fade">
                                      <p:cBhvr>
                                        <p:cTn id="76" dur="250"/>
                                        <p:tgtEl>
                                          <p:spTgt spid="35"/>
                                        </p:tgtEl>
                                      </p:cBhvr>
                                    </p:animEffect>
                                    <p:anim calcmode="lin" valueType="num">
                                      <p:cBhvr>
                                        <p:cTn id="77" dur="250" fill="hold"/>
                                        <p:tgtEl>
                                          <p:spTgt spid="35"/>
                                        </p:tgtEl>
                                        <p:attrNameLst>
                                          <p:attrName>ppt_x</p:attrName>
                                        </p:attrNameLst>
                                      </p:cBhvr>
                                      <p:tavLst>
                                        <p:tav tm="0">
                                          <p:val>
                                            <p:strVal val="#ppt_x"/>
                                          </p:val>
                                        </p:tav>
                                        <p:tav tm="100000">
                                          <p:val>
                                            <p:strVal val="#ppt_x"/>
                                          </p:val>
                                        </p:tav>
                                      </p:tavLst>
                                    </p:anim>
                                    <p:anim calcmode="lin" valueType="num">
                                      <p:cBhvr>
                                        <p:cTn id="78" dur="250" fill="hold"/>
                                        <p:tgtEl>
                                          <p:spTgt spid="35"/>
                                        </p:tgtEl>
                                        <p:attrNameLst>
                                          <p:attrName>ppt_y</p:attrName>
                                        </p:attrNameLst>
                                      </p:cBhvr>
                                      <p:tavLst>
                                        <p:tav tm="0">
                                          <p:val>
                                            <p:strVal val="#ppt_y+.1"/>
                                          </p:val>
                                        </p:tav>
                                        <p:tav tm="100000">
                                          <p:val>
                                            <p:strVal val="#ppt_y"/>
                                          </p:val>
                                        </p:tav>
                                      </p:tavLst>
                                    </p:anim>
                                  </p:childTnLst>
                                </p:cTn>
                              </p:par>
                            </p:childTnLst>
                          </p:cTn>
                        </p:par>
                        <p:par>
                          <p:cTn id="79" fill="hold">
                            <p:stCondLst>
                              <p:cond delay="2500"/>
                            </p:stCondLst>
                            <p:childTnLst>
                              <p:par>
                                <p:cTn id="80" presetID="2" presetClass="entr" presetSubtype="4" fill="hold" nodeType="afterEffect">
                                  <p:stCondLst>
                                    <p:cond delay="0"/>
                                  </p:stCondLst>
                                  <p:childTnLst>
                                    <p:set>
                                      <p:cBhvr>
                                        <p:cTn id="81" dur="1" fill="hold">
                                          <p:stCondLst>
                                            <p:cond delay="0"/>
                                          </p:stCondLst>
                                        </p:cTn>
                                        <p:tgtEl>
                                          <p:spTgt spid="27"/>
                                        </p:tgtEl>
                                        <p:attrNameLst>
                                          <p:attrName>style.visibility</p:attrName>
                                        </p:attrNameLst>
                                      </p:cBhvr>
                                      <p:to>
                                        <p:strVal val="visible"/>
                                      </p:to>
                                    </p:set>
                                    <p:anim calcmode="lin" valueType="num">
                                      <p:cBhvr additive="base">
                                        <p:cTn id="82" dur="500" fill="hold"/>
                                        <p:tgtEl>
                                          <p:spTgt spid="27"/>
                                        </p:tgtEl>
                                        <p:attrNameLst>
                                          <p:attrName>ppt_x</p:attrName>
                                        </p:attrNameLst>
                                      </p:cBhvr>
                                      <p:tavLst>
                                        <p:tav tm="0">
                                          <p:val>
                                            <p:strVal val="#ppt_x"/>
                                          </p:val>
                                        </p:tav>
                                        <p:tav tm="100000">
                                          <p:val>
                                            <p:strVal val="#ppt_x"/>
                                          </p:val>
                                        </p:tav>
                                      </p:tavLst>
                                    </p:anim>
                                    <p:anim calcmode="lin" valueType="num">
                                      <p:cBhvr additive="base">
                                        <p:cTn id="83" dur="500" fill="hold"/>
                                        <p:tgtEl>
                                          <p:spTgt spid="27"/>
                                        </p:tgtEl>
                                        <p:attrNameLst>
                                          <p:attrName>ppt_y</p:attrName>
                                        </p:attrNameLst>
                                      </p:cBhvr>
                                      <p:tavLst>
                                        <p:tav tm="0">
                                          <p:val>
                                            <p:strVal val="1+#ppt_h/2"/>
                                          </p:val>
                                        </p:tav>
                                        <p:tav tm="100000">
                                          <p:val>
                                            <p:strVal val="#ppt_y"/>
                                          </p:val>
                                        </p:tav>
                                      </p:tavLst>
                                    </p:anim>
                                  </p:childTnLst>
                                </p:cTn>
                              </p:par>
                            </p:childTnLst>
                          </p:cTn>
                        </p:par>
                        <p:par>
                          <p:cTn id="84" fill="hold">
                            <p:stCondLst>
                              <p:cond delay="3000"/>
                            </p:stCondLst>
                            <p:childTnLst>
                              <p:par>
                                <p:cTn id="85" presetID="22" presetClass="entr" presetSubtype="4" fill="hold" grpId="0" nodeType="after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wipe(down)">
                                      <p:cBhvr>
                                        <p:cTn id="87" dur="500"/>
                                        <p:tgtEl>
                                          <p:spTgt spid="17"/>
                                        </p:tgtEl>
                                      </p:cBhvr>
                                    </p:animEffect>
                                  </p:childTnLst>
                                </p:cTn>
                              </p:par>
                            </p:childTnLst>
                          </p:cTn>
                        </p:par>
                        <p:par>
                          <p:cTn id="88" fill="hold">
                            <p:stCondLst>
                              <p:cond delay="3500"/>
                            </p:stCondLst>
                            <p:childTnLst>
                              <p:par>
                                <p:cTn id="89" presetID="22" presetClass="entr" presetSubtype="4" fill="hold" grpId="0" nodeType="afterEffect">
                                  <p:stCondLst>
                                    <p:cond delay="0"/>
                                  </p:stCondLst>
                                  <p:childTnLst>
                                    <p:set>
                                      <p:cBhvr>
                                        <p:cTn id="90" dur="1" fill="hold">
                                          <p:stCondLst>
                                            <p:cond delay="0"/>
                                          </p:stCondLst>
                                        </p:cTn>
                                        <p:tgtEl>
                                          <p:spTgt spid="16"/>
                                        </p:tgtEl>
                                        <p:attrNameLst>
                                          <p:attrName>style.visibility</p:attrName>
                                        </p:attrNameLst>
                                      </p:cBhvr>
                                      <p:to>
                                        <p:strVal val="visible"/>
                                      </p:to>
                                    </p:set>
                                    <p:animEffect transition="in" filter="wipe(down)">
                                      <p:cBhvr>
                                        <p:cTn id="91" dur="500"/>
                                        <p:tgtEl>
                                          <p:spTgt spid="16"/>
                                        </p:tgtEl>
                                      </p:cBhvr>
                                    </p:animEffect>
                                  </p:childTnLst>
                                </p:cTn>
                              </p:par>
                            </p:childTnLst>
                          </p:cTn>
                        </p:par>
                        <p:par>
                          <p:cTn id="92" fill="hold">
                            <p:stCondLst>
                              <p:cond delay="4000"/>
                            </p:stCondLst>
                            <p:childTnLst>
                              <p:par>
                                <p:cTn id="93" presetID="22" presetClass="entr" presetSubtype="4" fill="hold" grpId="0" nodeType="after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wipe(down)">
                                      <p:cBhvr>
                                        <p:cTn id="95" dur="500"/>
                                        <p:tgtEl>
                                          <p:spTgt spid="15"/>
                                        </p:tgtEl>
                                      </p:cBhvr>
                                    </p:animEffect>
                                  </p:childTnLst>
                                </p:cTn>
                              </p:par>
                            </p:childTnLst>
                          </p:cTn>
                        </p:par>
                        <p:par>
                          <p:cTn id="96" fill="hold">
                            <p:stCondLst>
                              <p:cond delay="4500"/>
                            </p:stCondLst>
                            <p:childTnLst>
                              <p:par>
                                <p:cTn id="97" presetID="22" presetClass="entr" presetSubtype="4" fill="hold" grpId="0" nodeType="afterEffect">
                                  <p:stCondLst>
                                    <p:cond delay="0"/>
                                  </p:stCondLst>
                                  <p:childTnLst>
                                    <p:set>
                                      <p:cBhvr>
                                        <p:cTn id="98" dur="1" fill="hold">
                                          <p:stCondLst>
                                            <p:cond delay="0"/>
                                          </p:stCondLst>
                                        </p:cTn>
                                        <p:tgtEl>
                                          <p:spTgt spid="14"/>
                                        </p:tgtEl>
                                        <p:attrNameLst>
                                          <p:attrName>style.visibility</p:attrName>
                                        </p:attrNameLst>
                                      </p:cBhvr>
                                      <p:to>
                                        <p:strVal val="visible"/>
                                      </p:to>
                                    </p:set>
                                    <p:animEffect transition="in" filter="wipe(down)">
                                      <p:cBhvr>
                                        <p:cTn id="99" dur="500"/>
                                        <p:tgtEl>
                                          <p:spTgt spid="14"/>
                                        </p:tgtEl>
                                      </p:cBhvr>
                                    </p:animEffect>
                                  </p:childTnLst>
                                </p:cTn>
                              </p:par>
                            </p:childTnLst>
                          </p:cTn>
                        </p:par>
                        <p:par>
                          <p:cTn id="100" fill="hold">
                            <p:stCondLst>
                              <p:cond delay="5000"/>
                            </p:stCondLst>
                            <p:childTnLst>
                              <p:par>
                                <p:cTn id="101" presetID="22" presetClass="entr" presetSubtype="1" fill="hold" grpId="0" nodeType="afterEffect">
                                  <p:stCondLst>
                                    <p:cond delay="0"/>
                                  </p:stCondLst>
                                  <p:childTnLst>
                                    <p:set>
                                      <p:cBhvr>
                                        <p:cTn id="102" dur="1" fill="hold">
                                          <p:stCondLst>
                                            <p:cond delay="0"/>
                                          </p:stCondLst>
                                        </p:cTn>
                                        <p:tgtEl>
                                          <p:spTgt spid="43"/>
                                        </p:tgtEl>
                                        <p:attrNameLst>
                                          <p:attrName>style.visibility</p:attrName>
                                        </p:attrNameLst>
                                      </p:cBhvr>
                                      <p:to>
                                        <p:strVal val="visible"/>
                                      </p:to>
                                    </p:set>
                                    <p:animEffect transition="in" filter="wipe(up)">
                                      <p:cBhvr>
                                        <p:cTn id="103" dur="500"/>
                                        <p:tgtEl>
                                          <p:spTgt spid="43"/>
                                        </p:tgtEl>
                                      </p:cBhvr>
                                    </p:animEffect>
                                  </p:childTnLst>
                                </p:cTn>
                              </p:par>
                            </p:childTnLst>
                          </p:cTn>
                        </p:par>
                        <p:par>
                          <p:cTn id="104" fill="hold">
                            <p:stCondLst>
                              <p:cond delay="5500"/>
                            </p:stCondLst>
                            <p:childTnLst>
                              <p:par>
                                <p:cTn id="105" presetID="22" presetClass="entr" presetSubtype="1" fill="hold" grpId="0" nodeType="afterEffect">
                                  <p:stCondLst>
                                    <p:cond delay="0"/>
                                  </p:stCondLst>
                                  <p:childTnLst>
                                    <p:set>
                                      <p:cBhvr>
                                        <p:cTn id="106" dur="1" fill="hold">
                                          <p:stCondLst>
                                            <p:cond delay="0"/>
                                          </p:stCondLst>
                                        </p:cTn>
                                        <p:tgtEl>
                                          <p:spTgt spid="44"/>
                                        </p:tgtEl>
                                        <p:attrNameLst>
                                          <p:attrName>style.visibility</p:attrName>
                                        </p:attrNameLst>
                                      </p:cBhvr>
                                      <p:to>
                                        <p:strVal val="visible"/>
                                      </p:to>
                                    </p:set>
                                    <p:animEffect transition="in" filter="wipe(up)">
                                      <p:cBhvr>
                                        <p:cTn id="107" dur="500"/>
                                        <p:tgtEl>
                                          <p:spTgt spid="44"/>
                                        </p:tgtEl>
                                      </p:cBhvr>
                                    </p:animEffect>
                                  </p:childTnLst>
                                </p:cTn>
                              </p:par>
                            </p:childTnLst>
                          </p:cTn>
                        </p:par>
                        <p:par>
                          <p:cTn id="108" fill="hold">
                            <p:stCondLst>
                              <p:cond delay="6000"/>
                            </p:stCondLst>
                            <p:childTnLst>
                              <p:par>
                                <p:cTn id="109" presetID="2" presetClass="entr" presetSubtype="4" fill="hold" grpId="0" nodeType="afterEffect">
                                  <p:stCondLst>
                                    <p:cond delay="0"/>
                                  </p:stCondLst>
                                  <p:childTnLst>
                                    <p:set>
                                      <p:cBhvr>
                                        <p:cTn id="110" dur="1" fill="hold">
                                          <p:stCondLst>
                                            <p:cond delay="0"/>
                                          </p:stCondLst>
                                        </p:cTn>
                                        <p:tgtEl>
                                          <p:spTgt spid="45"/>
                                        </p:tgtEl>
                                        <p:attrNameLst>
                                          <p:attrName>style.visibility</p:attrName>
                                        </p:attrNameLst>
                                      </p:cBhvr>
                                      <p:to>
                                        <p:strVal val="visible"/>
                                      </p:to>
                                    </p:set>
                                    <p:anim calcmode="lin" valueType="num">
                                      <p:cBhvr additive="base">
                                        <p:cTn id="111" dur="250" fill="hold"/>
                                        <p:tgtEl>
                                          <p:spTgt spid="45"/>
                                        </p:tgtEl>
                                        <p:attrNameLst>
                                          <p:attrName>ppt_x</p:attrName>
                                        </p:attrNameLst>
                                      </p:cBhvr>
                                      <p:tavLst>
                                        <p:tav tm="0">
                                          <p:val>
                                            <p:strVal val="#ppt_x"/>
                                          </p:val>
                                        </p:tav>
                                        <p:tav tm="100000">
                                          <p:val>
                                            <p:strVal val="#ppt_x"/>
                                          </p:val>
                                        </p:tav>
                                      </p:tavLst>
                                    </p:anim>
                                    <p:anim calcmode="lin" valueType="num">
                                      <p:cBhvr additive="base">
                                        <p:cTn id="112" dur="250" fill="hold"/>
                                        <p:tgtEl>
                                          <p:spTgt spid="45"/>
                                        </p:tgtEl>
                                        <p:attrNameLst>
                                          <p:attrName>ppt_y</p:attrName>
                                        </p:attrNameLst>
                                      </p:cBhvr>
                                      <p:tavLst>
                                        <p:tav tm="0">
                                          <p:val>
                                            <p:strVal val="1+#ppt_h/2"/>
                                          </p:val>
                                        </p:tav>
                                        <p:tav tm="100000">
                                          <p:val>
                                            <p:strVal val="#ppt_y"/>
                                          </p:val>
                                        </p:tav>
                                      </p:tavLst>
                                    </p:anim>
                                  </p:childTnLst>
                                </p:cTn>
                              </p:par>
                            </p:childTnLst>
                          </p:cTn>
                        </p:par>
                        <p:par>
                          <p:cTn id="113" fill="hold">
                            <p:stCondLst>
                              <p:cond delay="6250"/>
                            </p:stCondLst>
                            <p:childTnLst>
                              <p:par>
                                <p:cTn id="114" presetID="22" presetClass="entr" presetSubtype="8" fill="hold" nodeType="afterEffect">
                                  <p:stCondLst>
                                    <p:cond delay="0"/>
                                  </p:stCondLst>
                                  <p:childTnLst>
                                    <p:set>
                                      <p:cBhvr>
                                        <p:cTn id="115" dur="1" fill="hold">
                                          <p:stCondLst>
                                            <p:cond delay="0"/>
                                          </p:stCondLst>
                                        </p:cTn>
                                        <p:tgtEl>
                                          <p:spTgt spid="46"/>
                                        </p:tgtEl>
                                        <p:attrNameLst>
                                          <p:attrName>style.visibility</p:attrName>
                                        </p:attrNameLst>
                                      </p:cBhvr>
                                      <p:to>
                                        <p:strVal val="visible"/>
                                      </p:to>
                                    </p:set>
                                    <p:animEffect transition="in" filter="wipe(left)">
                                      <p:cBhvr>
                                        <p:cTn id="116" dur="500"/>
                                        <p:tgtEl>
                                          <p:spTgt spid="46"/>
                                        </p:tgtEl>
                                      </p:cBhvr>
                                    </p:animEffect>
                                  </p:childTnLst>
                                </p:cTn>
                              </p:par>
                            </p:childTnLst>
                          </p:cTn>
                        </p:par>
                        <p:par>
                          <p:cTn id="117" fill="hold">
                            <p:stCondLst>
                              <p:cond delay="6750"/>
                            </p:stCondLst>
                            <p:childTnLst>
                              <p:par>
                                <p:cTn id="118" presetID="2" presetClass="entr" presetSubtype="4" fill="hold" grpId="0" nodeType="afterEffect">
                                  <p:stCondLst>
                                    <p:cond delay="0"/>
                                  </p:stCondLst>
                                  <p:childTnLst>
                                    <p:set>
                                      <p:cBhvr>
                                        <p:cTn id="119" dur="1" fill="hold">
                                          <p:stCondLst>
                                            <p:cond delay="0"/>
                                          </p:stCondLst>
                                        </p:cTn>
                                        <p:tgtEl>
                                          <p:spTgt spid="49"/>
                                        </p:tgtEl>
                                        <p:attrNameLst>
                                          <p:attrName>style.visibility</p:attrName>
                                        </p:attrNameLst>
                                      </p:cBhvr>
                                      <p:to>
                                        <p:strVal val="visible"/>
                                      </p:to>
                                    </p:set>
                                    <p:anim calcmode="lin" valueType="num">
                                      <p:cBhvr additive="base">
                                        <p:cTn id="120" dur="250" fill="hold"/>
                                        <p:tgtEl>
                                          <p:spTgt spid="49"/>
                                        </p:tgtEl>
                                        <p:attrNameLst>
                                          <p:attrName>ppt_x</p:attrName>
                                        </p:attrNameLst>
                                      </p:cBhvr>
                                      <p:tavLst>
                                        <p:tav tm="0">
                                          <p:val>
                                            <p:strVal val="#ppt_x"/>
                                          </p:val>
                                        </p:tav>
                                        <p:tav tm="100000">
                                          <p:val>
                                            <p:strVal val="#ppt_x"/>
                                          </p:val>
                                        </p:tav>
                                      </p:tavLst>
                                    </p:anim>
                                    <p:anim calcmode="lin" valueType="num">
                                      <p:cBhvr additive="base">
                                        <p:cTn id="121" dur="250" fill="hold"/>
                                        <p:tgtEl>
                                          <p:spTgt spid="49"/>
                                        </p:tgtEl>
                                        <p:attrNameLst>
                                          <p:attrName>ppt_y</p:attrName>
                                        </p:attrNameLst>
                                      </p:cBhvr>
                                      <p:tavLst>
                                        <p:tav tm="0">
                                          <p:val>
                                            <p:strVal val="1+#ppt_h/2"/>
                                          </p:val>
                                        </p:tav>
                                        <p:tav tm="100000">
                                          <p:val>
                                            <p:strVal val="#ppt_y"/>
                                          </p:val>
                                        </p:tav>
                                      </p:tavLst>
                                    </p:anim>
                                  </p:childTnLst>
                                </p:cTn>
                              </p:par>
                            </p:childTnLst>
                          </p:cTn>
                        </p:par>
                        <p:par>
                          <p:cTn id="122" fill="hold">
                            <p:stCondLst>
                              <p:cond delay="7000"/>
                            </p:stCondLst>
                            <p:childTnLst>
                              <p:par>
                                <p:cTn id="123" presetID="22" presetClass="entr" presetSubtype="8" fill="hold" nodeType="afterEffect">
                                  <p:stCondLst>
                                    <p:cond delay="0"/>
                                  </p:stCondLst>
                                  <p:childTnLst>
                                    <p:set>
                                      <p:cBhvr>
                                        <p:cTn id="124" dur="1" fill="hold">
                                          <p:stCondLst>
                                            <p:cond delay="0"/>
                                          </p:stCondLst>
                                        </p:cTn>
                                        <p:tgtEl>
                                          <p:spTgt spid="50"/>
                                        </p:tgtEl>
                                        <p:attrNameLst>
                                          <p:attrName>style.visibility</p:attrName>
                                        </p:attrNameLst>
                                      </p:cBhvr>
                                      <p:to>
                                        <p:strVal val="visible"/>
                                      </p:to>
                                    </p:set>
                                    <p:animEffect transition="in" filter="wipe(left)">
                                      <p:cBhvr>
                                        <p:cTn id="125" dur="500"/>
                                        <p:tgtEl>
                                          <p:spTgt spid="50"/>
                                        </p:tgtEl>
                                      </p:cBhvr>
                                    </p:animEffect>
                                  </p:childTnLst>
                                </p:cTn>
                              </p:par>
                            </p:childTnLst>
                          </p:cTn>
                        </p:par>
                        <p:par>
                          <p:cTn id="126" fill="hold">
                            <p:stCondLst>
                              <p:cond delay="7500"/>
                            </p:stCondLst>
                            <p:childTnLst>
                              <p:par>
                                <p:cTn id="127" presetID="2" presetClass="entr" presetSubtype="4" fill="hold" grpId="0" nodeType="afterEffect">
                                  <p:stCondLst>
                                    <p:cond delay="0"/>
                                  </p:stCondLst>
                                  <p:childTnLst>
                                    <p:set>
                                      <p:cBhvr>
                                        <p:cTn id="128" dur="1" fill="hold">
                                          <p:stCondLst>
                                            <p:cond delay="0"/>
                                          </p:stCondLst>
                                        </p:cTn>
                                        <p:tgtEl>
                                          <p:spTgt spid="53"/>
                                        </p:tgtEl>
                                        <p:attrNameLst>
                                          <p:attrName>style.visibility</p:attrName>
                                        </p:attrNameLst>
                                      </p:cBhvr>
                                      <p:to>
                                        <p:strVal val="visible"/>
                                      </p:to>
                                    </p:set>
                                    <p:anim calcmode="lin" valueType="num">
                                      <p:cBhvr additive="base">
                                        <p:cTn id="129" dur="250" fill="hold"/>
                                        <p:tgtEl>
                                          <p:spTgt spid="53"/>
                                        </p:tgtEl>
                                        <p:attrNameLst>
                                          <p:attrName>ppt_x</p:attrName>
                                        </p:attrNameLst>
                                      </p:cBhvr>
                                      <p:tavLst>
                                        <p:tav tm="0">
                                          <p:val>
                                            <p:strVal val="#ppt_x"/>
                                          </p:val>
                                        </p:tav>
                                        <p:tav tm="100000">
                                          <p:val>
                                            <p:strVal val="#ppt_x"/>
                                          </p:val>
                                        </p:tav>
                                      </p:tavLst>
                                    </p:anim>
                                    <p:anim calcmode="lin" valueType="num">
                                      <p:cBhvr additive="base">
                                        <p:cTn id="130" dur="250" fill="hold"/>
                                        <p:tgtEl>
                                          <p:spTgt spid="53"/>
                                        </p:tgtEl>
                                        <p:attrNameLst>
                                          <p:attrName>ppt_y</p:attrName>
                                        </p:attrNameLst>
                                      </p:cBhvr>
                                      <p:tavLst>
                                        <p:tav tm="0">
                                          <p:val>
                                            <p:strVal val="1+#ppt_h/2"/>
                                          </p:val>
                                        </p:tav>
                                        <p:tav tm="100000">
                                          <p:val>
                                            <p:strVal val="#ppt_y"/>
                                          </p:val>
                                        </p:tav>
                                      </p:tavLst>
                                    </p:anim>
                                  </p:childTnLst>
                                </p:cTn>
                              </p:par>
                            </p:childTnLst>
                          </p:cTn>
                        </p:par>
                        <p:par>
                          <p:cTn id="131" fill="hold">
                            <p:stCondLst>
                              <p:cond delay="7750"/>
                            </p:stCondLst>
                            <p:childTnLst>
                              <p:par>
                                <p:cTn id="132" presetID="22" presetClass="entr" presetSubtype="8" fill="hold" nodeType="afterEffect">
                                  <p:stCondLst>
                                    <p:cond delay="0"/>
                                  </p:stCondLst>
                                  <p:childTnLst>
                                    <p:set>
                                      <p:cBhvr>
                                        <p:cTn id="133" dur="1" fill="hold">
                                          <p:stCondLst>
                                            <p:cond delay="0"/>
                                          </p:stCondLst>
                                        </p:cTn>
                                        <p:tgtEl>
                                          <p:spTgt spid="54"/>
                                        </p:tgtEl>
                                        <p:attrNameLst>
                                          <p:attrName>style.visibility</p:attrName>
                                        </p:attrNameLst>
                                      </p:cBhvr>
                                      <p:to>
                                        <p:strVal val="visible"/>
                                      </p:to>
                                    </p:set>
                                    <p:animEffect transition="in" filter="wipe(left)">
                                      <p:cBhvr>
                                        <p:cTn id="134" dur="500"/>
                                        <p:tgtEl>
                                          <p:spTgt spid="54"/>
                                        </p:tgtEl>
                                      </p:cBhvr>
                                    </p:animEffect>
                                  </p:childTnLst>
                                </p:cTn>
                              </p:par>
                            </p:childTnLst>
                          </p:cTn>
                        </p:par>
                        <p:par>
                          <p:cTn id="135" fill="hold">
                            <p:stCondLst>
                              <p:cond delay="8250"/>
                            </p:stCondLst>
                            <p:childTnLst>
                              <p:par>
                                <p:cTn id="136" presetID="2" presetClass="entr" presetSubtype="4" fill="hold" grpId="0" nodeType="afterEffect">
                                  <p:stCondLst>
                                    <p:cond delay="0"/>
                                  </p:stCondLst>
                                  <p:childTnLst>
                                    <p:set>
                                      <p:cBhvr>
                                        <p:cTn id="137" dur="1" fill="hold">
                                          <p:stCondLst>
                                            <p:cond delay="0"/>
                                          </p:stCondLst>
                                        </p:cTn>
                                        <p:tgtEl>
                                          <p:spTgt spid="57"/>
                                        </p:tgtEl>
                                        <p:attrNameLst>
                                          <p:attrName>style.visibility</p:attrName>
                                        </p:attrNameLst>
                                      </p:cBhvr>
                                      <p:to>
                                        <p:strVal val="visible"/>
                                      </p:to>
                                    </p:set>
                                    <p:anim calcmode="lin" valueType="num">
                                      <p:cBhvr additive="base">
                                        <p:cTn id="138" dur="250" fill="hold"/>
                                        <p:tgtEl>
                                          <p:spTgt spid="57"/>
                                        </p:tgtEl>
                                        <p:attrNameLst>
                                          <p:attrName>ppt_x</p:attrName>
                                        </p:attrNameLst>
                                      </p:cBhvr>
                                      <p:tavLst>
                                        <p:tav tm="0">
                                          <p:val>
                                            <p:strVal val="#ppt_x"/>
                                          </p:val>
                                        </p:tav>
                                        <p:tav tm="100000">
                                          <p:val>
                                            <p:strVal val="#ppt_x"/>
                                          </p:val>
                                        </p:tav>
                                      </p:tavLst>
                                    </p:anim>
                                    <p:anim calcmode="lin" valueType="num">
                                      <p:cBhvr additive="base">
                                        <p:cTn id="139" dur="250" fill="hold"/>
                                        <p:tgtEl>
                                          <p:spTgt spid="57"/>
                                        </p:tgtEl>
                                        <p:attrNameLst>
                                          <p:attrName>ppt_y</p:attrName>
                                        </p:attrNameLst>
                                      </p:cBhvr>
                                      <p:tavLst>
                                        <p:tav tm="0">
                                          <p:val>
                                            <p:strVal val="1+#ppt_h/2"/>
                                          </p:val>
                                        </p:tav>
                                        <p:tav tm="100000">
                                          <p:val>
                                            <p:strVal val="#ppt_y"/>
                                          </p:val>
                                        </p:tav>
                                      </p:tavLst>
                                    </p:anim>
                                  </p:childTnLst>
                                </p:cTn>
                              </p:par>
                            </p:childTnLst>
                          </p:cTn>
                        </p:par>
                        <p:par>
                          <p:cTn id="140" fill="hold">
                            <p:stCondLst>
                              <p:cond delay="8500"/>
                            </p:stCondLst>
                            <p:childTnLst>
                              <p:par>
                                <p:cTn id="141" presetID="22" presetClass="entr" presetSubtype="8" fill="hold" nodeType="afterEffect">
                                  <p:stCondLst>
                                    <p:cond delay="0"/>
                                  </p:stCondLst>
                                  <p:childTnLst>
                                    <p:set>
                                      <p:cBhvr>
                                        <p:cTn id="142" dur="1" fill="hold">
                                          <p:stCondLst>
                                            <p:cond delay="0"/>
                                          </p:stCondLst>
                                        </p:cTn>
                                        <p:tgtEl>
                                          <p:spTgt spid="58"/>
                                        </p:tgtEl>
                                        <p:attrNameLst>
                                          <p:attrName>style.visibility</p:attrName>
                                        </p:attrNameLst>
                                      </p:cBhvr>
                                      <p:to>
                                        <p:strVal val="visible"/>
                                      </p:to>
                                    </p:set>
                                    <p:animEffect transition="in" filter="wipe(left)">
                                      <p:cBhvr>
                                        <p:cTn id="14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21" grpId="0" animBg="1"/>
      <p:bldP spid="22" grpId="0" animBg="1"/>
      <p:bldP spid="23" grpId="0" animBg="1"/>
      <p:bldP spid="24" grpId="0" animBg="1"/>
      <p:bldP spid="25" grpId="0" animBg="1"/>
      <p:bldP spid="26" grpId="0" animBg="1"/>
      <p:bldP spid="35" grpId="0" animBg="1"/>
      <p:bldP spid="36" grpId="0"/>
      <p:bldP spid="37" grpId="0"/>
      <p:bldP spid="38" grpId="0"/>
      <p:bldP spid="39" grpId="0"/>
      <p:bldP spid="40" grpId="0"/>
      <p:bldP spid="41" grpId="0"/>
      <p:bldP spid="42" grpId="0"/>
      <p:bldP spid="43" grpId="0"/>
      <p:bldP spid="44" grpId="0"/>
      <p:bldP spid="45" grpId="0" animBg="1"/>
      <p:bldP spid="49" grpId="0" animBg="1"/>
      <p:bldP spid="53" grpId="0" animBg="1"/>
      <p:bldP spid="5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5750"/>
            <a:ext cx="9144000" cy="4572000"/>
          </a:xfrm>
          <a:prstGeom prst="rect">
            <a:avLst/>
          </a:prstGeom>
        </p:spPr>
      </p:pic>
      <p:sp>
        <p:nvSpPr>
          <p:cNvPr id="5" name="文本框 4"/>
          <p:cNvSpPr txBox="1"/>
          <p:nvPr/>
        </p:nvSpPr>
        <p:spPr>
          <a:xfrm>
            <a:off x="2123661" y="1371762"/>
            <a:ext cx="5191539" cy="1569660"/>
          </a:xfrm>
          <a:prstGeom prst="rect">
            <a:avLst/>
          </a:prstGeom>
          <a:noFill/>
        </p:spPr>
        <p:txBody>
          <a:bodyPr wrap="square" rtlCol="0">
            <a:spAutoFit/>
          </a:bodyPr>
          <a:lstStyle/>
          <a:p>
            <a:r>
              <a:rPr lang="zh-CN" altLang="en-US" sz="9600" dirty="0" smtClean="0">
                <a:solidFill>
                  <a:srgbClr val="B62923"/>
                </a:solidFill>
                <a:effectLst>
                  <a:outerShdw blurRad="38100" dist="38100" dir="2700000" algn="tl">
                    <a:srgbClr val="000000">
                      <a:alpha val="43137"/>
                    </a:srgbClr>
                  </a:outerShdw>
                </a:effectLst>
                <a:latin typeface="迷你简汉真广标" panose="02010609000101010101" pitchFamily="49" charset="-122"/>
                <a:ea typeface="迷你简汉真广标" panose="02010609000101010101" pitchFamily="49" charset="-122"/>
              </a:rPr>
              <a:t>安全用电</a:t>
            </a:r>
            <a:endParaRPr lang="zh-CN" altLang="en-US" sz="9600" dirty="0">
              <a:solidFill>
                <a:srgbClr val="B62923"/>
              </a:solidFill>
              <a:effectLst>
                <a:outerShdw blurRad="38100" dist="38100" dir="2700000" algn="tl">
                  <a:srgbClr val="000000">
                    <a:alpha val="43137"/>
                  </a:srgbClr>
                </a:outerShdw>
              </a:effectLst>
              <a:latin typeface="迷你简汉真广标" panose="02010609000101010101" pitchFamily="49" charset="-122"/>
              <a:ea typeface="迷你简汉真广标" panose="02010609000101010101" pitchFamily="49" charset="-122"/>
            </a:endParaRPr>
          </a:p>
        </p:txBody>
      </p:sp>
      <p:sp>
        <p:nvSpPr>
          <p:cNvPr id="7" name="矩形 6"/>
          <p:cNvSpPr/>
          <p:nvPr/>
        </p:nvSpPr>
        <p:spPr>
          <a:xfrm>
            <a:off x="2625484" y="3272278"/>
            <a:ext cx="3964159" cy="352982"/>
          </a:xfrm>
          <a:prstGeom prst="rect">
            <a:avLst/>
          </a:prstGeom>
        </p:spPr>
        <p:txBody>
          <a:bodyPr wrap="square">
            <a:spAutoFit/>
          </a:bodyPr>
          <a:lstStyle/>
          <a:p>
            <a:pPr algn="ctr">
              <a:lnSpc>
                <a:spcPct val="150000"/>
              </a:lnSpc>
            </a:pPr>
            <a:r>
              <a:rPr lang="en-US" altLang="zh-CN" sz="600" dirty="0" smtClean="0">
                <a:solidFill>
                  <a:srgbClr val="695D69"/>
                </a:solidFill>
                <a:latin typeface="微软雅黑" panose="020B0503020204020204" pitchFamily="34" charset="-122"/>
                <a:ea typeface="微软雅黑" panose="020B0503020204020204" pitchFamily="34" charset="-122"/>
              </a:rPr>
              <a:t>CLICK HERE TO ADD YOUR TEXT CONTENT, TEXT CONTENT AS FAR AS POSSIBLE CONCISE, CAN ACCORDING TO NEED TO STRETCH AT TEXT BOXES</a:t>
            </a:r>
            <a:endParaRPr lang="zh-CN" altLang="en-US" sz="600" dirty="0">
              <a:solidFill>
                <a:srgbClr val="695D69"/>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69852474"/>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36" fill="hold" grpId="0" nodeType="clickEffect">
                                  <p:stCondLst>
                                    <p:cond delay="0"/>
                                  </p:stCondLst>
                                  <p:iterate type="lt">
                                    <p:tmPct val="10000"/>
                                  </p:iterate>
                                  <p:childTnLst>
                                    <p:set>
                                      <p:cBhvr>
                                        <p:cTn id="18" dur="1" fill="hold">
                                          <p:stCondLst>
                                            <p:cond delay="0"/>
                                          </p:stCondLst>
                                        </p:cTn>
                                        <p:tgtEl>
                                          <p:spTgt spid="5"/>
                                        </p:tgtEl>
                                        <p:attrNameLst>
                                          <p:attrName>style.visibility</p:attrName>
                                        </p:attrNameLst>
                                      </p:cBhvr>
                                      <p:to>
                                        <p:strVal val="visible"/>
                                      </p:to>
                                    </p:set>
                                    <p:anim calcmode="lin" valueType="num">
                                      <p:cBhvr>
                                        <p:cTn id="19" dur="750" fill="hold"/>
                                        <p:tgtEl>
                                          <p:spTgt spid="5"/>
                                        </p:tgtEl>
                                        <p:attrNameLst>
                                          <p:attrName>ppt_w</p:attrName>
                                        </p:attrNameLst>
                                      </p:cBhvr>
                                      <p:tavLst>
                                        <p:tav tm="0">
                                          <p:val>
                                            <p:strVal val="(6*min(max(#ppt_w*#ppt_h,.3),1)-7.4)/-.7*#ppt_w"/>
                                          </p:val>
                                        </p:tav>
                                        <p:tav tm="100000">
                                          <p:val>
                                            <p:strVal val="#ppt_w"/>
                                          </p:val>
                                        </p:tav>
                                      </p:tavLst>
                                    </p:anim>
                                    <p:anim calcmode="lin" valueType="num">
                                      <p:cBhvr>
                                        <p:cTn id="20" dur="750" fill="hold"/>
                                        <p:tgtEl>
                                          <p:spTgt spid="5"/>
                                        </p:tgtEl>
                                        <p:attrNameLst>
                                          <p:attrName>ppt_h</p:attrName>
                                        </p:attrNameLst>
                                      </p:cBhvr>
                                      <p:tavLst>
                                        <p:tav tm="0">
                                          <p:val>
                                            <p:strVal val="(6*min(max(#ppt_w*#ppt_h,.3),1)-7.4)/-.7*#ppt_h"/>
                                          </p:val>
                                        </p:tav>
                                        <p:tav tm="100000">
                                          <p:val>
                                            <p:strVal val="#ppt_h"/>
                                          </p:val>
                                        </p:tav>
                                      </p:tavLst>
                                    </p:anim>
                                    <p:anim calcmode="lin" valueType="num">
                                      <p:cBhvr>
                                        <p:cTn id="21" dur="750" fill="hold"/>
                                        <p:tgtEl>
                                          <p:spTgt spid="5"/>
                                        </p:tgtEl>
                                        <p:attrNameLst>
                                          <p:attrName>ppt_x</p:attrName>
                                        </p:attrNameLst>
                                      </p:cBhvr>
                                      <p:tavLst>
                                        <p:tav tm="0">
                                          <p:val>
                                            <p:fltVal val="0.5"/>
                                          </p:val>
                                        </p:tav>
                                        <p:tav tm="100000">
                                          <p:val>
                                            <p:strVal val="#ppt_x"/>
                                          </p:val>
                                        </p:tav>
                                      </p:tavLst>
                                    </p:anim>
                                    <p:anim calcmode="lin" valueType="num">
                                      <p:cBhvr>
                                        <p:cTn id="22" dur="750" fill="hold"/>
                                        <p:tgtEl>
                                          <p:spTgt spid="5"/>
                                        </p:tgtEl>
                                        <p:attrNameLst>
                                          <p:attrName>ppt_y</p:attrName>
                                        </p:attrNameLst>
                                      </p:cBhvr>
                                      <p:tavLst>
                                        <p:tav tm="0">
                                          <p:val>
                                            <p:strVal val="1+(6*min(max(#ppt_w*#ppt_h,.3),1)-7.4)/-.7*#ppt_h/2"/>
                                          </p:val>
                                        </p:tav>
                                        <p:tav tm="100000">
                                          <p:val>
                                            <p:strVal val="#ppt_y"/>
                                          </p:val>
                                        </p:tav>
                                      </p:tavLst>
                                    </p:anim>
                                  </p:childTnLst>
                                </p:cTn>
                              </p:par>
                            </p:childTnLst>
                          </p:cTn>
                        </p:par>
                        <p:par>
                          <p:cTn id="23" fill="hold">
                            <p:stCondLst>
                              <p:cond delay="975"/>
                            </p:stCondLst>
                            <p:childTnLst>
                              <p:par>
                                <p:cTn id="24" presetID="22" presetClass="entr" presetSubtype="1"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up)">
                                      <p:cBhvr>
                                        <p:cTn id="26"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8" name="Rectangle 3"/>
          <p:cNvSpPr txBox="1">
            <a:spLocks noChangeArrowheads="1"/>
          </p:cNvSpPr>
          <p:nvPr/>
        </p:nvSpPr>
        <p:spPr bwMode="auto">
          <a:xfrm>
            <a:off x="3933001" y="2171804"/>
            <a:ext cx="3816424" cy="677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r>
              <a:rPr lang="zh-CN" altLang="en-US" sz="2800" b="1" dirty="0" smtClean="0">
                <a:solidFill>
                  <a:srgbClr val="409E2F"/>
                </a:solidFill>
                <a:latin typeface="微软雅黑" panose="020B0503020204020204" pitchFamily="34" charset="-122"/>
                <a:ea typeface="微软雅黑" panose="020B0503020204020204" pitchFamily="34" charset="-122"/>
              </a:rPr>
              <a:t>单击添加过渡页标题</a:t>
            </a:r>
            <a:endParaRPr lang="zh-CN" altLang="en-US" sz="2800" b="1" dirty="0">
              <a:solidFill>
                <a:srgbClr val="409E2F"/>
              </a:solidFill>
              <a:latin typeface="微软雅黑" panose="020B0503020204020204" pitchFamily="34" charset="-122"/>
              <a:ea typeface="微软雅黑" panose="020B0503020204020204" pitchFamily="34" charset="-122"/>
            </a:endParaRPr>
          </a:p>
        </p:txBody>
      </p:sp>
      <p:sp>
        <p:nvSpPr>
          <p:cNvPr id="19" name="Rectangle 3"/>
          <p:cNvSpPr txBox="1">
            <a:spLocks noChangeArrowheads="1"/>
          </p:cNvSpPr>
          <p:nvPr/>
        </p:nvSpPr>
        <p:spPr bwMode="auto">
          <a:xfrm>
            <a:off x="3923427" y="1185307"/>
            <a:ext cx="3134839" cy="1325204"/>
          </a:xfrm>
          <a:prstGeom prst="rect">
            <a:avLst/>
          </a:prstGeom>
          <a:noFill/>
          <a:ln>
            <a:noFill/>
          </a:ln>
          <a:effectLst/>
          <a:extLst/>
        </p:spPr>
        <p:txBody>
          <a:bodyPr vert="horz" wrap="square" lIns="91440" tIns="45720" rIns="91440" bIns="4572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r>
              <a:rPr lang="en-US" altLang="zh-CN" sz="5400" b="1" dirty="0" smtClean="0">
                <a:solidFill>
                  <a:srgbClr val="FF0000"/>
                </a:solidFill>
                <a:latin typeface="Impact" panose="020B0806030902050204" pitchFamily="34" charset="0"/>
              </a:rPr>
              <a:t>PART  01</a:t>
            </a:r>
            <a:endParaRPr lang="zh-CN" altLang="en-US" sz="5400" b="1" dirty="0">
              <a:solidFill>
                <a:srgbClr val="FF0000"/>
              </a:solidFill>
              <a:latin typeface="Impact" panose="020B0806030902050204" pitchFamily="34" charset="0"/>
            </a:endParaRPr>
          </a:p>
        </p:txBody>
      </p:sp>
      <p:sp>
        <p:nvSpPr>
          <p:cNvPr id="20" name="矩形 19"/>
          <p:cNvSpPr/>
          <p:nvPr/>
        </p:nvSpPr>
        <p:spPr>
          <a:xfrm>
            <a:off x="3974178" y="2750456"/>
            <a:ext cx="3384376" cy="577081"/>
          </a:xfrm>
          <a:prstGeom prst="rect">
            <a:avLst/>
          </a:prstGeom>
        </p:spPr>
        <p:txBody>
          <a:bodyPr wrap="square">
            <a:spAutoFit/>
          </a:bodyPr>
          <a:lstStyle/>
          <a:p>
            <a:pPr>
              <a:lnSpc>
                <a:spcPct val="150000"/>
              </a:lnSpc>
            </a:pPr>
            <a:r>
              <a:rPr lang="en-US" altLang="zh-CN" sz="700" dirty="0">
                <a:solidFill>
                  <a:schemeClr val="tx1">
                    <a:lumMod val="50000"/>
                    <a:lumOff val="50000"/>
                  </a:schemeClr>
                </a:solidFill>
                <a:latin typeface="微软雅黑" panose="020B0503020204020204" pitchFamily="34" charset="-122"/>
                <a:ea typeface="微软雅黑" panose="020B0503020204020204" pitchFamily="34" charset="-122"/>
              </a:rPr>
              <a:t>Your content to play here, or through your copy, paste in this box, and select only the text. Your content to play here, or through your copy, paste in this box, and select only the text.</a:t>
            </a:r>
          </a:p>
        </p:txBody>
      </p:sp>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7811" y="1320878"/>
            <a:ext cx="1701852" cy="1701852"/>
          </a:xfrm>
          <a:prstGeom prst="rect">
            <a:avLst/>
          </a:prstGeom>
        </p:spPr>
      </p:pic>
    </p:spTree>
    <p:extLst>
      <p:ext uri="{BB962C8B-B14F-4D97-AF65-F5344CB8AC3E}">
        <p14:creationId xmlns:p14="http://schemas.microsoft.com/office/powerpoint/2010/main" val="195705738"/>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2"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p:tgtEl>
                                          <p:spTgt spid="21"/>
                                        </p:tgtEl>
                                        <p:attrNameLst>
                                          <p:attrName>ppt_x</p:attrName>
                                        </p:attrNameLst>
                                      </p:cBhvr>
                                      <p:tavLst>
                                        <p:tav tm="0">
                                          <p:val>
                                            <p:strVal val="#ppt_x+#ppt_w*1.125000"/>
                                          </p:val>
                                        </p:tav>
                                        <p:tav tm="100000">
                                          <p:val>
                                            <p:strVal val="#ppt_x"/>
                                          </p:val>
                                        </p:tav>
                                      </p:tavLst>
                                    </p:anim>
                                    <p:animEffect transition="in" filter="wipe(left)">
                                      <p:cBhvr>
                                        <p:cTn id="13" dur="500"/>
                                        <p:tgtEl>
                                          <p:spTgt spid="21"/>
                                        </p:tgtEl>
                                      </p:cBhvr>
                                    </p:animEffect>
                                  </p:childTnLst>
                                </p:cTn>
                              </p:par>
                            </p:childTnLst>
                          </p:cTn>
                        </p:par>
                        <p:par>
                          <p:cTn id="14" fill="hold">
                            <p:stCondLst>
                              <p:cond delay="5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19"/>
                                        </p:tgtEl>
                                        <p:attrNameLst>
                                          <p:attrName>ppt_y</p:attrName>
                                        </p:attrNameLst>
                                      </p:cBhvr>
                                      <p:tavLst>
                                        <p:tav tm="0">
                                          <p:val>
                                            <p:strVal val="#ppt_y"/>
                                          </p:val>
                                        </p:tav>
                                        <p:tav tm="100000">
                                          <p:val>
                                            <p:strVal val="#ppt_y"/>
                                          </p:val>
                                        </p:tav>
                                      </p:tavLst>
                                    </p:anim>
                                    <p:anim calcmode="lin" valueType="num">
                                      <p:cBhvr>
                                        <p:cTn id="1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19"/>
                                        </p:tgtEl>
                                      </p:cBhvr>
                                    </p:animEffect>
                                  </p:childTnLst>
                                </p:cTn>
                              </p:par>
                            </p:childTnLst>
                          </p:cTn>
                        </p:par>
                        <p:par>
                          <p:cTn id="22" fill="hold">
                            <p:stCondLst>
                              <p:cond delay="1250"/>
                            </p:stCondLst>
                            <p:childTnLst>
                              <p:par>
                                <p:cTn id="23" presetID="23" presetClass="entr" presetSubtype="528" fill="hold" grpId="0" nodeType="afterEffect">
                                  <p:stCondLst>
                                    <p:cond delay="0"/>
                                  </p:stCondLst>
                                  <p:iterate type="lt">
                                    <p:tmPct val="18000"/>
                                  </p:iterate>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 calcmode="lin" valueType="num">
                                      <p:cBhvr>
                                        <p:cTn id="27" dur="500" fill="hold"/>
                                        <p:tgtEl>
                                          <p:spTgt spid="18"/>
                                        </p:tgtEl>
                                        <p:attrNameLst>
                                          <p:attrName>ppt_x</p:attrName>
                                        </p:attrNameLst>
                                      </p:cBhvr>
                                      <p:tavLst>
                                        <p:tav tm="0">
                                          <p:val>
                                            <p:fltVal val="0.5"/>
                                          </p:val>
                                        </p:tav>
                                        <p:tav tm="100000">
                                          <p:val>
                                            <p:strVal val="#ppt_x"/>
                                          </p:val>
                                        </p:tav>
                                      </p:tavLst>
                                    </p:anim>
                                    <p:anim calcmode="lin" valueType="num">
                                      <p:cBhvr>
                                        <p:cTn id="28" dur="500" fill="hold"/>
                                        <p:tgtEl>
                                          <p:spTgt spid="18"/>
                                        </p:tgtEl>
                                        <p:attrNameLst>
                                          <p:attrName>ppt_y</p:attrName>
                                        </p:attrNameLst>
                                      </p:cBhvr>
                                      <p:tavLst>
                                        <p:tav tm="0">
                                          <p:val>
                                            <p:fltVal val="0.5"/>
                                          </p:val>
                                        </p:tav>
                                        <p:tav tm="100000">
                                          <p:val>
                                            <p:strVal val="#ppt_y"/>
                                          </p:val>
                                        </p:tav>
                                      </p:tavLst>
                                    </p:anim>
                                  </p:childTnLst>
                                </p:cTn>
                              </p:par>
                            </p:childTnLst>
                          </p:cTn>
                        </p:par>
                        <p:par>
                          <p:cTn id="29" fill="hold">
                            <p:stCondLst>
                              <p:cond delay="2470"/>
                            </p:stCondLst>
                            <p:childTnLst>
                              <p:par>
                                <p:cTn id="30" presetID="16" presetClass="entr" presetSubtype="21"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12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001751" y="-2001752"/>
            <a:ext cx="5140497" cy="9144001"/>
          </a:xfrm>
          <a:prstGeom prst="rect">
            <a:avLst/>
          </a:prstGeom>
        </p:spPr>
      </p:pic>
      <p:sp>
        <p:nvSpPr>
          <p:cNvPr id="18" name="菱形 17"/>
          <p:cNvSpPr/>
          <p:nvPr/>
        </p:nvSpPr>
        <p:spPr>
          <a:xfrm>
            <a:off x="107504" y="195486"/>
            <a:ext cx="432048" cy="432048"/>
          </a:xfrm>
          <a:prstGeom prst="diamond">
            <a:avLst/>
          </a:prstGeom>
          <a:solidFill>
            <a:schemeClr val="bg1">
              <a:lumMod val="9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菱形 18"/>
          <p:cNvSpPr/>
          <p:nvPr/>
        </p:nvSpPr>
        <p:spPr>
          <a:xfrm>
            <a:off x="251520" y="195486"/>
            <a:ext cx="432048" cy="432048"/>
          </a:xfrm>
          <a:prstGeom prst="diamond">
            <a:avLst/>
          </a:prstGeom>
          <a:solidFill>
            <a:srgbClr val="71BDCD"/>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683568" y="255855"/>
            <a:ext cx="2031325" cy="369332"/>
          </a:xfrm>
          <a:prstGeom prst="rect">
            <a:avLst/>
          </a:prstGeom>
          <a:noFill/>
        </p:spPr>
        <p:txBody>
          <a:bodyPr wrap="none" rtlCol="0">
            <a:spAutoFit/>
          </a:bodyPr>
          <a:lstStyle/>
          <a:p>
            <a:r>
              <a:rPr lang="zh-CN" altLang="en-US" sz="1800" b="1" dirty="0" smtClean="0">
                <a:solidFill>
                  <a:schemeClr val="tx1">
                    <a:lumMod val="65000"/>
                    <a:lumOff val="35000"/>
                  </a:schemeClr>
                </a:solidFill>
                <a:latin typeface="微软雅黑" panose="020B0503020204020204" pitchFamily="34" charset="-122"/>
                <a:ea typeface="微软雅黑" panose="020B0503020204020204" pitchFamily="34" charset="-122"/>
              </a:rPr>
              <a:t>单击添加本页标题</a:t>
            </a:r>
            <a:endParaRPr lang="zh-CN" altLang="en-US" sz="1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 name="矩形 5"/>
          <p:cNvSpPr/>
          <p:nvPr/>
        </p:nvSpPr>
        <p:spPr>
          <a:xfrm>
            <a:off x="516835" y="1200648"/>
            <a:ext cx="5677231" cy="298969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7" name="矩形 6"/>
          <p:cNvSpPr/>
          <p:nvPr/>
        </p:nvSpPr>
        <p:spPr>
          <a:xfrm>
            <a:off x="6329239" y="1200648"/>
            <a:ext cx="2091193" cy="2989690"/>
          </a:xfrm>
          <a:prstGeom prst="rect">
            <a:avLst/>
          </a:prstGeom>
          <a:solidFill>
            <a:srgbClr val="71B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8" name="TextBox 47"/>
          <p:cNvSpPr txBox="1"/>
          <p:nvPr/>
        </p:nvSpPr>
        <p:spPr>
          <a:xfrm>
            <a:off x="6572915" y="2096717"/>
            <a:ext cx="1630018" cy="1661993"/>
          </a:xfrm>
          <a:prstGeom prst="rect">
            <a:avLst/>
          </a:prstGeom>
          <a:noFill/>
        </p:spPr>
        <p:txBody>
          <a:bodyPr wrap="square" lIns="0" tIns="0" rIns="0" bIns="0" rtlCol="0">
            <a:spAutoFit/>
          </a:bodyPr>
          <a:lstStyle/>
          <a:p>
            <a:pPr>
              <a:lnSpc>
                <a:spcPct val="150000"/>
              </a:lnSpc>
            </a:pPr>
            <a:r>
              <a:rPr lang="zh-CN" altLang="en-US" sz="1200" dirty="0">
                <a:solidFill>
                  <a:schemeClr val="bg1"/>
                </a:solidFill>
                <a:latin typeface="微软雅黑" panose="020B0503020204020204" charset="-122"/>
                <a:ea typeface="微软雅黑" panose="020B0503020204020204" charset="-122"/>
                <a:sym typeface="+mn-ea"/>
              </a:rPr>
              <a:t>请在这里输入你的文字说明并且文本尽量精简可根据需求拉伸文本框请在这里输入你的文字说明并且文本尽量精简可根据需求拉伸文本框</a:t>
            </a:r>
          </a:p>
        </p:txBody>
      </p:sp>
      <p:sp>
        <p:nvSpPr>
          <p:cNvPr id="9" name="Rectangle 48"/>
          <p:cNvSpPr/>
          <p:nvPr/>
        </p:nvSpPr>
        <p:spPr>
          <a:xfrm>
            <a:off x="6605393" y="1674122"/>
            <a:ext cx="1538883" cy="307777"/>
          </a:xfrm>
          <a:prstGeom prst="rect">
            <a:avLst/>
          </a:prstGeom>
        </p:spPr>
        <p:txBody>
          <a:bodyPr wrap="none" lIns="0" tIns="0" rIns="0" bIns="0">
            <a:spAutoFit/>
          </a:bodyPr>
          <a:lstStyle/>
          <a:p>
            <a:r>
              <a:rPr lang="zh-CN" altLang="en-US" sz="2000" b="1" dirty="0">
                <a:solidFill>
                  <a:schemeClr val="bg1"/>
                </a:solidFill>
                <a:latin typeface="微软雅黑" panose="020B0503020204020204" charset="-122"/>
                <a:ea typeface="微软雅黑" panose="020B0503020204020204" charset="-122"/>
              </a:rPr>
              <a:t>单击添加标题</a:t>
            </a:r>
          </a:p>
        </p:txBody>
      </p:sp>
    </p:spTree>
    <p:extLst>
      <p:ext uri="{BB962C8B-B14F-4D97-AF65-F5344CB8AC3E}">
        <p14:creationId xmlns:p14="http://schemas.microsoft.com/office/powerpoint/2010/main" val="4138698344"/>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5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50"/>
                            </p:stCondLst>
                            <p:childTnLst>
                              <p:par>
                                <p:cTn id="9" presetID="1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ppt_x</p:attrName>
                                        </p:attrNameLst>
                                      </p:cBhvr>
                                      <p:tavLst>
                                        <p:tav tm="0">
                                          <p:val>
                                            <p:strVal val="#ppt_x-#ppt_w*1.125000"/>
                                          </p:val>
                                        </p:tav>
                                        <p:tav tm="100000">
                                          <p:val>
                                            <p:strVal val="#ppt_x"/>
                                          </p:val>
                                        </p:tav>
                                      </p:tavLst>
                                    </p:anim>
                                    <p:animEffect transition="in" filter="wipe(right)">
                                      <p:cBhvr>
                                        <p:cTn id="12" dur="500"/>
                                        <p:tgtEl>
                                          <p:spTgt spid="7"/>
                                        </p:tgtEl>
                                      </p:cBhvr>
                                    </p:animEffect>
                                  </p:childTnLst>
                                </p:cTn>
                              </p:par>
                            </p:childTnLst>
                          </p:cTn>
                        </p:par>
                        <p:par>
                          <p:cTn id="13" fill="hold">
                            <p:stCondLst>
                              <p:cond delay="1050"/>
                            </p:stCondLst>
                            <p:childTnLst>
                              <p:par>
                                <p:cTn id="14" presetID="47"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001751" y="-2001752"/>
            <a:ext cx="5140497" cy="9144001"/>
          </a:xfrm>
          <a:prstGeom prst="rect">
            <a:avLst/>
          </a:prstGeom>
        </p:spPr>
      </p:pic>
      <p:sp>
        <p:nvSpPr>
          <p:cNvPr id="18" name="菱形 17"/>
          <p:cNvSpPr/>
          <p:nvPr/>
        </p:nvSpPr>
        <p:spPr>
          <a:xfrm>
            <a:off x="107504" y="195486"/>
            <a:ext cx="432048" cy="432048"/>
          </a:xfrm>
          <a:prstGeom prst="diamond">
            <a:avLst/>
          </a:prstGeom>
          <a:solidFill>
            <a:schemeClr val="bg1">
              <a:lumMod val="9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菱形 18"/>
          <p:cNvSpPr/>
          <p:nvPr/>
        </p:nvSpPr>
        <p:spPr>
          <a:xfrm>
            <a:off x="251520" y="195486"/>
            <a:ext cx="432048" cy="432048"/>
          </a:xfrm>
          <a:prstGeom prst="diamond">
            <a:avLst/>
          </a:prstGeom>
          <a:solidFill>
            <a:srgbClr val="71BDCD"/>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683568" y="255855"/>
            <a:ext cx="2031325" cy="369332"/>
          </a:xfrm>
          <a:prstGeom prst="rect">
            <a:avLst/>
          </a:prstGeom>
          <a:noFill/>
        </p:spPr>
        <p:txBody>
          <a:bodyPr wrap="none" rtlCol="0">
            <a:spAutoFit/>
          </a:bodyPr>
          <a:lstStyle/>
          <a:p>
            <a:r>
              <a:rPr lang="zh-CN" altLang="en-US" sz="1800" b="1" dirty="0" smtClean="0">
                <a:solidFill>
                  <a:schemeClr val="tx1">
                    <a:lumMod val="65000"/>
                    <a:lumOff val="35000"/>
                  </a:schemeClr>
                </a:solidFill>
                <a:latin typeface="微软雅黑" panose="020B0503020204020204" pitchFamily="34" charset="-122"/>
                <a:ea typeface="微软雅黑" panose="020B0503020204020204" pitchFamily="34" charset="-122"/>
              </a:rPr>
              <a:t>单击添加本页标题</a:t>
            </a:r>
            <a:endParaRPr lang="zh-CN" altLang="en-US" sz="1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6" name="直接连接符 5"/>
          <p:cNvCxnSpPr/>
          <p:nvPr/>
        </p:nvCxnSpPr>
        <p:spPr>
          <a:xfrm flipH="1">
            <a:off x="5773651" y="3270954"/>
            <a:ext cx="41565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4712858" y="4102562"/>
            <a:ext cx="87708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H="1">
            <a:off x="2760428" y="3283009"/>
            <a:ext cx="41565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a:off x="2760429" y="2350080"/>
            <a:ext cx="415650"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3545572" y="1306884"/>
            <a:ext cx="707403" cy="178728"/>
            <a:chOff x="4470269" y="1661160"/>
            <a:chExt cx="1290451" cy="262890"/>
          </a:xfrm>
        </p:grpSpPr>
        <p:cxnSp>
          <p:nvCxnSpPr>
            <p:cNvPr id="11" name="直接连接符 10"/>
            <p:cNvCxnSpPr/>
            <p:nvPr/>
          </p:nvCxnSpPr>
          <p:spPr>
            <a:xfrm flipH="1" flipV="1">
              <a:off x="5410200" y="1661160"/>
              <a:ext cx="350520" cy="26289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a:off x="4470269" y="1663541"/>
              <a:ext cx="942312"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p:nvGrpSpPr>
        <p:grpSpPr>
          <a:xfrm>
            <a:off x="4966714" y="1991763"/>
            <a:ext cx="817690" cy="714916"/>
            <a:chOff x="6842760" y="2637270"/>
            <a:chExt cx="1203960" cy="1051560"/>
          </a:xfrm>
          <a:solidFill>
            <a:srgbClr val="002060"/>
          </a:solidFill>
        </p:grpSpPr>
        <p:sp>
          <p:nvSpPr>
            <p:cNvPr id="14" name="六边形 13"/>
            <p:cNvSpPr/>
            <p:nvPr/>
          </p:nvSpPr>
          <p:spPr>
            <a:xfrm>
              <a:off x="6842760" y="2637270"/>
              <a:ext cx="1203960" cy="1051560"/>
            </a:xfrm>
            <a:prstGeom prst="hexagon">
              <a:avLst/>
            </a:prstGeom>
            <a:solidFill>
              <a:srgbClr val="71B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ea typeface="微软雅黑" panose="020B0503020204020204" pitchFamily="34" charset="-122"/>
                <a:cs typeface="Arial" panose="020B0604020202020204" pitchFamily="34" charset="0"/>
              </a:endParaRPr>
            </a:p>
          </p:txBody>
        </p:sp>
        <p:sp>
          <p:nvSpPr>
            <p:cNvPr id="15" name="文本框 61"/>
            <p:cNvSpPr txBox="1"/>
            <p:nvPr/>
          </p:nvSpPr>
          <p:spPr>
            <a:xfrm>
              <a:off x="7024263" y="2809108"/>
              <a:ext cx="820724" cy="679057"/>
            </a:xfrm>
            <a:prstGeom prst="rect">
              <a:avLst/>
            </a:prstGeom>
            <a:noFill/>
          </p:spPr>
          <p:txBody>
            <a:bodyPr wrap="square" rtlCol="0">
              <a:spAutoFit/>
            </a:bodyPr>
            <a:lstStyle/>
            <a:p>
              <a:pPr algn="ctr"/>
              <a:r>
                <a:rPr lang="en-US" altLang="zh-CN" sz="2400" dirty="0">
                  <a:solidFill>
                    <a:srgbClr val="E7E7E7"/>
                  </a:solidFill>
                  <a:latin typeface="Arial" panose="020B0604020202020204" pitchFamily="34" charset="0"/>
                  <a:ea typeface="微软雅黑" panose="020B0503020204020204" pitchFamily="34" charset="-122"/>
                  <a:cs typeface="Arial" panose="020B0604020202020204" pitchFamily="34" charset="0"/>
                </a:rPr>
                <a:t>02</a:t>
              </a:r>
              <a:endParaRPr lang="zh-CN" altLang="en-US" sz="2400" baseline="-3000" dirty="0">
                <a:solidFill>
                  <a:srgbClr val="E7E7E7"/>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6" name="组合 15"/>
          <p:cNvGrpSpPr/>
          <p:nvPr/>
        </p:nvGrpSpPr>
        <p:grpSpPr>
          <a:xfrm>
            <a:off x="4081484" y="1457404"/>
            <a:ext cx="817690" cy="714917"/>
            <a:chOff x="5539354" y="1851291"/>
            <a:chExt cx="1203960" cy="1051560"/>
          </a:xfrm>
          <a:solidFill>
            <a:srgbClr val="002060"/>
          </a:solidFill>
        </p:grpSpPr>
        <p:sp>
          <p:nvSpPr>
            <p:cNvPr id="17" name="六边形 16"/>
            <p:cNvSpPr/>
            <p:nvPr/>
          </p:nvSpPr>
          <p:spPr>
            <a:xfrm>
              <a:off x="5539354" y="1851291"/>
              <a:ext cx="1203960" cy="1051560"/>
            </a:xfrm>
            <a:prstGeom prst="hexagon">
              <a:avLst/>
            </a:prstGeom>
            <a:solidFill>
              <a:srgbClr val="71B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ea typeface="微软雅黑" panose="020B0503020204020204" pitchFamily="34" charset="-122"/>
                <a:cs typeface="Arial" panose="020B0604020202020204" pitchFamily="34" charset="0"/>
              </a:endParaRPr>
            </a:p>
          </p:txBody>
        </p:sp>
        <p:sp>
          <p:nvSpPr>
            <p:cNvPr id="21" name="文本框 64"/>
            <p:cNvSpPr txBox="1"/>
            <p:nvPr/>
          </p:nvSpPr>
          <p:spPr>
            <a:xfrm>
              <a:off x="5686670" y="1989361"/>
              <a:ext cx="882326" cy="727721"/>
            </a:xfrm>
            <a:prstGeom prst="rect">
              <a:avLst/>
            </a:prstGeom>
            <a:noFill/>
          </p:spPr>
          <p:txBody>
            <a:bodyPr wrap="square" rtlCol="0">
              <a:spAutoFit/>
            </a:bodyPr>
            <a:lstStyle/>
            <a:p>
              <a:pPr algn="ctr">
                <a:lnSpc>
                  <a:spcPct val="120000"/>
                </a:lnSpc>
              </a:pPr>
              <a:r>
                <a:rPr lang="en-US" altLang="zh-CN" sz="24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01</a:t>
              </a:r>
              <a:endParaRPr lang="zh-CN" altLang="en-US" sz="2400" baseline="-3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22" name="组合 21"/>
          <p:cNvGrpSpPr/>
          <p:nvPr/>
        </p:nvGrpSpPr>
        <p:grpSpPr>
          <a:xfrm>
            <a:off x="4955962" y="2913497"/>
            <a:ext cx="817690" cy="714917"/>
            <a:chOff x="6842760" y="4008870"/>
            <a:chExt cx="1203960" cy="1051560"/>
          </a:xfrm>
          <a:solidFill>
            <a:srgbClr val="002060"/>
          </a:solidFill>
        </p:grpSpPr>
        <p:sp>
          <p:nvSpPr>
            <p:cNvPr id="23" name="六边形 22"/>
            <p:cNvSpPr/>
            <p:nvPr/>
          </p:nvSpPr>
          <p:spPr>
            <a:xfrm>
              <a:off x="6842760" y="4008870"/>
              <a:ext cx="1203960" cy="1051560"/>
            </a:xfrm>
            <a:prstGeom prst="hexagon">
              <a:avLst/>
            </a:prstGeom>
            <a:solidFill>
              <a:srgbClr val="71B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ea typeface="微软雅黑" panose="020B0503020204020204" pitchFamily="34" charset="-122"/>
                <a:cs typeface="Arial" panose="020B0604020202020204" pitchFamily="34" charset="0"/>
              </a:endParaRPr>
            </a:p>
          </p:txBody>
        </p:sp>
        <p:sp>
          <p:nvSpPr>
            <p:cNvPr id="24" name="文本框 67"/>
            <p:cNvSpPr txBox="1"/>
            <p:nvPr/>
          </p:nvSpPr>
          <p:spPr>
            <a:xfrm>
              <a:off x="6981635" y="4119151"/>
              <a:ext cx="926211" cy="727721"/>
            </a:xfrm>
            <a:prstGeom prst="rect">
              <a:avLst/>
            </a:prstGeom>
            <a:noFill/>
          </p:spPr>
          <p:txBody>
            <a:bodyPr wrap="square" rtlCol="0">
              <a:spAutoFit/>
            </a:bodyPr>
            <a:lstStyle/>
            <a:p>
              <a:pPr algn="ctr">
                <a:lnSpc>
                  <a:spcPct val="120000"/>
                </a:lnSpc>
              </a:pPr>
              <a:r>
                <a:rPr lang="en-US" altLang="zh-CN" sz="24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03</a:t>
              </a:r>
              <a:endParaRPr lang="zh-CN" altLang="en-US" sz="2400" baseline="-3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25" name="组合 24"/>
          <p:cNvGrpSpPr/>
          <p:nvPr/>
        </p:nvGrpSpPr>
        <p:grpSpPr>
          <a:xfrm>
            <a:off x="3176076" y="2924261"/>
            <a:ext cx="817690" cy="714917"/>
            <a:chOff x="4206240" y="4008870"/>
            <a:chExt cx="1203960" cy="1051560"/>
          </a:xfrm>
          <a:solidFill>
            <a:srgbClr val="002060"/>
          </a:solidFill>
        </p:grpSpPr>
        <p:sp>
          <p:nvSpPr>
            <p:cNvPr id="26" name="六边形 25"/>
            <p:cNvSpPr/>
            <p:nvPr/>
          </p:nvSpPr>
          <p:spPr>
            <a:xfrm>
              <a:off x="4206240" y="4008870"/>
              <a:ext cx="1203960" cy="1051560"/>
            </a:xfrm>
            <a:prstGeom prst="hexagon">
              <a:avLst/>
            </a:prstGeom>
            <a:solidFill>
              <a:srgbClr val="71B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ea typeface="微软雅黑" panose="020B0503020204020204" pitchFamily="34" charset="-122"/>
                <a:cs typeface="Arial" panose="020B0604020202020204" pitchFamily="34" charset="0"/>
              </a:endParaRPr>
            </a:p>
          </p:txBody>
        </p:sp>
        <p:sp>
          <p:nvSpPr>
            <p:cNvPr id="27" name="文本框 70"/>
            <p:cNvSpPr txBox="1"/>
            <p:nvPr/>
          </p:nvSpPr>
          <p:spPr>
            <a:xfrm>
              <a:off x="4397859" y="4119151"/>
              <a:ext cx="820724" cy="727721"/>
            </a:xfrm>
            <a:prstGeom prst="rect">
              <a:avLst/>
            </a:prstGeom>
            <a:noFill/>
          </p:spPr>
          <p:txBody>
            <a:bodyPr wrap="square" rtlCol="0">
              <a:spAutoFit/>
            </a:bodyPr>
            <a:lstStyle/>
            <a:p>
              <a:pPr algn="ctr">
                <a:lnSpc>
                  <a:spcPct val="120000"/>
                </a:lnSpc>
              </a:pPr>
              <a:r>
                <a:rPr lang="en-US" altLang="zh-CN" sz="24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05</a:t>
              </a:r>
              <a:endParaRPr lang="zh-CN" altLang="en-US" sz="2400" baseline="-3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28" name="组合 27"/>
          <p:cNvGrpSpPr/>
          <p:nvPr/>
        </p:nvGrpSpPr>
        <p:grpSpPr>
          <a:xfrm>
            <a:off x="3176076" y="1991763"/>
            <a:ext cx="817690" cy="714916"/>
            <a:chOff x="4206240" y="2637270"/>
            <a:chExt cx="1203960" cy="1051560"/>
          </a:xfrm>
          <a:solidFill>
            <a:srgbClr val="002060"/>
          </a:solidFill>
        </p:grpSpPr>
        <p:sp>
          <p:nvSpPr>
            <p:cNvPr id="29" name="六边形 28"/>
            <p:cNvSpPr/>
            <p:nvPr/>
          </p:nvSpPr>
          <p:spPr>
            <a:xfrm>
              <a:off x="4206240" y="2637270"/>
              <a:ext cx="1203960" cy="1051560"/>
            </a:xfrm>
            <a:prstGeom prst="hexagon">
              <a:avLst/>
            </a:prstGeom>
            <a:solidFill>
              <a:srgbClr val="71B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ea typeface="微软雅黑" panose="020B0503020204020204" pitchFamily="34" charset="-122"/>
                <a:cs typeface="Arial" panose="020B0604020202020204" pitchFamily="34" charset="0"/>
              </a:endParaRPr>
            </a:p>
          </p:txBody>
        </p:sp>
        <p:sp>
          <p:nvSpPr>
            <p:cNvPr id="30" name="文本框 73"/>
            <p:cNvSpPr txBox="1"/>
            <p:nvPr/>
          </p:nvSpPr>
          <p:spPr>
            <a:xfrm>
              <a:off x="4387743" y="2809108"/>
              <a:ext cx="820724" cy="679057"/>
            </a:xfrm>
            <a:prstGeom prst="rect">
              <a:avLst/>
            </a:prstGeom>
            <a:noFill/>
          </p:spPr>
          <p:txBody>
            <a:bodyPr wrap="square" rtlCol="0">
              <a:spAutoFit/>
            </a:bodyPr>
            <a:lstStyle/>
            <a:p>
              <a:pPr algn="ctr"/>
              <a:r>
                <a:rPr lang="en-US" altLang="zh-CN" sz="2400" dirty="0">
                  <a:solidFill>
                    <a:srgbClr val="E7E7E7"/>
                  </a:solidFill>
                  <a:latin typeface="Arial" panose="020B0604020202020204" pitchFamily="34" charset="0"/>
                  <a:ea typeface="微软雅黑" panose="020B0503020204020204" pitchFamily="34" charset="-122"/>
                  <a:cs typeface="Arial" panose="020B0604020202020204" pitchFamily="34" charset="0"/>
                </a:rPr>
                <a:t>06</a:t>
              </a:r>
              <a:endParaRPr lang="zh-CN" altLang="en-US" sz="2400" baseline="-3000" dirty="0">
                <a:solidFill>
                  <a:srgbClr val="E7E7E7"/>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31" name="组合 30"/>
          <p:cNvGrpSpPr/>
          <p:nvPr/>
        </p:nvGrpSpPr>
        <p:grpSpPr>
          <a:xfrm>
            <a:off x="4072314" y="3393505"/>
            <a:ext cx="817690" cy="714916"/>
            <a:chOff x="5525852" y="4683240"/>
            <a:chExt cx="1203960" cy="1051560"/>
          </a:xfrm>
          <a:solidFill>
            <a:srgbClr val="002060"/>
          </a:solidFill>
        </p:grpSpPr>
        <p:sp>
          <p:nvSpPr>
            <p:cNvPr id="32" name="六边形 31"/>
            <p:cNvSpPr/>
            <p:nvPr/>
          </p:nvSpPr>
          <p:spPr>
            <a:xfrm>
              <a:off x="5525852" y="4683240"/>
              <a:ext cx="1203960" cy="1051560"/>
            </a:xfrm>
            <a:prstGeom prst="hexagon">
              <a:avLst/>
            </a:prstGeom>
            <a:solidFill>
              <a:srgbClr val="71B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Arial" panose="020B0604020202020204" pitchFamily="34" charset="0"/>
                <a:ea typeface="微软雅黑" panose="020B0503020204020204" pitchFamily="34" charset="-122"/>
                <a:cs typeface="Arial" panose="020B0604020202020204" pitchFamily="34" charset="0"/>
              </a:endParaRPr>
            </a:p>
          </p:txBody>
        </p:sp>
        <p:sp>
          <p:nvSpPr>
            <p:cNvPr id="33" name="文本框 76"/>
            <p:cNvSpPr txBox="1"/>
            <p:nvPr/>
          </p:nvSpPr>
          <p:spPr>
            <a:xfrm>
              <a:off x="5693284" y="4855078"/>
              <a:ext cx="820724" cy="679057"/>
            </a:xfrm>
            <a:prstGeom prst="rect">
              <a:avLst/>
            </a:prstGeom>
            <a:noFill/>
          </p:spPr>
          <p:txBody>
            <a:bodyPr wrap="square" rtlCol="0">
              <a:spAutoFit/>
            </a:bodyPr>
            <a:lstStyle/>
            <a:p>
              <a:pPr algn="ctr"/>
              <a:r>
                <a:rPr lang="en-US" altLang="zh-CN" sz="2400" dirty="0">
                  <a:solidFill>
                    <a:srgbClr val="E7E7E7"/>
                  </a:solidFill>
                  <a:latin typeface="Arial" panose="020B0604020202020204" pitchFamily="34" charset="0"/>
                  <a:ea typeface="微软雅黑" panose="020B0503020204020204" pitchFamily="34" charset="-122"/>
                  <a:cs typeface="Arial" panose="020B0604020202020204" pitchFamily="34" charset="0"/>
                </a:rPr>
                <a:t>04</a:t>
              </a:r>
              <a:endParaRPr lang="zh-CN" altLang="en-US" sz="2400" baseline="-3000" dirty="0">
                <a:solidFill>
                  <a:srgbClr val="E7E7E7"/>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34" name="矩形 33"/>
          <p:cNvSpPr/>
          <p:nvPr/>
        </p:nvSpPr>
        <p:spPr>
          <a:xfrm>
            <a:off x="2547065" y="1148137"/>
            <a:ext cx="971823" cy="231996"/>
          </a:xfrm>
          <a:prstGeom prst="rect">
            <a:avLst/>
          </a:prstGeom>
        </p:spPr>
        <p:txBody>
          <a:bodyPr wrap="none" lIns="62112" tIns="31056" rIns="62112" bIns="31056">
            <a:spAutoFit/>
          </a:bodyPr>
          <a:lstStyle/>
          <a:p>
            <a:pPr algn="r"/>
            <a:r>
              <a:rPr lang="zh-CN" altLang="en-US" sz="1100" b="1" dirty="0">
                <a:solidFill>
                  <a:schemeClr val="tx1">
                    <a:lumMod val="75000"/>
                    <a:lumOff val="25000"/>
                  </a:schemeClr>
                </a:solidFill>
                <a:latin typeface="微软雅黑" pitchFamily="34" charset="-122"/>
                <a:ea typeface="微软雅黑" pitchFamily="34" charset="-122"/>
              </a:rPr>
              <a:t>此处添加标题</a:t>
            </a:r>
            <a:endParaRPr lang="en-US" altLang="zh-CN" sz="1100" b="1" dirty="0">
              <a:solidFill>
                <a:schemeClr val="tx1">
                  <a:lumMod val="75000"/>
                  <a:lumOff val="25000"/>
                </a:schemeClr>
              </a:solidFill>
              <a:latin typeface="微软雅黑" pitchFamily="34" charset="-122"/>
              <a:ea typeface="微软雅黑" pitchFamily="34" charset="-122"/>
            </a:endParaRPr>
          </a:p>
        </p:txBody>
      </p:sp>
      <p:sp>
        <p:nvSpPr>
          <p:cNvPr id="35" name="矩形 47"/>
          <p:cNvSpPr>
            <a:spLocks noChangeArrowheads="1"/>
          </p:cNvSpPr>
          <p:nvPr/>
        </p:nvSpPr>
        <p:spPr bwMode="auto">
          <a:xfrm>
            <a:off x="1284414" y="1396251"/>
            <a:ext cx="2234476" cy="431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2112" tIns="31056" rIns="62112" bIns="3105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a:lnSpc>
                <a:spcPct val="120000"/>
              </a:lnSpc>
              <a:spcBef>
                <a:spcPct val="0"/>
              </a:spcBef>
              <a:buNone/>
            </a:pPr>
            <a:r>
              <a:rPr lang="zh-CN" altLang="en-US" sz="1000" dirty="0">
                <a:solidFill>
                  <a:schemeClr val="tx1">
                    <a:lumMod val="75000"/>
                    <a:lumOff val="25000"/>
                  </a:schemeClr>
                </a:solidFill>
                <a:sym typeface="微软雅黑" pitchFamily="34" charset="-122"/>
              </a:rPr>
              <a:t>您的内容打在这里，或者通过复制您的文本后，在此框中选择粘贴</a:t>
            </a:r>
          </a:p>
        </p:txBody>
      </p:sp>
      <p:sp>
        <p:nvSpPr>
          <p:cNvPr id="36" name="矩形 35"/>
          <p:cNvSpPr/>
          <p:nvPr/>
        </p:nvSpPr>
        <p:spPr>
          <a:xfrm>
            <a:off x="1735246" y="2069927"/>
            <a:ext cx="971823" cy="231996"/>
          </a:xfrm>
          <a:prstGeom prst="rect">
            <a:avLst/>
          </a:prstGeom>
        </p:spPr>
        <p:txBody>
          <a:bodyPr wrap="none" lIns="62112" tIns="31056" rIns="62112" bIns="31056">
            <a:spAutoFit/>
          </a:bodyPr>
          <a:lstStyle/>
          <a:p>
            <a:pPr algn="r"/>
            <a:r>
              <a:rPr lang="zh-CN" altLang="en-US" sz="1100" b="1" dirty="0">
                <a:solidFill>
                  <a:schemeClr val="tx1">
                    <a:lumMod val="75000"/>
                    <a:lumOff val="25000"/>
                  </a:schemeClr>
                </a:solidFill>
                <a:latin typeface="微软雅黑" pitchFamily="34" charset="-122"/>
                <a:ea typeface="微软雅黑" pitchFamily="34" charset="-122"/>
              </a:rPr>
              <a:t>此处添加标题</a:t>
            </a:r>
            <a:endParaRPr lang="en-US" altLang="zh-CN" sz="1100" b="1" dirty="0">
              <a:solidFill>
                <a:schemeClr val="tx1">
                  <a:lumMod val="75000"/>
                  <a:lumOff val="25000"/>
                </a:schemeClr>
              </a:solidFill>
              <a:latin typeface="微软雅黑" pitchFamily="34" charset="-122"/>
              <a:ea typeface="微软雅黑" pitchFamily="34" charset="-122"/>
            </a:endParaRPr>
          </a:p>
        </p:txBody>
      </p:sp>
      <p:sp>
        <p:nvSpPr>
          <p:cNvPr id="37" name="矩形 47"/>
          <p:cNvSpPr>
            <a:spLocks noChangeArrowheads="1"/>
          </p:cNvSpPr>
          <p:nvPr/>
        </p:nvSpPr>
        <p:spPr bwMode="auto">
          <a:xfrm>
            <a:off x="996383" y="2318040"/>
            <a:ext cx="1707622" cy="61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2112" tIns="31056" rIns="62112" bIns="3105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a:lnSpc>
                <a:spcPct val="120000"/>
              </a:lnSpc>
              <a:spcBef>
                <a:spcPct val="0"/>
              </a:spcBef>
              <a:buNone/>
            </a:pPr>
            <a:r>
              <a:rPr lang="zh-CN" altLang="en-US" sz="1000" dirty="0">
                <a:solidFill>
                  <a:schemeClr val="tx1">
                    <a:lumMod val="75000"/>
                    <a:lumOff val="25000"/>
                  </a:schemeClr>
                </a:solidFill>
                <a:sym typeface="微软雅黑" pitchFamily="34" charset="-122"/>
              </a:rPr>
              <a:t>您的内容打在这里，或者通过复制您的文本后，在此框中选择粘贴</a:t>
            </a:r>
          </a:p>
        </p:txBody>
      </p:sp>
      <p:sp>
        <p:nvSpPr>
          <p:cNvPr id="38" name="矩形 37"/>
          <p:cNvSpPr/>
          <p:nvPr/>
        </p:nvSpPr>
        <p:spPr>
          <a:xfrm>
            <a:off x="1735246" y="3034898"/>
            <a:ext cx="971823" cy="231996"/>
          </a:xfrm>
          <a:prstGeom prst="rect">
            <a:avLst/>
          </a:prstGeom>
        </p:spPr>
        <p:txBody>
          <a:bodyPr wrap="none" lIns="62112" tIns="31056" rIns="62112" bIns="31056">
            <a:spAutoFit/>
          </a:bodyPr>
          <a:lstStyle/>
          <a:p>
            <a:pPr algn="r"/>
            <a:r>
              <a:rPr lang="zh-CN" altLang="en-US" sz="1100" b="1" dirty="0">
                <a:solidFill>
                  <a:schemeClr val="tx1">
                    <a:lumMod val="75000"/>
                    <a:lumOff val="25000"/>
                  </a:schemeClr>
                </a:solidFill>
                <a:latin typeface="微软雅黑" pitchFamily="34" charset="-122"/>
                <a:ea typeface="微软雅黑" pitchFamily="34" charset="-122"/>
              </a:rPr>
              <a:t>此处添加标题</a:t>
            </a:r>
            <a:endParaRPr lang="en-US" altLang="zh-CN" sz="1100" b="1" dirty="0">
              <a:solidFill>
                <a:schemeClr val="tx1">
                  <a:lumMod val="75000"/>
                  <a:lumOff val="25000"/>
                </a:schemeClr>
              </a:solidFill>
              <a:latin typeface="微软雅黑" pitchFamily="34" charset="-122"/>
              <a:ea typeface="微软雅黑" pitchFamily="34" charset="-122"/>
            </a:endParaRPr>
          </a:p>
        </p:txBody>
      </p:sp>
      <p:sp>
        <p:nvSpPr>
          <p:cNvPr id="39" name="矩形 47"/>
          <p:cNvSpPr>
            <a:spLocks noChangeArrowheads="1"/>
          </p:cNvSpPr>
          <p:nvPr/>
        </p:nvSpPr>
        <p:spPr bwMode="auto">
          <a:xfrm>
            <a:off x="996382" y="3283009"/>
            <a:ext cx="1707621" cy="616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2112" tIns="31056" rIns="62112" bIns="3105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gn="r">
              <a:lnSpc>
                <a:spcPct val="120000"/>
              </a:lnSpc>
              <a:spcBef>
                <a:spcPct val="0"/>
              </a:spcBef>
              <a:buNone/>
            </a:pPr>
            <a:r>
              <a:rPr lang="zh-CN" altLang="en-US" sz="1000" dirty="0">
                <a:solidFill>
                  <a:schemeClr val="tx1">
                    <a:lumMod val="75000"/>
                    <a:lumOff val="25000"/>
                  </a:schemeClr>
                </a:solidFill>
                <a:sym typeface="微软雅黑" pitchFamily="34" charset="-122"/>
              </a:rPr>
              <a:t>您的内容打在这里，或者通过复制您的文本后，在此框中选择粘贴</a:t>
            </a:r>
          </a:p>
        </p:txBody>
      </p:sp>
      <p:sp>
        <p:nvSpPr>
          <p:cNvPr id="40" name="矩形 39"/>
          <p:cNvSpPr/>
          <p:nvPr/>
        </p:nvSpPr>
        <p:spPr>
          <a:xfrm>
            <a:off x="6212522" y="1667802"/>
            <a:ext cx="971823" cy="231996"/>
          </a:xfrm>
          <a:prstGeom prst="rect">
            <a:avLst/>
          </a:prstGeom>
        </p:spPr>
        <p:txBody>
          <a:bodyPr wrap="none" lIns="62112" tIns="31056" rIns="62112" bIns="31056">
            <a:spAutoFit/>
          </a:bodyPr>
          <a:lstStyle/>
          <a:p>
            <a:pPr algn="r"/>
            <a:r>
              <a:rPr lang="zh-CN" altLang="en-US" sz="1100" b="1" dirty="0">
                <a:solidFill>
                  <a:schemeClr val="tx1">
                    <a:lumMod val="75000"/>
                    <a:lumOff val="25000"/>
                  </a:schemeClr>
                </a:solidFill>
                <a:latin typeface="微软雅黑" pitchFamily="34" charset="-122"/>
                <a:ea typeface="微软雅黑" pitchFamily="34" charset="-122"/>
              </a:rPr>
              <a:t>此处添加标题</a:t>
            </a:r>
            <a:endParaRPr lang="en-US" altLang="zh-CN" sz="1100" b="1" dirty="0">
              <a:solidFill>
                <a:schemeClr val="tx1">
                  <a:lumMod val="75000"/>
                  <a:lumOff val="25000"/>
                </a:schemeClr>
              </a:solidFill>
              <a:latin typeface="微软雅黑" pitchFamily="34" charset="-122"/>
              <a:ea typeface="微软雅黑" pitchFamily="34" charset="-122"/>
            </a:endParaRPr>
          </a:p>
        </p:txBody>
      </p:sp>
      <p:sp>
        <p:nvSpPr>
          <p:cNvPr id="41" name="矩形 47"/>
          <p:cNvSpPr>
            <a:spLocks noChangeArrowheads="1"/>
          </p:cNvSpPr>
          <p:nvPr/>
        </p:nvSpPr>
        <p:spPr bwMode="auto">
          <a:xfrm>
            <a:off x="6232176" y="1926632"/>
            <a:ext cx="1820990" cy="615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2112" tIns="31056" rIns="62112" bIns="3105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000" dirty="0">
                <a:solidFill>
                  <a:schemeClr val="tx1">
                    <a:lumMod val="75000"/>
                    <a:lumOff val="25000"/>
                  </a:schemeClr>
                </a:solidFill>
                <a:sym typeface="微软雅黑" pitchFamily="34" charset="-122"/>
              </a:rPr>
              <a:t>您的内容打在这里，或者通过复制您的文本后，在此框中选择粘贴</a:t>
            </a:r>
          </a:p>
        </p:txBody>
      </p:sp>
      <p:sp>
        <p:nvSpPr>
          <p:cNvPr id="42" name="矩形 41"/>
          <p:cNvSpPr/>
          <p:nvPr/>
        </p:nvSpPr>
        <p:spPr>
          <a:xfrm>
            <a:off x="6231799" y="2812138"/>
            <a:ext cx="971823" cy="231996"/>
          </a:xfrm>
          <a:prstGeom prst="rect">
            <a:avLst/>
          </a:prstGeom>
        </p:spPr>
        <p:txBody>
          <a:bodyPr wrap="none" lIns="62112" tIns="31056" rIns="62112" bIns="31056">
            <a:spAutoFit/>
          </a:bodyPr>
          <a:lstStyle/>
          <a:p>
            <a:pPr algn="r"/>
            <a:r>
              <a:rPr lang="zh-CN" altLang="en-US" sz="1100" b="1" dirty="0">
                <a:solidFill>
                  <a:schemeClr val="tx1">
                    <a:lumMod val="75000"/>
                    <a:lumOff val="25000"/>
                  </a:schemeClr>
                </a:solidFill>
                <a:latin typeface="微软雅黑" pitchFamily="34" charset="-122"/>
                <a:ea typeface="微软雅黑" pitchFamily="34" charset="-122"/>
              </a:rPr>
              <a:t>此处添加标题</a:t>
            </a:r>
            <a:endParaRPr lang="en-US" altLang="zh-CN" sz="1100" b="1" dirty="0">
              <a:solidFill>
                <a:schemeClr val="tx1">
                  <a:lumMod val="75000"/>
                  <a:lumOff val="25000"/>
                </a:schemeClr>
              </a:solidFill>
              <a:latin typeface="微软雅黑" pitchFamily="34" charset="-122"/>
              <a:ea typeface="微软雅黑" pitchFamily="34" charset="-122"/>
            </a:endParaRPr>
          </a:p>
        </p:txBody>
      </p:sp>
      <p:sp>
        <p:nvSpPr>
          <p:cNvPr id="43" name="矩形 47"/>
          <p:cNvSpPr>
            <a:spLocks noChangeArrowheads="1"/>
          </p:cNvSpPr>
          <p:nvPr/>
        </p:nvSpPr>
        <p:spPr bwMode="auto">
          <a:xfrm>
            <a:off x="6244234" y="3070969"/>
            <a:ext cx="1820990" cy="615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2112" tIns="31056" rIns="62112" bIns="3105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000" dirty="0">
                <a:solidFill>
                  <a:schemeClr val="tx1">
                    <a:lumMod val="75000"/>
                    <a:lumOff val="25000"/>
                  </a:schemeClr>
                </a:solidFill>
                <a:sym typeface="微软雅黑" pitchFamily="34" charset="-122"/>
              </a:rPr>
              <a:t>您的内容打在这里，或者通过复制您的文本后，在此框中选择粘贴</a:t>
            </a:r>
          </a:p>
        </p:txBody>
      </p:sp>
      <p:sp>
        <p:nvSpPr>
          <p:cNvPr id="44" name="矩形 43"/>
          <p:cNvSpPr/>
          <p:nvPr/>
        </p:nvSpPr>
        <p:spPr>
          <a:xfrm>
            <a:off x="5630791" y="3751818"/>
            <a:ext cx="971823" cy="231996"/>
          </a:xfrm>
          <a:prstGeom prst="rect">
            <a:avLst/>
          </a:prstGeom>
        </p:spPr>
        <p:txBody>
          <a:bodyPr wrap="none" lIns="62112" tIns="31056" rIns="62112" bIns="31056">
            <a:spAutoFit/>
          </a:bodyPr>
          <a:lstStyle/>
          <a:p>
            <a:pPr algn="r"/>
            <a:r>
              <a:rPr lang="zh-CN" altLang="en-US" sz="1100" b="1" dirty="0">
                <a:solidFill>
                  <a:schemeClr val="tx1">
                    <a:lumMod val="75000"/>
                    <a:lumOff val="25000"/>
                  </a:schemeClr>
                </a:solidFill>
                <a:latin typeface="微软雅黑" pitchFamily="34" charset="-122"/>
                <a:ea typeface="微软雅黑" pitchFamily="34" charset="-122"/>
              </a:rPr>
              <a:t>此处添加标题</a:t>
            </a:r>
            <a:endParaRPr lang="en-US" altLang="zh-CN" sz="1100" b="1" dirty="0">
              <a:solidFill>
                <a:schemeClr val="tx1">
                  <a:lumMod val="75000"/>
                  <a:lumOff val="25000"/>
                </a:schemeClr>
              </a:solidFill>
              <a:latin typeface="微软雅黑" pitchFamily="34" charset="-122"/>
              <a:ea typeface="微软雅黑" pitchFamily="34" charset="-122"/>
            </a:endParaRPr>
          </a:p>
        </p:txBody>
      </p:sp>
      <p:sp>
        <p:nvSpPr>
          <p:cNvPr id="45" name="矩形 47"/>
          <p:cNvSpPr>
            <a:spLocks noChangeArrowheads="1"/>
          </p:cNvSpPr>
          <p:nvPr/>
        </p:nvSpPr>
        <p:spPr bwMode="auto">
          <a:xfrm>
            <a:off x="5650449" y="4010651"/>
            <a:ext cx="2198750" cy="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2112" tIns="31056" rIns="62112" bIns="31056">
            <a:spAutoFit/>
          </a:bodyPr>
          <a:lstStyle>
            <a:lvl1pPr>
              <a:spcBef>
                <a:spcPct val="20000"/>
              </a:spcBef>
              <a:buFont typeface="Arial" charset="0"/>
              <a:buChar char="•"/>
              <a:defRPr sz="3200">
                <a:solidFill>
                  <a:schemeClr val="tx1"/>
                </a:solidFill>
                <a:latin typeface="微软雅黑" pitchFamily="34" charset="-122"/>
                <a:ea typeface="微软雅黑" pitchFamily="34" charset="-122"/>
                <a:sym typeface="Calibri" pitchFamily="34" charset="0"/>
              </a:defRPr>
            </a:lvl1pPr>
            <a:lvl2pPr marL="742950" indent="-285750">
              <a:spcBef>
                <a:spcPct val="20000"/>
              </a:spcBef>
              <a:buFont typeface="Arial" charset="0"/>
              <a:buChar char="–"/>
              <a:defRPr sz="2800">
                <a:solidFill>
                  <a:schemeClr val="tx1"/>
                </a:solidFill>
                <a:latin typeface="微软雅黑" pitchFamily="34" charset="-122"/>
                <a:ea typeface="微软雅黑" pitchFamily="34" charset="-122"/>
                <a:sym typeface="Calibri" pitchFamily="34" charset="0"/>
              </a:defRPr>
            </a:lvl2pPr>
            <a:lvl3pPr marL="1143000" indent="-228600">
              <a:spcBef>
                <a:spcPct val="20000"/>
              </a:spcBef>
              <a:buFont typeface="Arial" charset="0"/>
              <a:buChar char="•"/>
              <a:defRPr sz="2400">
                <a:solidFill>
                  <a:schemeClr val="tx1"/>
                </a:solidFill>
                <a:latin typeface="微软雅黑" pitchFamily="34" charset="-122"/>
                <a:ea typeface="微软雅黑" pitchFamily="34" charset="-122"/>
                <a:sym typeface="Calibri" pitchFamily="34" charset="0"/>
              </a:defRPr>
            </a:lvl3pPr>
            <a:lvl4pPr marL="16002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4pPr>
            <a:lvl5pPr marL="2057400" indent="-228600">
              <a:spcBef>
                <a:spcPct val="20000"/>
              </a:spcBef>
              <a:buFont typeface="Arial" charset="0"/>
              <a:buChar char="»"/>
              <a:defRPr sz="2000">
                <a:solidFill>
                  <a:schemeClr val="tx1"/>
                </a:solidFill>
                <a:latin typeface="微软雅黑" pitchFamily="34" charset="-122"/>
                <a:ea typeface="微软雅黑" pitchFamily="34" charset="-122"/>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微软雅黑" pitchFamily="34" charset="-122"/>
                <a:ea typeface="微软雅黑" pitchFamily="34" charset="-122"/>
                <a:sym typeface="Calibri" pitchFamily="34" charset="0"/>
              </a:defRPr>
            </a:lvl9pPr>
          </a:lstStyle>
          <a:p>
            <a:pPr>
              <a:lnSpc>
                <a:spcPct val="120000"/>
              </a:lnSpc>
              <a:spcBef>
                <a:spcPct val="0"/>
              </a:spcBef>
              <a:buNone/>
            </a:pPr>
            <a:r>
              <a:rPr lang="zh-CN" altLang="en-US" sz="1000" dirty="0">
                <a:solidFill>
                  <a:schemeClr val="tx1">
                    <a:lumMod val="75000"/>
                    <a:lumOff val="25000"/>
                  </a:schemeClr>
                </a:solidFill>
                <a:sym typeface="微软雅黑" pitchFamily="34" charset="-122"/>
              </a:rPr>
              <a:t>您的内容打在这里，或者通过复制您的文本后，在此框中选择粘贴</a:t>
            </a:r>
          </a:p>
        </p:txBody>
      </p:sp>
      <p:grpSp>
        <p:nvGrpSpPr>
          <p:cNvPr id="46" name="组合 45"/>
          <p:cNvGrpSpPr/>
          <p:nvPr/>
        </p:nvGrpSpPr>
        <p:grpSpPr>
          <a:xfrm flipH="1">
            <a:off x="5599592" y="1822492"/>
            <a:ext cx="600459" cy="178728"/>
            <a:chOff x="4255294" y="1661160"/>
            <a:chExt cx="1505426" cy="262890"/>
          </a:xfrm>
        </p:grpSpPr>
        <p:cxnSp>
          <p:nvCxnSpPr>
            <p:cNvPr id="47" name="直接连接符 46"/>
            <p:cNvCxnSpPr/>
            <p:nvPr/>
          </p:nvCxnSpPr>
          <p:spPr>
            <a:xfrm flipH="1" flipV="1">
              <a:off x="5410200" y="1661160"/>
              <a:ext cx="350520" cy="26289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flipH="1">
              <a:off x="4255294" y="1663541"/>
              <a:ext cx="1157287"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grpSp>
        <p:nvGrpSpPr>
          <p:cNvPr id="49" name="组合 48"/>
          <p:cNvGrpSpPr/>
          <p:nvPr/>
        </p:nvGrpSpPr>
        <p:grpSpPr>
          <a:xfrm>
            <a:off x="3840352" y="2255477"/>
            <a:ext cx="1281625" cy="1082733"/>
            <a:chOff x="5927099" y="3207123"/>
            <a:chExt cx="1887055" cy="1592580"/>
          </a:xfrm>
          <a:solidFill>
            <a:schemeClr val="accent5"/>
          </a:solidFill>
        </p:grpSpPr>
        <p:sp>
          <p:nvSpPr>
            <p:cNvPr id="50" name="六边形 49"/>
            <p:cNvSpPr/>
            <p:nvPr/>
          </p:nvSpPr>
          <p:spPr>
            <a:xfrm>
              <a:off x="5927099" y="3207123"/>
              <a:ext cx="1887055" cy="1592580"/>
            </a:xfrm>
            <a:prstGeom prst="hexagon">
              <a:avLst/>
            </a:prstGeom>
            <a:solidFill>
              <a:srgbClr val="D42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0">
                <a:latin typeface="Arial" panose="020B0604020202020204" pitchFamily="34" charset="0"/>
                <a:ea typeface="微软雅黑" panose="020B0503020204020204" pitchFamily="34" charset="-122"/>
                <a:cs typeface="Arial" panose="020B0604020202020204" pitchFamily="34" charset="0"/>
              </a:endParaRPr>
            </a:p>
          </p:txBody>
        </p:sp>
        <p:sp>
          <p:nvSpPr>
            <p:cNvPr id="51" name="文本框 1"/>
            <p:cNvSpPr txBox="1"/>
            <p:nvPr/>
          </p:nvSpPr>
          <p:spPr>
            <a:xfrm>
              <a:off x="6291627" y="3451750"/>
              <a:ext cx="1157998" cy="1140644"/>
            </a:xfrm>
            <a:prstGeom prst="rect">
              <a:avLst/>
            </a:prstGeom>
            <a:noFill/>
          </p:spPr>
          <p:txBody>
            <a:bodyPr wrap="square" rtlCol="0">
              <a:spAutoFit/>
            </a:bodyPr>
            <a:lstStyle/>
            <a:p>
              <a:pPr algn="ctr"/>
              <a:r>
                <a:rPr lang="zh-CN" altLang="en-US" sz="2200" b="1" dirty="0">
                  <a:solidFill>
                    <a:schemeClr val="bg1"/>
                  </a:solidFill>
                  <a:latin typeface="微软雅黑" panose="020B0503020204020204" pitchFamily="34" charset="-122"/>
                  <a:ea typeface="微软雅黑" panose="020B0503020204020204" pitchFamily="34" charset="-122"/>
                </a:rPr>
                <a:t>项目情况</a:t>
              </a:r>
            </a:p>
          </p:txBody>
        </p:sp>
      </p:grpSp>
    </p:spTree>
    <p:extLst>
      <p:ext uri="{BB962C8B-B14F-4D97-AF65-F5344CB8AC3E}">
        <p14:creationId xmlns:p14="http://schemas.microsoft.com/office/powerpoint/2010/main" val="2918927702"/>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350" fill="hold"/>
                                        <p:tgtEl>
                                          <p:spTgt spid="49"/>
                                        </p:tgtEl>
                                        <p:attrNameLst>
                                          <p:attrName>ppt_w</p:attrName>
                                        </p:attrNameLst>
                                      </p:cBhvr>
                                      <p:tavLst>
                                        <p:tav tm="0">
                                          <p:val>
                                            <p:fltVal val="0"/>
                                          </p:val>
                                        </p:tav>
                                        <p:tav tm="100000">
                                          <p:val>
                                            <p:strVal val="#ppt_w"/>
                                          </p:val>
                                        </p:tav>
                                      </p:tavLst>
                                    </p:anim>
                                    <p:anim calcmode="lin" valueType="num">
                                      <p:cBhvr>
                                        <p:cTn id="8" dur="350" fill="hold"/>
                                        <p:tgtEl>
                                          <p:spTgt spid="49"/>
                                        </p:tgtEl>
                                        <p:attrNameLst>
                                          <p:attrName>ppt_h</p:attrName>
                                        </p:attrNameLst>
                                      </p:cBhvr>
                                      <p:tavLst>
                                        <p:tav tm="0">
                                          <p:val>
                                            <p:fltVal val="0"/>
                                          </p:val>
                                        </p:tav>
                                        <p:tav tm="100000">
                                          <p:val>
                                            <p:strVal val="#ppt_h"/>
                                          </p:val>
                                        </p:tav>
                                      </p:tavLst>
                                    </p:anim>
                                    <p:anim calcmode="lin" valueType="num">
                                      <p:cBhvr>
                                        <p:cTn id="9" dur="350" fill="hold"/>
                                        <p:tgtEl>
                                          <p:spTgt spid="49"/>
                                        </p:tgtEl>
                                        <p:attrNameLst>
                                          <p:attrName>ppt_x</p:attrName>
                                        </p:attrNameLst>
                                      </p:cBhvr>
                                      <p:tavLst>
                                        <p:tav tm="0">
                                          <p:val>
                                            <p:fltVal val="0.5"/>
                                          </p:val>
                                        </p:tav>
                                        <p:tav tm="100000">
                                          <p:val>
                                            <p:strVal val="#ppt_x"/>
                                          </p:val>
                                        </p:tav>
                                      </p:tavLst>
                                    </p:anim>
                                    <p:anim calcmode="lin" valueType="num">
                                      <p:cBhvr>
                                        <p:cTn id="10" dur="350" fill="hold"/>
                                        <p:tgtEl>
                                          <p:spTgt spid="49"/>
                                        </p:tgtEl>
                                        <p:attrNameLst>
                                          <p:attrName>ppt_y</p:attrName>
                                        </p:attrNameLst>
                                      </p:cBhvr>
                                      <p:tavLst>
                                        <p:tav tm="0">
                                          <p:val>
                                            <p:fltVal val="0.5"/>
                                          </p:val>
                                        </p:tav>
                                        <p:tav tm="100000">
                                          <p:val>
                                            <p:strVal val="#ppt_y"/>
                                          </p:val>
                                        </p:tav>
                                      </p:tavLst>
                                    </p:anim>
                                  </p:childTnLst>
                                </p:cTn>
                              </p:par>
                              <p:par>
                                <p:cTn id="11" presetID="2" presetClass="entr" presetSubtype="1" fill="hold" nodeType="withEffect">
                                  <p:stCondLst>
                                    <p:cond delay="75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250" fill="hold"/>
                                        <p:tgtEl>
                                          <p:spTgt spid="16"/>
                                        </p:tgtEl>
                                        <p:attrNameLst>
                                          <p:attrName>ppt_x</p:attrName>
                                        </p:attrNameLst>
                                      </p:cBhvr>
                                      <p:tavLst>
                                        <p:tav tm="0">
                                          <p:val>
                                            <p:strVal val="#ppt_x"/>
                                          </p:val>
                                        </p:tav>
                                        <p:tav tm="100000">
                                          <p:val>
                                            <p:strVal val="#ppt_x"/>
                                          </p:val>
                                        </p:tav>
                                      </p:tavLst>
                                    </p:anim>
                                    <p:anim calcmode="lin" valueType="num">
                                      <p:cBhvr additive="base">
                                        <p:cTn id="14" dur="250" fill="hold"/>
                                        <p:tgtEl>
                                          <p:spTgt spid="16"/>
                                        </p:tgtEl>
                                        <p:attrNameLst>
                                          <p:attrName>ppt_y</p:attrName>
                                        </p:attrNameLst>
                                      </p:cBhvr>
                                      <p:tavLst>
                                        <p:tav tm="0">
                                          <p:val>
                                            <p:strVal val="0-#ppt_h/2"/>
                                          </p:val>
                                        </p:tav>
                                        <p:tav tm="100000">
                                          <p:val>
                                            <p:strVal val="#ppt_y"/>
                                          </p:val>
                                        </p:tav>
                                      </p:tavLst>
                                    </p:anim>
                                  </p:childTnLst>
                                </p:cTn>
                              </p:par>
                            </p:childTnLst>
                          </p:cTn>
                        </p:par>
                        <p:par>
                          <p:cTn id="15" fill="hold">
                            <p:stCondLst>
                              <p:cond delay="1000"/>
                            </p:stCondLst>
                            <p:childTnLst>
                              <p:par>
                                <p:cTn id="16" presetID="22" presetClass="entr" presetSubtype="2" fill="hold" nodeType="afterEffect">
                                  <p:stCondLst>
                                    <p:cond delay="250"/>
                                  </p:stCondLst>
                                  <p:childTnLst>
                                    <p:set>
                                      <p:cBhvr>
                                        <p:cTn id="17" dur="1" fill="hold">
                                          <p:stCondLst>
                                            <p:cond delay="0"/>
                                          </p:stCondLst>
                                        </p:cTn>
                                        <p:tgtEl>
                                          <p:spTgt spid="10"/>
                                        </p:tgtEl>
                                        <p:attrNameLst>
                                          <p:attrName>style.visibility</p:attrName>
                                        </p:attrNameLst>
                                      </p:cBhvr>
                                      <p:to>
                                        <p:strVal val="visible"/>
                                      </p:to>
                                    </p:set>
                                    <p:animEffect transition="in" filter="wipe(right)">
                                      <p:cBhvr>
                                        <p:cTn id="18" dur="500"/>
                                        <p:tgtEl>
                                          <p:spTgt spid="10"/>
                                        </p:tgtEl>
                                      </p:cBhvr>
                                    </p:animEffect>
                                  </p:childTnLst>
                                </p:cTn>
                              </p:par>
                            </p:childTnLst>
                          </p:cTn>
                        </p:par>
                        <p:par>
                          <p:cTn id="19" fill="hold">
                            <p:stCondLst>
                              <p:cond delay="1750"/>
                            </p:stCondLst>
                            <p:childTnLst>
                              <p:par>
                                <p:cTn id="20" presetID="22" presetClass="entr" presetSubtype="2" fill="hold" grpId="0" nodeType="after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right)">
                                      <p:cBhvr>
                                        <p:cTn id="22" dur="500"/>
                                        <p:tgtEl>
                                          <p:spTgt spid="34"/>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right)">
                                      <p:cBhvr>
                                        <p:cTn id="25" dur="500"/>
                                        <p:tgtEl>
                                          <p:spTgt spid="35"/>
                                        </p:tgtEl>
                                      </p:cBhvr>
                                    </p:animEffect>
                                  </p:childTnLst>
                                </p:cTn>
                              </p:par>
                            </p:childTnLst>
                          </p:cTn>
                        </p:par>
                        <p:par>
                          <p:cTn id="26" fill="hold">
                            <p:stCondLst>
                              <p:cond delay="2250"/>
                            </p:stCondLst>
                            <p:childTnLst>
                              <p:par>
                                <p:cTn id="27" presetID="2" presetClass="entr" presetSubtype="2" fill="hold" nodeType="afterEffect">
                                  <p:stCondLst>
                                    <p:cond delay="25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250" fill="hold"/>
                                        <p:tgtEl>
                                          <p:spTgt spid="13"/>
                                        </p:tgtEl>
                                        <p:attrNameLst>
                                          <p:attrName>ppt_x</p:attrName>
                                        </p:attrNameLst>
                                      </p:cBhvr>
                                      <p:tavLst>
                                        <p:tav tm="0">
                                          <p:val>
                                            <p:strVal val="1+#ppt_w/2"/>
                                          </p:val>
                                        </p:tav>
                                        <p:tav tm="100000">
                                          <p:val>
                                            <p:strVal val="#ppt_x"/>
                                          </p:val>
                                        </p:tav>
                                      </p:tavLst>
                                    </p:anim>
                                    <p:anim calcmode="lin" valueType="num">
                                      <p:cBhvr additive="base">
                                        <p:cTn id="30" dur="250" fill="hold"/>
                                        <p:tgtEl>
                                          <p:spTgt spid="13"/>
                                        </p:tgtEl>
                                        <p:attrNameLst>
                                          <p:attrName>ppt_y</p:attrName>
                                        </p:attrNameLst>
                                      </p:cBhvr>
                                      <p:tavLst>
                                        <p:tav tm="0">
                                          <p:val>
                                            <p:strVal val="#ppt_y"/>
                                          </p:val>
                                        </p:tav>
                                        <p:tav tm="100000">
                                          <p:val>
                                            <p:strVal val="#ppt_y"/>
                                          </p:val>
                                        </p:tav>
                                      </p:tavLst>
                                    </p:anim>
                                  </p:childTnLst>
                                </p:cTn>
                              </p:par>
                            </p:childTnLst>
                          </p:cTn>
                        </p:par>
                        <p:par>
                          <p:cTn id="31" fill="hold">
                            <p:stCondLst>
                              <p:cond delay="2750"/>
                            </p:stCondLst>
                            <p:childTnLst>
                              <p:par>
                                <p:cTn id="32" presetID="22" presetClass="entr" presetSubtype="8" fill="hold" nodeType="after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left)">
                                      <p:cBhvr>
                                        <p:cTn id="34" dur="500"/>
                                        <p:tgtEl>
                                          <p:spTgt spid="46"/>
                                        </p:tgtEl>
                                      </p:cBhvr>
                                    </p:animEffect>
                                  </p:childTnLst>
                                </p:cTn>
                              </p:par>
                            </p:childTnLst>
                          </p:cTn>
                        </p:par>
                        <p:par>
                          <p:cTn id="35" fill="hold">
                            <p:stCondLst>
                              <p:cond delay="3250"/>
                            </p:stCondLst>
                            <p:childTnLst>
                              <p:par>
                                <p:cTn id="36" presetID="22" presetClass="entr" presetSubtype="8" fill="hold" grpId="0" nodeType="after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wipe(left)">
                                      <p:cBhvr>
                                        <p:cTn id="38" dur="500"/>
                                        <p:tgtEl>
                                          <p:spTgt spid="40"/>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wipe(left)">
                                      <p:cBhvr>
                                        <p:cTn id="41" dur="500"/>
                                        <p:tgtEl>
                                          <p:spTgt spid="41"/>
                                        </p:tgtEl>
                                      </p:cBhvr>
                                    </p:animEffect>
                                  </p:childTnLst>
                                </p:cTn>
                              </p:par>
                            </p:childTnLst>
                          </p:cTn>
                        </p:par>
                        <p:par>
                          <p:cTn id="42" fill="hold">
                            <p:stCondLst>
                              <p:cond delay="3750"/>
                            </p:stCondLst>
                            <p:childTnLst>
                              <p:par>
                                <p:cTn id="43" presetID="2" presetClass="entr" presetSubtype="2" fill="hold" nodeType="afterEffect">
                                  <p:stCondLst>
                                    <p:cond delay="25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250" fill="hold"/>
                                        <p:tgtEl>
                                          <p:spTgt spid="22"/>
                                        </p:tgtEl>
                                        <p:attrNameLst>
                                          <p:attrName>ppt_x</p:attrName>
                                        </p:attrNameLst>
                                      </p:cBhvr>
                                      <p:tavLst>
                                        <p:tav tm="0">
                                          <p:val>
                                            <p:strVal val="1+#ppt_w/2"/>
                                          </p:val>
                                        </p:tav>
                                        <p:tav tm="100000">
                                          <p:val>
                                            <p:strVal val="#ppt_x"/>
                                          </p:val>
                                        </p:tav>
                                      </p:tavLst>
                                    </p:anim>
                                    <p:anim calcmode="lin" valueType="num">
                                      <p:cBhvr additive="base">
                                        <p:cTn id="46" dur="250" fill="hold"/>
                                        <p:tgtEl>
                                          <p:spTgt spid="22"/>
                                        </p:tgtEl>
                                        <p:attrNameLst>
                                          <p:attrName>ppt_y</p:attrName>
                                        </p:attrNameLst>
                                      </p:cBhvr>
                                      <p:tavLst>
                                        <p:tav tm="0">
                                          <p:val>
                                            <p:strVal val="#ppt_y"/>
                                          </p:val>
                                        </p:tav>
                                        <p:tav tm="100000">
                                          <p:val>
                                            <p:strVal val="#ppt_y"/>
                                          </p:val>
                                        </p:tav>
                                      </p:tavLst>
                                    </p:anim>
                                  </p:childTnLst>
                                </p:cTn>
                              </p:par>
                            </p:childTnLst>
                          </p:cTn>
                        </p:par>
                        <p:par>
                          <p:cTn id="47" fill="hold">
                            <p:stCondLst>
                              <p:cond delay="4250"/>
                            </p:stCondLst>
                            <p:childTnLst>
                              <p:par>
                                <p:cTn id="48" presetID="22" presetClass="entr" presetSubtype="8" fill="hold"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left)">
                                      <p:cBhvr>
                                        <p:cTn id="50" dur="500"/>
                                        <p:tgtEl>
                                          <p:spTgt spid="6"/>
                                        </p:tgtEl>
                                      </p:cBhvr>
                                    </p:animEffect>
                                  </p:childTnLst>
                                </p:cTn>
                              </p:par>
                            </p:childTnLst>
                          </p:cTn>
                        </p:par>
                        <p:par>
                          <p:cTn id="51" fill="hold">
                            <p:stCondLst>
                              <p:cond delay="4750"/>
                            </p:stCondLst>
                            <p:childTnLst>
                              <p:par>
                                <p:cTn id="52" presetID="22" presetClass="entr" presetSubtype="8" fill="hold" grpId="0" nodeType="after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wipe(left)">
                                      <p:cBhvr>
                                        <p:cTn id="54" dur="500"/>
                                        <p:tgtEl>
                                          <p:spTgt spid="42"/>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wipe(left)">
                                      <p:cBhvr>
                                        <p:cTn id="57" dur="500"/>
                                        <p:tgtEl>
                                          <p:spTgt spid="43"/>
                                        </p:tgtEl>
                                      </p:cBhvr>
                                    </p:animEffect>
                                  </p:childTnLst>
                                </p:cTn>
                              </p:par>
                            </p:childTnLst>
                          </p:cTn>
                        </p:par>
                        <p:par>
                          <p:cTn id="58" fill="hold">
                            <p:stCondLst>
                              <p:cond delay="5250"/>
                            </p:stCondLst>
                            <p:childTnLst>
                              <p:par>
                                <p:cTn id="59" presetID="2" presetClass="entr" presetSubtype="4" fill="hold" nodeType="afterEffect">
                                  <p:stCondLst>
                                    <p:cond delay="250"/>
                                  </p:stCondLst>
                                  <p:childTnLst>
                                    <p:set>
                                      <p:cBhvr>
                                        <p:cTn id="60" dur="1" fill="hold">
                                          <p:stCondLst>
                                            <p:cond delay="0"/>
                                          </p:stCondLst>
                                        </p:cTn>
                                        <p:tgtEl>
                                          <p:spTgt spid="31"/>
                                        </p:tgtEl>
                                        <p:attrNameLst>
                                          <p:attrName>style.visibility</p:attrName>
                                        </p:attrNameLst>
                                      </p:cBhvr>
                                      <p:to>
                                        <p:strVal val="visible"/>
                                      </p:to>
                                    </p:set>
                                    <p:anim calcmode="lin" valueType="num">
                                      <p:cBhvr additive="base">
                                        <p:cTn id="61" dur="250" fill="hold"/>
                                        <p:tgtEl>
                                          <p:spTgt spid="31"/>
                                        </p:tgtEl>
                                        <p:attrNameLst>
                                          <p:attrName>ppt_x</p:attrName>
                                        </p:attrNameLst>
                                      </p:cBhvr>
                                      <p:tavLst>
                                        <p:tav tm="0">
                                          <p:val>
                                            <p:strVal val="#ppt_x"/>
                                          </p:val>
                                        </p:tav>
                                        <p:tav tm="100000">
                                          <p:val>
                                            <p:strVal val="#ppt_x"/>
                                          </p:val>
                                        </p:tav>
                                      </p:tavLst>
                                    </p:anim>
                                    <p:anim calcmode="lin" valueType="num">
                                      <p:cBhvr additive="base">
                                        <p:cTn id="62" dur="250" fill="hold"/>
                                        <p:tgtEl>
                                          <p:spTgt spid="31"/>
                                        </p:tgtEl>
                                        <p:attrNameLst>
                                          <p:attrName>ppt_y</p:attrName>
                                        </p:attrNameLst>
                                      </p:cBhvr>
                                      <p:tavLst>
                                        <p:tav tm="0">
                                          <p:val>
                                            <p:strVal val="1+#ppt_h/2"/>
                                          </p:val>
                                        </p:tav>
                                        <p:tav tm="100000">
                                          <p:val>
                                            <p:strVal val="#ppt_y"/>
                                          </p:val>
                                        </p:tav>
                                      </p:tavLst>
                                    </p:anim>
                                  </p:childTnLst>
                                </p:cTn>
                              </p:par>
                            </p:childTnLst>
                          </p:cTn>
                        </p:par>
                        <p:par>
                          <p:cTn id="63" fill="hold">
                            <p:stCondLst>
                              <p:cond delay="5750"/>
                            </p:stCondLst>
                            <p:childTnLst>
                              <p:par>
                                <p:cTn id="64" presetID="22" presetClass="entr" presetSubtype="8" fill="hold" nodeType="after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left)">
                                      <p:cBhvr>
                                        <p:cTn id="66" dur="500"/>
                                        <p:tgtEl>
                                          <p:spTgt spid="7"/>
                                        </p:tgtEl>
                                      </p:cBhvr>
                                    </p:animEffect>
                                  </p:childTnLst>
                                </p:cTn>
                              </p:par>
                            </p:childTnLst>
                          </p:cTn>
                        </p:par>
                        <p:par>
                          <p:cTn id="67" fill="hold">
                            <p:stCondLst>
                              <p:cond delay="6250"/>
                            </p:stCondLst>
                            <p:childTnLst>
                              <p:par>
                                <p:cTn id="68" presetID="22" presetClass="entr" presetSubtype="8" fill="hold" grpId="0" nodeType="after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wipe(left)">
                                      <p:cBhvr>
                                        <p:cTn id="70" dur="500"/>
                                        <p:tgtEl>
                                          <p:spTgt spid="44"/>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wipe(left)">
                                      <p:cBhvr>
                                        <p:cTn id="73" dur="500"/>
                                        <p:tgtEl>
                                          <p:spTgt spid="45"/>
                                        </p:tgtEl>
                                      </p:cBhvr>
                                    </p:animEffect>
                                  </p:childTnLst>
                                </p:cTn>
                              </p:par>
                            </p:childTnLst>
                          </p:cTn>
                        </p:par>
                        <p:par>
                          <p:cTn id="74" fill="hold">
                            <p:stCondLst>
                              <p:cond delay="6750"/>
                            </p:stCondLst>
                            <p:childTnLst>
                              <p:par>
                                <p:cTn id="75" presetID="2" presetClass="entr" presetSubtype="8" fill="hold" nodeType="afterEffect">
                                  <p:stCondLst>
                                    <p:cond delay="250"/>
                                  </p:stCondLst>
                                  <p:childTnLst>
                                    <p:set>
                                      <p:cBhvr>
                                        <p:cTn id="76" dur="1" fill="hold">
                                          <p:stCondLst>
                                            <p:cond delay="0"/>
                                          </p:stCondLst>
                                        </p:cTn>
                                        <p:tgtEl>
                                          <p:spTgt spid="25"/>
                                        </p:tgtEl>
                                        <p:attrNameLst>
                                          <p:attrName>style.visibility</p:attrName>
                                        </p:attrNameLst>
                                      </p:cBhvr>
                                      <p:to>
                                        <p:strVal val="visible"/>
                                      </p:to>
                                    </p:set>
                                    <p:anim calcmode="lin" valueType="num">
                                      <p:cBhvr additive="base">
                                        <p:cTn id="77" dur="250" fill="hold"/>
                                        <p:tgtEl>
                                          <p:spTgt spid="25"/>
                                        </p:tgtEl>
                                        <p:attrNameLst>
                                          <p:attrName>ppt_x</p:attrName>
                                        </p:attrNameLst>
                                      </p:cBhvr>
                                      <p:tavLst>
                                        <p:tav tm="0">
                                          <p:val>
                                            <p:strVal val="0-#ppt_w/2"/>
                                          </p:val>
                                        </p:tav>
                                        <p:tav tm="100000">
                                          <p:val>
                                            <p:strVal val="#ppt_x"/>
                                          </p:val>
                                        </p:tav>
                                      </p:tavLst>
                                    </p:anim>
                                    <p:anim calcmode="lin" valueType="num">
                                      <p:cBhvr additive="base">
                                        <p:cTn id="78" dur="250" fill="hold"/>
                                        <p:tgtEl>
                                          <p:spTgt spid="25"/>
                                        </p:tgtEl>
                                        <p:attrNameLst>
                                          <p:attrName>ppt_y</p:attrName>
                                        </p:attrNameLst>
                                      </p:cBhvr>
                                      <p:tavLst>
                                        <p:tav tm="0">
                                          <p:val>
                                            <p:strVal val="#ppt_y"/>
                                          </p:val>
                                        </p:tav>
                                        <p:tav tm="100000">
                                          <p:val>
                                            <p:strVal val="#ppt_y"/>
                                          </p:val>
                                        </p:tav>
                                      </p:tavLst>
                                    </p:anim>
                                  </p:childTnLst>
                                </p:cTn>
                              </p:par>
                            </p:childTnLst>
                          </p:cTn>
                        </p:par>
                        <p:par>
                          <p:cTn id="79" fill="hold">
                            <p:stCondLst>
                              <p:cond delay="7250"/>
                            </p:stCondLst>
                            <p:childTnLst>
                              <p:par>
                                <p:cTn id="80" presetID="22" presetClass="entr" presetSubtype="2" fill="hold" nodeType="afterEffect">
                                  <p:stCondLst>
                                    <p:cond delay="0"/>
                                  </p:stCondLst>
                                  <p:childTnLst>
                                    <p:set>
                                      <p:cBhvr>
                                        <p:cTn id="81" dur="1" fill="hold">
                                          <p:stCondLst>
                                            <p:cond delay="0"/>
                                          </p:stCondLst>
                                        </p:cTn>
                                        <p:tgtEl>
                                          <p:spTgt spid="8"/>
                                        </p:tgtEl>
                                        <p:attrNameLst>
                                          <p:attrName>style.visibility</p:attrName>
                                        </p:attrNameLst>
                                      </p:cBhvr>
                                      <p:to>
                                        <p:strVal val="visible"/>
                                      </p:to>
                                    </p:set>
                                    <p:animEffect transition="in" filter="wipe(right)">
                                      <p:cBhvr>
                                        <p:cTn id="82" dur="250"/>
                                        <p:tgtEl>
                                          <p:spTgt spid="8"/>
                                        </p:tgtEl>
                                      </p:cBhvr>
                                    </p:animEffect>
                                  </p:childTnLst>
                                </p:cTn>
                              </p:par>
                            </p:childTnLst>
                          </p:cTn>
                        </p:par>
                        <p:par>
                          <p:cTn id="83" fill="hold">
                            <p:stCondLst>
                              <p:cond delay="7500"/>
                            </p:stCondLst>
                            <p:childTnLst>
                              <p:par>
                                <p:cTn id="84" presetID="22" presetClass="entr" presetSubtype="2" fill="hold" grpId="0" nodeType="afterEffect">
                                  <p:stCondLst>
                                    <p:cond delay="0"/>
                                  </p:stCondLst>
                                  <p:childTnLst>
                                    <p:set>
                                      <p:cBhvr>
                                        <p:cTn id="85" dur="1" fill="hold">
                                          <p:stCondLst>
                                            <p:cond delay="0"/>
                                          </p:stCondLst>
                                        </p:cTn>
                                        <p:tgtEl>
                                          <p:spTgt spid="38"/>
                                        </p:tgtEl>
                                        <p:attrNameLst>
                                          <p:attrName>style.visibility</p:attrName>
                                        </p:attrNameLst>
                                      </p:cBhvr>
                                      <p:to>
                                        <p:strVal val="visible"/>
                                      </p:to>
                                    </p:set>
                                    <p:animEffect transition="in" filter="wipe(right)">
                                      <p:cBhvr>
                                        <p:cTn id="86" dur="500"/>
                                        <p:tgtEl>
                                          <p:spTgt spid="38"/>
                                        </p:tgtEl>
                                      </p:cBhvr>
                                    </p:animEffect>
                                  </p:childTnLst>
                                </p:cTn>
                              </p:par>
                              <p:par>
                                <p:cTn id="87" presetID="22" presetClass="entr" presetSubtype="2" fill="hold" grpId="0" nodeType="withEffect">
                                  <p:stCondLst>
                                    <p:cond delay="0"/>
                                  </p:stCondLst>
                                  <p:childTnLst>
                                    <p:set>
                                      <p:cBhvr>
                                        <p:cTn id="88" dur="1" fill="hold">
                                          <p:stCondLst>
                                            <p:cond delay="0"/>
                                          </p:stCondLst>
                                        </p:cTn>
                                        <p:tgtEl>
                                          <p:spTgt spid="39"/>
                                        </p:tgtEl>
                                        <p:attrNameLst>
                                          <p:attrName>style.visibility</p:attrName>
                                        </p:attrNameLst>
                                      </p:cBhvr>
                                      <p:to>
                                        <p:strVal val="visible"/>
                                      </p:to>
                                    </p:set>
                                    <p:animEffect transition="in" filter="wipe(right)">
                                      <p:cBhvr>
                                        <p:cTn id="89" dur="500"/>
                                        <p:tgtEl>
                                          <p:spTgt spid="39"/>
                                        </p:tgtEl>
                                      </p:cBhvr>
                                    </p:animEffect>
                                  </p:childTnLst>
                                </p:cTn>
                              </p:par>
                            </p:childTnLst>
                          </p:cTn>
                        </p:par>
                        <p:par>
                          <p:cTn id="90" fill="hold">
                            <p:stCondLst>
                              <p:cond delay="8000"/>
                            </p:stCondLst>
                            <p:childTnLst>
                              <p:par>
                                <p:cTn id="91" presetID="2" presetClass="entr" presetSubtype="8" fill="hold" nodeType="afterEffect">
                                  <p:stCondLst>
                                    <p:cond delay="250"/>
                                  </p:stCondLst>
                                  <p:childTnLst>
                                    <p:set>
                                      <p:cBhvr>
                                        <p:cTn id="92" dur="1" fill="hold">
                                          <p:stCondLst>
                                            <p:cond delay="0"/>
                                          </p:stCondLst>
                                        </p:cTn>
                                        <p:tgtEl>
                                          <p:spTgt spid="28"/>
                                        </p:tgtEl>
                                        <p:attrNameLst>
                                          <p:attrName>style.visibility</p:attrName>
                                        </p:attrNameLst>
                                      </p:cBhvr>
                                      <p:to>
                                        <p:strVal val="visible"/>
                                      </p:to>
                                    </p:set>
                                    <p:anim calcmode="lin" valueType="num">
                                      <p:cBhvr additive="base">
                                        <p:cTn id="93" dur="250" fill="hold"/>
                                        <p:tgtEl>
                                          <p:spTgt spid="28"/>
                                        </p:tgtEl>
                                        <p:attrNameLst>
                                          <p:attrName>ppt_x</p:attrName>
                                        </p:attrNameLst>
                                      </p:cBhvr>
                                      <p:tavLst>
                                        <p:tav tm="0">
                                          <p:val>
                                            <p:strVal val="0-#ppt_w/2"/>
                                          </p:val>
                                        </p:tav>
                                        <p:tav tm="100000">
                                          <p:val>
                                            <p:strVal val="#ppt_x"/>
                                          </p:val>
                                        </p:tav>
                                      </p:tavLst>
                                    </p:anim>
                                    <p:anim calcmode="lin" valueType="num">
                                      <p:cBhvr additive="base">
                                        <p:cTn id="94" dur="250" fill="hold"/>
                                        <p:tgtEl>
                                          <p:spTgt spid="28"/>
                                        </p:tgtEl>
                                        <p:attrNameLst>
                                          <p:attrName>ppt_y</p:attrName>
                                        </p:attrNameLst>
                                      </p:cBhvr>
                                      <p:tavLst>
                                        <p:tav tm="0">
                                          <p:val>
                                            <p:strVal val="#ppt_y"/>
                                          </p:val>
                                        </p:tav>
                                        <p:tav tm="100000">
                                          <p:val>
                                            <p:strVal val="#ppt_y"/>
                                          </p:val>
                                        </p:tav>
                                      </p:tavLst>
                                    </p:anim>
                                  </p:childTnLst>
                                </p:cTn>
                              </p:par>
                            </p:childTnLst>
                          </p:cTn>
                        </p:par>
                        <p:par>
                          <p:cTn id="95" fill="hold">
                            <p:stCondLst>
                              <p:cond delay="8500"/>
                            </p:stCondLst>
                            <p:childTnLst>
                              <p:par>
                                <p:cTn id="96" presetID="22" presetClass="entr" presetSubtype="2" fill="hold" nodeType="afterEffect">
                                  <p:stCondLst>
                                    <p:cond delay="0"/>
                                  </p:stCondLst>
                                  <p:childTnLst>
                                    <p:set>
                                      <p:cBhvr>
                                        <p:cTn id="97" dur="1" fill="hold">
                                          <p:stCondLst>
                                            <p:cond delay="0"/>
                                          </p:stCondLst>
                                        </p:cTn>
                                        <p:tgtEl>
                                          <p:spTgt spid="9"/>
                                        </p:tgtEl>
                                        <p:attrNameLst>
                                          <p:attrName>style.visibility</p:attrName>
                                        </p:attrNameLst>
                                      </p:cBhvr>
                                      <p:to>
                                        <p:strVal val="visible"/>
                                      </p:to>
                                    </p:set>
                                    <p:animEffect transition="in" filter="wipe(right)">
                                      <p:cBhvr>
                                        <p:cTn id="98" dur="250"/>
                                        <p:tgtEl>
                                          <p:spTgt spid="9"/>
                                        </p:tgtEl>
                                      </p:cBhvr>
                                    </p:animEffect>
                                  </p:childTnLst>
                                </p:cTn>
                              </p:par>
                            </p:childTnLst>
                          </p:cTn>
                        </p:par>
                        <p:par>
                          <p:cTn id="99" fill="hold">
                            <p:stCondLst>
                              <p:cond delay="8750"/>
                            </p:stCondLst>
                            <p:childTnLst>
                              <p:par>
                                <p:cTn id="100" presetID="22" presetClass="entr" presetSubtype="2" fill="hold" grpId="0" nodeType="afterEffect">
                                  <p:stCondLst>
                                    <p:cond delay="0"/>
                                  </p:stCondLst>
                                  <p:childTnLst>
                                    <p:set>
                                      <p:cBhvr>
                                        <p:cTn id="101" dur="1" fill="hold">
                                          <p:stCondLst>
                                            <p:cond delay="0"/>
                                          </p:stCondLst>
                                        </p:cTn>
                                        <p:tgtEl>
                                          <p:spTgt spid="36"/>
                                        </p:tgtEl>
                                        <p:attrNameLst>
                                          <p:attrName>style.visibility</p:attrName>
                                        </p:attrNameLst>
                                      </p:cBhvr>
                                      <p:to>
                                        <p:strVal val="visible"/>
                                      </p:to>
                                    </p:set>
                                    <p:animEffect transition="in" filter="wipe(right)">
                                      <p:cBhvr>
                                        <p:cTn id="102" dur="500"/>
                                        <p:tgtEl>
                                          <p:spTgt spid="36"/>
                                        </p:tgtEl>
                                      </p:cBhvr>
                                    </p:animEffect>
                                  </p:childTnLst>
                                </p:cTn>
                              </p:par>
                              <p:par>
                                <p:cTn id="103" presetID="22" presetClass="entr" presetSubtype="2" fill="hold" grpId="0" nodeType="withEffect">
                                  <p:stCondLst>
                                    <p:cond delay="0"/>
                                  </p:stCondLst>
                                  <p:childTnLst>
                                    <p:set>
                                      <p:cBhvr>
                                        <p:cTn id="104" dur="1" fill="hold">
                                          <p:stCondLst>
                                            <p:cond delay="0"/>
                                          </p:stCondLst>
                                        </p:cTn>
                                        <p:tgtEl>
                                          <p:spTgt spid="37"/>
                                        </p:tgtEl>
                                        <p:attrNameLst>
                                          <p:attrName>style.visibility</p:attrName>
                                        </p:attrNameLst>
                                      </p:cBhvr>
                                      <p:to>
                                        <p:strVal val="visible"/>
                                      </p:to>
                                    </p:set>
                                    <p:animEffect transition="in" filter="wipe(right)">
                                      <p:cBhvr>
                                        <p:cTn id="10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39" grpId="0"/>
      <p:bldP spid="40" grpId="0"/>
      <p:bldP spid="41" grpId="0"/>
      <p:bldP spid="42" grpId="0"/>
      <p:bldP spid="43" grpId="0"/>
      <p:bldP spid="44" grpId="0"/>
      <p:bldP spid="4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001751" y="-2001752"/>
            <a:ext cx="5140497" cy="9144001"/>
          </a:xfrm>
          <a:prstGeom prst="rect">
            <a:avLst/>
          </a:prstGeom>
        </p:spPr>
      </p:pic>
      <p:sp>
        <p:nvSpPr>
          <p:cNvPr id="18" name="菱形 17"/>
          <p:cNvSpPr/>
          <p:nvPr/>
        </p:nvSpPr>
        <p:spPr>
          <a:xfrm>
            <a:off x="107504" y="195486"/>
            <a:ext cx="432048" cy="432048"/>
          </a:xfrm>
          <a:prstGeom prst="diamond">
            <a:avLst/>
          </a:prstGeom>
          <a:solidFill>
            <a:schemeClr val="bg1">
              <a:lumMod val="9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菱形 18"/>
          <p:cNvSpPr/>
          <p:nvPr/>
        </p:nvSpPr>
        <p:spPr>
          <a:xfrm>
            <a:off x="251520" y="195486"/>
            <a:ext cx="432048" cy="432048"/>
          </a:xfrm>
          <a:prstGeom prst="diamond">
            <a:avLst/>
          </a:prstGeom>
          <a:solidFill>
            <a:srgbClr val="71BDCD"/>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683568" y="255855"/>
            <a:ext cx="2031325" cy="369332"/>
          </a:xfrm>
          <a:prstGeom prst="rect">
            <a:avLst/>
          </a:prstGeom>
          <a:noFill/>
        </p:spPr>
        <p:txBody>
          <a:bodyPr wrap="none" rtlCol="0">
            <a:spAutoFit/>
          </a:bodyPr>
          <a:lstStyle/>
          <a:p>
            <a:r>
              <a:rPr lang="zh-CN" altLang="en-US" sz="1800" b="1" dirty="0" smtClean="0">
                <a:solidFill>
                  <a:schemeClr val="tx1">
                    <a:lumMod val="65000"/>
                    <a:lumOff val="35000"/>
                  </a:schemeClr>
                </a:solidFill>
                <a:latin typeface="微软雅黑" panose="020B0503020204020204" pitchFamily="34" charset="-122"/>
                <a:ea typeface="微软雅黑" panose="020B0503020204020204" pitchFamily="34" charset="-122"/>
              </a:rPr>
              <a:t>单击添加本页标题</a:t>
            </a:r>
            <a:endParaRPr lang="zh-CN" altLang="en-US" sz="1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a:off x="2327153" y="1855024"/>
            <a:ext cx="1005703" cy="1981199"/>
            <a:chOff x="2210594" y="1810545"/>
            <a:chExt cx="1005703" cy="1981199"/>
          </a:xfrm>
        </p:grpSpPr>
        <p:cxnSp>
          <p:nvCxnSpPr>
            <p:cNvPr id="7" name="直接连接符 6"/>
            <p:cNvCxnSpPr/>
            <p:nvPr/>
          </p:nvCxnSpPr>
          <p:spPr>
            <a:xfrm>
              <a:off x="2210594" y="3160810"/>
              <a:ext cx="1005703" cy="630934"/>
            </a:xfrm>
            <a:prstGeom prst="line">
              <a:avLst/>
            </a:prstGeom>
            <a:ln w="285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flipV="1">
              <a:off x="2346670" y="2801144"/>
              <a:ext cx="777103" cy="1"/>
            </a:xfrm>
            <a:prstGeom prst="line">
              <a:avLst/>
            </a:prstGeom>
            <a:ln w="285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V="1">
              <a:off x="2210594" y="1810545"/>
              <a:ext cx="943881" cy="581419"/>
            </a:xfrm>
            <a:prstGeom prst="line">
              <a:avLst/>
            </a:prstGeom>
            <a:ln w="28575">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组合 9"/>
          <p:cNvGrpSpPr/>
          <p:nvPr/>
        </p:nvGrpSpPr>
        <p:grpSpPr>
          <a:xfrm>
            <a:off x="803153" y="2007423"/>
            <a:ext cx="1965892" cy="1694734"/>
            <a:chOff x="686594" y="1868411"/>
            <a:chExt cx="1965892" cy="1694734"/>
          </a:xfrm>
          <a:solidFill>
            <a:srgbClr val="A15F34"/>
          </a:solidFill>
        </p:grpSpPr>
        <p:sp>
          <p:nvSpPr>
            <p:cNvPr id="11" name="六边形 10"/>
            <p:cNvSpPr/>
            <p:nvPr/>
          </p:nvSpPr>
          <p:spPr>
            <a:xfrm>
              <a:off x="686594" y="1868411"/>
              <a:ext cx="1965892" cy="1694734"/>
            </a:xfrm>
            <a:prstGeom prst="hexagon">
              <a:avLst/>
            </a:prstGeom>
            <a:solidFill>
              <a:srgbClr val="D42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2" name="矩形 11"/>
            <p:cNvSpPr/>
            <p:nvPr/>
          </p:nvSpPr>
          <p:spPr>
            <a:xfrm>
              <a:off x="1166847" y="2204716"/>
              <a:ext cx="1005385" cy="1077210"/>
            </a:xfrm>
            <a:prstGeom prst="rect">
              <a:avLst/>
            </a:prstGeom>
            <a:noFill/>
            <a:ln>
              <a:noFill/>
            </a:ln>
          </p:spPr>
          <p:txBody>
            <a:bodyPr wrap="none" lIns="91431" tIns="45716" rIns="91431" bIns="45716">
              <a:spAutoFit/>
            </a:bodyPr>
            <a:lstStyle/>
            <a:p>
              <a:pPr algn="l">
                <a:buFont typeface="Arial" charset="0"/>
                <a:buNone/>
              </a:pPr>
              <a:r>
                <a:rPr lang="zh-CN" altLang="en-US" sz="3200" b="1" dirty="0">
                  <a:solidFill>
                    <a:schemeClr val="bg1"/>
                  </a:solidFill>
                  <a:latin typeface="微软雅黑" pitchFamily="34" charset="-122"/>
                  <a:ea typeface="微软雅黑" pitchFamily="34" charset="-122"/>
                  <a:cs typeface="Arial" panose="020B0604020202020204" pitchFamily="34" charset="0"/>
                </a:rPr>
                <a:t>添加</a:t>
              </a:r>
              <a:endParaRPr lang="en-US" altLang="zh-CN" sz="3200" b="1" dirty="0">
                <a:solidFill>
                  <a:schemeClr val="bg1"/>
                </a:solidFill>
                <a:latin typeface="微软雅黑" pitchFamily="34" charset="-122"/>
                <a:ea typeface="微软雅黑" pitchFamily="34" charset="-122"/>
                <a:cs typeface="Arial" panose="020B0604020202020204" pitchFamily="34" charset="0"/>
              </a:endParaRPr>
            </a:p>
            <a:p>
              <a:pPr algn="l">
                <a:buFont typeface="Arial" charset="0"/>
                <a:buNone/>
              </a:pPr>
              <a:r>
                <a:rPr lang="zh-CN" altLang="en-US" sz="3200" b="1" dirty="0">
                  <a:solidFill>
                    <a:schemeClr val="bg1"/>
                  </a:solidFill>
                  <a:latin typeface="微软雅黑" pitchFamily="34" charset="-122"/>
                  <a:ea typeface="微软雅黑" pitchFamily="34" charset="-122"/>
                  <a:cs typeface="Arial" panose="020B0604020202020204" pitchFamily="34" charset="0"/>
                </a:rPr>
                <a:t>标题</a:t>
              </a:r>
            </a:p>
          </p:txBody>
        </p:sp>
      </p:grpSp>
      <p:grpSp>
        <p:nvGrpSpPr>
          <p:cNvPr id="13" name="组合 12"/>
          <p:cNvGrpSpPr/>
          <p:nvPr/>
        </p:nvGrpSpPr>
        <p:grpSpPr>
          <a:xfrm>
            <a:off x="3002065" y="1270947"/>
            <a:ext cx="1001486" cy="863350"/>
            <a:chOff x="2885508" y="1226469"/>
            <a:chExt cx="1001486" cy="863350"/>
          </a:xfrm>
          <a:solidFill>
            <a:srgbClr val="0070C0"/>
          </a:solidFill>
        </p:grpSpPr>
        <p:sp>
          <p:nvSpPr>
            <p:cNvPr id="14" name="六边形 13"/>
            <p:cNvSpPr/>
            <p:nvPr/>
          </p:nvSpPr>
          <p:spPr>
            <a:xfrm>
              <a:off x="2885508" y="1226469"/>
              <a:ext cx="1001486" cy="863350"/>
            </a:xfrm>
            <a:prstGeom prst="hexagon">
              <a:avLst/>
            </a:prstGeom>
            <a:solidFill>
              <a:srgbClr val="71B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a:solidFill>
                  <a:schemeClr val="bg1"/>
                </a:solidFill>
                <a:latin typeface="微软雅黑" panose="020B0503020204020204" pitchFamily="34" charset="-122"/>
                <a:ea typeface="微软雅黑" panose="020B0503020204020204" pitchFamily="34" charset="-122"/>
              </a:endParaRPr>
            </a:p>
          </p:txBody>
        </p:sp>
        <p:sp>
          <p:nvSpPr>
            <p:cNvPr id="15" name="矩形 14"/>
            <p:cNvSpPr/>
            <p:nvPr/>
          </p:nvSpPr>
          <p:spPr>
            <a:xfrm>
              <a:off x="3063094" y="1334982"/>
              <a:ext cx="646313" cy="646323"/>
            </a:xfrm>
            <a:prstGeom prst="rect">
              <a:avLst/>
            </a:prstGeom>
            <a:noFill/>
            <a:ln>
              <a:noFill/>
            </a:ln>
          </p:spPr>
          <p:txBody>
            <a:bodyPr wrap="none" lIns="91431" tIns="45716" rIns="91431" bIns="45716">
              <a:spAutoFit/>
            </a:bodyPr>
            <a:lstStyle/>
            <a:p>
              <a:pPr algn="l">
                <a:buFont typeface="Arial" charset="0"/>
                <a:buNone/>
              </a:pPr>
              <a:r>
                <a:rPr lang="zh-CN" altLang="en-US" sz="1800" b="1" dirty="0">
                  <a:solidFill>
                    <a:schemeClr val="bg1"/>
                  </a:solidFill>
                  <a:latin typeface="微软雅黑" pitchFamily="34" charset="-122"/>
                  <a:ea typeface="微软雅黑" pitchFamily="34" charset="-122"/>
                  <a:cs typeface="Arial" panose="020B0604020202020204" pitchFamily="34" charset="0"/>
                </a:rPr>
                <a:t>添加</a:t>
              </a:r>
              <a:endParaRPr lang="en-US" altLang="zh-CN" sz="1800" b="1" dirty="0">
                <a:solidFill>
                  <a:schemeClr val="bg1"/>
                </a:solidFill>
                <a:latin typeface="微软雅黑" pitchFamily="34" charset="-122"/>
                <a:ea typeface="微软雅黑" pitchFamily="34" charset="-122"/>
                <a:cs typeface="Arial" panose="020B0604020202020204" pitchFamily="34" charset="0"/>
              </a:endParaRPr>
            </a:p>
            <a:p>
              <a:pPr algn="l">
                <a:buFont typeface="Arial" charset="0"/>
                <a:buNone/>
              </a:pPr>
              <a:r>
                <a:rPr lang="zh-CN" altLang="en-US" sz="1800" b="1" dirty="0">
                  <a:solidFill>
                    <a:schemeClr val="bg1"/>
                  </a:solidFill>
                  <a:latin typeface="微软雅黑" pitchFamily="34" charset="-122"/>
                  <a:ea typeface="微软雅黑" pitchFamily="34" charset="-122"/>
                  <a:cs typeface="Arial" panose="020B0604020202020204" pitchFamily="34" charset="0"/>
                </a:rPr>
                <a:t>标题</a:t>
              </a:r>
            </a:p>
          </p:txBody>
        </p:sp>
      </p:grpSp>
      <p:grpSp>
        <p:nvGrpSpPr>
          <p:cNvPr id="16" name="组合 15"/>
          <p:cNvGrpSpPr/>
          <p:nvPr/>
        </p:nvGrpSpPr>
        <p:grpSpPr>
          <a:xfrm>
            <a:off x="3002068" y="2426709"/>
            <a:ext cx="1001486" cy="863350"/>
            <a:chOff x="2885508" y="2382231"/>
            <a:chExt cx="1001486" cy="863350"/>
          </a:xfrm>
          <a:solidFill>
            <a:srgbClr val="0070C0"/>
          </a:solidFill>
        </p:grpSpPr>
        <p:sp>
          <p:nvSpPr>
            <p:cNvPr id="17" name="六边形 16"/>
            <p:cNvSpPr/>
            <p:nvPr/>
          </p:nvSpPr>
          <p:spPr>
            <a:xfrm>
              <a:off x="2885508" y="2382231"/>
              <a:ext cx="1001486" cy="863350"/>
            </a:xfrm>
            <a:prstGeom prst="hexagon">
              <a:avLst/>
            </a:prstGeom>
            <a:solidFill>
              <a:srgbClr val="71B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a:solidFill>
                  <a:schemeClr val="bg1"/>
                </a:solidFill>
                <a:latin typeface="微软雅黑" panose="020B0503020204020204" pitchFamily="34" charset="-122"/>
                <a:ea typeface="微软雅黑" panose="020B0503020204020204" pitchFamily="34" charset="-122"/>
              </a:endParaRPr>
            </a:p>
          </p:txBody>
        </p:sp>
        <p:sp>
          <p:nvSpPr>
            <p:cNvPr id="21" name="矩形 20"/>
            <p:cNvSpPr/>
            <p:nvPr/>
          </p:nvSpPr>
          <p:spPr>
            <a:xfrm>
              <a:off x="3081030" y="2487150"/>
              <a:ext cx="646313" cy="646323"/>
            </a:xfrm>
            <a:prstGeom prst="rect">
              <a:avLst/>
            </a:prstGeom>
            <a:noFill/>
            <a:ln>
              <a:noFill/>
            </a:ln>
          </p:spPr>
          <p:txBody>
            <a:bodyPr wrap="none" lIns="91431" tIns="45716" rIns="91431" bIns="45716">
              <a:spAutoFit/>
            </a:bodyPr>
            <a:lstStyle/>
            <a:p>
              <a:r>
                <a:rPr lang="zh-CN" altLang="en-US" sz="1800" b="1" dirty="0">
                  <a:solidFill>
                    <a:schemeClr val="bg1"/>
                  </a:solidFill>
                  <a:latin typeface="微软雅黑" pitchFamily="34" charset="-122"/>
                  <a:ea typeface="微软雅黑" pitchFamily="34" charset="-122"/>
                  <a:cs typeface="Arial" panose="020B0604020202020204" pitchFamily="34" charset="0"/>
                </a:rPr>
                <a:t>添加</a:t>
              </a:r>
              <a:endParaRPr lang="en-US" altLang="zh-CN" sz="1800" b="1" dirty="0">
                <a:solidFill>
                  <a:schemeClr val="bg1"/>
                </a:solidFill>
                <a:latin typeface="微软雅黑" pitchFamily="34" charset="-122"/>
                <a:ea typeface="微软雅黑" pitchFamily="34" charset="-122"/>
                <a:cs typeface="Arial" panose="020B0604020202020204" pitchFamily="34" charset="0"/>
              </a:endParaRPr>
            </a:p>
            <a:p>
              <a:r>
                <a:rPr lang="zh-CN" altLang="en-US" sz="1800" b="1" dirty="0">
                  <a:solidFill>
                    <a:schemeClr val="bg1"/>
                  </a:solidFill>
                  <a:latin typeface="微软雅黑" pitchFamily="34" charset="-122"/>
                  <a:ea typeface="微软雅黑" pitchFamily="34" charset="-122"/>
                  <a:cs typeface="Arial" panose="020B0604020202020204" pitchFamily="34" charset="0"/>
                </a:rPr>
                <a:t>标题</a:t>
              </a:r>
            </a:p>
          </p:txBody>
        </p:sp>
      </p:grpSp>
      <p:grpSp>
        <p:nvGrpSpPr>
          <p:cNvPr id="22" name="组合 21"/>
          <p:cNvGrpSpPr/>
          <p:nvPr/>
        </p:nvGrpSpPr>
        <p:grpSpPr>
          <a:xfrm>
            <a:off x="3002067" y="3582473"/>
            <a:ext cx="1001486" cy="863350"/>
            <a:chOff x="2885508" y="3537994"/>
            <a:chExt cx="1001486" cy="863350"/>
          </a:xfrm>
          <a:solidFill>
            <a:srgbClr val="0070C0"/>
          </a:solidFill>
        </p:grpSpPr>
        <p:sp>
          <p:nvSpPr>
            <p:cNvPr id="23" name="六边形 22"/>
            <p:cNvSpPr/>
            <p:nvPr/>
          </p:nvSpPr>
          <p:spPr>
            <a:xfrm>
              <a:off x="2885508" y="3537994"/>
              <a:ext cx="1001486" cy="863350"/>
            </a:xfrm>
            <a:prstGeom prst="hexagon">
              <a:avLst/>
            </a:prstGeom>
            <a:solidFill>
              <a:srgbClr val="71B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tx1">
                    <a:lumMod val="75000"/>
                    <a:lumOff val="25000"/>
                  </a:schemeClr>
                </a:solidFill>
              </a:endParaRPr>
            </a:p>
          </p:txBody>
        </p:sp>
        <p:sp>
          <p:nvSpPr>
            <p:cNvPr id="24" name="矩形 23"/>
            <p:cNvSpPr/>
            <p:nvPr/>
          </p:nvSpPr>
          <p:spPr>
            <a:xfrm>
              <a:off x="3081030" y="3683091"/>
              <a:ext cx="646313" cy="646323"/>
            </a:xfrm>
            <a:prstGeom prst="rect">
              <a:avLst/>
            </a:prstGeom>
            <a:noFill/>
            <a:ln>
              <a:noFill/>
            </a:ln>
          </p:spPr>
          <p:txBody>
            <a:bodyPr wrap="none" lIns="91431" tIns="45716" rIns="91431" bIns="45716">
              <a:spAutoFit/>
            </a:bodyPr>
            <a:lstStyle/>
            <a:p>
              <a:r>
                <a:rPr lang="zh-CN" altLang="en-US" sz="1800" b="1" dirty="0">
                  <a:solidFill>
                    <a:schemeClr val="bg1"/>
                  </a:solidFill>
                  <a:latin typeface="微软雅黑" pitchFamily="34" charset="-122"/>
                  <a:ea typeface="微软雅黑" pitchFamily="34" charset="-122"/>
                  <a:cs typeface="Arial" panose="020B0604020202020204" pitchFamily="34" charset="0"/>
                </a:rPr>
                <a:t>添加</a:t>
              </a:r>
              <a:endParaRPr lang="en-US" altLang="zh-CN" sz="1800" b="1" dirty="0">
                <a:solidFill>
                  <a:schemeClr val="bg1"/>
                </a:solidFill>
                <a:latin typeface="微软雅黑" pitchFamily="34" charset="-122"/>
                <a:ea typeface="微软雅黑" pitchFamily="34" charset="-122"/>
                <a:cs typeface="Arial" panose="020B0604020202020204" pitchFamily="34" charset="0"/>
              </a:endParaRPr>
            </a:p>
            <a:p>
              <a:r>
                <a:rPr lang="zh-CN" altLang="en-US" sz="1800" b="1" dirty="0">
                  <a:solidFill>
                    <a:schemeClr val="bg1"/>
                  </a:solidFill>
                  <a:latin typeface="微软雅黑" pitchFamily="34" charset="-122"/>
                  <a:ea typeface="微软雅黑" pitchFamily="34" charset="-122"/>
                  <a:cs typeface="Arial" panose="020B0604020202020204" pitchFamily="34" charset="0"/>
                </a:rPr>
                <a:t>标题</a:t>
              </a:r>
            </a:p>
          </p:txBody>
        </p:sp>
      </p:grpSp>
      <p:sp>
        <p:nvSpPr>
          <p:cNvPr id="25" name="文本1"/>
          <p:cNvSpPr>
            <a:spLocks noChangeArrowheads="1"/>
          </p:cNvSpPr>
          <p:nvPr/>
        </p:nvSpPr>
        <p:spPr bwMode="gray">
          <a:xfrm>
            <a:off x="4283969" y="1268042"/>
            <a:ext cx="4229403" cy="891780"/>
          </a:xfrm>
          <a:prstGeom prst="roundRect">
            <a:avLst>
              <a:gd name="adj" fmla="val 11505"/>
            </a:avLst>
          </a:prstGeom>
          <a:noFill/>
          <a:ln w="28575" cap="flat" cmpd="sng" algn="ctr">
            <a:solidFill>
              <a:schemeClr val="accent3"/>
            </a:solidFill>
            <a:prstDash val="solid"/>
          </a:ln>
          <a:effectLst/>
          <a:extLst/>
        </p:spPr>
        <p:txBody>
          <a:bodyPr lIns="68589" tIns="34295" rIns="68589" bIns="34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0"/>
              </a:spcBef>
              <a:spcAft>
                <a:spcPct val="0"/>
              </a:spcAft>
              <a:defRPr/>
            </a:pPr>
            <a:endParaRPr lang="en-US" altLang="zh-CN" sz="1200" dirty="0">
              <a:solidFill>
                <a:schemeClr val="tx1">
                  <a:lumMod val="65000"/>
                  <a:lumOff val="35000"/>
                </a:schemeClr>
              </a:solidFill>
              <a:latin typeface="微软雅黑" panose="020B0503020204020204" charset="-122"/>
              <a:ea typeface="微软雅黑" panose="020B0503020204020204" charset="-122"/>
              <a:sym typeface="+mn-ea"/>
            </a:endParaRPr>
          </a:p>
          <a:p>
            <a:pPr fontAlgn="base">
              <a:lnSpc>
                <a:spcPct val="120000"/>
              </a:lnSpc>
              <a:spcBef>
                <a:spcPct val="0"/>
              </a:spcBef>
              <a:spcAft>
                <a:spcPct val="0"/>
              </a:spcAft>
              <a:defRPr/>
            </a:pPr>
            <a:r>
              <a:rPr lang="zh-CN" altLang="en-US" sz="1200" dirty="0">
                <a:solidFill>
                  <a:schemeClr val="tx1">
                    <a:lumMod val="65000"/>
                    <a:lumOff val="35000"/>
                  </a:schemeClr>
                </a:solidFill>
                <a:latin typeface="微软雅黑" panose="020B0503020204020204" charset="-122"/>
                <a:ea typeface="微软雅黑" panose="020B0503020204020204" charset="-122"/>
                <a:sym typeface="+mn-ea"/>
              </a:rPr>
              <a:t>请在这里输入你的文字说明并且文本尽量精简可根据需求拉伸文本框请在这里输入你的文字说明并且文本尽量精简可根据需求拉伸文本框</a:t>
            </a:r>
            <a:endParaRPr lang="zh-CN" altLang="zh-CN" sz="1200" dirty="0">
              <a:solidFill>
                <a:schemeClr val="tx1">
                  <a:lumMod val="65000"/>
                  <a:lumOff val="35000"/>
                </a:schemeClr>
              </a:solidFill>
              <a:latin typeface="微软雅黑" pitchFamily="34" charset="-122"/>
              <a:ea typeface="微软雅黑" pitchFamily="34" charset="-122"/>
            </a:endParaRPr>
          </a:p>
          <a:p>
            <a:pPr lvl="0" fontAlgn="base">
              <a:lnSpc>
                <a:spcPct val="120000"/>
              </a:lnSpc>
              <a:spcBef>
                <a:spcPct val="0"/>
              </a:spcBef>
              <a:spcAft>
                <a:spcPct val="0"/>
              </a:spcAft>
              <a:defRPr/>
            </a:pPr>
            <a:endParaRPr lang="zh-CN" altLang="zh-CN" sz="1200" dirty="0">
              <a:solidFill>
                <a:schemeClr val="tx1">
                  <a:lumMod val="65000"/>
                  <a:lumOff val="35000"/>
                </a:schemeClr>
              </a:solidFill>
              <a:latin typeface="微软雅黑" pitchFamily="34" charset="-122"/>
              <a:ea typeface="微软雅黑" pitchFamily="34" charset="-122"/>
            </a:endParaRPr>
          </a:p>
        </p:txBody>
      </p:sp>
      <p:sp>
        <p:nvSpPr>
          <p:cNvPr id="26" name="文本1"/>
          <p:cNvSpPr>
            <a:spLocks noChangeArrowheads="1"/>
          </p:cNvSpPr>
          <p:nvPr/>
        </p:nvSpPr>
        <p:spPr bwMode="gray">
          <a:xfrm>
            <a:off x="4283969" y="2436442"/>
            <a:ext cx="4229403" cy="891780"/>
          </a:xfrm>
          <a:prstGeom prst="roundRect">
            <a:avLst>
              <a:gd name="adj" fmla="val 11505"/>
            </a:avLst>
          </a:prstGeom>
          <a:noFill/>
          <a:ln w="28575" cap="flat" cmpd="sng" algn="ctr">
            <a:solidFill>
              <a:schemeClr val="accent3"/>
            </a:solidFill>
            <a:prstDash val="solid"/>
          </a:ln>
          <a:effectLst/>
          <a:extLst/>
        </p:spPr>
        <p:txBody>
          <a:bodyPr lIns="68589" tIns="34295" rIns="68589" bIns="34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0"/>
              </a:spcBef>
              <a:spcAft>
                <a:spcPct val="0"/>
              </a:spcAft>
              <a:defRPr/>
            </a:pPr>
            <a:r>
              <a:rPr lang="zh-CN" altLang="en-US" sz="1200" dirty="0">
                <a:solidFill>
                  <a:schemeClr val="tx1">
                    <a:lumMod val="65000"/>
                    <a:lumOff val="35000"/>
                  </a:schemeClr>
                </a:solidFill>
                <a:latin typeface="微软雅黑" panose="020B0503020204020204" charset="-122"/>
                <a:ea typeface="微软雅黑" panose="020B0503020204020204" charset="-122"/>
                <a:sym typeface="+mn-ea"/>
              </a:rPr>
              <a:t>请在这里输入你的文字说明并且文本尽量精简可根据需求拉伸文本框请在这里输入你的文字说明并且文本尽量精简可根据需求拉伸文本框</a:t>
            </a:r>
            <a:endParaRPr lang="zh-CN" altLang="zh-CN" sz="1200" dirty="0">
              <a:solidFill>
                <a:schemeClr val="tx1">
                  <a:lumMod val="65000"/>
                  <a:lumOff val="35000"/>
                </a:schemeClr>
              </a:solidFill>
              <a:latin typeface="微软雅黑" pitchFamily="34" charset="-122"/>
              <a:ea typeface="微软雅黑" pitchFamily="34" charset="-122"/>
            </a:endParaRPr>
          </a:p>
        </p:txBody>
      </p:sp>
      <p:sp>
        <p:nvSpPr>
          <p:cNvPr id="27" name="文本1"/>
          <p:cNvSpPr>
            <a:spLocks noChangeArrowheads="1"/>
          </p:cNvSpPr>
          <p:nvPr/>
        </p:nvSpPr>
        <p:spPr bwMode="gray">
          <a:xfrm>
            <a:off x="4283969" y="3604842"/>
            <a:ext cx="4229403" cy="891780"/>
          </a:xfrm>
          <a:prstGeom prst="roundRect">
            <a:avLst>
              <a:gd name="adj" fmla="val 11505"/>
            </a:avLst>
          </a:prstGeom>
          <a:noFill/>
          <a:ln w="28575" cap="flat" cmpd="sng" algn="ctr">
            <a:solidFill>
              <a:schemeClr val="accent3"/>
            </a:solidFill>
            <a:prstDash val="solid"/>
          </a:ln>
          <a:effectLst/>
          <a:extLst/>
        </p:spPr>
        <p:txBody>
          <a:bodyPr lIns="68589" tIns="34295" rIns="68589" bIns="34295"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ct val="120000"/>
              </a:lnSpc>
              <a:spcBef>
                <a:spcPct val="0"/>
              </a:spcBef>
              <a:spcAft>
                <a:spcPct val="0"/>
              </a:spcAft>
              <a:defRPr/>
            </a:pPr>
            <a:r>
              <a:rPr lang="zh-CN" altLang="en-US" sz="1200" dirty="0">
                <a:solidFill>
                  <a:schemeClr val="tx1">
                    <a:lumMod val="65000"/>
                    <a:lumOff val="35000"/>
                  </a:schemeClr>
                </a:solidFill>
                <a:latin typeface="微软雅黑" panose="020B0503020204020204" charset="-122"/>
                <a:ea typeface="微软雅黑" panose="020B0503020204020204" charset="-122"/>
                <a:sym typeface="+mn-ea"/>
              </a:rPr>
              <a:t>请在这里输入你的文字说明并且文本尽量精简可根据需求拉伸文本框请在这里输入你的文字说明并且文本尽量精简可根据需求拉伸文本框</a:t>
            </a:r>
            <a:endParaRPr lang="zh-CN" altLang="zh-CN" sz="1200" dirty="0">
              <a:solidFill>
                <a:schemeClr val="tx1">
                  <a:lumMod val="65000"/>
                  <a:lumOff val="35000"/>
                </a:schemeClr>
              </a:solidFill>
              <a:latin typeface="微软雅黑" pitchFamily="34" charset="-122"/>
              <a:ea typeface="微软雅黑" pitchFamily="34" charset="-122"/>
            </a:endParaRPr>
          </a:p>
        </p:txBody>
      </p:sp>
    </p:spTree>
    <p:extLst>
      <p:ext uri="{BB962C8B-B14F-4D97-AF65-F5344CB8AC3E}">
        <p14:creationId xmlns:p14="http://schemas.microsoft.com/office/powerpoint/2010/main" val="1261181104"/>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style.rotation</p:attrName>
                                        </p:attrNameLst>
                                      </p:cBhvr>
                                      <p:tavLst>
                                        <p:tav tm="0">
                                          <p:val>
                                            <p:fltVal val="720"/>
                                          </p:val>
                                        </p:tav>
                                        <p:tav tm="100000">
                                          <p:val>
                                            <p:fltVal val="0"/>
                                          </p:val>
                                        </p:tav>
                                      </p:tavLst>
                                    </p:anim>
                                    <p:anim calcmode="lin" valueType="num">
                                      <p:cBhvr>
                                        <p:cTn id="9" dur="500" fill="hold"/>
                                        <p:tgtEl>
                                          <p:spTgt spid="10"/>
                                        </p:tgtEl>
                                        <p:attrNameLst>
                                          <p:attrName>ppt_h</p:attrName>
                                        </p:attrNameLst>
                                      </p:cBhvr>
                                      <p:tavLst>
                                        <p:tav tm="0">
                                          <p:val>
                                            <p:fltVal val="0"/>
                                          </p:val>
                                        </p:tav>
                                        <p:tav tm="100000">
                                          <p:val>
                                            <p:strVal val="#ppt_h"/>
                                          </p:val>
                                        </p:tav>
                                      </p:tavLst>
                                    </p:anim>
                                    <p:anim calcmode="lin" valueType="num">
                                      <p:cBhvr>
                                        <p:cTn id="10" dur="500" fill="hold"/>
                                        <p:tgtEl>
                                          <p:spTgt spid="10"/>
                                        </p:tgtEl>
                                        <p:attrNameLst>
                                          <p:attrName>ppt_w</p:attrName>
                                        </p:attrNameLst>
                                      </p:cBhvr>
                                      <p:tavLst>
                                        <p:tav tm="0">
                                          <p:val>
                                            <p:fltVal val="0"/>
                                          </p:val>
                                        </p:tav>
                                        <p:tav tm="100000">
                                          <p:val>
                                            <p:strVal val="#ppt_w"/>
                                          </p:val>
                                        </p:tav>
                                      </p:tavLst>
                                    </p:anim>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21" presetClass="entr" presetSubtype="1"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heel(1)">
                                      <p:cBhvr>
                                        <p:cTn id="18" dur="500"/>
                                        <p:tgtEl>
                                          <p:spTgt spid="13"/>
                                        </p:tgtEl>
                                      </p:cBhvr>
                                    </p:animEffect>
                                  </p:childTnLst>
                                </p:cTn>
                              </p:par>
                              <p:par>
                                <p:cTn id="19" presetID="21" presetClass="entr" presetSubtype="1"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heel(1)">
                                      <p:cBhvr>
                                        <p:cTn id="21" dur="500"/>
                                        <p:tgtEl>
                                          <p:spTgt spid="16"/>
                                        </p:tgtEl>
                                      </p:cBhvr>
                                    </p:animEffect>
                                  </p:childTnLst>
                                </p:cTn>
                              </p:par>
                              <p:par>
                                <p:cTn id="22" presetID="21" presetClass="entr" presetSubtype="1"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heel(1)">
                                      <p:cBhvr>
                                        <p:cTn id="24" dur="500"/>
                                        <p:tgtEl>
                                          <p:spTgt spid="22"/>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500"/>
                                        <p:tgtEl>
                                          <p:spTgt spid="25"/>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left)">
                                      <p:cBhvr>
                                        <p:cTn id="31" dur="500"/>
                                        <p:tgtEl>
                                          <p:spTgt spid="26"/>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001751" y="-2001752"/>
            <a:ext cx="5140497" cy="9144001"/>
          </a:xfrm>
          <a:prstGeom prst="rect">
            <a:avLst/>
          </a:prstGeom>
        </p:spPr>
      </p:pic>
      <p:sp>
        <p:nvSpPr>
          <p:cNvPr id="18" name="菱形 17"/>
          <p:cNvSpPr/>
          <p:nvPr/>
        </p:nvSpPr>
        <p:spPr>
          <a:xfrm>
            <a:off x="107504" y="195486"/>
            <a:ext cx="432048" cy="432048"/>
          </a:xfrm>
          <a:prstGeom prst="diamond">
            <a:avLst/>
          </a:prstGeom>
          <a:solidFill>
            <a:schemeClr val="bg1">
              <a:lumMod val="9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菱形 18"/>
          <p:cNvSpPr/>
          <p:nvPr/>
        </p:nvSpPr>
        <p:spPr>
          <a:xfrm>
            <a:off x="251520" y="195486"/>
            <a:ext cx="432048" cy="432048"/>
          </a:xfrm>
          <a:prstGeom prst="diamond">
            <a:avLst/>
          </a:prstGeom>
          <a:solidFill>
            <a:srgbClr val="71BDCD"/>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683568" y="255855"/>
            <a:ext cx="2031325" cy="369332"/>
          </a:xfrm>
          <a:prstGeom prst="rect">
            <a:avLst/>
          </a:prstGeom>
          <a:noFill/>
        </p:spPr>
        <p:txBody>
          <a:bodyPr wrap="none" rtlCol="0">
            <a:spAutoFit/>
          </a:bodyPr>
          <a:lstStyle/>
          <a:p>
            <a:r>
              <a:rPr lang="zh-CN" altLang="en-US" sz="1800" b="1" dirty="0" smtClean="0">
                <a:solidFill>
                  <a:schemeClr val="tx1">
                    <a:lumMod val="65000"/>
                    <a:lumOff val="35000"/>
                  </a:schemeClr>
                </a:solidFill>
                <a:latin typeface="微软雅黑" panose="020B0503020204020204" pitchFamily="34" charset="-122"/>
                <a:ea typeface="微软雅黑" panose="020B0503020204020204" pitchFamily="34" charset="-122"/>
              </a:rPr>
              <a:t>单击添加本页标题</a:t>
            </a:r>
            <a:endParaRPr lang="zh-CN" altLang="en-US" sz="1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13" name="直接连接符 12"/>
          <p:cNvCxnSpPr/>
          <p:nvPr/>
        </p:nvCxnSpPr>
        <p:spPr>
          <a:xfrm rot="5400000">
            <a:off x="1807867" y="2817040"/>
            <a:ext cx="2677772"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313234" y="2817040"/>
            <a:ext cx="2677772" cy="0"/>
          </a:xfrm>
          <a:prstGeom prst="line">
            <a:avLst/>
          </a:prstGeom>
          <a:ln w="31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2" name="11 Rectángulo"/>
          <p:cNvSpPr/>
          <p:nvPr/>
        </p:nvSpPr>
        <p:spPr>
          <a:xfrm>
            <a:off x="868233" y="1478155"/>
            <a:ext cx="1976209" cy="787840"/>
          </a:xfrm>
          <a:prstGeom prst="rect">
            <a:avLst/>
          </a:prstGeom>
          <a:solidFill>
            <a:srgbClr val="71BDCD"/>
          </a:solidFill>
          <a:ln w="63500">
            <a:solidFill>
              <a:schemeClr val="bg1"/>
            </a:solidFill>
          </a:ln>
          <a:effectLst>
            <a:outerShdw blurRad="127000" dist="38100" dir="8100000" algn="tr"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lIns="68571" tIns="34285" rIns="68571" bIns="34285"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添加标题</a:t>
            </a:r>
            <a:endParaRPr kumimoji="0" lang="en-US" altLang="zh-CN" sz="1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1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rPr>
              <a:t>点击此处添加文字内容</a:t>
            </a:r>
            <a:endParaRPr kumimoji="0" lang="en-US" altLang="zh-CN" sz="11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23" name="组合 22"/>
          <p:cNvGrpSpPr/>
          <p:nvPr/>
        </p:nvGrpSpPr>
        <p:grpSpPr>
          <a:xfrm>
            <a:off x="868236" y="2732491"/>
            <a:ext cx="1833514" cy="1126864"/>
            <a:chOff x="503238" y="2548492"/>
            <a:chExt cx="2191599" cy="1126865"/>
          </a:xfrm>
        </p:grpSpPr>
        <p:sp>
          <p:nvSpPr>
            <p:cNvPr id="24" name="矩形 23"/>
            <p:cNvSpPr/>
            <p:nvPr/>
          </p:nvSpPr>
          <p:spPr>
            <a:xfrm>
              <a:off x="503238" y="2548492"/>
              <a:ext cx="1005403" cy="338554"/>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添加标题</a:t>
              </a:r>
              <a:endParaRPr kumimoji="0" lang="en-US" altLang="zh-CN" sz="16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25" name="矩形 24"/>
            <p:cNvSpPr/>
            <p:nvPr/>
          </p:nvSpPr>
          <p:spPr>
            <a:xfrm>
              <a:off x="503238" y="2905916"/>
              <a:ext cx="2191599"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点击此处添加文字说明内容，可以通过复制您的文本内容，在此文本框粘贴并选择只保留文字</a:t>
              </a:r>
              <a:r>
                <a:rPr kumimoji="0" lang="zh-CN" altLang="en-US" sz="1100" b="0" i="0" u="none" strike="noStrike" kern="1200" cap="none" spc="0" normalizeH="0" baseline="0" noProof="0" dirty="0" smtClean="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a:t>
              </a:r>
              <a:endParaRPr kumimoji="0" lang="en-US" altLang="zh-CN" sz="11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grpSp>
      <p:sp>
        <p:nvSpPr>
          <p:cNvPr id="26" name="42 Rectángulo"/>
          <p:cNvSpPr/>
          <p:nvPr/>
        </p:nvSpPr>
        <p:spPr>
          <a:xfrm>
            <a:off x="3393147" y="1478156"/>
            <a:ext cx="1976210" cy="787840"/>
          </a:xfrm>
          <a:prstGeom prst="rect">
            <a:avLst/>
          </a:prstGeom>
          <a:solidFill>
            <a:srgbClr val="D42418"/>
          </a:solidFill>
          <a:ln w="63500">
            <a:solidFill>
              <a:schemeClr val="bg1"/>
            </a:solidFill>
          </a:ln>
          <a:effectLst>
            <a:outerShdw blurRad="127000" dist="38100" dir="8100000" algn="tr"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lIns="68571" tIns="34285" rIns="68571" bIns="34285"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添加标题</a:t>
            </a:r>
            <a:endParaRPr kumimoji="0" lang="en-US" altLang="zh-CN" sz="1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1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rPr>
              <a:t>点击此处添加文字内容</a:t>
            </a:r>
            <a:endParaRPr kumimoji="0" lang="en-US" altLang="zh-CN" sz="11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27" name="组合 26"/>
          <p:cNvGrpSpPr/>
          <p:nvPr/>
        </p:nvGrpSpPr>
        <p:grpSpPr>
          <a:xfrm>
            <a:off x="3393149" y="2732491"/>
            <a:ext cx="1833514" cy="1126865"/>
            <a:chOff x="471218" y="2548491"/>
            <a:chExt cx="2191599" cy="1126866"/>
          </a:xfrm>
        </p:grpSpPr>
        <p:sp>
          <p:nvSpPr>
            <p:cNvPr id="28" name="矩形 27"/>
            <p:cNvSpPr/>
            <p:nvPr/>
          </p:nvSpPr>
          <p:spPr>
            <a:xfrm>
              <a:off x="471218" y="2548491"/>
              <a:ext cx="1005403" cy="338554"/>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添加标题</a:t>
              </a:r>
              <a:endParaRPr kumimoji="0" lang="en-US" altLang="zh-CN" sz="16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29" name="矩形 28"/>
            <p:cNvSpPr/>
            <p:nvPr/>
          </p:nvSpPr>
          <p:spPr>
            <a:xfrm>
              <a:off x="471218" y="2905916"/>
              <a:ext cx="2191599"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点击此处添加文字说明内容，可以通过复制您的文本内容，在此文本框粘贴并选择只保留文字</a:t>
              </a:r>
              <a:r>
                <a:rPr kumimoji="0" lang="zh-CN" altLang="en-US" sz="1100" b="0" i="0" u="none" strike="noStrike" kern="1200" cap="none" spc="0" normalizeH="0" baseline="0" noProof="0" dirty="0" smtClean="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a:t>
              </a:r>
              <a:endParaRPr kumimoji="0" lang="en-US" altLang="zh-CN" sz="11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grpSp>
      <p:sp>
        <p:nvSpPr>
          <p:cNvPr id="30" name="51 Rectángulo"/>
          <p:cNvSpPr/>
          <p:nvPr/>
        </p:nvSpPr>
        <p:spPr>
          <a:xfrm>
            <a:off x="5906837" y="1478156"/>
            <a:ext cx="1977532" cy="787839"/>
          </a:xfrm>
          <a:prstGeom prst="rect">
            <a:avLst/>
          </a:prstGeom>
          <a:solidFill>
            <a:srgbClr val="71BDCD"/>
          </a:solidFill>
          <a:ln w="63500">
            <a:solidFill>
              <a:schemeClr val="bg1"/>
            </a:solidFill>
          </a:ln>
          <a:effectLst>
            <a:outerShdw blurRad="127000" dist="38100" dir="8100000" algn="tr"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lIns="68571" tIns="34285" rIns="68571" bIns="34285"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添加标题</a:t>
            </a:r>
            <a:endParaRPr kumimoji="0" lang="en-US" altLang="zh-CN" sz="1800" b="1"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1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rPr>
              <a:t>点击此处添加文字内容</a:t>
            </a:r>
            <a:endParaRPr kumimoji="0" lang="en-US" altLang="zh-CN" sz="11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31" name="组合 30"/>
          <p:cNvGrpSpPr/>
          <p:nvPr/>
        </p:nvGrpSpPr>
        <p:grpSpPr>
          <a:xfrm>
            <a:off x="5906839" y="2732491"/>
            <a:ext cx="1833514" cy="1126865"/>
            <a:chOff x="467746" y="2548491"/>
            <a:chExt cx="2191599" cy="1126866"/>
          </a:xfrm>
        </p:grpSpPr>
        <p:sp>
          <p:nvSpPr>
            <p:cNvPr id="32" name="矩形 31"/>
            <p:cNvSpPr/>
            <p:nvPr/>
          </p:nvSpPr>
          <p:spPr>
            <a:xfrm>
              <a:off x="467746" y="2548491"/>
              <a:ext cx="1005403" cy="338554"/>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16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添加标题</a:t>
              </a:r>
              <a:endParaRPr kumimoji="0" lang="en-US" altLang="zh-CN" sz="1600" b="0" i="0" u="none" strike="noStrike" kern="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sp>
          <p:nvSpPr>
            <p:cNvPr id="33" name="矩形 32"/>
            <p:cNvSpPr/>
            <p:nvPr/>
          </p:nvSpPr>
          <p:spPr>
            <a:xfrm>
              <a:off x="467746" y="2905916"/>
              <a:ext cx="2191599"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点击此处添加文字说明内容，可以通过复制您的文本内容，在此文本框粘贴并选择只保留文字</a:t>
              </a:r>
              <a:r>
                <a:rPr kumimoji="0" lang="zh-CN" altLang="en-US" sz="1100" b="0" i="0" u="none" strike="noStrike" kern="1200" cap="none" spc="0" normalizeH="0" baseline="0" noProof="0" dirty="0" smtClean="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rPr>
                <a:t>。</a:t>
              </a:r>
              <a:endParaRPr kumimoji="0" lang="en-US" altLang="zh-CN" sz="1100" b="0" i="0" u="none" strike="noStrike" kern="1200" cap="none" spc="0" normalizeH="0" baseline="0" noProof="0" dirty="0">
                <a:ln>
                  <a:noFill/>
                </a:ln>
                <a:solidFill>
                  <a:prstClr val="black">
                    <a:lumMod val="75000"/>
                    <a:lumOff val="25000"/>
                  </a:prstClr>
                </a:solidFill>
                <a:effectLst/>
                <a:uLnTx/>
                <a:uFillTx/>
                <a:latin typeface="微软雅黑" panose="020B0503020204020204" pitchFamily="34" charset="-122"/>
                <a:ea typeface="微软雅黑" panose="020B0503020204020204" pitchFamily="34" charset="-122"/>
                <a:cs typeface="+mn-cs"/>
              </a:endParaRPr>
            </a:p>
          </p:txBody>
        </p:sp>
      </p:grpSp>
    </p:spTree>
    <p:extLst>
      <p:ext uri="{BB962C8B-B14F-4D97-AF65-F5344CB8AC3E}">
        <p14:creationId xmlns:p14="http://schemas.microsoft.com/office/powerpoint/2010/main" val="3180174996"/>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par>
                          <p:cTn id="17" fill="hold">
                            <p:stCondLst>
                              <p:cond delay="1500"/>
                            </p:stCondLst>
                            <p:childTnLst>
                              <p:par>
                                <p:cTn id="18" presetID="14" presetClass="entr" presetSubtype="10"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randombar(horizontal)">
                                      <p:cBhvr>
                                        <p:cTn id="20" dur="500"/>
                                        <p:tgtEl>
                                          <p:spTgt spid="26"/>
                                        </p:tgtEl>
                                      </p:cBhvr>
                                    </p:animEffect>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500" fill="hold"/>
                                        <p:tgtEl>
                                          <p:spTgt spid="27"/>
                                        </p:tgtEl>
                                        <p:attrNameLst>
                                          <p:attrName>ppt_x</p:attrName>
                                        </p:attrNameLst>
                                      </p:cBhvr>
                                      <p:tavLst>
                                        <p:tav tm="0">
                                          <p:val>
                                            <p:strVal val="#ppt_x"/>
                                          </p:val>
                                        </p:tav>
                                        <p:tav tm="100000">
                                          <p:val>
                                            <p:strVal val="#ppt_x"/>
                                          </p:val>
                                        </p:tav>
                                      </p:tavLst>
                                    </p:anim>
                                    <p:anim calcmode="lin" valueType="num">
                                      <p:cBhvr additive="base">
                                        <p:cTn id="25" dur="500" fill="hold"/>
                                        <p:tgtEl>
                                          <p:spTgt spid="27"/>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2" presetClass="entr" presetSubtype="1"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up)">
                                      <p:cBhvr>
                                        <p:cTn id="29" dur="500"/>
                                        <p:tgtEl>
                                          <p:spTgt spid="21"/>
                                        </p:tgtEl>
                                      </p:cBhvr>
                                    </p:animEffect>
                                  </p:childTnLst>
                                </p:cTn>
                              </p:par>
                            </p:childTnLst>
                          </p:cTn>
                        </p:par>
                        <p:par>
                          <p:cTn id="30" fill="hold">
                            <p:stCondLst>
                              <p:cond delay="3000"/>
                            </p:stCondLst>
                            <p:childTnLst>
                              <p:par>
                                <p:cTn id="31" presetID="14" presetClass="entr" presetSubtype="10" fill="hold" grpId="0"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randombar(horizontal)">
                                      <p:cBhvr>
                                        <p:cTn id="33" dur="500"/>
                                        <p:tgtEl>
                                          <p:spTgt spid="30"/>
                                        </p:tgtEl>
                                      </p:cBhvr>
                                    </p:animEffect>
                                  </p:childTnLst>
                                </p:cTn>
                              </p:par>
                            </p:childTnLst>
                          </p:cTn>
                        </p:par>
                        <p:par>
                          <p:cTn id="34" fill="hold">
                            <p:stCondLst>
                              <p:cond delay="3500"/>
                            </p:stCondLst>
                            <p:childTnLst>
                              <p:par>
                                <p:cTn id="35" presetID="2" presetClass="entr" presetSubtype="4" fill="hold" nodeType="after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001751" y="-2001752"/>
            <a:ext cx="5140497" cy="9144001"/>
          </a:xfrm>
          <a:prstGeom prst="rect">
            <a:avLst/>
          </a:prstGeom>
        </p:spPr>
      </p:pic>
      <p:sp>
        <p:nvSpPr>
          <p:cNvPr id="7" name="矩形 6"/>
          <p:cNvSpPr/>
          <p:nvPr/>
        </p:nvSpPr>
        <p:spPr>
          <a:xfrm>
            <a:off x="1259632" y="627534"/>
            <a:ext cx="3024336" cy="180020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4499992" y="627534"/>
            <a:ext cx="3024336" cy="180020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47"/>
          <p:cNvSpPr txBox="1"/>
          <p:nvPr/>
        </p:nvSpPr>
        <p:spPr>
          <a:xfrm>
            <a:off x="1757222" y="2870911"/>
            <a:ext cx="2526745" cy="507831"/>
          </a:xfrm>
          <a:prstGeom prst="rect">
            <a:avLst/>
          </a:prstGeom>
          <a:noFill/>
        </p:spPr>
        <p:txBody>
          <a:bodyPr wrap="square" lIns="0" tIns="0" rIns="0" bIns="0" rtlCol="0">
            <a:spAutoFit/>
          </a:bodyPr>
          <a:lstStyle/>
          <a:p>
            <a:pPr>
              <a:lnSpc>
                <a:spcPct val="150000"/>
              </a:lnSpc>
            </a:pPr>
            <a:r>
              <a:rPr lang="zh-CN" altLang="en-US" sz="1100" dirty="0" smtClean="0">
                <a:solidFill>
                  <a:schemeClr val="tx1">
                    <a:lumMod val="85000"/>
                    <a:lumOff val="15000"/>
                  </a:schemeClr>
                </a:solidFill>
                <a:latin typeface="微软雅黑" panose="020B0503020204020204" charset="-122"/>
                <a:ea typeface="微软雅黑" panose="020B0503020204020204" charset="-122"/>
                <a:sym typeface="+mn-ea"/>
              </a:rPr>
              <a:t>请在这里输入你的文字说明并且文本尽量精简可根据需求拉伸文本框</a:t>
            </a:r>
          </a:p>
        </p:txBody>
      </p:sp>
      <p:sp>
        <p:nvSpPr>
          <p:cNvPr id="14" name="Rectangle 48"/>
          <p:cNvSpPr/>
          <p:nvPr/>
        </p:nvSpPr>
        <p:spPr>
          <a:xfrm>
            <a:off x="1757223" y="2649687"/>
            <a:ext cx="1231107" cy="246221"/>
          </a:xfrm>
          <a:prstGeom prst="rect">
            <a:avLst/>
          </a:prstGeom>
        </p:spPr>
        <p:txBody>
          <a:bodyPr wrap="none" lIns="0" tIns="0" rIns="0" bIns="0">
            <a:spAutoFit/>
          </a:bodyPr>
          <a:lstStyle/>
          <a:p>
            <a:pPr algn="ctr"/>
            <a:r>
              <a:rPr lang="zh-CN" altLang="en-US" sz="1600" b="1" dirty="0" smtClean="0">
                <a:solidFill>
                  <a:schemeClr val="tx1">
                    <a:lumMod val="75000"/>
                    <a:lumOff val="25000"/>
                  </a:schemeClr>
                </a:solidFill>
                <a:latin typeface="微软雅黑" panose="020B0503020204020204" charset="-122"/>
                <a:ea typeface="微软雅黑" panose="020B0503020204020204" charset="-122"/>
              </a:rPr>
              <a:t>单击添加标题</a:t>
            </a:r>
          </a:p>
        </p:txBody>
      </p:sp>
      <p:sp>
        <p:nvSpPr>
          <p:cNvPr id="15" name="TextBox 47"/>
          <p:cNvSpPr txBox="1"/>
          <p:nvPr/>
        </p:nvSpPr>
        <p:spPr>
          <a:xfrm>
            <a:off x="1757223" y="3801086"/>
            <a:ext cx="2526744" cy="507831"/>
          </a:xfrm>
          <a:prstGeom prst="rect">
            <a:avLst/>
          </a:prstGeom>
          <a:noFill/>
        </p:spPr>
        <p:txBody>
          <a:bodyPr wrap="square" lIns="0" tIns="0" rIns="0" bIns="0" rtlCol="0">
            <a:spAutoFit/>
          </a:bodyPr>
          <a:lstStyle/>
          <a:p>
            <a:pPr>
              <a:lnSpc>
                <a:spcPct val="150000"/>
              </a:lnSpc>
            </a:pPr>
            <a:r>
              <a:rPr lang="zh-CN" altLang="en-US" sz="1100" dirty="0" smtClean="0">
                <a:solidFill>
                  <a:schemeClr val="tx1">
                    <a:lumMod val="85000"/>
                    <a:lumOff val="15000"/>
                  </a:schemeClr>
                </a:solidFill>
                <a:latin typeface="微软雅黑" panose="020B0503020204020204" charset="-122"/>
                <a:ea typeface="微软雅黑" panose="020B0503020204020204" charset="-122"/>
                <a:sym typeface="+mn-ea"/>
              </a:rPr>
              <a:t>请在这里输入你的文字说明并且文本尽量精简可根据需求拉伸文本框</a:t>
            </a:r>
          </a:p>
        </p:txBody>
      </p:sp>
      <p:sp>
        <p:nvSpPr>
          <p:cNvPr id="16" name="Rectangle 48"/>
          <p:cNvSpPr/>
          <p:nvPr/>
        </p:nvSpPr>
        <p:spPr>
          <a:xfrm>
            <a:off x="1757223" y="3579862"/>
            <a:ext cx="1231107" cy="246221"/>
          </a:xfrm>
          <a:prstGeom prst="rect">
            <a:avLst/>
          </a:prstGeom>
        </p:spPr>
        <p:txBody>
          <a:bodyPr wrap="none" lIns="0" tIns="0" rIns="0" bIns="0">
            <a:spAutoFit/>
          </a:bodyPr>
          <a:lstStyle/>
          <a:p>
            <a:pPr algn="ctr"/>
            <a:r>
              <a:rPr lang="zh-CN" altLang="en-US" sz="1600" b="1" dirty="0" smtClean="0">
                <a:solidFill>
                  <a:schemeClr val="tx1">
                    <a:lumMod val="75000"/>
                    <a:lumOff val="25000"/>
                  </a:schemeClr>
                </a:solidFill>
                <a:latin typeface="微软雅黑" panose="020B0503020204020204" charset="-122"/>
                <a:ea typeface="微软雅黑" panose="020B0503020204020204" charset="-122"/>
              </a:rPr>
              <a:t>单击添加标题</a:t>
            </a:r>
          </a:p>
        </p:txBody>
      </p:sp>
      <p:sp>
        <p:nvSpPr>
          <p:cNvPr id="17" name="TextBox 47"/>
          <p:cNvSpPr txBox="1"/>
          <p:nvPr/>
        </p:nvSpPr>
        <p:spPr>
          <a:xfrm>
            <a:off x="5141598" y="2870182"/>
            <a:ext cx="2526745" cy="507831"/>
          </a:xfrm>
          <a:prstGeom prst="rect">
            <a:avLst/>
          </a:prstGeom>
          <a:noFill/>
        </p:spPr>
        <p:txBody>
          <a:bodyPr wrap="square" lIns="0" tIns="0" rIns="0" bIns="0" rtlCol="0">
            <a:spAutoFit/>
          </a:bodyPr>
          <a:lstStyle/>
          <a:p>
            <a:pPr>
              <a:lnSpc>
                <a:spcPct val="150000"/>
              </a:lnSpc>
            </a:pPr>
            <a:r>
              <a:rPr lang="zh-CN" altLang="en-US" sz="1100" dirty="0" smtClean="0">
                <a:solidFill>
                  <a:schemeClr val="tx1">
                    <a:lumMod val="85000"/>
                    <a:lumOff val="15000"/>
                  </a:schemeClr>
                </a:solidFill>
                <a:latin typeface="微软雅黑" panose="020B0503020204020204" charset="-122"/>
                <a:ea typeface="微软雅黑" panose="020B0503020204020204" charset="-122"/>
                <a:sym typeface="+mn-ea"/>
              </a:rPr>
              <a:t>请在这里输入你的文字说明并且文本尽量精简可根据需求拉伸文本框</a:t>
            </a:r>
          </a:p>
        </p:txBody>
      </p:sp>
      <p:sp>
        <p:nvSpPr>
          <p:cNvPr id="18" name="Rectangle 48"/>
          <p:cNvSpPr/>
          <p:nvPr/>
        </p:nvSpPr>
        <p:spPr>
          <a:xfrm>
            <a:off x="5141599" y="2648958"/>
            <a:ext cx="1231107" cy="246221"/>
          </a:xfrm>
          <a:prstGeom prst="rect">
            <a:avLst/>
          </a:prstGeom>
        </p:spPr>
        <p:txBody>
          <a:bodyPr wrap="none" lIns="0" tIns="0" rIns="0" bIns="0">
            <a:spAutoFit/>
          </a:bodyPr>
          <a:lstStyle/>
          <a:p>
            <a:pPr algn="ctr"/>
            <a:r>
              <a:rPr lang="zh-CN" altLang="en-US" sz="1600" b="1" dirty="0" smtClean="0">
                <a:solidFill>
                  <a:schemeClr val="tx1">
                    <a:lumMod val="75000"/>
                    <a:lumOff val="25000"/>
                  </a:schemeClr>
                </a:solidFill>
                <a:latin typeface="微软雅黑" panose="020B0503020204020204" charset="-122"/>
                <a:ea typeface="微软雅黑" panose="020B0503020204020204" charset="-122"/>
              </a:rPr>
              <a:t>单击添加标题</a:t>
            </a:r>
          </a:p>
        </p:txBody>
      </p:sp>
      <p:sp>
        <p:nvSpPr>
          <p:cNvPr id="19" name="TextBox 47"/>
          <p:cNvSpPr txBox="1"/>
          <p:nvPr/>
        </p:nvSpPr>
        <p:spPr>
          <a:xfrm>
            <a:off x="5141599" y="3751200"/>
            <a:ext cx="2526744" cy="507831"/>
          </a:xfrm>
          <a:prstGeom prst="rect">
            <a:avLst/>
          </a:prstGeom>
          <a:noFill/>
        </p:spPr>
        <p:txBody>
          <a:bodyPr wrap="square" lIns="0" tIns="0" rIns="0" bIns="0" rtlCol="0">
            <a:spAutoFit/>
          </a:bodyPr>
          <a:lstStyle/>
          <a:p>
            <a:pPr>
              <a:lnSpc>
                <a:spcPct val="150000"/>
              </a:lnSpc>
            </a:pPr>
            <a:r>
              <a:rPr lang="zh-CN" altLang="en-US" sz="1100" dirty="0" smtClean="0">
                <a:solidFill>
                  <a:schemeClr val="tx1">
                    <a:lumMod val="85000"/>
                    <a:lumOff val="15000"/>
                  </a:schemeClr>
                </a:solidFill>
                <a:latin typeface="微软雅黑" panose="020B0503020204020204" charset="-122"/>
                <a:ea typeface="微软雅黑" panose="020B0503020204020204" charset="-122"/>
                <a:sym typeface="+mn-ea"/>
              </a:rPr>
              <a:t>请在这里输入你的文字说明并且文本尽量精简可根据需求拉伸文本框</a:t>
            </a:r>
          </a:p>
        </p:txBody>
      </p:sp>
      <p:sp>
        <p:nvSpPr>
          <p:cNvPr id="20" name="Rectangle 48"/>
          <p:cNvSpPr/>
          <p:nvPr/>
        </p:nvSpPr>
        <p:spPr>
          <a:xfrm>
            <a:off x="5141599" y="3529976"/>
            <a:ext cx="1231107" cy="246221"/>
          </a:xfrm>
          <a:prstGeom prst="rect">
            <a:avLst/>
          </a:prstGeom>
        </p:spPr>
        <p:txBody>
          <a:bodyPr wrap="none" lIns="0" tIns="0" rIns="0" bIns="0">
            <a:spAutoFit/>
          </a:bodyPr>
          <a:lstStyle/>
          <a:p>
            <a:pPr algn="ctr"/>
            <a:r>
              <a:rPr lang="zh-CN" altLang="en-US" sz="1600" b="1" dirty="0" smtClean="0">
                <a:solidFill>
                  <a:schemeClr val="tx1">
                    <a:lumMod val="75000"/>
                    <a:lumOff val="25000"/>
                  </a:schemeClr>
                </a:solidFill>
                <a:latin typeface="微软雅黑" panose="020B0503020204020204" charset="-122"/>
                <a:ea typeface="微软雅黑" panose="020B0503020204020204" charset="-122"/>
              </a:rPr>
              <a:t>单击添加标题</a:t>
            </a:r>
          </a:p>
        </p:txBody>
      </p:sp>
      <p:grpSp>
        <p:nvGrpSpPr>
          <p:cNvPr id="21" name="组合 20"/>
          <p:cNvGrpSpPr/>
          <p:nvPr/>
        </p:nvGrpSpPr>
        <p:grpSpPr>
          <a:xfrm>
            <a:off x="1162140" y="3507854"/>
            <a:ext cx="504056" cy="504056"/>
            <a:chOff x="1162140" y="3507854"/>
            <a:chExt cx="504056" cy="504056"/>
          </a:xfrm>
        </p:grpSpPr>
        <p:sp>
          <p:nvSpPr>
            <p:cNvPr id="22" name="椭圆 21"/>
            <p:cNvSpPr/>
            <p:nvPr/>
          </p:nvSpPr>
          <p:spPr>
            <a:xfrm>
              <a:off x="1162140" y="3507854"/>
              <a:ext cx="504056" cy="504056"/>
            </a:xfrm>
            <a:prstGeom prst="ellipse">
              <a:avLst/>
            </a:prstGeom>
            <a:solidFill>
              <a:srgbClr val="D42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AutoShape 59"/>
            <p:cNvSpPr/>
            <p:nvPr/>
          </p:nvSpPr>
          <p:spPr bwMode="auto">
            <a:xfrm>
              <a:off x="1175928" y="3576525"/>
              <a:ext cx="366713" cy="366713"/>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chemeClr val="bg1"/>
            </a:solidFill>
            <a:ln>
              <a:noFill/>
            </a:ln>
            <a:effectLst/>
          </p:spPr>
          <p:txBody>
            <a:bodyPr lIns="38100" tIns="38100" rIns="38100" bIns="38100" anchor="ctr"/>
            <a:lstStyle/>
            <a:p>
              <a:pPr defTabSz="456724">
                <a:defRPr/>
              </a:pPr>
              <a:endParaRPr lang="en-US" sz="3000">
                <a:solidFill>
                  <a:srgbClr val="FFFFFF"/>
                </a:solidFill>
                <a:effectLst>
                  <a:outerShdw blurRad="38100" dist="38100" dir="2700000" algn="tl">
                    <a:srgbClr val="000000"/>
                  </a:outerShdw>
                </a:effectLst>
                <a:latin typeface="+mn-ea"/>
              </a:endParaRPr>
            </a:p>
          </p:txBody>
        </p:sp>
      </p:grpSp>
      <p:grpSp>
        <p:nvGrpSpPr>
          <p:cNvPr id="24" name="组合 23"/>
          <p:cNvGrpSpPr/>
          <p:nvPr/>
        </p:nvGrpSpPr>
        <p:grpSpPr>
          <a:xfrm>
            <a:off x="4525476" y="2550016"/>
            <a:ext cx="504056" cy="504056"/>
            <a:chOff x="4525476" y="2550016"/>
            <a:chExt cx="504056" cy="504056"/>
          </a:xfrm>
        </p:grpSpPr>
        <p:sp>
          <p:nvSpPr>
            <p:cNvPr id="25" name="椭圆 24"/>
            <p:cNvSpPr/>
            <p:nvPr/>
          </p:nvSpPr>
          <p:spPr>
            <a:xfrm>
              <a:off x="4525476" y="2550016"/>
              <a:ext cx="504056" cy="504056"/>
            </a:xfrm>
            <a:prstGeom prst="ellipse">
              <a:avLst/>
            </a:prstGeom>
            <a:solidFill>
              <a:srgbClr val="71B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AutoShape 81"/>
            <p:cNvSpPr/>
            <p:nvPr/>
          </p:nvSpPr>
          <p:spPr bwMode="auto">
            <a:xfrm>
              <a:off x="4611617" y="2618687"/>
              <a:ext cx="366713" cy="36433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35" y="9811"/>
                  </a:moveTo>
                  <a:cubicBezTo>
                    <a:pt x="20220" y="10144"/>
                    <a:pt x="20081" y="10800"/>
                    <a:pt x="18899" y="10800"/>
                  </a:cubicBezTo>
                  <a:lnTo>
                    <a:pt x="17549" y="10800"/>
                  </a:lnTo>
                  <a:cubicBezTo>
                    <a:pt x="17363" y="10800"/>
                    <a:pt x="17212" y="10950"/>
                    <a:pt x="17212" y="11137"/>
                  </a:cubicBezTo>
                  <a:cubicBezTo>
                    <a:pt x="17212" y="11324"/>
                    <a:pt x="17363" y="11475"/>
                    <a:pt x="17549" y="11475"/>
                  </a:cubicBezTo>
                  <a:lnTo>
                    <a:pt x="18858" y="11475"/>
                  </a:lnTo>
                  <a:cubicBezTo>
                    <a:pt x="19870" y="11475"/>
                    <a:pt x="20003" y="12314"/>
                    <a:pt x="19938" y="12719"/>
                  </a:cubicBezTo>
                  <a:cubicBezTo>
                    <a:pt x="19855" y="13223"/>
                    <a:pt x="19618" y="14175"/>
                    <a:pt x="18478" y="14175"/>
                  </a:cubicBezTo>
                  <a:lnTo>
                    <a:pt x="16874" y="14175"/>
                  </a:lnTo>
                  <a:cubicBezTo>
                    <a:pt x="16688" y="14175"/>
                    <a:pt x="16537" y="14325"/>
                    <a:pt x="16537" y="14512"/>
                  </a:cubicBezTo>
                  <a:cubicBezTo>
                    <a:pt x="16537" y="14699"/>
                    <a:pt x="16688" y="14850"/>
                    <a:pt x="16874" y="14850"/>
                  </a:cubicBezTo>
                  <a:lnTo>
                    <a:pt x="18203" y="14850"/>
                  </a:lnTo>
                  <a:cubicBezTo>
                    <a:pt x="19343" y="14850"/>
                    <a:pt x="19243" y="15718"/>
                    <a:pt x="19079" y="16237"/>
                  </a:cubicBezTo>
                  <a:cubicBezTo>
                    <a:pt x="18864" y="16918"/>
                    <a:pt x="18732" y="17549"/>
                    <a:pt x="17297" y="17549"/>
                  </a:cubicBezTo>
                  <a:lnTo>
                    <a:pt x="16196" y="17549"/>
                  </a:lnTo>
                  <a:cubicBezTo>
                    <a:pt x="16009" y="17549"/>
                    <a:pt x="15859" y="17700"/>
                    <a:pt x="15859" y="17887"/>
                  </a:cubicBezTo>
                  <a:cubicBezTo>
                    <a:pt x="15859" y="18073"/>
                    <a:pt x="16009" y="18225"/>
                    <a:pt x="16196" y="18225"/>
                  </a:cubicBezTo>
                  <a:lnTo>
                    <a:pt x="17255" y="18225"/>
                  </a:lnTo>
                  <a:cubicBezTo>
                    <a:pt x="17993" y="18225"/>
                    <a:pt x="18027" y="18923"/>
                    <a:pt x="17950" y="19174"/>
                  </a:cubicBezTo>
                  <a:cubicBezTo>
                    <a:pt x="17866" y="19448"/>
                    <a:pt x="17767" y="19651"/>
                    <a:pt x="17762" y="19660"/>
                  </a:cubicBezTo>
                  <a:cubicBezTo>
                    <a:pt x="17558" y="20028"/>
                    <a:pt x="17229" y="20249"/>
                    <a:pt x="16534" y="20249"/>
                  </a:cubicBezTo>
                  <a:lnTo>
                    <a:pt x="12844" y="20249"/>
                  </a:lnTo>
                  <a:cubicBezTo>
                    <a:pt x="10990" y="20249"/>
                    <a:pt x="9151" y="19829"/>
                    <a:pt x="9104" y="19818"/>
                  </a:cubicBezTo>
                  <a:cubicBezTo>
                    <a:pt x="6299" y="19172"/>
                    <a:pt x="6152" y="19122"/>
                    <a:pt x="5976" y="19072"/>
                  </a:cubicBezTo>
                  <a:cubicBezTo>
                    <a:pt x="5976" y="19072"/>
                    <a:pt x="5405" y="18976"/>
                    <a:pt x="5405" y="18478"/>
                  </a:cubicBezTo>
                  <a:lnTo>
                    <a:pt x="5399" y="9155"/>
                  </a:lnTo>
                  <a:cubicBezTo>
                    <a:pt x="5399" y="8839"/>
                    <a:pt x="5601" y="8552"/>
                    <a:pt x="5935" y="8452"/>
                  </a:cubicBezTo>
                  <a:cubicBezTo>
                    <a:pt x="5977" y="8435"/>
                    <a:pt x="6034" y="8419"/>
                    <a:pt x="6074" y="8401"/>
                  </a:cubicBezTo>
                  <a:cubicBezTo>
                    <a:pt x="9158" y="7125"/>
                    <a:pt x="10097" y="4324"/>
                    <a:pt x="10124" y="2025"/>
                  </a:cubicBezTo>
                  <a:cubicBezTo>
                    <a:pt x="10128" y="1702"/>
                    <a:pt x="10378" y="1350"/>
                    <a:pt x="10800" y="1350"/>
                  </a:cubicBezTo>
                  <a:cubicBezTo>
                    <a:pt x="11514" y="1350"/>
                    <a:pt x="12774" y="2782"/>
                    <a:pt x="12774" y="4554"/>
                  </a:cubicBezTo>
                  <a:cubicBezTo>
                    <a:pt x="12774" y="6155"/>
                    <a:pt x="12711" y="6432"/>
                    <a:pt x="12149" y="8100"/>
                  </a:cubicBezTo>
                  <a:cubicBezTo>
                    <a:pt x="18899" y="8100"/>
                    <a:pt x="18852" y="8196"/>
                    <a:pt x="19448" y="8353"/>
                  </a:cubicBezTo>
                  <a:cubicBezTo>
                    <a:pt x="20187" y="8564"/>
                    <a:pt x="20249" y="9175"/>
                    <a:pt x="20249" y="9386"/>
                  </a:cubicBezTo>
                  <a:cubicBezTo>
                    <a:pt x="20249" y="9618"/>
                    <a:pt x="20243" y="9584"/>
                    <a:pt x="20235" y="9811"/>
                  </a:cubicBezTo>
                  <a:moveTo>
                    <a:pt x="4724" y="19575"/>
                  </a:moveTo>
                  <a:cubicBezTo>
                    <a:pt x="4724" y="19948"/>
                    <a:pt x="4423" y="20249"/>
                    <a:pt x="4049" y="20249"/>
                  </a:cubicBezTo>
                  <a:lnTo>
                    <a:pt x="2024" y="20249"/>
                  </a:lnTo>
                  <a:cubicBezTo>
                    <a:pt x="1652" y="20249"/>
                    <a:pt x="1349" y="19948"/>
                    <a:pt x="1349" y="19575"/>
                  </a:cubicBezTo>
                  <a:lnTo>
                    <a:pt x="1349" y="8774"/>
                  </a:lnTo>
                  <a:cubicBezTo>
                    <a:pt x="1349" y="8401"/>
                    <a:pt x="1652" y="8100"/>
                    <a:pt x="2024" y="8100"/>
                  </a:cubicBezTo>
                  <a:lnTo>
                    <a:pt x="4049" y="8100"/>
                  </a:lnTo>
                  <a:cubicBezTo>
                    <a:pt x="4423" y="8100"/>
                    <a:pt x="4724" y="8401"/>
                    <a:pt x="4724" y="8774"/>
                  </a:cubicBezTo>
                  <a:cubicBezTo>
                    <a:pt x="4724" y="8774"/>
                    <a:pt x="4724" y="19575"/>
                    <a:pt x="4724" y="19575"/>
                  </a:cubicBezTo>
                  <a:close/>
                  <a:moveTo>
                    <a:pt x="19686" y="7069"/>
                  </a:moveTo>
                  <a:cubicBezTo>
                    <a:pt x="18842" y="6846"/>
                    <a:pt x="16858" y="6849"/>
                    <a:pt x="13956" y="6773"/>
                  </a:cubicBezTo>
                  <a:cubicBezTo>
                    <a:pt x="14093" y="6139"/>
                    <a:pt x="14124" y="5568"/>
                    <a:pt x="14124" y="4554"/>
                  </a:cubicBezTo>
                  <a:cubicBezTo>
                    <a:pt x="14124" y="2133"/>
                    <a:pt x="12361" y="0"/>
                    <a:pt x="10800" y="0"/>
                  </a:cubicBezTo>
                  <a:cubicBezTo>
                    <a:pt x="9698" y="0"/>
                    <a:pt x="8789" y="901"/>
                    <a:pt x="8774" y="2009"/>
                  </a:cubicBezTo>
                  <a:cubicBezTo>
                    <a:pt x="8760" y="3368"/>
                    <a:pt x="8340" y="5716"/>
                    <a:pt x="6074" y="6906"/>
                  </a:cubicBezTo>
                  <a:cubicBezTo>
                    <a:pt x="5908" y="6994"/>
                    <a:pt x="5433" y="7228"/>
                    <a:pt x="5364" y="7259"/>
                  </a:cubicBezTo>
                  <a:lnTo>
                    <a:pt x="5399" y="7289"/>
                  </a:lnTo>
                  <a:cubicBezTo>
                    <a:pt x="5045" y="6984"/>
                    <a:pt x="4554" y="6750"/>
                    <a:pt x="4049" y="6750"/>
                  </a:cubicBezTo>
                  <a:lnTo>
                    <a:pt x="2024" y="6750"/>
                  </a:lnTo>
                  <a:cubicBezTo>
                    <a:pt x="908" y="6750"/>
                    <a:pt x="0" y="7658"/>
                    <a:pt x="0" y="8774"/>
                  </a:cubicBezTo>
                  <a:lnTo>
                    <a:pt x="0" y="19575"/>
                  </a:lnTo>
                  <a:cubicBezTo>
                    <a:pt x="0" y="20691"/>
                    <a:pt x="908" y="21599"/>
                    <a:pt x="2024" y="21599"/>
                  </a:cubicBezTo>
                  <a:lnTo>
                    <a:pt x="4049" y="21599"/>
                  </a:lnTo>
                  <a:cubicBezTo>
                    <a:pt x="4853" y="21599"/>
                    <a:pt x="5525" y="21114"/>
                    <a:pt x="5850" y="20434"/>
                  </a:cubicBezTo>
                  <a:cubicBezTo>
                    <a:pt x="5859" y="20437"/>
                    <a:pt x="5873" y="20441"/>
                    <a:pt x="5882" y="20442"/>
                  </a:cubicBezTo>
                  <a:cubicBezTo>
                    <a:pt x="5927" y="20454"/>
                    <a:pt x="5979" y="20467"/>
                    <a:pt x="6044" y="20485"/>
                  </a:cubicBezTo>
                  <a:cubicBezTo>
                    <a:pt x="6056" y="20487"/>
                    <a:pt x="6062" y="20488"/>
                    <a:pt x="6074" y="20492"/>
                  </a:cubicBezTo>
                  <a:cubicBezTo>
                    <a:pt x="6464" y="20588"/>
                    <a:pt x="7212" y="20768"/>
                    <a:pt x="8812" y="21135"/>
                  </a:cubicBezTo>
                  <a:cubicBezTo>
                    <a:pt x="9155" y="21213"/>
                    <a:pt x="10966" y="21599"/>
                    <a:pt x="12844" y="21599"/>
                  </a:cubicBezTo>
                  <a:lnTo>
                    <a:pt x="16534" y="21599"/>
                  </a:lnTo>
                  <a:cubicBezTo>
                    <a:pt x="17659" y="21599"/>
                    <a:pt x="18469" y="21167"/>
                    <a:pt x="18952" y="20298"/>
                  </a:cubicBezTo>
                  <a:cubicBezTo>
                    <a:pt x="18958" y="20285"/>
                    <a:pt x="19114" y="19982"/>
                    <a:pt x="19240" y="19572"/>
                  </a:cubicBezTo>
                  <a:cubicBezTo>
                    <a:pt x="19336" y="19263"/>
                    <a:pt x="19371" y="18827"/>
                    <a:pt x="19256" y="18384"/>
                  </a:cubicBezTo>
                  <a:cubicBezTo>
                    <a:pt x="19981" y="17886"/>
                    <a:pt x="20214" y="17133"/>
                    <a:pt x="20366" y="16643"/>
                  </a:cubicBezTo>
                  <a:cubicBezTo>
                    <a:pt x="20620" y="15838"/>
                    <a:pt x="20544" y="15235"/>
                    <a:pt x="20367" y="14803"/>
                  </a:cubicBezTo>
                  <a:cubicBezTo>
                    <a:pt x="20775" y="14418"/>
                    <a:pt x="21122" y="13831"/>
                    <a:pt x="21269" y="12935"/>
                  </a:cubicBezTo>
                  <a:cubicBezTo>
                    <a:pt x="21361" y="12380"/>
                    <a:pt x="21263" y="11809"/>
                    <a:pt x="21007" y="11334"/>
                  </a:cubicBezTo>
                  <a:cubicBezTo>
                    <a:pt x="21389" y="10905"/>
                    <a:pt x="21564" y="10365"/>
                    <a:pt x="21583" y="9865"/>
                  </a:cubicBezTo>
                  <a:lnTo>
                    <a:pt x="21591" y="9724"/>
                  </a:lnTo>
                  <a:cubicBezTo>
                    <a:pt x="21596" y="9635"/>
                    <a:pt x="21600" y="9581"/>
                    <a:pt x="21600" y="9386"/>
                  </a:cubicBezTo>
                  <a:cubicBezTo>
                    <a:pt x="21600" y="8533"/>
                    <a:pt x="21010" y="7446"/>
                    <a:pt x="19686" y="7069"/>
                  </a:cubicBezTo>
                </a:path>
              </a:pathLst>
            </a:custGeom>
            <a:solidFill>
              <a:schemeClr val="bg1"/>
            </a:solidFill>
            <a:ln>
              <a:noFill/>
            </a:ln>
            <a:effectLst/>
          </p:spPr>
          <p:txBody>
            <a:bodyPr lIns="38100" tIns="38100" rIns="38100" bIns="38100" anchor="ctr"/>
            <a:lstStyle/>
            <a:p>
              <a:pPr defTabSz="456724">
                <a:defRPr/>
              </a:pPr>
              <a:endParaRPr lang="en-US" sz="3000">
                <a:solidFill>
                  <a:srgbClr val="FFFFFF"/>
                </a:solidFill>
                <a:effectLst>
                  <a:outerShdw blurRad="38100" dist="38100" dir="2700000" algn="tl">
                    <a:srgbClr val="000000"/>
                  </a:outerShdw>
                </a:effectLst>
                <a:latin typeface="+mn-ea"/>
              </a:endParaRPr>
            </a:p>
          </p:txBody>
        </p:sp>
      </p:grpSp>
      <p:grpSp>
        <p:nvGrpSpPr>
          <p:cNvPr id="27" name="组合 26"/>
          <p:cNvGrpSpPr/>
          <p:nvPr/>
        </p:nvGrpSpPr>
        <p:grpSpPr>
          <a:xfrm>
            <a:off x="1187624" y="2571750"/>
            <a:ext cx="504056" cy="504056"/>
            <a:chOff x="1187624" y="2571750"/>
            <a:chExt cx="504056" cy="504056"/>
          </a:xfrm>
        </p:grpSpPr>
        <p:sp>
          <p:nvSpPr>
            <p:cNvPr id="28" name="椭圆 27"/>
            <p:cNvSpPr/>
            <p:nvPr/>
          </p:nvSpPr>
          <p:spPr>
            <a:xfrm>
              <a:off x="1187624" y="2571750"/>
              <a:ext cx="504056" cy="504056"/>
            </a:xfrm>
            <a:prstGeom prst="ellipse">
              <a:avLst/>
            </a:prstGeom>
            <a:solidFill>
              <a:srgbClr val="71B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9" name="组合 28"/>
            <p:cNvGrpSpPr/>
            <p:nvPr/>
          </p:nvGrpSpPr>
          <p:grpSpPr>
            <a:xfrm>
              <a:off x="1256891" y="2618687"/>
              <a:ext cx="365522" cy="366713"/>
              <a:chOff x="3283744" y="1920478"/>
              <a:chExt cx="365522" cy="366713"/>
            </a:xfrm>
            <a:solidFill>
              <a:schemeClr val="bg1"/>
            </a:solidFill>
          </p:grpSpPr>
          <p:sp>
            <p:nvSpPr>
              <p:cNvPr id="30" name="AutoShape 123"/>
              <p:cNvSpPr/>
              <p:nvPr/>
            </p:nvSpPr>
            <p:spPr bwMode="auto">
              <a:xfrm>
                <a:off x="3283744" y="1920478"/>
                <a:ext cx="365522" cy="3667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noFill/>
              </a:ln>
              <a:effectLst/>
            </p:spPr>
            <p:txBody>
              <a:bodyPr lIns="38100" tIns="38100" rIns="38100" bIns="38100" anchor="ctr"/>
              <a:lstStyle/>
              <a:p>
                <a:pPr defTabSz="456724">
                  <a:defRPr/>
                </a:pPr>
                <a:endParaRPr lang="en-US" sz="3000">
                  <a:solidFill>
                    <a:srgbClr val="FFFFFF"/>
                  </a:solidFill>
                  <a:effectLst>
                    <a:outerShdw blurRad="38100" dist="38100" dir="2700000" algn="tl">
                      <a:srgbClr val="000000"/>
                    </a:outerShdw>
                  </a:effectLst>
                  <a:latin typeface="+mn-ea"/>
                </a:endParaRPr>
              </a:p>
            </p:txBody>
          </p:sp>
          <p:sp>
            <p:nvSpPr>
              <p:cNvPr id="31" name="AutoShape 124"/>
              <p:cNvSpPr/>
              <p:nvPr/>
            </p:nvSpPr>
            <p:spPr bwMode="auto">
              <a:xfrm>
                <a:off x="3386138" y="2022873"/>
                <a:ext cx="160735" cy="1595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noFill/>
              </a:ln>
              <a:effectLst/>
            </p:spPr>
            <p:txBody>
              <a:bodyPr lIns="38100" tIns="38100" rIns="38100" bIns="38100" anchor="ctr"/>
              <a:lstStyle/>
              <a:p>
                <a:pPr defTabSz="456724">
                  <a:defRPr/>
                </a:pPr>
                <a:endParaRPr lang="en-US" sz="3000">
                  <a:solidFill>
                    <a:srgbClr val="FFFFFF"/>
                  </a:solidFill>
                  <a:effectLst>
                    <a:outerShdw blurRad="38100" dist="38100" dir="2700000" algn="tl">
                      <a:srgbClr val="000000"/>
                    </a:outerShdw>
                  </a:effectLst>
                  <a:latin typeface="+mn-ea"/>
                </a:endParaRPr>
              </a:p>
            </p:txBody>
          </p:sp>
          <p:sp>
            <p:nvSpPr>
              <p:cNvPr id="32" name="AutoShape 125"/>
              <p:cNvSpPr/>
              <p:nvPr/>
            </p:nvSpPr>
            <p:spPr bwMode="auto">
              <a:xfrm>
                <a:off x="3420666" y="2056210"/>
                <a:ext cx="91679" cy="928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noFill/>
              </a:ln>
              <a:effectLst/>
            </p:spPr>
            <p:txBody>
              <a:bodyPr lIns="38100" tIns="38100" rIns="38100" bIns="38100" anchor="ctr"/>
              <a:lstStyle/>
              <a:p>
                <a:pPr defTabSz="456724">
                  <a:defRPr/>
                </a:pPr>
                <a:endParaRPr lang="en-US" sz="3000">
                  <a:solidFill>
                    <a:srgbClr val="FFFFFF"/>
                  </a:solidFill>
                  <a:effectLst>
                    <a:outerShdw blurRad="38100" dist="38100" dir="2700000" algn="tl">
                      <a:srgbClr val="000000"/>
                    </a:outerShdw>
                  </a:effectLst>
                  <a:latin typeface="+mn-ea"/>
                </a:endParaRPr>
              </a:p>
            </p:txBody>
          </p:sp>
        </p:grpSp>
      </p:grpSp>
      <p:grpSp>
        <p:nvGrpSpPr>
          <p:cNvPr id="33" name="组合 32"/>
          <p:cNvGrpSpPr/>
          <p:nvPr/>
        </p:nvGrpSpPr>
        <p:grpSpPr>
          <a:xfrm>
            <a:off x="4499992" y="3486120"/>
            <a:ext cx="504056" cy="504056"/>
            <a:chOff x="4499992" y="3486120"/>
            <a:chExt cx="504056" cy="504056"/>
          </a:xfrm>
        </p:grpSpPr>
        <p:sp>
          <p:nvSpPr>
            <p:cNvPr id="34" name="椭圆 33"/>
            <p:cNvSpPr/>
            <p:nvPr/>
          </p:nvSpPr>
          <p:spPr>
            <a:xfrm>
              <a:off x="4499992" y="3486120"/>
              <a:ext cx="504056" cy="504056"/>
            </a:xfrm>
            <a:prstGeom prst="ellipse">
              <a:avLst/>
            </a:prstGeom>
            <a:solidFill>
              <a:srgbClr val="D424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5" name="Group 159"/>
            <p:cNvGrpSpPr/>
            <p:nvPr/>
          </p:nvGrpSpPr>
          <p:grpSpPr>
            <a:xfrm>
              <a:off x="4599910" y="3646541"/>
              <a:ext cx="329142" cy="259311"/>
              <a:chOff x="1058564" y="1781841"/>
              <a:chExt cx="649993" cy="512092"/>
            </a:xfrm>
            <a:solidFill>
              <a:schemeClr val="bg1"/>
            </a:solidFill>
          </p:grpSpPr>
          <p:sp>
            <p:nvSpPr>
              <p:cNvPr id="36" name="Freeform 31"/>
              <p:cNvSpPr/>
              <p:nvPr/>
            </p:nvSpPr>
            <p:spPr bwMode="auto">
              <a:xfrm>
                <a:off x="1058564" y="1823776"/>
                <a:ext cx="457253" cy="470157"/>
              </a:xfrm>
              <a:custGeom>
                <a:avLst/>
                <a:gdLst>
                  <a:gd name="T0" fmla="*/ 191 w 240"/>
                  <a:gd name="T1" fmla="*/ 0 h 247"/>
                  <a:gd name="T2" fmla="*/ 49 w 240"/>
                  <a:gd name="T3" fmla="*/ 0 h 247"/>
                  <a:gd name="T4" fmla="*/ 0 w 240"/>
                  <a:gd name="T5" fmla="*/ 49 h 247"/>
                  <a:gd name="T6" fmla="*/ 0 w 240"/>
                  <a:gd name="T7" fmla="*/ 129 h 247"/>
                  <a:gd name="T8" fmla="*/ 49 w 240"/>
                  <a:gd name="T9" fmla="*/ 178 h 247"/>
                  <a:gd name="T10" fmla="*/ 57 w 240"/>
                  <a:gd name="T11" fmla="*/ 178 h 247"/>
                  <a:gd name="T12" fmla="*/ 32 w 240"/>
                  <a:gd name="T13" fmla="*/ 245 h 247"/>
                  <a:gd name="T14" fmla="*/ 121 w 240"/>
                  <a:gd name="T15" fmla="*/ 178 h 247"/>
                  <a:gd name="T16" fmla="*/ 191 w 240"/>
                  <a:gd name="T17" fmla="*/ 178 h 247"/>
                  <a:gd name="T18" fmla="*/ 240 w 240"/>
                  <a:gd name="T19" fmla="*/ 129 h 247"/>
                  <a:gd name="T20" fmla="*/ 240 w 240"/>
                  <a:gd name="T21" fmla="*/ 49 h 247"/>
                  <a:gd name="T22" fmla="*/ 191 w 240"/>
                  <a:gd name="T23" fmla="*/ 0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247">
                    <a:moveTo>
                      <a:pt x="191" y="0"/>
                    </a:moveTo>
                    <a:cubicBezTo>
                      <a:pt x="49" y="0"/>
                      <a:pt x="49" y="0"/>
                      <a:pt x="49" y="0"/>
                    </a:cubicBezTo>
                    <a:cubicBezTo>
                      <a:pt x="22" y="0"/>
                      <a:pt x="0" y="22"/>
                      <a:pt x="0" y="49"/>
                    </a:cubicBezTo>
                    <a:cubicBezTo>
                      <a:pt x="0" y="129"/>
                      <a:pt x="0" y="129"/>
                      <a:pt x="0" y="129"/>
                    </a:cubicBezTo>
                    <a:cubicBezTo>
                      <a:pt x="0" y="156"/>
                      <a:pt x="22" y="178"/>
                      <a:pt x="49" y="178"/>
                    </a:cubicBezTo>
                    <a:cubicBezTo>
                      <a:pt x="57" y="178"/>
                      <a:pt x="57" y="178"/>
                      <a:pt x="57" y="178"/>
                    </a:cubicBezTo>
                    <a:cubicBezTo>
                      <a:pt x="49" y="198"/>
                      <a:pt x="31" y="247"/>
                      <a:pt x="32" y="245"/>
                    </a:cubicBezTo>
                    <a:cubicBezTo>
                      <a:pt x="32" y="244"/>
                      <a:pt x="97" y="196"/>
                      <a:pt x="121" y="178"/>
                    </a:cubicBezTo>
                    <a:cubicBezTo>
                      <a:pt x="191" y="178"/>
                      <a:pt x="191" y="178"/>
                      <a:pt x="191" y="178"/>
                    </a:cubicBezTo>
                    <a:cubicBezTo>
                      <a:pt x="218" y="178"/>
                      <a:pt x="240" y="156"/>
                      <a:pt x="240" y="129"/>
                    </a:cubicBezTo>
                    <a:cubicBezTo>
                      <a:pt x="240" y="49"/>
                      <a:pt x="240" y="49"/>
                      <a:pt x="240" y="49"/>
                    </a:cubicBezTo>
                    <a:cubicBezTo>
                      <a:pt x="240" y="22"/>
                      <a:pt x="218" y="0"/>
                      <a:pt x="191"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defTabSz="685800">
                  <a:defRPr/>
                </a:pPr>
                <a:endParaRPr lang="en-US" sz="2400" dirty="0">
                  <a:latin typeface="+mn-ea"/>
                </a:endParaRPr>
              </a:p>
            </p:txBody>
          </p:sp>
          <p:sp>
            <p:nvSpPr>
              <p:cNvPr id="37" name="Freeform 32"/>
              <p:cNvSpPr/>
              <p:nvPr/>
            </p:nvSpPr>
            <p:spPr bwMode="auto">
              <a:xfrm>
                <a:off x="1378722" y="1781841"/>
                <a:ext cx="329835" cy="384674"/>
              </a:xfrm>
              <a:custGeom>
                <a:avLst/>
                <a:gdLst>
                  <a:gd name="T0" fmla="*/ 133 w 173"/>
                  <a:gd name="T1" fmla="*/ 0 h 202"/>
                  <a:gd name="T2" fmla="*/ 18 w 173"/>
                  <a:gd name="T3" fmla="*/ 0 h 202"/>
                  <a:gd name="T4" fmla="*/ 0 w 173"/>
                  <a:gd name="T5" fmla="*/ 5 h 202"/>
                  <a:gd name="T6" fmla="*/ 33 w 173"/>
                  <a:gd name="T7" fmla="*/ 5 h 202"/>
                  <a:gd name="T8" fmla="*/ 89 w 173"/>
                  <a:gd name="T9" fmla="*/ 61 h 202"/>
                  <a:gd name="T10" fmla="*/ 89 w 173"/>
                  <a:gd name="T11" fmla="*/ 151 h 202"/>
                  <a:gd name="T12" fmla="*/ 89 w 173"/>
                  <a:gd name="T13" fmla="*/ 156 h 202"/>
                  <a:gd name="T14" fmla="*/ 148 w 173"/>
                  <a:gd name="T15" fmla="*/ 201 h 202"/>
                  <a:gd name="T16" fmla="*/ 127 w 173"/>
                  <a:gd name="T17" fmla="*/ 145 h 202"/>
                  <a:gd name="T18" fmla="*/ 133 w 173"/>
                  <a:gd name="T19" fmla="*/ 145 h 202"/>
                  <a:gd name="T20" fmla="*/ 173 w 173"/>
                  <a:gd name="T21" fmla="*/ 105 h 202"/>
                  <a:gd name="T22" fmla="*/ 173 w 173"/>
                  <a:gd name="T23" fmla="*/ 41 h 202"/>
                  <a:gd name="T24" fmla="*/ 133 w 173"/>
                  <a:gd name="T25" fmla="*/ 0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3" h="202">
                    <a:moveTo>
                      <a:pt x="133" y="0"/>
                    </a:moveTo>
                    <a:cubicBezTo>
                      <a:pt x="18" y="0"/>
                      <a:pt x="18" y="0"/>
                      <a:pt x="18" y="0"/>
                    </a:cubicBezTo>
                    <a:cubicBezTo>
                      <a:pt x="11" y="0"/>
                      <a:pt x="5" y="2"/>
                      <a:pt x="0" y="5"/>
                    </a:cubicBezTo>
                    <a:cubicBezTo>
                      <a:pt x="33" y="5"/>
                      <a:pt x="33" y="5"/>
                      <a:pt x="33" y="5"/>
                    </a:cubicBezTo>
                    <a:cubicBezTo>
                      <a:pt x="64" y="5"/>
                      <a:pt x="89" y="30"/>
                      <a:pt x="89" y="61"/>
                    </a:cubicBezTo>
                    <a:cubicBezTo>
                      <a:pt x="89" y="151"/>
                      <a:pt x="89" y="151"/>
                      <a:pt x="89" y="151"/>
                    </a:cubicBezTo>
                    <a:cubicBezTo>
                      <a:pt x="89" y="153"/>
                      <a:pt x="89" y="154"/>
                      <a:pt x="89" y="156"/>
                    </a:cubicBezTo>
                    <a:cubicBezTo>
                      <a:pt x="113" y="174"/>
                      <a:pt x="148" y="200"/>
                      <a:pt x="148" y="201"/>
                    </a:cubicBezTo>
                    <a:cubicBezTo>
                      <a:pt x="148" y="202"/>
                      <a:pt x="133" y="162"/>
                      <a:pt x="127" y="145"/>
                    </a:cubicBezTo>
                    <a:cubicBezTo>
                      <a:pt x="133" y="145"/>
                      <a:pt x="133" y="145"/>
                      <a:pt x="133" y="145"/>
                    </a:cubicBezTo>
                    <a:cubicBezTo>
                      <a:pt x="155" y="145"/>
                      <a:pt x="173" y="127"/>
                      <a:pt x="173" y="105"/>
                    </a:cubicBezTo>
                    <a:cubicBezTo>
                      <a:pt x="173" y="41"/>
                      <a:pt x="173" y="41"/>
                      <a:pt x="173" y="41"/>
                    </a:cubicBezTo>
                    <a:cubicBezTo>
                      <a:pt x="173" y="18"/>
                      <a:pt x="155" y="0"/>
                      <a:pt x="13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pPr defTabSz="685800">
                  <a:defRPr/>
                </a:pPr>
                <a:endParaRPr lang="en-US" sz="2400" dirty="0">
                  <a:latin typeface="+mn-ea"/>
                </a:endParaRPr>
              </a:p>
            </p:txBody>
          </p:sp>
        </p:grpSp>
      </p:grpSp>
      <p:sp>
        <p:nvSpPr>
          <p:cNvPr id="38" name="菱形 37"/>
          <p:cNvSpPr/>
          <p:nvPr/>
        </p:nvSpPr>
        <p:spPr>
          <a:xfrm>
            <a:off x="107504" y="195486"/>
            <a:ext cx="432048" cy="432048"/>
          </a:xfrm>
          <a:prstGeom prst="diamond">
            <a:avLst/>
          </a:prstGeom>
          <a:solidFill>
            <a:schemeClr val="bg1">
              <a:lumMod val="95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菱形 38"/>
          <p:cNvSpPr/>
          <p:nvPr/>
        </p:nvSpPr>
        <p:spPr>
          <a:xfrm>
            <a:off x="251520" y="195486"/>
            <a:ext cx="432048" cy="432048"/>
          </a:xfrm>
          <a:prstGeom prst="diamond">
            <a:avLst/>
          </a:prstGeom>
          <a:solidFill>
            <a:srgbClr val="71BDCD"/>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9"/>
          <p:cNvSpPr txBox="1"/>
          <p:nvPr/>
        </p:nvSpPr>
        <p:spPr>
          <a:xfrm>
            <a:off x="683568" y="255855"/>
            <a:ext cx="2031325" cy="369332"/>
          </a:xfrm>
          <a:prstGeom prst="rect">
            <a:avLst/>
          </a:prstGeom>
          <a:noFill/>
        </p:spPr>
        <p:txBody>
          <a:bodyPr wrap="none" rtlCol="0">
            <a:spAutoFit/>
          </a:bodyPr>
          <a:lstStyle/>
          <a:p>
            <a:r>
              <a:rPr lang="zh-CN" altLang="en-US" sz="1800" b="1" dirty="0" smtClean="0">
                <a:solidFill>
                  <a:schemeClr val="tx1">
                    <a:lumMod val="65000"/>
                    <a:lumOff val="35000"/>
                  </a:schemeClr>
                </a:solidFill>
                <a:latin typeface="微软雅黑" panose="020B0503020204020204" pitchFamily="34" charset="-122"/>
                <a:ea typeface="微软雅黑" panose="020B0503020204020204" pitchFamily="34" charset="-122"/>
              </a:rPr>
              <a:t>单击添加本页标题</a:t>
            </a:r>
            <a:endParaRPr lang="zh-CN" altLang="en-US" sz="18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820356714"/>
      </p:ext>
    </p:extLst>
  </p:cSld>
  <p:clrMapOvr>
    <a:masterClrMapping/>
  </p:clrMapOvr>
  <mc:AlternateContent xmlns:mc="http://schemas.openxmlformats.org/markup-compatibility/2006">
    <mc:Choice xmlns:p14="http://schemas.microsoft.com/office/powerpoint/2010/main" Requires="p14">
      <p:transition p14:dur="0" advClick="0" advTm="3000"/>
    </mc:Choice>
    <mc:Fallback>
      <p:transition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par>
                                <p:cTn id="15" presetID="21" presetClass="entr" presetSubtype="1" fill="hold" nodeType="withEffect">
                                  <p:stCondLst>
                                    <p:cond delay="500"/>
                                  </p:stCondLst>
                                  <p:childTnLst>
                                    <p:set>
                                      <p:cBhvr>
                                        <p:cTn id="16" dur="1" fill="hold">
                                          <p:stCondLst>
                                            <p:cond delay="0"/>
                                          </p:stCondLst>
                                        </p:cTn>
                                        <p:tgtEl>
                                          <p:spTgt spid="27"/>
                                        </p:tgtEl>
                                        <p:attrNameLst>
                                          <p:attrName>style.visibility</p:attrName>
                                        </p:attrNameLst>
                                      </p:cBhvr>
                                      <p:to>
                                        <p:strVal val="visible"/>
                                      </p:to>
                                    </p:set>
                                    <p:animEffect transition="in" filter="wheel(1)">
                                      <p:cBhvr>
                                        <p:cTn id="17" dur="750"/>
                                        <p:tgtEl>
                                          <p:spTgt spid="27"/>
                                        </p:tgtEl>
                                      </p:cBhvr>
                                    </p:animEffect>
                                  </p:childTnLst>
                                </p:cTn>
                              </p:par>
                              <p:par>
                                <p:cTn id="18" presetID="21" presetClass="entr" presetSubtype="1" fill="hold" nodeType="withEffect">
                                  <p:stCondLst>
                                    <p:cond delay="500"/>
                                  </p:stCondLst>
                                  <p:childTnLst>
                                    <p:set>
                                      <p:cBhvr>
                                        <p:cTn id="19" dur="1" fill="hold">
                                          <p:stCondLst>
                                            <p:cond delay="0"/>
                                          </p:stCondLst>
                                        </p:cTn>
                                        <p:tgtEl>
                                          <p:spTgt spid="24"/>
                                        </p:tgtEl>
                                        <p:attrNameLst>
                                          <p:attrName>style.visibility</p:attrName>
                                        </p:attrNameLst>
                                      </p:cBhvr>
                                      <p:to>
                                        <p:strVal val="visible"/>
                                      </p:to>
                                    </p:set>
                                    <p:animEffect transition="in" filter="wheel(1)">
                                      <p:cBhvr>
                                        <p:cTn id="20" dur="750"/>
                                        <p:tgtEl>
                                          <p:spTgt spid="24"/>
                                        </p:tgtEl>
                                      </p:cBhvr>
                                    </p:animEffect>
                                  </p:childTnLst>
                                </p:cTn>
                              </p:par>
                              <p:par>
                                <p:cTn id="21" presetID="21" presetClass="entr" presetSubtype="1" fill="hold" nodeType="withEffect">
                                  <p:stCondLst>
                                    <p:cond delay="500"/>
                                  </p:stCondLst>
                                  <p:childTnLst>
                                    <p:set>
                                      <p:cBhvr>
                                        <p:cTn id="22" dur="1" fill="hold">
                                          <p:stCondLst>
                                            <p:cond delay="0"/>
                                          </p:stCondLst>
                                        </p:cTn>
                                        <p:tgtEl>
                                          <p:spTgt spid="21"/>
                                        </p:tgtEl>
                                        <p:attrNameLst>
                                          <p:attrName>style.visibility</p:attrName>
                                        </p:attrNameLst>
                                      </p:cBhvr>
                                      <p:to>
                                        <p:strVal val="visible"/>
                                      </p:to>
                                    </p:set>
                                    <p:animEffect transition="in" filter="wheel(1)">
                                      <p:cBhvr>
                                        <p:cTn id="23" dur="750"/>
                                        <p:tgtEl>
                                          <p:spTgt spid="21"/>
                                        </p:tgtEl>
                                      </p:cBhvr>
                                    </p:animEffect>
                                  </p:childTnLst>
                                </p:cTn>
                              </p:par>
                              <p:par>
                                <p:cTn id="24" presetID="21" presetClass="entr" presetSubtype="1" fill="hold" nodeType="withEffect">
                                  <p:stCondLst>
                                    <p:cond delay="500"/>
                                  </p:stCondLst>
                                  <p:childTnLst>
                                    <p:set>
                                      <p:cBhvr>
                                        <p:cTn id="25" dur="1" fill="hold">
                                          <p:stCondLst>
                                            <p:cond delay="0"/>
                                          </p:stCondLst>
                                        </p:cTn>
                                        <p:tgtEl>
                                          <p:spTgt spid="33"/>
                                        </p:tgtEl>
                                        <p:attrNameLst>
                                          <p:attrName>style.visibility</p:attrName>
                                        </p:attrNameLst>
                                      </p:cBhvr>
                                      <p:to>
                                        <p:strVal val="visible"/>
                                      </p:to>
                                    </p:set>
                                    <p:animEffect transition="in" filter="wheel(1)">
                                      <p:cBhvr>
                                        <p:cTn id="26" dur="750"/>
                                        <p:tgtEl>
                                          <p:spTgt spid="33"/>
                                        </p:tgtEl>
                                      </p:cBhvr>
                                    </p:animEffect>
                                  </p:childTnLst>
                                </p:cTn>
                              </p:par>
                            </p:childTnLst>
                          </p:cTn>
                        </p:par>
                        <p:par>
                          <p:cTn id="27" fill="hold">
                            <p:stCondLst>
                              <p:cond delay="1250"/>
                            </p:stCondLst>
                            <p:childTnLst>
                              <p:par>
                                <p:cTn id="28" presetID="22" presetClass="entr" presetSubtype="8"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500"/>
                                        <p:tgtEl>
                                          <p:spTgt spid="16"/>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left)">
                                      <p:cBhvr>
                                        <p:cTn id="45" dur="500"/>
                                        <p:tgtEl>
                                          <p:spTgt spid="17"/>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4" grpId="0"/>
      <p:bldP spid="15" grpId="0"/>
      <p:bldP spid="16" grpId="0"/>
      <p:bldP spid="17" grpId="0"/>
      <p:bldP spid="18" grpId="0"/>
      <p:bldP spid="19" grpId="0"/>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简约节约用电电力局PPT模板"/>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165</TotalTime>
  <Words>3343</Words>
  <PresentationFormat>全屏显示(16:9)</PresentationFormat>
  <Paragraphs>339</Paragraphs>
  <Slides>31</Slides>
  <Notes>31</Notes>
  <HiddenSlides>0</HiddenSlides>
  <MMClips>1</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31</vt:i4>
      </vt:variant>
    </vt:vector>
  </HeadingPairs>
  <TitlesOfParts>
    <vt:vector size="46" baseType="lpstr">
      <vt:lpstr>Impact MT Std</vt:lpstr>
      <vt:lpstr>Lato Light</vt:lpstr>
      <vt:lpstr>Open Sans</vt:lpstr>
      <vt:lpstr>Swiss911 UCm BT</vt:lpstr>
      <vt:lpstr>方正正粗黑简体</vt:lpstr>
      <vt:lpstr>黑体</vt:lpstr>
      <vt:lpstr>华文黑体</vt:lpstr>
      <vt:lpstr>迷你简汉真广标</vt:lpstr>
      <vt:lpstr>宋体</vt:lpstr>
      <vt:lpstr>微软雅黑</vt:lpstr>
      <vt:lpstr>Arial</vt:lpstr>
      <vt:lpstr>Calibri</vt:lpstr>
      <vt:lpstr>Calibri Light</vt:lpstr>
      <vt:lpstr>Impact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2017-06-06T03:08:29Z</dcterms:created>
  <dcterms:modified xsi:type="dcterms:W3CDTF">2017-10-13T12:25:47Z</dcterms:modified>
</cp:coreProperties>
</file>