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985216" y="4057324"/>
            <a:ext cx="62215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HÀNH TỚI TƯƠNG LAI</a:t>
            </a:r>
          </a:p>
          <a:p>
            <a:pPr algn="ctr"/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23621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790195" y="2279994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760277" y="1354903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10" y="274334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64" y="1269157"/>
            <a:ext cx="9611032" cy="5406206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29" y="44818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695063" y="2323324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665145" y="1398233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78" y="278667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63" y="2019684"/>
            <a:ext cx="7075068" cy="4795324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39" y="20212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0046591" y="233950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0016673" y="141441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06" y="2802859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1565307"/>
            <a:ext cx="9689410" cy="5412444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0" y="-232289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CON ĐÃ HOÀN THÀNH CHUYẾN DU HÀNH LÍ THÚ !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92" y="511439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57" y="450807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716580" y="38220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0" y="-1400"/>
            <a:ext cx="10159850" cy="17435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831326" y="208593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895022" y="12618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11297504" y="143034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42194"/>
            <a:ext cx="10261257" cy="544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48" y="472866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48" y="408647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749379" y="291773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976" y="397387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918999"/>
            <a:ext cx="10213221" cy="5835761"/>
          </a:xfrm>
          <a:prstGeom prst="rect">
            <a:avLst/>
          </a:prstGeom>
        </p:spPr>
      </p:pic>
      <p:sp>
        <p:nvSpPr>
          <p:cNvPr id="2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926993" y="75617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06" y="4867654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58" y="433037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757415" y="331798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-1" y="-47254"/>
            <a:ext cx="12064182" cy="139996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2716"/>
            <a:ext cx="10090069" cy="5505284"/>
          </a:xfrm>
          <a:prstGeom prst="rect">
            <a:avLst/>
          </a:prstGeom>
        </p:spPr>
      </p:pic>
      <p:sp>
        <p:nvSpPr>
          <p:cNvPr id="20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0027298" y="100696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511960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4502411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380230" y="3489236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60" y="3715092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72" y="3599013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0" y="0"/>
            <a:ext cx="10130971" cy="13527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14" y="1352715"/>
            <a:ext cx="10249385" cy="5505285"/>
          </a:xfrm>
          <a:prstGeom prst="rect">
            <a:avLst/>
          </a:prstGeom>
        </p:spPr>
      </p:pic>
      <p:sp>
        <p:nvSpPr>
          <p:cNvPr id="20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895022" y="12618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56" y="498998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14" y="4298027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315711" y="348436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783" y="421706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001"/>
            <a:ext cx="10118656" cy="593900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866313" y="195599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836395" y="103090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" y="435171"/>
            <a:ext cx="9634244" cy="6422829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35" y="383788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974543" y="2144481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944625" y="121939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458" y="260783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" y="1485203"/>
            <a:ext cx="7803818" cy="5202545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234</Words>
  <Application>Microsoft Office PowerPoint</Application>
  <PresentationFormat>Widescreen</PresentationFormat>
  <Paragraphs>35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Tahoma</vt:lpstr>
      <vt:lpstr>Calibri</vt:lpstr>
      <vt:lpstr>Arial</vt:lpstr>
      <vt:lpstr>Times New Roman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MyPC</cp:lastModifiedBy>
  <cp:revision>22</cp:revision>
  <dcterms:created xsi:type="dcterms:W3CDTF">2018-05-24T12:43:45Z</dcterms:created>
  <dcterms:modified xsi:type="dcterms:W3CDTF">2021-07-03T15:42:16Z</dcterms:modified>
</cp:coreProperties>
</file>